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notesSlides/notesSlide3.xml" ContentType="application/vnd.openxmlformats-officedocument.presentationml.notesSlide+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4.xml" ContentType="application/vnd.openxmlformats-officedocument.presentationml.notesSlide+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notesSlides/notesSlide5.xml" ContentType="application/vnd.openxmlformats-officedocument.presentationml.notesSlide+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notesSlides/notesSlide6.xml" ContentType="application/vnd.openxmlformats-officedocument.presentationml.notesSlide+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notesSlides/notesSlide7.xml" ContentType="application/vnd.openxmlformats-officedocument.presentationml.notesSlide+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notesSlides/notesSlide8.xml" ContentType="application/vnd.openxmlformats-officedocument.presentationml.notesSlide+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notesSlides/notesSlide9.xml" ContentType="application/vnd.openxmlformats-officedocument.presentationml.notesSlide+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notesSlides/notesSlide10.xml" ContentType="application/vnd.openxmlformats-officedocument.presentationml.notesSlide+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notesSlides/notesSlide11.xml" ContentType="application/vnd.openxmlformats-officedocument.presentationml.notesSlide+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notesSlides/notesSlide12.xml" ContentType="application/vnd.openxmlformats-officedocument.presentationml.notesSlide+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notesSlides/notesSlide13.xml" ContentType="application/vnd.openxmlformats-officedocument.presentationml.notesSlide+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notesSlides/notesSlide14.xml" ContentType="application/vnd.openxmlformats-officedocument.presentationml.notesSlide+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notesSlides/notesSlide15.xml" ContentType="application/vnd.openxmlformats-officedocument.presentationml.notesSlide+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notesSlides/notesSlide16.xml" ContentType="application/vnd.openxmlformats-officedocument.presentationml.notesSlide+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notesSlides/notesSlide17.xml" ContentType="application/vnd.openxmlformats-officedocument.presentationml.notesSlide+xml"/>
  <Override PartName="/ppt/ink/ink2076.xml" ContentType="application/inkml+xml"/>
  <Override PartName="/ppt/ink/ink2077.xml" ContentType="application/inkml+xml"/>
  <Override PartName="/ppt/ink/ink2078.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372" r:id="rId2"/>
    <p:sldId id="256" r:id="rId3"/>
    <p:sldId id="1437" r:id="rId4"/>
    <p:sldId id="1262" r:id="rId5"/>
    <p:sldId id="1263" r:id="rId6"/>
    <p:sldId id="1264" r:id="rId7"/>
    <p:sldId id="1265" r:id="rId8"/>
    <p:sldId id="1266" r:id="rId9"/>
    <p:sldId id="1267" r:id="rId10"/>
    <p:sldId id="1268" r:id="rId11"/>
    <p:sldId id="1269" r:id="rId12"/>
    <p:sldId id="1270" r:id="rId13"/>
    <p:sldId id="1271" r:id="rId14"/>
    <p:sldId id="1272" r:id="rId15"/>
    <p:sldId id="1273" r:id="rId16"/>
    <p:sldId id="1275" r:id="rId17"/>
    <p:sldId id="1276" r:id="rId18"/>
    <p:sldId id="1277" r:id="rId19"/>
    <p:sldId id="1278" r:id="rId20"/>
    <p:sldId id="1279" r:id="rId21"/>
    <p:sldId id="1280" r:id="rId22"/>
    <p:sldId id="1281" r:id="rId23"/>
    <p:sldId id="1282" r:id="rId24"/>
    <p:sldId id="1283" r:id="rId25"/>
    <p:sldId id="1285" r:id="rId26"/>
    <p:sldId id="1286" r:id="rId27"/>
    <p:sldId id="1288" r:id="rId28"/>
    <p:sldId id="1289" r:id="rId29"/>
    <p:sldId id="1290" r:id="rId30"/>
    <p:sldId id="1398" r:id="rId31"/>
    <p:sldId id="1400" r:id="rId32"/>
    <p:sldId id="1401" r:id="rId33"/>
    <p:sldId id="1402" r:id="rId34"/>
    <p:sldId id="1405" r:id="rId35"/>
    <p:sldId id="1406" r:id="rId36"/>
    <p:sldId id="1407" r:id="rId37"/>
    <p:sldId id="1408" r:id="rId38"/>
    <p:sldId id="1409" r:id="rId39"/>
    <p:sldId id="1410" r:id="rId4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93227" autoAdjust="0"/>
  </p:normalViewPr>
  <p:slideViewPr>
    <p:cSldViewPr snapToGrid="0">
      <p:cViewPr varScale="1">
        <p:scale>
          <a:sx n="116" d="100"/>
          <a:sy n="116" d="100"/>
        </p:scale>
        <p:origin x="10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6.982"/>
    </inkml:context>
    <inkml:brush xml:id="br0">
      <inkml:brushProperty name="width" value="0.05" units="cm"/>
      <inkml:brushProperty name="height" value="0.05" units="cm"/>
    </inkml:brush>
  </inkml:definitions>
  <inkml:trace contextRef="#ctx0" brushRef="#br0">1 113 7335,'3'-8'5680,"1"-7"-4602,-2 6-245,1 0 0,-1 0-1,2 0 1,-1 0 0,1 0 0,0 1 0,1 0 0,7-10-1,-12 17-826,1 1-1,0 0 1,0 0-1,0-1 1,-1 1-1,1 0 0,0 0 1,0 0-1,0 0 1,-1 0-1,1 0 0,0 0 1,0 0-1,0 1 1,0-1-1,-1 0 1,1 0-1,0 1 0,0-1 1,-1 0-1,1 1 1,0-1-1,-1 1 1,1-1-1,0 1 0,-1-1 1,1 1-1,0-1 1,-1 1-1,1 0 0,-1-1 1,1 1-1,-1 0 1,0-1-1,1 2 1,22 34 1,-18-26 95,62 106 48,-42-67-658,3-1-1,2-1 0,61 72 0,-69-100-422,-5-14-2462,-33-21-3445,-6 2 1483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522"/>
    </inkml:context>
    <inkml:brush xml:id="br0">
      <inkml:brushProperty name="width" value="0.025" units="cm"/>
      <inkml:brushProperty name="height" value="0.025" units="cm"/>
      <inkml:brushProperty name="color" value="#E71224"/>
    </inkml:brush>
  </inkml:definitions>
  <inkml:trace contextRef="#ctx0" brushRef="#br0">105 897 9001,'0'0'2850,"-69"5"-191,43-26-65,17-11-1345,9-16-480,3-16 128,20-11-224,14-6-417,14-7-224,12 1 32,11-3-96,3 6-192,9 4-673,-2 2-1089,-12 4-3619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4.487"/>
    </inkml:context>
    <inkml:brush xml:id="br0">
      <inkml:brushProperty name="width" value="0.025" units="cm"/>
      <inkml:brushProperty name="height" value="0.025" units="cm"/>
    </inkml:brush>
  </inkml:definitions>
  <inkml:trace contextRef="#ctx0" brushRef="#br0">130 108 11403,'0'0'8173,"-8"-2"-5589,4 1-2365,-1 1 0,1 0 0,0 0 1,-1 0-1,1 0 0,-1 1 0,1-1 0,0 1 1,-1 0-1,1 0 0,0 1 0,0-1 0,0 1 1,0 0-1,0 0 0,0 1 0,0-1 1,1 1-1,-1 0 0,1 0 0,0 0 0,0 0 1,0 0-1,0 1 0,0-1 0,1 1 1,0 0-1,0 0 0,0 0 0,-3 7 0,4-9-204,0 0-1,0 0 1,0 0-1,0 0 1,0 1-1,1-1 1,-1 0-1,1 1 1,-1-1-1,1 1 1,0-1 0,0 1-1,0-1 1,0 0-1,1 1 1,-1-1-1,1 1 1,-1-1-1,1 0 1,0 0-1,0 1 1,0-1-1,0 0 1,0 0-1,0 0 1,1 0-1,-1 0 1,1 0-1,-1 0 1,1 0-1,0-1 1,-1 1-1,1-1 1,0 1-1,0-1 1,1 0-1,-1 0 1,0 0-1,0 0 1,5 2-1,-2-2 1,1 0-1,-1-1 0,1 1 1,-1-1-1,1 0 1,-1 0-1,1-1 1,-1 1-1,0-1 0,1 0 1,-1-1-1,0 0 1,0 1-1,1-2 0,-1 1 1,-1 0-1,8-6 1,3-3-141,-1 0 0,-1-2 1,0 0-1,0 0 0,-2-1 1,1 0-1,-2-1 0,0-1 1,-1 0-1,0 0 0,-2 0 1,8-23-1,-12 12 74,-3 27 51,0 0 1,0 0 0,0-1 0,0 1-1,0 0 1,-1 0 0,1 0-1,0-1 1,0 1 0,0 0-1,0 0 1,-1 0 0,1 0-1,0 0 1,0-1 0,-1 1 0,1 0-1,0 0 1,0 0 0,0 0-1,-1 0 1,1 0 0,0 0-1,0 0 1,-1 0 0,1 0-1,0 0 1,0 0 0,-1 0 0,1 0-1,0 0 1,0 0 0,-1 0-1,1 0 1,0 0 0,0 0-1,-1 0 1,1 0 0,0 1 0,0-1-1,0 0 1,-1 0 0,1 0-1,0 0 1,0 1 0,-3 1 18,0 1-1,0 0 1,0-1 0,0 1 0,1 1 0,-1-1 0,1 0-1,0 0 1,-3 6 0,-1 5 137,1 0-1,0 1 1,1 0-1,1 0 1,0 0-1,1 0 1,0 0-1,2 0 1,0 20 0,1-26-326,-1-1 0,2 1 0,-1-1 0,1 0 0,0 1 0,1-1 0,0 0 0,0 0 0,0-1 0,1 1 0,1-1 0,-1 0 0,1 0 0,0 0 0,1-1 0,-1 1 0,1-1 0,9 6 0,10 1-5680,1-7-5082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01.486"/>
    </inkml:context>
    <inkml:brush xml:id="br0">
      <inkml:brushProperty name="width" value="0.025" units="cm"/>
      <inkml:brushProperty name="height" value="0.025" units="cm"/>
    </inkml:brush>
  </inkml:definitions>
  <inkml:trace contextRef="#ctx0" brushRef="#br0">131 1 3491,'-12'5'3081,"2"-1"-2344,-59 27 3136,65-29-3016,-1 1 1,0 0 0,1 0 0,0 1-1,-1-1 1,2 1 0,-6 6 0,9-10-782,0 1 1,0-1-1,0 0 1,0 1-1,0-1 1,0 0-1,0 0 1,0 1-1,0-1 1,1 0-1,-1 1 0,0-1 1,0 0-1,0 0 1,1 1-1,-1-1 1,0 0-1,0 0 1,1 1-1,-1-1 1,0 0-1,0 0 1,1 0-1,-1 1 1,0-1-1,1 0 1,-1 0-1,0 0 1,1 0-1,-1 0 1,0 0-1,1 0 1,-1 0-1,0 0 0,1 0 1,-1 0-1,0 0 1,1 0-1,-1 0 1,0 0-1,1 0 1,-1 0-1,0 0 1,1-1-1,23 2 609,-21-1-295,50-2 1639,53-10 0,-53 5-2702,56 0 0,-52 6-6118,-36 0-1056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02.406"/>
    </inkml:context>
    <inkml:brush xml:id="br0">
      <inkml:brushProperty name="width" value="0.025" units="cm"/>
      <inkml:brushProperty name="height" value="0.025" units="cm"/>
    </inkml:brush>
  </inkml:definitions>
  <inkml:trace contextRef="#ctx0" brushRef="#br0">1 550 4901,'0'0'16800,"12"-13"-15001,87-109 608,105-170 0,-128 178-1990,-67 105-409,-5 10-56,-3 23-127,-12 38 134,-93 293 233,103-351-241,1-1 1,-1 1-1,1 0 0,-1-1 1,1 1-1,1 0 0,-1-1 0,1 6 1,-1-9-16,0 0 0,0 1 0,0-1 0,1 1 0,-1-1 0,0 1 0,0-1 0,0 0 0,1 1 0,-1-1 0,0 0 0,0 1 0,1-1 0,-1 1 0,0-1 0,1 0 0,-1 0 0,0 1 0,1-1 0,-1 0 0,1 0 1,-1 1-1,0-1 0,1 0 0,-1 0 0,1 0 0,0 0 0,17-10-3798,-7-7-2256,-2-8-4735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03.273"/>
    </inkml:context>
    <inkml:brush xml:id="br0">
      <inkml:brushProperty name="width" value="0.025" units="cm"/>
      <inkml:brushProperty name="height" value="0.025" units="cm"/>
    </inkml:brush>
  </inkml:definitions>
  <inkml:trace contextRef="#ctx0" brushRef="#br0">185 123 4388,'0'0'9940,"1"-9"-7906,8-71 3662,-9 79-5617,-1 1 1,1-1-1,0 1 0,-1-1 0,1 0 0,-1 1 1,0-1-1,1 1 0,-1-1 0,1 1 0,-1-1 1,0 1-1,1 0 0,-1-1 0,0 1 0,1 0 1,-1-1-1,0 1 0,0 0 0,1 0 0,-1 0 1,0 0-1,0 0 0,1 0 0,-1 0 0,0 0 1,0 0-1,1 0 0,-1 0 0,0 0 0,-1 1 1,-28 5 268,22-2-329,1 1-1,0 0 1,1 0 0,-1 1-1,1-1 1,0 1-1,0 1 1,1-1 0,0 1-1,-7 12 1,1 0 62,0 1 0,-14 40 0,20-46-16,1-1 0,1 1-1,0 0 1,1 1 0,-1 14-1,3-26-58,0 0-1,-1 0 0,1-1 0,0 1 0,1 0 1,-1 0-1,0 0 0,1-1 0,-1 1 1,1 0-1,0 0 0,0-1 0,0 1 1,1-1-1,-1 1 0,0-1 0,1 1 0,0-1 1,-1 0-1,1 0 0,0 0 0,0 0 1,0 0-1,0 0 0,1-1 0,-1 1 1,0-1-1,1 1 0,-1-1 0,1 0 0,0 0 1,3 1-1,6 0 76,1-1 1,-1-1-1,0 0 0,0-1 1,0 0-1,0-1 1,0 0-1,0-1 0,0 0 1,0-1-1,-1 0 0,0-1 1,0 0-1,0-1 1,0 0-1,-1-1 0,0 0 1,12-11-1,-13 11 73,-1 0 0,-1-1 0,0 0 0,0 0 0,0 0 0,-1-1 0,0 0-1,-1 0 1,0-1 0,0 0 0,-1 1 0,0-1 0,-1-1 0,0 1 0,-1 0 0,0-1 0,-1 1 0,0-1 0,0 0 0,-1 0 0,-2-13 0,1 19-159,0 1 1,-1-1 0,0 0 0,0 1-1,0 0 1,-1-1 0,1 1 0,-1 0 0,0 0-1,0 1 1,0-1 0,-1 0 0,0 1 0,1 0-1,-1 0 1,0 0 0,0 1 0,-1-1 0,1 1-1,0 0 1,-1 0 0,1 0 0,-9-1-1,9 2-166,1 0-1,-1 0 1,1 1-1,-1 0 1,1 0-1,-1 0 0,1 0 1,-1 0-1,1 1 1,-1 0-1,1-1 0,0 1 1,-1 0-1,-4 3 1,5-2-197,1-1 1,-1 1-1,1 0 1,0 0-1,-1 0 1,1 1-1,0-1 1,0 0-1,1 1 1,-1-1-1,0 1 1,1 0-1,-1 0 1,1-1-1,0 1 1,0 0-1,0 0 1,0 6-1,0-7-230,1-1-1,-1 1 0,1 0 0,0 0 0,0 0 0,0 0 0,0-1 0,0 1 0,0 0 0,1 0 1,-1 0-1,1 0 0,-1-1 0,1 1 0,1 3 0,14 9-5439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03.661"/>
    </inkml:context>
    <inkml:brush xml:id="br0">
      <inkml:brushProperty name="width" value="0.025" units="cm"/>
      <inkml:brushProperty name="height" value="0.025" units="cm"/>
    </inkml:brush>
  </inkml:definitions>
  <inkml:trace contextRef="#ctx0" brushRef="#br0">246 70 8136,'0'0'13863,"-12"-6"-12720,4 2-986,5 2-129,-1 0-1,1 0 1,0 0-1,-1 0 1,1 1 0,-1 0-1,1 0 1,-1 0-1,0 0 1,0 0-1,1 1 1,-1-1-1,0 1 1,0 0-1,1 0 1,-1 1 0,0-1-1,0 1 1,1 0-1,-1 0 1,-5 2-1,-2 3 2,1 1 0,0 0 0,0 1 0,1 0 0,0 1 0,0 0 0,1 0 0,1 1-1,-12 17 1,13-18 9,1-1 0,1 1 0,0 0-1,0 0 1,0 0 0,1 1-1,1-1 1,0 1 0,0-1 0,0 1-1,2 0 1,-1 16 0,2-23-28,-1-1 0,1 0 1,0 0-1,0 1 0,0-1 1,0 0-1,1 0 0,-1 0 0,0 0 1,1 0-1,-1 0 0,1-1 1,0 1-1,0 0 0,-1-1 1,1 0-1,0 1 0,1-1 0,-1 0 1,0 0-1,0 0 0,0 0 1,1 0-1,-1 0 0,0-1 1,1 1-1,-1-1 0,0 0 0,1 0 1,4 0-1,4 1 125,0-1-1,1 0 1,-1-1-1,0 0 1,17-5-1,-17 3 65,0-1-1,0-1 1,-1 0-1,1 0 1,-1-1-1,0-1 1,-1 0-1,0 0 1,0 0-1,0-1 1,-1-1-1,0 1 1,-1-1-1,0-1 1,0 1-1,-1-1 1,0-1-1,-1 1 1,0-1-1,-1 1 1,0-2-1,0 1 1,-1 0-1,-1 0 1,0-1-1,1-21 1,-3 30-189,-1 0-1,1-1 1,-1 1 0,1 0-1,-1 0 1,0 0 0,0 0-1,0 0 1,-1 1 0,1-1-1,-1 0 1,1 1 0,-1-1-1,0 1 1,0-1 0,0 1-1,0 0 1,-1 0 0,1 0-1,-1 0 1,1 0 0,-1 0-1,0 1 1,1-1 0,-1 1-1,0 0 1,0 0 0,0 0-1,0 0 1,0 0 0,0 1-1,0-1 1,-5 1 0,1-1-50,-1 1 1,1 0-1,0 0 1,0 0-1,0 1 1,0 0-1,0 1 1,0-1-1,0 1 1,0 1-1,0-1 1,1 1-1,-12 7 1,10-3-236,0 0 1,1 0 0,0 0-1,1 1 1,-1 0 0,1 1-1,1-1 1,-7 14 0,10-18-223,1 0 0,-1 0 1,1 1-1,-1-1 1,1 0-1,1 1 1,-1-1-1,1 0 1,-1 9-1,2-10-66,-1-1 0,1 0-1,-1 0 1,1 1 0,0-1-1,0 0 1,-1 0 0,2 0-1,-1 0 1,0 0 0,0 0 0,1 0-1,-1 0 1,1 0 0,-1-1-1,1 1 1,0 0 0,0-1 0,3 2-1,17 8-8351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04.301"/>
    </inkml:context>
    <inkml:brush xml:id="br0">
      <inkml:brushProperty name="width" value="0.025" units="cm"/>
      <inkml:brushProperty name="height" value="0.025" units="cm"/>
    </inkml:brush>
  </inkml:definitions>
  <inkml:trace contextRef="#ctx0" brushRef="#br0">116 198 320,'8'-7'2675,"10"-9"1068,31-36-1,-44 47-2654,-1-1-1,1 0 0,-1 0 1,0 0-1,-1 0 0,0-1 1,0 1-1,0-1 0,-1 0 0,1 0 1,-2 0-1,3-14 0,-4 20-986,0 0 0,0 1-1,0-1 1,0 0-1,0 1 1,0-1 0,0 0-1,0 1 1,-1-1-1,1 0 1,0 1 0,0-1-1,0 0 1,-1 1 0,1-1-1,0 1 1,-1-1-1,1 1 1,-1-1 0,1 1-1,0-1 1,-1 1 0,1-1-1,-1 1 1,1-1-1,-1 1 1,0 0 0,1-1-1,-1 1 1,0 0 0,-22 3 730,-20 22-970,27-9 142,0 0 1,1 0-1,0 1 0,2 1 1,-19 30-1,24-34 22,1 0 0,0 1 0,1-1 0,1 1 0,0 0 0,1 1 0,0-1 0,-2 27 0,6-40-20,0 0 0,0-1 0,0 1-1,0 0 1,0 0 0,1 0 0,-1 0 0,1-1-1,-1 1 1,1 0 0,-1 0 0,1-1-1,0 1 1,0 0 0,0-1 0,0 1-1,0-1 1,0 1 0,0-1 0,1 1-1,-1-1 1,0 0 0,1 0 0,2 2-1,-1-1 19,1-1-1,0 1 1,-1-1-1,1 0 0,0 0 1,0-1-1,0 1 1,0-1-1,0 1 0,0-1 1,4-1-1,4 0 55,0-1 0,0 0 0,0-1 0,0 0 0,-1-1 0,1 0 0,11-7 0,-6 1 22,-1 0 1,0-2-1,-1 0 0,0-1 0,-1 0 0,-1-1 1,19-24-1,-26 30-49,-1 0-1,1 0 1,-2 0 0,1-1-1,-1 0 1,0 0 0,-1 0 0,0-1-1,0 1 1,-1-1 0,0 1-1,-1-1 1,0 0 0,-1 0 0,0 1-1,-2-19 1,2 25-63,-1 1 0,0-1-1,0 0 1,0 1 0,0-1 0,-1 1 0,1-1 0,0 1-1,-1-1 1,0 1 0,0 0 0,1 0 0,-1 0-1,-1 0 1,1 0 0,0 0 0,0 1 0,-1-1 0,1 1-1,-1-1 1,1 1 0,-1 0 0,1 0 0,-1 0-1,0 0 1,0 1 0,1-1 0,-5 1 0,3-1-120,0 1 0,0 0 1,-1 0-1,1 0 0,0 1 0,0-1 1,0 1-1,0 0 0,-1 0 0,1 1 1,0-1-1,1 1 0,-1 0 1,0 0-1,0 0 0,1 1 0,-1-1 1,-2 4-1,-6 7-2165,1 1 0,0 1 1,-9 17-1,17-28 1180,-11 18-7279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05.758"/>
    </inkml:context>
    <inkml:brush xml:id="br0">
      <inkml:brushProperty name="width" value="0.025" units="cm"/>
      <inkml:brushProperty name="height" value="0.025" units="cm"/>
    </inkml:brush>
  </inkml:definitions>
  <inkml:trace contextRef="#ctx0" brushRef="#br0">317 100 4452,'60'-33'7708,"-56"31"-6818,0-1-1,0 0 1,-1 0 0,1 0 0,-1 0 0,0-1 0,0 1 0,0-1 0,0 0 0,-1 1 0,1-1 0,2-8 0,-5 12-800,1-1 0,-1 1 0,0-1 0,0 1 0,0 0 0,0-1 0,0 1 0,0-1 0,0 1 0,0 0 0,0-1 0,-1 1 0,1-1-1,0 1 1,0 0 0,0-1 0,0 1 0,-1-1 0,1 1 0,0 0 0,0-1 0,0 1 0,-1 0 0,1-1 0,0 1 0,-1 0 0,1 0 0,0-1 0,-1 1 0,1 0 0,0 0 0,-1 0 0,1-1 0,-1 1 0,1 0-1,0 0 1,-1 0 0,-24-3 493,-27 8-927,24 4 347,0 2-1,0 2 1,1 0 0,0 1-1,2 2 1,-1 1 0,-38 34-1,62-50 7,-11 10 74,1 0-1,0 0 0,-11 15 1,20-24-73,1 1 0,0-1 0,0 1 0,1-1 0,-1 1 1,0 0-1,1 0 0,0 0 0,0-1 0,0 1 0,0 1 1,0-1-1,0 0 0,1 0 0,-1 0 0,1 0 0,0 0 1,0 1-1,0-1 0,1 0 0,-1 0 0,1 0 1,0 0-1,1 3 0,-1-3 0,1-1-1,0 1 1,0-1 0,1 0 0,-1 0-1,0 0 1,1 0 0,-1 0 0,1-1-1,-1 1 1,1-1 0,0 0 0,0 1-1,0-1 1,0-1 0,0 1 0,5 1-1,58 5 140,-62-7-137,174-1-19,-89-12-1835,-72 9 15,0-1 0,31-13 1,-25 4-3689,-5-2-3699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06.284"/>
    </inkml:context>
    <inkml:brush xml:id="br0">
      <inkml:brushProperty name="width" value="0.025" units="cm"/>
      <inkml:brushProperty name="height" value="0.025" units="cm"/>
    </inkml:brush>
  </inkml:definitions>
  <inkml:trace contextRef="#ctx0" brushRef="#br0">92 109 3267,'0'0'6684,"-10"2"-3716,8-2-2691,-6 0 313,1 1-1,0-1 0,-1 1 1,1 0-1,0 1 1,0 0-1,0 0 0,0 0 1,-7 4-1,14-5-570,0-1 1,0 0-1,0 0 1,0 0-1,0 0 0,0 0 1,-1 1-1,1-1 0,0 0 1,0 0-1,0 0 0,0 0 1,0 1-1,0-1 0,0 0 1,0 0-1,0 0 1,0 1-1,0-1 0,0 0 1,0 0-1,0 0 0,0 0 1,0 1-1,0-1 0,0 0 1,0 0-1,0 0 1,1 0-1,-1 1 0,0-1 1,0 0-1,0 0 0,0 0 1,0 0-1,0 0 0,0 1 1,1-1-1,-1 0 1,0 0-1,0 0 0,0 0 1,0 0-1,0 0 0,1 0 1,-1 0-1,14 4 371,17-3 182,-29-1-479,62-4 747,-1-3 1,1-3-1,-1-3 1,79-27 0,107-20-2375,-210 55-176,-13 4-4118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06.628"/>
    </inkml:context>
    <inkml:brush xml:id="br0">
      <inkml:brushProperty name="width" value="0.025" units="cm"/>
      <inkml:brushProperty name="height" value="0.025" units="cm"/>
    </inkml:brush>
  </inkml:definitions>
  <inkml:trace contextRef="#ctx0" brushRef="#br0">1 66 11755,'0'0'10602,"54"1"-9641,-8-1-128,11 0-96,5-9-129,8 0-384,-1 1-192,-3-2-1217,-7-3-2114,-11-4-3651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0.361"/>
    </inkml:context>
    <inkml:brush xml:id="br0">
      <inkml:brushProperty name="width" value="0.025" units="cm"/>
      <inkml:brushProperty name="height" value="0.025" units="cm"/>
    </inkml:brush>
  </inkml:definitions>
  <inkml:trace contextRef="#ctx0" brushRef="#br0">119 81 3876,'0'0'19245,"-1"-6"-18979,-7-13-170,-5 17 32,8 6-102,0-1 0,0 1 0,0 0 0,0 0 0,1 0 0,-5 6 0,1-2 3,1 0 0,1 1 0,0 0-1,0 0 1,-5 12 0,8-17 4,1 1 1,0 0-1,0 0 1,1 0-1,0 0 1,-1 0 0,2 0-1,-1 1 1,1-1-1,-1 0 1,1 0-1,2 9 1,-1-12-23,0-1 1,0 1 0,0-1 0,0 0-1,0 0 1,0 0 0,0 0 0,1 0-1,-1 0 1,0 0 0,1 0 0,-1 0-1,1 0 1,-1-1 0,1 1 0,-1-1-1,1 1 1,0-1 0,-1 1 0,1-1-1,0 0 1,-1 0 0,1 0-1,0 0 1,-1 0 0,1 0 0,-1-1-1,1 1 1,2-1 0,52-11 495,-41 6-436,0-1 0,0-1 0,-1 0 0,0-1 0,24-20 1,-33 25 35,0 0 1,0-1-1,-1 1 1,1-1 0,-1 0-1,0 0 1,-1-1 0,1 1-1,-1-1 1,0 1 0,0-1-1,-1 0 1,0 0 0,0-1-1,0 1 1,-1 0 0,0-1-1,1-7 1,-3 12-48,1 0 1,0 1-1,0-1 0,-1 0 1,1 1-1,-1-1 1,0 0-1,1 1 0,-1-1 1,0 1-1,0-1 0,0 1 1,0 0-1,0-1 1,0 1-1,0 0 0,0 0 1,-1-1-1,1 1 0,-1 0 1,-1-1-1,-2 0-13,0-1-1,0 1 0,0 0 1,0 1-1,0-1 0,-1 1 1,-5 0-1,-8-1-61,0 1 0,-38 3 1,54-2-48,0 0 1,0 0 0,1 1-1,-1-1 1,0 1-1,0-1 1,1 1 0,-1 0-1,1 0 1,-1 0 0,1 0-1,-1 0 1,1 1-1,-1-1 1,-3 4 0,6-4-71,0-1 1,1 1-1,-1-1 1,0 0 0,0 1-1,1-1 1,-1 0-1,0 1 1,0-1 0,1 0-1,-1 0 1,0 1-1,1-1 1,-1 0 0,1 0-1,-1 0 1,0 1-1,1-1 1,-1 0 0,1 0-1,-1 0 1,0 0-1,1 0 1,-1 0 0,1 0-1,-1 0 1,1 0-1,-1 0 1,0 0 0,1 0-1,-1 0 1,1 0-1,-1 0 1,1 0 0,0-1-1,19-1-3401,6-7-2836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1.781"/>
    </inkml:context>
    <inkml:brush xml:id="br0">
      <inkml:brushProperty name="width" value="0.025" units="cm"/>
      <inkml:brushProperty name="height" value="0.025" units="cm"/>
    </inkml:brush>
  </inkml:definitions>
  <inkml:trace contextRef="#ctx0" brushRef="#br0">44 119 4228,'0'0'4564,"3"-8"-1222,1-7-2108,5-16 1393,-1 11 2550,-9 72-3170,-29 66-1506,21-91-455,1 1 0,2 1 0,0 0 1,-1 42-1,7-70-37,0-1 1,0 1-1,0-1 1,0 1-1,1-1 1,-1 1-1,0-1 1,0 1-1,0-1 1,1 1-1,-1-1 1,0 1-1,1-1 1,-1 1-1,0-1 1,1 1-1,-1-1 1,1 0 0,-1 1-1,1-1 1,-1 0-1,0 1 1,1-1-1,-1 0 1,1 0-1,0 0 1,-1 1-1,1-1 1,-1 0-1,1 0 1,-1 0-1,1 0 1,-1 0-1,1 0 1,-1 0-1,1 0 1,0 0-1,24-5 436,-7-4-166,-1-2 1,0 0 0,-1-1 0,0 0-1,-1-1 1,-1-1 0,17-21-1,-7 11-55,213-239 2215,-237 262-2561,-10 21-4491,-42 37-5855,30-38 4638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01.221"/>
    </inkml:context>
    <inkml:brush xml:id="br0">
      <inkml:brushProperty name="width" value="0.025" units="cm"/>
      <inkml:brushProperty name="height" value="0.025" units="cm"/>
    </inkml:brush>
  </inkml:definitions>
  <inkml:trace contextRef="#ctx0" brushRef="#br0">1 112 8360,'0'0'9919,"15"-5"-8713,91-21 433,147-18 0,1 23-5045,-244 18 81,-17-3-3311,-10 0-37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2.109"/>
    </inkml:context>
    <inkml:brush xml:id="br0">
      <inkml:brushProperty name="width" value="0.025" units="cm"/>
      <inkml:brushProperty name="height" value="0.025" units="cm"/>
    </inkml:brush>
  </inkml:definitions>
  <inkml:trace contextRef="#ctx0" brushRef="#br0">0 0 4516,'0'0'16624,"40"57"-15407,-21-42-480,2-1-385,2 1-64,0-4-159,-2 0-65,-1-1 0,0-1-353,-5 1-896,-2-3-961,-4-5-1697,-4-2-3813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3.211"/>
    </inkml:context>
    <inkml:brush xml:id="br0">
      <inkml:brushProperty name="width" value="0.025" units="cm"/>
      <inkml:brushProperty name="height" value="0.025" units="cm"/>
    </inkml:brush>
  </inkml:definitions>
  <inkml:trace contextRef="#ctx0" brushRef="#br0">15 216 2819,'0'0'16784,"-4"7"-15818,4-7-962,-11 23 923,16-24-185,14-17 78,21-24 20,-1-2 0,65-97 0,-107 184-1043,-13 28 323,10-47-90,0 0 0,2 0 0,-2 39 0,6-62-58,0 0 0,0 0-1,0 0 1,0-1 0,1 1 0,-1 0 0,0 0 0,1 0 0,-1-1-1,0 1 1,1 0 0,-1 0 0,1-1 0,-1 1 0,1 0 0,-1-1-1,1 1 1,0-1 0,-1 1 0,1-1 0,0 1 0,-1-1 0,1 1-1,0-1 1,0 0 0,-1 1 0,1-1 0,0 0 0,0 0 0,0 1-1,0-1 1,-1 0 0,1 0 0,0 0 0,1 0 0,-1 0-318,0 0 0,0 0-1,1 0 1,-1-1 0,0 1 0,0 0 0,0-1 0,1 1 0,-1 0 0,0-1-1,0 1 1,0-1 0,0 0 0,0 1 0,0-1 0,1-1 0,9-12-7261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3.789"/>
    </inkml:context>
    <inkml:brush xml:id="br0">
      <inkml:brushProperty name="width" value="0.025" units="cm"/>
      <inkml:brushProperty name="height" value="0.025" units="cm"/>
    </inkml:brush>
  </inkml:definitions>
  <inkml:trace contextRef="#ctx0" brushRef="#br0">0 44 3972,'0'0'15268,"13"2"-13667,9 2-1000,-1-2-1,1 0 1,0-2-1,-1 0 1,38-6-1,124-32 509,-152 31-5081,-20 5-5325,-40 9-296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4.160"/>
    </inkml:context>
    <inkml:brush xml:id="br0">
      <inkml:brushProperty name="width" value="0.025" units="cm"/>
      <inkml:brushProperty name="height" value="0.025" units="cm"/>
    </inkml:brush>
  </inkml:definitions>
  <inkml:trace contextRef="#ctx0" brushRef="#br0">0 57 10346,'0'0'9257,"55"24"-7175,-13-24-193,12-3-479,4-8-449,3-3-481,-2 1-448,-8 2-128,-10 2-1345,-10 0-1634,-15-1-4100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5.187"/>
    </inkml:context>
    <inkml:brush xml:id="br0">
      <inkml:brushProperty name="width" value="0.025" units="cm"/>
      <inkml:brushProperty name="height" value="0.025" units="cm"/>
    </inkml:brush>
  </inkml:definitions>
  <inkml:trace contextRef="#ctx0" brushRef="#br0">1 495 6118,'0'0'15225,"8"-11"-14531,61-78 92,71-99 588,-119 156-963,0-2 1,-3 0-1,28-73 1,-64 159-201,0-5-201,2 2 0,2 0 0,-14 98 0,27-145-100,1-1 0,0 1-1,0 0 1,0-1 0,0 1 0,0 0-1,0-1 1,1 1 0,-1 0 0,0-1-1,1 1 1,-1-1 0,1 1 0,0-1-1,-1 1 1,1-1 0,0 1 0,0-1-1,0 0 1,0 1 0,2 0 0,-2-1-490,1 0 0,0 0 1,0 0-1,0-1 1,0 1-1,0-1 1,0 1-1,0-1 0,1 0 1,-1 1-1,0-1 1,0 0-1,0-1 1,0 1-1,4-1 0,10-3-6504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5.607"/>
    </inkml:context>
    <inkml:brush xml:id="br0">
      <inkml:brushProperty name="width" value="0.025" units="cm"/>
      <inkml:brushProperty name="height" value="0.025" units="cm"/>
    </inkml:brush>
  </inkml:definitions>
  <inkml:trace contextRef="#ctx0" brushRef="#br0">160 87 5477,'0'0'4383,"5"-9"-2819,1 0-1026,-3 6-200,0-1-1,0 0 0,-1 1 1,0-1-1,0 0 0,0 0 0,0-1 1,-1 1-1,1 0 0,-1-1 1,1-6-1,-2 10-243,0 1 0,0-1 0,0 1 1,-1-1-1,1 1 0,0-1 0,0 1 0,-1-1 1,1 1-1,0-1 0,0 1 0,-1 0 0,1-1 0,0 1 1,-1-1-1,1 1 0,-1 0 0,1-1 0,-1 1 1,1 0-1,0 0 0,-1-1 0,1 1 0,-1 0 1,1 0-1,-1 0 0,1 0 0,-1-1 0,1 1 1,-1 0-1,0 0 0,1 0 0,-1 0 0,1 0 0,-1 0 1,1 0-1,-1 1 0,1-1 0,-1 0 0,1 0 1,-1 0-1,1 0 0,-1 1 0,-26 8 534,14 0-499,0 1-1,2 1 1,-1 0-1,1 0 1,1 1-1,0 0 0,0 1 1,2 1-1,-1-1 1,2 1-1,0 0 1,1 1-1,0 0 0,1 0 1,0 0-1,-2 19 1,7-32-107,-1 0 0,1 0 0,0 0 0,0 0 0,0 0 0,1 0 1,-1 0-1,0 0 0,1 0 0,-1 0 0,1 0 0,0-1 0,0 1 0,-1 0 1,1 0-1,0-1 0,0 1 0,1 0 0,-1-1 0,0 1 0,1-1 1,-1 0-1,0 1 0,1-1 0,0 0 0,-1 0 0,1 0 0,0 0 0,-1 0 1,1 0-1,0 0 0,0-1 0,0 1 0,0-1 0,0 1 0,0-1 0,-1 0 1,1 0-1,0 0 0,0 0 0,0 0 0,4-1 0,2 1 97,1-1-1,-1 0 1,0-1-1,1 0 1,-1 0-1,0-1 1,0 0-1,14-8 1,-10 3 7,0 0 1,-1-1 0,-1-1 0,0 1 0,0-1 0,-1-1-1,0 0 1,9-14 0,-14 19-19,-1 0-1,1 0 0,-1-1 1,0 0-1,0 1 1,-1-1-1,0 0 0,0 0 1,0 0-1,-1-1 1,-1 1-1,1 0 0,-1 0 1,0-1-1,0 1 1,-1 0-1,-3-12 1,3 16-184,-1 0 1,1 0-1,-1 1 1,0-1-1,0 1 1,0-1-1,-1 1 1,1 0-1,0 0 1,-1 0-1,0 0 1,1 0 0,-1 1-1,0-1 1,0 1-1,0 0 1,0 0-1,0 0 1,0 0-1,0 0 1,0 1-1,0-1 1,0 1-1,-1 0 1,1 0-1,0 0 1,0 0 0,0 1-1,0-1 1,-1 1-1,1 0 1,0 0-1,0 0 1,0 0-1,0 0 1,1 1-1,-1-1 1,0 1-1,1 0 1,-1 0-1,1 0 1,-1 0 0,-3 4-1,4-1-619,-1-1 0,1 1 0,0-1 0,1 1 0,-1 0 0,-1 9 0,4 15-8015,3-20 3024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6.026"/>
    </inkml:context>
    <inkml:brush xml:id="br0">
      <inkml:brushProperty name="width" value="0.025" units="cm"/>
      <inkml:brushProperty name="height" value="0.025" units="cm"/>
    </inkml:brush>
  </inkml:definitions>
  <inkml:trace contextRef="#ctx0" brushRef="#br0">199 43 10890,'0'0'8889,"-9"-4"-7117,6 2-1690,0 0-1,-1 0 1,0 0-1,1 1 1,-1-1-1,0 1 1,0 0-1,0 0 1,0 0 0,1 1-1,-1-1 1,0 1-1,0 0 1,-1 0-1,1 0 1,1 1-1,-1 0 1,0-1-1,0 1 1,0 0 0,0 1-1,0-1 1,1 1-1,-1 0 1,1 0-1,-1 0 1,1 0-1,-5 4 1,0 2-61,1 0 1,0 0-1,0 1 0,1 0 1,0 0-1,1 0 0,0 1 1,1 0-1,-1 0 0,2 0 1,0 1-1,0-1 1,0 1-1,2-1 0,-1 1 1,1 0-1,1 0 0,1 13 1,-1-22-11,0 0 1,1 0 0,0 0 0,-1 0-1,1 0 1,0 0 0,0 0 0,0 0-1,0 0 1,0 0 0,1 0 0,-1-1 0,0 1-1,1 0 1,0-1 0,-1 1 0,1-1-1,0 0 1,0 1 0,-1-1 0,4 1-1,0 0 58,1 0-1,-1 0 0,0-1 1,1 0-1,-1 0 1,1 0-1,-1-1 0,10 0 1,-3-1 36,0 0 0,0 0 0,0-2-1,-1 1 1,1-2 0,0 1 0,17-9 0,-20 7 27,1 0 0,-1-1 0,-1 0 0,1 0 0,-1-1 0,0 0 0,0-1 0,-1 1-1,0-2 1,-1 1 0,1-1 0,-2 1 0,1-2 0,-1 1 0,-1-1 0,1 1 0,-2-1 0,1 0-1,-2-1 1,1 1 0,-1-1 0,-1 1 0,1-19 0,-2 27-119,0 0 0,0 0 0,-1 0 1,1 0-1,0 0 0,-1 0 0,1 0 0,-1 1 1,0-1-1,0 0 0,0 0 0,0 0 0,0 1 0,0-1 1,0 0-1,0 1 0,-1-1 0,1 1 0,-1 0 1,1-1-1,-1 1 0,1 0 0,-1 0 0,0 0 0,0 0 1,0 0-1,1 0 0,-1 0 0,0 1 0,0-1 0,0 1 1,0 0-1,0-1 0,0 1 0,0 0 0,0 0 1,0 0-1,0 0 0,0 1 0,-2-1 0,-2 1-46,0 0 0,0 0-1,1 1 1,-1 0 0,1 0 0,0 0-1,-1 0 1,1 1 0,0 0 0,0 0-1,0 0 1,1 1 0,-6 4 0,-28 45-568,36-50 333,0 0-1,0 0 1,1 0 0,-1 1-1,1-1 1,0 0 0,0 1-1,0-1 1,0 1 0,1-1-1,-1 1 1,1-1 0,0 1-1,0 0 1,0-1 0,1 4-1,1-6-174,1 0 0,-1 0-1,1-1 1,-1 1-1,0-1 1,1 0-1,-1 0 1,1 0-1,-1 0 1,1 0-1,-1 0 1,0-1-1,5 0 1,15-10-3935,-2-7-2006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6.402"/>
    </inkml:context>
    <inkml:brush xml:id="br0">
      <inkml:brushProperty name="width" value="0.025" units="cm"/>
      <inkml:brushProperty name="height" value="0.025" units="cm"/>
    </inkml:brush>
  </inkml:definitions>
  <inkml:trace contextRef="#ctx0" brushRef="#br0">136 11 4933,'0'0'17755,"-10"6"-17701,0 2 57,-1 0 1,1 0 0,1 1 0,0 0-1,0 1 1,0 0 0,1 1 0,1 0-1,0 0 1,0 0 0,1 1 0,1 0-1,0 0 1,-3 13 0,6-19-42,1-1 1,0 1 0,0 0-1,1 0 1,-1-1 0,1 1-1,1 7 1,0-11-55,-1 0-1,0 0 1,1-1 0,0 1-1,-1-1 1,1 1 0,0-1-1,0 1 1,0-1 0,0 1-1,0-1 1,0 0 0,0 1-1,0-1 1,1 0 0,-1 0-1,0 0 1,1 0 0,-1 0-1,1 0 1,-1 0 0,1-1-1,0 1 1,-1 0 0,1-1-1,0 0 1,-1 1 0,3-1-1,7 1 57,0 0 1,-1-1-1,1 0 0,0 0 0,-1-2 0,1 1 0,0-1 0,-1-1 0,0 0 0,1 0 1,-1-1-1,0-1 0,-1 1 0,1-1 0,8-7 0,-11 7 16,1 0 0,-1 0-1,-1-1 1,1 0 0,-1 0 0,0 0 0,0-1-1,-1 0 1,0 0 0,0-1 0,-1 1 0,0-1-1,0 0 1,-1 0 0,0 0 0,0-1-1,-1 1 1,0-1 0,1-9 0,-3 15-59,0 0 1,-1 0-1,1 0 1,0 0-1,-1 0 1,0 0-1,0 0 1,0 0-1,0 0 1,0 0-1,-1 1 0,1-1 1,-1 0-1,0 1 1,0-1-1,0 1 1,0 0-1,0-1 1,0 1-1,0 0 1,-1 0-1,1 1 1,-1-1-1,0 0 1,1 1-1,-1 0 1,0-1-1,0 1 1,0 0-1,0 1 0,0-1 1,-3 0-1,0 0-249,1 0 0,0 0 0,-1 0 0,1 1 0,-1 0 0,1 0 0,-1 0-1,1 1 1,-1 0 0,1 0 0,-1 0 0,1 1 0,0 0 0,0 0 0,0 0 0,0 1-1,-7 4 1,-4 6-3714,1-3-2531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7.102"/>
    </inkml:context>
    <inkml:brush xml:id="br0">
      <inkml:brushProperty name="width" value="0.025" units="cm"/>
      <inkml:brushProperty name="height" value="0.025" units="cm"/>
    </inkml:brush>
  </inkml:definitions>
  <inkml:trace contextRef="#ctx0" brushRef="#br0">215 1 3844,'0'0'20131,"-13"0"-19902,13 0-225,-6-1 10,1 1 0,-1 0 0,0 1 0,1-1 0,0 1 0,-1 0 0,1 1 0,0-1 0,-1 1 0,1 0 0,0 0 0,0 0 0,0 1 0,1 0 0,-1 0 0,1 0 0,-6 5 0,-55 64 392,61-66-290,-1 0 0,1 0 0,0 1 0,0 0 0,1-1 0,0 1 0,0 1 0,1-1 0,0 0 0,-2 13 0,4-19-95,0 1-1,0-1 1,0 1-1,0-1 1,0 0-1,1 1 1,-1-1-1,1 0 1,-1 1-1,1-1 1,-1 0-1,1 1 1,-1-1-1,1 0 1,0 0-1,0 0 1,0 0-1,0 0 1,0 0-1,0 0 1,0 0-1,0 0 1,0 0-1,0 0 1,0 0-1,0-1 1,1 1-1,-1-1 1,0 1-1,1-1 1,-1 1-1,0-1 1,1 0-1,1 1 1,8 0-4,-1 0 1,0 0 0,20-3-1,-10 2 87,5 0-208,6 0 265,50-5 0,-71 3-606,-1 1 0,1-2 0,-1 0 1,1 0-1,12-6 0,-22 9 275,1-1 0,0 1 0,0-1-1,0 1 1,-1-1 0,1 1 0,0-1-1,-1 0 1,1 1 0,0-1 0,-1 0 0,1 1-1,-1-1 1,1 0 0,-1 0 0,1 0-1,-1 1 1,0-1 0,1-2 0,-3-11-7038,-5 2-4104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7.428"/>
    </inkml:context>
    <inkml:brush xml:id="br0">
      <inkml:brushProperty name="width" value="0.025" units="cm"/>
      <inkml:brushProperty name="height" value="0.025" units="cm"/>
    </inkml:brush>
  </inkml:definitions>
  <inkml:trace contextRef="#ctx0" brushRef="#br0">1 75 3619,'0'0'18962,"47"-44"-18353,-10 37-161,6-1-159,4 1-193,-5 1-64,-2 3-705,-12 3-1249,-9 0-832,-11 0-2147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01.578"/>
    </inkml:context>
    <inkml:brush xml:id="br0">
      <inkml:brushProperty name="width" value="0.025" units="cm"/>
      <inkml:brushProperty name="height" value="0.025" units="cm"/>
    </inkml:brush>
  </inkml:definitions>
  <inkml:trace contextRef="#ctx0" brushRef="#br0">463 1 9289,'0'0'11568,"-8"2"-11098,-4 4-320,0 1 1,0 1-1,1 0 1,0 0-1,0 1 1,1 1-1,0-1 0,-10 14 1,-26 23 27,-153 107 706,108-88 164,91-64-1029,-1-1-1,1 0 1,-1 0-1,1 0 1,-1 1-1,1-1 1,-1 0-1,1 1 1,-1-1-1,1 0 1,-1 1-1,1-1 1,-1 1-1,1-1 1,0 0-1,-1 1 1,1-1-1,0 1 1,-1-1-1,1 1 0,0-1 1,0 1-1,0 0 1,-1-1-1,1 1 1,0-1-1,0 1 1,0-1-1,0 1 1,0 0-1,0-1 1,0 1-1,0-1 1,0 1-1,0 0 1,1 0-1,21 5 240,43-9-117,-62 3-113,251-34-807,-141 17-3380,-36 6-2744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7.757"/>
    </inkml:context>
    <inkml:brush xml:id="br0">
      <inkml:brushProperty name="width" value="0.025" units="cm"/>
      <inkml:brushProperty name="height" value="0.025" units="cm"/>
    </inkml:brush>
  </inkml:definitions>
  <inkml:trace contextRef="#ctx0" brushRef="#br0">1 79 11979,'0'0'6823,"72"0"-5350,-29-8-320,3-1-608,6-2-321,-2 2-224,-2-4-897,-8-1-2338,-9 0-4164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8.116"/>
    </inkml:context>
    <inkml:brush xml:id="br0">
      <inkml:brushProperty name="width" value="0.025" units="cm"/>
      <inkml:brushProperty name="height" value="0.025" units="cm"/>
    </inkml:brush>
  </inkml:definitions>
  <inkml:trace contextRef="#ctx0" brushRef="#br0">185 1 2883,'0'0'21316,"-12"13"-21204,-14 21 18,-43 74 0,56-85 33,1 1 0,1 1 0,1 0 0,1 0 0,-7 35 1,14-50-103,0-1 0,1 1 0,0 0 0,0 0 0,2 0 0,-1 0 0,1-1 1,4 19-1,-4-24-67,1 0 0,0 0 0,-1-1 0,2 1 0,-1-1 0,0 1 0,0-1 0,1 0 0,0 0-1,0 0 1,0 0 0,0-1 0,0 1 0,0-1 0,1 0 0,-1 0 0,1 0 0,0 0 0,-1-1 0,1 1 0,0-1 0,0 0 0,7 1 0,-1 0-783,0-1 0,0 0 0,0 0-1,0-1 1,15-2 0,13-6-6049</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8.738"/>
    </inkml:context>
    <inkml:brush xml:id="br0">
      <inkml:brushProperty name="width" value="0.025" units="cm"/>
      <inkml:brushProperty name="height" value="0.025" units="cm"/>
    </inkml:brush>
  </inkml:definitions>
  <inkml:trace contextRef="#ctx0" brushRef="#br0">22 358 5830,'0'0'9598,"-4"8"-7612,-14 23-337,18-31-1594,1 0 1,-1 0-1,0 0 0,0 0 0,0 0 0,0 0 0,1 0 0,-1 0 0,0 0 1,0 0-1,0 0 0,0 0 0,0 0 0,1 0 0,-1 0 0,0 0 0,0 0 1,0 1-1,0-1 0,0 0 0,1 0 0,-1 0 0,0 0 0,0 0 0,0 0 1,0 0-1,0 1 0,0-1 0,0 0 0,0 0 0,1 0 0,-1 0 0,0 0 1,0 1-1,0-1 0,0 0 0,0 0 0,0 0 0,0 0 0,0 1 0,0-1 1,0 0-1,0 0 0,0 0 0,0 0 0,0 0 0,0 1 0,0-1 0,0 0 1,0 0-1,-1 0 0,1 0 0,0 1 0,0-1 0,0 0 0,0 0 0,0 0 1,12-6 622,32-30 842,-1-2 0,67-77-1,-63 65-1033,-23 25-301,-6 7 9,0-1-1,-2 0 1,0-2-1,22-35 1,-53 114-723,-17 12 533,20-49-97,2 0-1,0 1 0,2 0 0,0 1 0,2 0 0,0 0 0,-3 39 0,13-41-3493,-3-20 3186,0-1 0,0 0 0,0 1 0,-1-1 1,1 1-1,0-1 0,0 0 0,0 0 0,0 0 0,0 1 0,0-1 0,0 0 1,-1 0-1,1 0 0,0 0 0,0 0 0,0-1 0,0 1 0,0 0 0,0 0 1,1-1-1,10-3-7559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9.099"/>
    </inkml:context>
    <inkml:brush xml:id="br0">
      <inkml:brushProperty name="width" value="0.025" units="cm"/>
      <inkml:brushProperty name="height" value="0.025" units="cm"/>
    </inkml:brush>
  </inkml:definitions>
  <inkml:trace contextRef="#ctx0" brushRef="#br0">58 0 3908,'0'0'20424,"1"9"-19991,-1 10-309,-2-1-1,0 0 1,0 0 0,-2-1 0,0 1-1,-10 23 1,7-23-113,1 1-1,1 0 1,1 0-1,1 0 1,0 0-1,1 1 1,2 31-1,8-39-2049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39.425"/>
    </inkml:context>
    <inkml:brush xml:id="br0">
      <inkml:brushProperty name="width" value="0.025" units="cm"/>
      <inkml:brushProperty name="height" value="0.025" units="cm"/>
    </inkml:brush>
  </inkml:definitions>
  <inkml:trace contextRef="#ctx0" brushRef="#br0">0 48 3619,'0'0'19859,"75"-21"-19538,-34 20-257,0-3-64,2 0-833,-5-3-1890,-5-4-2914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40.015"/>
    </inkml:context>
    <inkml:brush xml:id="br0">
      <inkml:brushProperty name="width" value="0.025" units="cm"/>
      <inkml:brushProperty name="height" value="0.025" units="cm"/>
    </inkml:brush>
  </inkml:definitions>
  <inkml:trace contextRef="#ctx0" brushRef="#br0">109 0 6566,'0'0'18637,"-8"12"-18403,2-2-176,-1-2-27,1 1 1,0 0-1,0 0 1,1 1 0,1-1-1,-1 1 1,1 0 0,1 0-1,-3 13 1,7-22-30,-1-1 0,0 1 1,1 0-1,-1 0 0,1 0 0,-1-1 0,0 1 0,1 0 1,0 0-1,-1-1 0,1 1 0,-1 0 0,1-1 1,0 1-1,0-1 0,-1 1 0,1-1 0,0 1 0,0-1 1,0 0-1,-1 1 0,1-1 0,0 0 0,0 0 0,0 1 1,0-1-1,0 0 0,0 0 0,-1 0 0,1 0 0,0 0 1,2-1-1,41 1 217,-32 0-195,13-1 130,-12 0-259,1 1-1,-1 0 0,0 1 0,0 1 0,25 5 0,-35-6 81,-1 0 0,1 0 0,-1 0 0,1 1 0,-1-1 0,1 0 0,-1 1 0,0 0 0,0 0 0,0 0 0,0 0 0,0 0 0,0 0 0,-1 0 0,1 0 0,-1 1 0,1-1 0,-1 1 0,0-1 0,0 1 0,0-1 0,0 1 0,0 0 0,-1-1 0,0 1 0,1 0 0,-1 0 0,0-1 0,0 1 0,0 0 0,0 0 0,-1 0 0,1-1 0,-2 4 0,1-1 57,-1-1 0,0 0 1,0 1-1,0-1 0,0 0 0,-1 0 0,1 0 0,-1-1 1,0 1-1,-1-1 0,1 1 0,0-1 0,-1 0 0,0 0 0,1-1 1,-1 1-1,0-1 0,-1 0 0,1 0 0,-5 2 0,-7 2 178,0 0 0,0-1 0,0-1 0,-21 4-1,31-7-289,0 0-1,-1-1 1,1 1-1,0-1 1,0 0-1,0 0 0,0-1 1,-1 0-1,1 0 1,0-1-1,0 1 1,-7-4-1,11 3-242,-1 1-1,1-1 1,0 0-1,0 1 1,0-1 0,0 0-1,0 0 1,0 0-1,0-1 1,1 1 0,-3-4-1,2 1-585,0 0-1,0 1 1,1-1 0,0 0-1,-1 0 1,2 0-1,-2-9 1,2-13-3992,0-2-517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40.341"/>
    </inkml:context>
    <inkml:brush xml:id="br0">
      <inkml:brushProperty name="width" value="0.025" units="cm"/>
      <inkml:brushProperty name="height" value="0.025" units="cm"/>
    </inkml:brush>
  </inkml:definitions>
  <inkml:trace contextRef="#ctx0" brushRef="#br0">1 157 6374,'0'0'2178,"29"-50"288,-12 26-255,2 2-162,-2 6 226,2 0-386,-3 6-351,2 3-545,1 3-545,-1 3-288,1 1-128,2 0-32,-1 0-480,0 0-1218,0 0-1216,-2-6-3268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40.717"/>
    </inkml:context>
    <inkml:brush xml:id="br0">
      <inkml:brushProperty name="width" value="0.025" units="cm"/>
      <inkml:brushProperty name="height" value="0.025" units="cm"/>
    </inkml:brush>
  </inkml:definitions>
  <inkml:trace contextRef="#ctx0" brushRef="#br0">188 1 6342,'0'0'19015,"-3"8"-18678,-9 23-221,-2-1 1,-1 0 0,-1-1 0,-36 47 0,-21 37-3947,71-112 2277,2-4-2318,0-11-1366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41.059"/>
    </inkml:context>
    <inkml:brush xml:id="br0">
      <inkml:brushProperty name="width" value="0.025" units="cm"/>
      <inkml:brushProperty name="height" value="0.025" units="cm"/>
    </inkml:brush>
  </inkml:definitions>
  <inkml:trace contextRef="#ctx0" brushRef="#br0">134 1 3876,'0'0'10479,"-9"0"-7047,4 0-3309,1 0-1,0 0 1,-1 0-1,1 1 0,0 0 1,0 0-1,0 0 1,-1 0-1,1 1 0,0 0 1,0-1-1,1 1 1,-1 1-1,0-1 0,1 1 1,-1-1-1,1 1 0,0 0 1,0 0-1,0 0 1,0 1-1,1-1 0,-1 1 1,1-1-1,0 1 1,-3 8-1,0-3-74,1 0 0,0 0 1,1 1-1,0-1 0,1 1 1,-3 15-1,5-23 2,0 0 1,0 0-1,-1 0 0,1 0 1,0 0-1,1 0 1,-1-1-1,0 1 0,1 0 1,-1 0-1,1 0 1,-1 0-1,1 0 1,0-1-1,0 1 0,0 0 1,0-1-1,0 1 1,0-1-1,0 1 0,1-1 1,-1 1-1,0-1 1,1 0-1,-1 1 0,1-1 1,0 0-1,-1 0 1,1 0-1,0-1 0,-1 1 1,1 0-1,0-1 1,0 1-1,0-1 1,0 1-1,0-1 0,0 0 1,2 0-1,2 0 114,1 0 0,0-1 0,-1 0 0,1 0 0,-1-1 1,1 0-1,-1 0 0,0 0 0,0-1 0,0 0 0,0 0 0,0 0 0,-1-1 0,1 0 0,7-7 0,-10 9-102,0-1-1,-1 1 1,1-1 0,0 0-1,-1 0 1,1 0 0,-1-1-1,0 1 1,0-1 0,-1 1-1,1-1 1,-1 1-1,1-1 1,-1 0 0,0 0-1,0 1 1,-1-1 0,1 0-1,-1 0 1,0 0 0,0 0-1,0 0 1,-1 0-1,1 0 1,-1 0 0,0 1-1,-2-7 1,2 8-80,0 0 0,0 0 0,0 1-1,0-1 1,0 0 0,0 1 0,0-1 0,0 1 0,-1-1 0,1 1 0,0 0 0,-1-1-1,0 1 1,1 0 0,-1 0 0,1 0 0,-1 0 0,0 1 0,0-1 0,0 0 0,1 1-1,-1-1 1,0 1 0,0 0 0,0-1 0,0 1 0,0 0 0,0 0 0,0 0-1,0 1 1,0-1 0,0 0 0,1 1 0,-1-1 0,0 1 0,-3 1 0,0 0-268,1 0 0,0 0 1,0 0-1,0 1 1,0 0-1,0 0 1,1 0-1,-1 0 0,1 0 1,0 1-1,0 0 1,0-1-1,0 1 1,-2 5-1,-11 39-4450,12-13-1803,4-9-1025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41.389"/>
    </inkml:context>
    <inkml:brush xml:id="br0">
      <inkml:brushProperty name="width" value="0.025" units="cm"/>
      <inkml:brushProperty name="height" value="0.025" units="cm"/>
    </inkml:brush>
  </inkml:definitions>
  <inkml:trace contextRef="#ctx0" brushRef="#br0">145 67 5509,'0'0'13522,"-9"5"-13175,-10 7 10,1 1 0,-24 21 0,37-30-109,0 0 1,0 1 0,1-1 0,0 1-1,0 0 1,0 0 0,0 0 0,1 1-1,-1-1 1,2 1 0,-1 0 0,1 0-1,-1 0 1,2 0 0,-3 9-1,5-14-217,-1-1 0,1 1 0,-1 0 0,1 0 0,-1-1 0,1 1 0,-1 0-1,1 0 1,0-1 0,-1 1 0,1-1 0,0 1 0,0-1 0,0 1 0,-1-1-1,1 1 1,0-1 0,0 0 0,0 1 0,0-1 0,0 0 0,0 0 0,-1 0-1,1 0 1,0 0 0,0 0 0,0 0 0,0 0 0,0 0 0,0 0 0,0 0-1,0 0 1,0-1 0,0 1 0,-1 0 0,1-1 0,1 0 0,40-12 1139,-30 6-948,0 0 0,0-1 1,-1 0-1,1-1 0,-2 0 0,16-17 0,-22 22-110,-1 1-1,0-1 0,0 0 0,0 0 1,0-1-1,0 1 0,-1 0 1,0-1-1,0 0 0,0 1 1,-1-1-1,1 0 0,-1 0 0,0 0 1,-1 0-1,1 0 0,-1 0 1,0 0-1,0 0 0,-1 0 0,-1-9 1,1 11-120,-1 1 0,1-1 0,-1 1 0,0 0 1,0 0-1,0-1 0,0 2 0,0-1 0,0 0 1,-1 0-1,1 1 0,0-1 0,-1 1 0,1-1 0,-1 1 1,0 0-1,1 0 0,-1 0 0,0 1 0,0-1 1,0 1-1,1-1 0,-1 1 0,0 0 0,-6 1 0,6-1-279,0 0 0,0 1-1,0-1 1,-1 1-1,1 0 1,0-1 0,0 1-1,0 1 1,1-1-1,-6 3 1,6-3-161,1 0 0,-1 1 1,1-1-1,0 0 0,0 0 0,-1 1 0,1-1 1,0 1-1,0-1 0,0 1 0,1-1 0,-1 1 0,0-1 1,1 1-1,-1 0 0,1-1 0,-1 1 0,1 0 1,-1 3-1,1 4-6156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03.464"/>
    </inkml:context>
    <inkml:brush xml:id="br0">
      <inkml:brushProperty name="width" value="0.025" units="cm"/>
      <inkml:brushProperty name="height" value="0.025" units="cm"/>
    </inkml:brush>
  </inkml:definitions>
  <inkml:trace contextRef="#ctx0" brushRef="#br0">6 16 3940,'0'0'17803,"0"11"-17349,-5 213 1884,5-224-2319,0 1 0,0-1 0,0 0 0,-1 1 1,1-1-1,0 1 0,0-1 0,0 0 0,1 1 0,-1-1 0,0 1 0,0-1 0,0 0 0,0 1 0,0-1 0,0 0 0,0 1 0,1-1 0,-1 0 0,0 1 1,0-1-1,1 0 0,-1 1 0,0-1 0,0 0 0,1 1 0,-1-1 0,0 0 0,1 0 0,-1 0 0,0 1 0,1-1 0,-1 0 0,0 0 0,1 0 0,-1 0 1,0 1-1,1-1 0,0 0 0,17-9 557,15-21 162,25-59-246,-43 63-435,1 0 0,2 1 0,22-24 1,-40 49-56,0-1 1,0 1 0,0-1 0,1 1-1,-1-1 1,0 1 0,0-1 0,1 1-1,-1 0 1,0-1 0,1 1 0,-1-1-1,1 1 1,-1 0 0,0 0 0,1-1-1,-1 1 1,1 0 0,-1 0-1,1-1 1,-1 1 0,1 0 0,-1 0-1,1 0 1,-1 0 0,1 0 0,-1 0-1,1 0 1,-1 0 0,1 0 0,-1 0-1,1 0 1,-1 0 0,1 0 0,-1 0-1,1 0 1,-1 0 0,1 0 0,-1 1-1,0-1 1,1 0 0,-1 0 0,1 1-1,-1-1 1,1 0 0,-1 1 0,0-1-1,1 0 1,-1 1 0,0-1 0,1 1-1,-1-1 1,0 0 0,0 1 0,1-1-1,-1 1 1,0-1 0,0 1 0,0-1-1,0 1 1,0-1 0,1 1 0,-1-1-1,0 2 1,2 38 58,-2-35-23,-3 139 234,3-143-265,0-1-1,0 0 1,0 1-1,0-1 0,0 0 1,0 0-1,0 1 1,0-1-1,0 0 0,0 1 1,0-1-1,0 0 1,0 0-1,0 1 0,1-1 1,-1 0-1,0 1 1,0-1-1,0 0 1,0 0-1,0 1 0,1-1 1,-1 0-1,0 0 1,0 0-1,0 1 0,1-1 1,-1 0-1,0 0 1,0 0-1,1 0 0,-1 0 1,0 1-1,1-1 1,-1 0-1,0 0 0,0 0 1,1 0-1,-1 0 1,0 0-1,1 0 0,15-7 155,12-16 45,33-40-58,-45 43-148,2 2 0,0 0 1,35-26-1,-53 43-5,1 1 0,0-1 1,0 0-1,0 0 0,0 1 0,0-1 0,0 1 0,0-1 1,0 1-1,0-1 0,0 1 0,0 0 0,0 0 0,0-1 0,1 1 1,-1 0-1,0 0 0,0 0 0,0 0 0,0 0 0,0 0 1,1 1-1,-1-1 0,0 0 0,0 0 0,0 1 0,1 0 0,-1 0 0,0 0 0,0 1-1,0-1 1,0 1 0,0-1 0,0 1-1,0-1 1,-1 1 0,1-1-1,-1 1 1,1 0 0,-1-1-1,0 1 1,0 0 0,1 3-1,-1 7 4,-1 0 0,0 1 0,-4 21 0,-7 3 58,9-30-572,1 0 1,-1 0-1,1 1 0,1-1 1,-2 15-1,14-28-6611,5-10 385</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41.762"/>
    </inkml:context>
    <inkml:brush xml:id="br0">
      <inkml:brushProperty name="width" value="0.025" units="cm"/>
      <inkml:brushProperty name="height" value="0.025" units="cm"/>
    </inkml:brush>
  </inkml:definitions>
  <inkml:trace contextRef="#ctx0" brushRef="#br0">67 1 11627,'0'0'4516,"33"53"-2402,-6-20-480,10 5-193,-2 4-384,0 2-416,-4 4-129,-11 2-95,-11 2-33,-9 5-128,-18 1-128,-19 3 1,-13 2-97,-9-5-801,-5-8-1633,-1-12-4069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44.087"/>
    </inkml:context>
    <inkml:brush xml:id="br0">
      <inkml:brushProperty name="width" value="0.025" units="cm"/>
      <inkml:brushProperty name="height" value="0.025" units="cm"/>
    </inkml:brush>
  </inkml:definitions>
  <inkml:trace contextRef="#ctx0" brushRef="#br0">1 0 5830,'0'0'12502,"13"5"-11135,-3-2-1133,0 0-20,0 1 1,1-2-1,-1 1 0,1-2 0,0 1 1,0-1-1,20-1 0,50-9 300,119-6-1807,-179 19-724,-21-4 1869,1 0-1,-1 0 0,0 0 1,1 1-1,-1-1 0,1 0 1,-1 1-1,0-1 0,1 0 1,-1 1-1,0-1 1,1 1-1,-1-1 0,0 0 1,0 1-1,0-1 0,1 1 1,-1-1-1,0 1 0,0-1 1,0 1-1,0-1 0,0 1 1,0-1-1,0 1 0,0-1 1,0 1-1,0-1 0,0 1 1,0-1-1,0 1 1,0-1-1,0 0 0,0 1 1,-1-1-1,1 1 0,-6 9-4137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44.447"/>
    </inkml:context>
    <inkml:brush xml:id="br0">
      <inkml:brushProperty name="width" value="0.025" units="cm"/>
      <inkml:brushProperty name="height" value="0.025" units="cm"/>
    </inkml:brush>
  </inkml:definitions>
  <inkml:trace contextRef="#ctx0" brushRef="#br0">0 1 3075,'0'0'17649,"70"31"-16176,-27-31-416,4 0-224,3-2-513,2-6-288,1 4-961,-11-3-1953,-7 1-3909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45.392"/>
    </inkml:context>
    <inkml:brush xml:id="br0">
      <inkml:brushProperty name="width" value="0.025" units="cm"/>
      <inkml:brushProperty name="height" value="0.025" units="cm"/>
    </inkml:brush>
  </inkml:definitions>
  <inkml:trace contextRef="#ctx0" brushRef="#br0">1 424 11050,'0'0'8590,"3"-8"-7437,22-36-820,1 1 1,42-54-1,-40 61 350,-2-1 0,-2-2 0,39-81 0,-67 130-400,-55 160 1289,50-141-2043,2 1-1,1 0 1,1 0-1,0 40 1,4-68 357,1-1-1,0 1 1,0-1 0,0 1 0,0-1 0,0 1 0,0-1 0,1 1-1,-1-1 1,0 1 0,1-1 0,-1 1 0,1-1 0,0 0-1,-1 1 1,1-1 0,0 0 0,0 1 0,0-1 0,0 0 0,0 0-1,0 0 1,0 0 0,0 0 0,1 0 0,1 1 0,-1-1-244,0-1 1,0 1 0,1-1 0,-1 0 0,0 0 0,0 0 0,0 0-1,0 0 1,0-1 0,1 1 0,-1 0 0,0-1 0,2 0-1,22-12-4852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45.765"/>
    </inkml:context>
    <inkml:brush xml:id="br0">
      <inkml:brushProperty name="width" value="0.025" units="cm"/>
      <inkml:brushProperty name="height" value="0.025" units="cm"/>
    </inkml:brush>
  </inkml:definitions>
  <inkml:trace contextRef="#ctx0" brushRef="#br0">150 26 4388,'0'0'9561,"-8"3"-6555,-2 1-2657,1 1 1,0 0 0,0 1-1,0 0 1,1 0-1,0 1 1,1 0 0,-1 1-1,1-1 1,-9 15-1,11-16-242,0 0 0,1 1-1,0-1 1,0 1 0,1 0-1,0 1 1,0-1 0,0 0-1,1 1 1,0 0 0,1-1-1,0 1 1,0 0-1,1 0 1,0 0 0,0 8-1,1-14-75,-1-1-1,0 1 0,1-1 1,-1 1-1,1-1 0,0 1 1,-1-1-1,1 0 0,0 1 1,0-1-1,0 0 0,0 0 0,0 0 1,0 0-1,0 1 0,0-1 1,0-1-1,1 1 0,-1 0 1,0 0-1,0 0 0,3 0 1,0 0 91,0 0 1,-1 0 0,1 0-1,0-1 1,0 1 0,0-1-1,0 0 1,-1 0 0,5-1 0,1-1 120,-1 1 1,1-1 0,-1-1 0,1 1 0,-1-2 0,0 1 0,12-8 0,-12 6-103,-1-1 0,1 1-1,-1-2 1,-1 1 0,1-1-1,-1 0 1,0 0 0,-1-1 0,1 0-1,-2 0 1,1 0 0,-1-1 0,0 1-1,-1-1 1,0 0 0,0 0 0,-1 0-1,0 0 1,-1 0 0,0-1 0,-1-14-1,0 22-130,0-1-1,-1 1 1,1-1-1,-1 1 1,0-1 0,0 1-1,0-1 1,0 1-1,0 0 1,0-1-1,-1 1 1,1 0-1,-1 0 1,0 0-1,0 0 1,1 0-1,-1 1 1,0-1 0,0 0-1,-1 1 1,1 0-1,0-1 1,-3 0-1,-1 0-116,1 0 0,0 0 0,0 1-1,-1 0 1,1 0 0,-1 0 0,1 0 0,-1 1-1,1 0 1,-6 1 0,9-1-29,1 0 0,0 1 0,0-1 0,-1 0-1,1 1 1,0-1 0,0 1 0,-1 0 0,1-1 0,0 1 0,0 0 0,0 0-1,0-1 1,0 1 0,0 0 0,0 0 0,0 0 0,1 0 0,-1 0 0,0 1-1,0-1 1,1 0 0,-1 0 0,1 0 0,-1 1 0,1-1 0,-1 2 0,-2 24-7013,3-14-885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46.389"/>
    </inkml:context>
    <inkml:brush xml:id="br0">
      <inkml:brushProperty name="width" value="0.025" units="cm"/>
      <inkml:brushProperty name="height" value="0.025" units="cm"/>
    </inkml:brush>
  </inkml:definitions>
  <inkml:trace contextRef="#ctx0" brushRef="#br0">82 1 3459,'0'0'22096,"-6"7"-21915,-22 24-101,28-31-73,-1 0 0,1 0 0,-1 1 0,1-1 0,0 0 0,-1 1 0,1-1 0,-1 0 0,1 1-1,0-1 1,-1 1 0,1-1 0,0 1 0,-1-1 0,1 1 0,0-1 0,0 1 0,-1-1 0,1 1 0,0-1-1,0 1 1,0-1 0,0 1 0,0 0 0,0-1 0,0 1 0,0-1 0,0 1 0,0-1 0,0 1-1,0 0 1,0-1 0,0 1 0,0-1 0,1 1 0,-1-1 0,0 1 0,0-1 0,1 1 0,-1-1-1,0 1 1,1-1 0,-1 1 0,1-1 0,-1 0 0,0 1 0,1-1 0,-1 0 0,1 1 0,-1-1 0,1 0-1,-1 0 1,1 1 0,-1-1 0,1 0 0,-1 0 0,1 0 0,0 0 0,0 1 0,37-2 346,-29 1-282,8 0-145,0 1 1,0 0 0,0 2 0,0 0-1,-1 0 1,20 8 0,-32-9 17,0-1 0,0 1-1,-1 0 1,1 0 0,0 1 0,-1-1-1,0 1 1,1-1 0,-1 1 0,0 0 0,0 1-1,-1-1 1,4 5 0,-5-5 45,1 0 0,-1 0 0,0 0 0,-1 0 0,1 0 0,0 1-1,-1-1 1,0 0 0,0 0 0,0 0 0,0 1 0,0-1 0,-1 0 0,1 0 0,-1 1 0,0-1 0,0 0 0,0 0 0,0 0 0,-2 3-1,-2 1 171,1 0 0,-1 1-1,-1-2 1,0 1 0,1-1-1,-2 1 1,1-2-1,-1 1 1,0-1 0,0 0-1,0 0 1,-1-1-1,-15 6 1,11-4-54,0-1-1,0-1 0,-1-1 1,1 1-1,-1-2 1,0 0-1,0 0 0,-23-1 1,35-1-258,-1 0 0,0-1 0,1 1 0,-1 0 0,0-1 0,1 0 0,-1 1 1,0-1-1,1 0 0,-1 1 0,1-1 0,-1 0 0,1 0 0,0 0 0,-1 0 0,1-1 0,0 1 1,0 0-1,0-1 0,0 1 0,0 0 0,0-1 0,-1-1 0,0-2-747,0 0-1,1 0 0,0 0 1,0 0-1,0 0 1,0 0-1,0-5 0,0-26-6834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46.777"/>
    </inkml:context>
    <inkml:brush xml:id="br0">
      <inkml:brushProperty name="width" value="0.025" units="cm"/>
      <inkml:brushProperty name="height" value="0.025" units="cm"/>
    </inkml:brush>
  </inkml:definitions>
  <inkml:trace contextRef="#ctx0" brushRef="#br0">0 20 448,'0'0'19347,"61"0"-18322,-35 0 0,9 0-673,1 0-288,1-5-576,-4-1-2371,-5-2-3940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47.121"/>
    </inkml:context>
    <inkml:brush xml:id="br0">
      <inkml:brushProperty name="width" value="0.025" units="cm"/>
      <inkml:brushProperty name="height" value="0.025" units="cm"/>
    </inkml:brush>
  </inkml:definitions>
  <inkml:trace contextRef="#ctx0" brushRef="#br0">148 0 7303,'0'0'6064,"-9"4"-3293,1 1-2526,0-1 0,-1 2 0,2-1 1,-1 1-1,1 0 0,-1 0 0,2 1 0,-1 0 1,1 0-1,0 1 0,0-1 0,1 1 0,-5 10 1,3-2 207,0-1 0,0 2 1,-4 17-1,10-28-323,-1-1 0,1 0 0,0 1 1,1-1-1,-1 1 0,1-1 0,0 1 0,1-1 0,-1 1 0,1-1 1,0 0-1,0 1 0,4 9 0,-3-12-46,0-1 0,0 0 0,1 1-1,-1-1 1,0 0 0,1 0 0,-1-1 0,1 1 0,0-1 0,-1 1-1,1-1 1,0 0 0,0 0 0,0 0 0,0 0 0,0 0 0,0-1 0,0 1-1,0-1 1,0 0 0,0 0 0,0 0 0,1-1 0,3 0 0,2 0 59,0 0 1,-1-1 0,1 0-1,-1 0 1,1-1-1,-1 0 1,12-6 0,-9 2 8,0-1 0,0 0 0,-1-1 0,0 0 0,-1 0 0,0-1 0,12-17 0,-18 23-74,0 0-1,-1 0 1,1 0-1,-1-1 0,0 1 1,0-1-1,0 1 1,-1-1-1,0 0 1,0 0-1,0 0 0,0 0 1,-1 1-1,1-1 1,-1 0-1,-1 0 1,1 0-1,-1 0 0,0 0 1,0 0-1,0 0 1,0 1-1,-4-8 1,3 9-74,-1-1 0,0 1 0,0-1 0,0 1 0,0 0 0,0 0 0,-1 1 0,0-1 0,1 1 0,-1-1 0,0 1 0,0 0 0,0 1 0,0-1 0,0 1 0,-1-1 0,1 1 0,-7 0 0,-9-2-122,0 1-1,-34 2 1,49 0 71,-28 5-883,32-4 688,-1-1 0,1 1 0,0-1 0,0 1 0,1-1 0,-1 1 1,0 0-1,0-1 0,0 1 0,0 0 0,0 0 0,1-1 0,-1 1 0,0 0 0,1 0 0,-1 0 1,1 0-1,-1 0 0,1 0 0,-1 0 0,1 0 0,0 0 0,-1 0 0,1 1 0,0-1 0,0 0 1,0 1-1,2 5-5796,7-2-4137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49.163"/>
    </inkml:context>
    <inkml:brush xml:id="br0">
      <inkml:brushProperty name="width" value="0.025" units="cm"/>
      <inkml:brushProperty name="height" value="0.025" units="cm"/>
    </inkml:brush>
  </inkml:definitions>
  <inkml:trace contextRef="#ctx0" brushRef="#br0">257 46 2755,'4'-3'2964,"-2"1"-1813,0 0-1,1 1 1,-1-1 0,0-1-1,0 1 1,0 0 0,0 0-1,0-1 1,0 1 0,-1-1-1,1 0 1,-1 1 0,0-1-1,1 0 1,0-4-1,-34 8 543,18 5-1655,0 0-1,1 1 1,0 1 0,1 0 0,-20 16 0,-53 54-41,81-75 3,-47 53 9,49-53-12,0 0 1,0 0 0,0 1 0,0-1-1,0 0 1,0 1 0,1-1 0,0 1-1,0 0 1,0-1 0,0 1 0,0 0-1,1 0 1,0 0 0,0-1-1,0 1 1,0 4 0,1-6 5,0 0 0,0-1 0,0 1-1,0-1 1,0 0 0,0 1 0,1-1 0,-1 0 0,0 0 0,1 1-1,-1-1 1,1 0 0,-1-1 0,1 1 0,0 0 0,-1 0 0,1-1-1,0 1 1,-1-1 0,1 1 0,0-1 0,0 0 0,-1 1 0,1-1-1,3 0 1,54-1 58,-47 1-111,7-2-360,1 0-1,-1-1 0,0-1 1,23-8-1,33-17-4070,-38 9-959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50.426"/>
    </inkml:context>
    <inkml:brush xml:id="br0">
      <inkml:brushProperty name="width" value="0.025" units="cm"/>
      <inkml:brushProperty name="height" value="0.025" units="cm"/>
    </inkml:brush>
  </inkml:definitions>
  <inkml:trace contextRef="#ctx0" brushRef="#br0">32 122 4260,'-3'0'-425,"-11"-1"3394,13 1-2291,0-1 0,0 1 1,1 0-1,-1-1 0,0 1 0,0-1 0,0 1 0,1-1 0,-1 1 0,0-1 0,1 1 0,-1-1 0,0 1 0,1-1 0,-1 0 1,1 0-1,-1 1 0,1-1 0,-1 0 0,1-1 0,48-1 2055,23-6-1376,71-18 0,67-34-2811,-194 55 476,-10 5-6017,-16 4 549,-6 2-2859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04.461"/>
    </inkml:context>
    <inkml:brush xml:id="br0">
      <inkml:brushProperty name="width" value="0.025" units="cm"/>
      <inkml:brushProperty name="height" value="0.025" units="cm"/>
    </inkml:brush>
  </inkml:definitions>
  <inkml:trace contextRef="#ctx0" brushRef="#br0">133 19 16912,'0'0'2274,"-11"6"-171,7-4-1950,-11 7 618,0 0 0,1 1 0,-22 19 0,33-26-710,0 0 0,0 0 0,0 0 1,0 0-1,0 0 0,1 1 0,0 0 0,-1-1 0,1 1 0,0 0 0,1 0 0,-1 0 0,1 0 1,0 0-1,0 0 0,0 1 0,0-1 0,1 0 0,0 0 0,0 1 0,0-1 0,0 0 0,2 7 1,-2-10-57,1 1 0,0-1 0,0 1 0,0-1 0,1 0 1,-1 0-1,0 0 0,0 0 0,1 0 0,-1 0 0,0 0 1,1 0-1,-1 0 0,1 0 0,-1-1 0,1 1 0,0-1 1,-1 1-1,1-1 0,-1 0 0,1 1 0,0-1 0,0 0 0,-1 0 1,1 0-1,0 0 0,-1 0 0,3-1 0,2 0 13,-1 1 0,0-1 0,0 0-1,0 0 1,0-1 0,-1 0 0,1 1-1,6-4 1,-2-3 19,0 1 0,-1-1 0,0-1 0,0 0 0,-1 0 0,0 0-1,0-1 1,-1 0 0,0 0 0,7-19 0,-15 36 45,1-1 1,1 1-1,-1-1 0,1 1 0,0-1 1,2 12-1,0 6 111,-2-23-186,0 1 0,-1-1 1,1 0-1,0 1 0,1-1 1,-1 0-1,0 1 0,0-1 0,0 0 1,1 1-1,-1-1 0,1 0 1,-1 0-1,1 1 0,0-1 1,-1 0-1,1 0 0,0 0 1,0 0-1,0 0 0,-1 0 1,1 0-1,0 0 0,0 0 0,1 0 1,-1-1-1,0 1 0,1 0 1,1 0 1,1 0 1,-1-1-1,0 0 1,0 0-1,1 0 1,-1 0-1,0 0 0,0-1 1,1 1-1,-1-1 1,5-1-1,4-4-40,1 1 1,-1-2-1,0 1 0,-1-2 0,1 0 0,-2 0 1,1-1-1,-1 0 0,16-19 0,21-18-237,-47 47 265,0-1 1,0 0-1,0 1 0,0-1 1,0 0-1,0 1 1,0-1-1,0 0 0,0 1 1,0-1-1,0 0 0,0 1 1,0-1-1,0 1 1,0-1-1,0 0 0,0 1 1,1-1-1,-1 0 1,0 1-1,0-1 0,0 0 1,1 0-1,-1 1 1,0-1-1,0 0 0,1 0 1,-1 1-1,0-1 1,0 0-1,1 0 0,-1 0 1,0 1-1,1-1 1,-1 0-1,0 0 0,1 0 1,-1 0-1,0 0 1,1 0-1,-1 0 0,1 0 1,-1 0-1,0 0 1,1 0-1,-1 0 0,0 0 1,1 0-1,-1 0 0,0 0 1,1 0-1,-1 0 1,0 0-1,1 0 0,-1-1 1,0 1-1,1 0 1,-1 0-1,0 0 0,1-1 1,-1 1-1,0 0 1,0 0-1,1-1 0,-1 1 1,-7 39-212,5-28 183,2-11 32,0 1 0,0-1 0,1 0 0,-1 1 0,0-1 0,0 0 0,0 1 0,1-1 0,-1 0 0,0 0 0,0 1 0,1-1-1,-1 0 1,0 0 0,1 1 0,-1-1 0,0 0 0,0 0 0,1 0 0,-1 0 0,1 1 0,-1-1 0,0 0 0,1 0 0,-1 0 0,0 0 0,1 0-1,-1 0 1,0 0 0,1 0 0,-1 0 0,1 0 0,-1 0 0,0 0 0,1 0 0,-1 0 0,0-1 0,1 1 0,-1 0 0,0 0 0,1 0-1,0-1 1,15-4 55,-4-2-277,0-1 0,-1 0 0,18-17 0,-17 14-527,0 1 0,26-16 0,-38 26 739,0 0 1,0-1-1,1 1 0,-1 0 0,0 0 0,1 0 1,-1-1-1,1 1 0,-1 0 0,0 0 0,1 0 1,-1 0-1,0 0 0,1 0 0,-1 0 0,1 0 1,-1 0-1,0 0 0,1 0 0,-1 0 0,1 0 1,-1 0-1,0 0 0,1 0 0,-1 0 0,0 1 1,1-1-1,-1 0 0,0 0 0,1 0 0,-1 1 1,0-1-1,1 0 0,-1 0 0,0 1 0,1-1 1,3 19-8,-9 40 730,2-33 104,4-15-781,0 0 0,1 0 0,1 0 1,0 0-1,0 0 0,1-1 0,0 1 0,9 14 1,-8-15-23,0 1 1,0-1-1,-1 1 1,0 0 0,-1 0-1,0 1 1,-1-1-1,2 19 1,-4-21 0,0 12 428,-1 0 0,-5 37 0,5-51-348,-1-1 0,0 0 0,0 0 0,0 0 0,-1-1 0,1 1-1,-1-1 1,-1 1 0,1-1 0,-1 0 0,0 0 0,0 0-1,-9 7 1,12-11-57,-1 1 0,1-1 0,-1 0-1,1 0 1,-1 0 0,0 0 0,0 0 0,0 0-1,1 0 1,-1 0 0,0-1 0,0 1-1,0-1 1,0 0 0,0 1 0,0-1 0,0 0-1,0 0 1,0 0 0,0-1 0,0 1 0,0 0-1,0-1 1,-2 0 0,0-1-16,1 0-1,0 0 1,0 0 0,0 0 0,0-1 0,0 1-1,0-1 1,0 0 0,1 0 0,0 0-1,-4-7 1,0 1-23,1 0 0,1-1 0,0 1 1,0-1-1,1-1 0,0 1 0,1 0 0,-2-16 0,4 24-3,-1-1 0,1 0-1,0 1 1,1-1 0,-1 0 0,0 1 0,1-1-1,0 0 1,-1 1 0,1-1 0,0 1-1,0-1 1,0 1 0,1-1 0,-1 1-1,1 0 1,-1 0 0,1-1 0,0 1 0,0 1-1,0-1 1,0 0 0,0 0 0,0 1-1,0-1 1,1 1 0,-1-1 0,0 1-1,1 0 1,0 0 0,-1 0 0,4 0 0,15-9 2,-17 8-56,0 0-1,0-1 0,-1 1 1,1-1-1,-1 0 0,0 0 0,0 0 1,0 0-1,0-1 0,0 1 1,0-1-1,-1 1 0,0-1 1,0 0-1,0 0 0,0 0 0,-1 0 1,1 0-1,0-6 0,2-30-9342,-4 32 2759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50.767"/>
    </inkml:context>
    <inkml:brush xml:id="br0">
      <inkml:brushProperty name="width" value="0.025" units="cm"/>
      <inkml:brushProperty name="height" value="0.025" units="cm"/>
    </inkml:brush>
  </inkml:definitions>
  <inkml:trace contextRef="#ctx0" brushRef="#br0">1 74 3491,'0'0'20809,"7"-2"-20296,42-8 435,97-6 0,-11 1-2300,-128 14 179,0 0 0,0-1 1,0 1-1,-1-2 0,1 1 0,7-5 0,3-7-8319</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7:44.615"/>
    </inkml:context>
    <inkml:brush xml:id="br0">
      <inkml:brushProperty name="width" value="0.025" units="cm"/>
      <inkml:brushProperty name="height" value="0.025" units="cm"/>
    </inkml:brush>
  </inkml:definitions>
  <inkml:trace contextRef="#ctx0" brushRef="#br0">461 870 8232,'0'0'3128,"0"10"-2856,0 18 106,1 0 0,2 0-1,5 29 1,18 43-155,-4 2-1,16 207 0,-37 49-55,4 67 334,-3-394-493,2-1 0,1 0 1,1-1-1,1 1 0,2-1 1,1-1-1,1 1 0,2-2 1,0 0-1,2 0 0,1-1 1,1-1-1,1-1 0,1-1 1,27 26-1,29 19 41,3-3 1,126 80-1,-40-30-10,-118-83-41,1-2 1,1-2-1,1-2 1,2-3-1,60 20 0,-39-21 19,2-3 1,0-3-1,96 7 0,473 24 51,-310-26-40,831-5 8,-1012-18-35,-39 0-334,1 4-1,-2 6 0,157 30 1,-42 16-1096,141 28 1459,336 13 2627,-510-84-2603,323-23 0,1025-91-16,-414 125-17,284-24-8,-8-138 38,-908 51 239,-361 55 464,210-80 1,-312 99-767,0-1-1,0-2 1,-2-1 0,0-1-1,-1-2 1,-2-1-1,0-1 1,44-51 0,-34 29-209,-3-1-1,-2-3 1,-2 0 0,42-94 0,-42 73 220,-2-3 0,-4 0-1,-3-1 1,-4-2 0,-2 1 0,-5-2 0,-2 0-1,-3-82 1,-5 36 201,-30-230 1,21 300-146,-4 0 0,-1 0 0,-35-87 1,40 121-110,-2 1 0,0 1 0,-1-1 0,0 2 0,-2 0 0,0 0 0,-1 1 0,0 1 0,-1 0 0,-1 1 0,0 0 0,-34-19 0,12 12 52,-1 3 0,-1 1 0,0 1 1,-82-18-1,-174-10 321,246 35-578,1-2 0,0-3 1,-87-35-1,-46-14-281,28 27 839,-167-17 0,-164 5 699,158 18-699,-2470-167-993,2191 179 457,-993-51 154,1394 53 102,-3201-205 949,2462 232-1061,680 13 188,-405 89-1,588-94-70,0 4 0,2 4 0,-86 41 0,123-48-36,1 3 0,2 1 0,0 2 0,2 1 0,1 2 0,1 2 0,-38 43 0,41-37-5,1 2-1,2 1 0,-39 71 1,57-88 9,0 1 1,1 0-1,1 1 0,2 0 1,0 0-1,2 0 1,1 1-1,-2 43 1,6-56-7,0 0 0,2 0 0,0 0 0,0 0 1,1-1-1,0 1 0,1-1 0,1 0 0,0 0 0,1 0 1,9 14-1,-4-9-34,2-1 1,-1 0-1,2-1 0,0 0 1,1-1-1,27 19 1,-2-7-596,1-1 0,1-3 0,1-1 0,1-2 0,70 19 1,69 9-3704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7:50.105"/>
    </inkml:context>
    <inkml:brush xml:id="br0">
      <inkml:brushProperty name="width" value="0.025" units="cm"/>
      <inkml:brushProperty name="height" value="0.025" units="cm"/>
    </inkml:brush>
  </inkml:definitions>
  <inkml:trace contextRef="#ctx0" brushRef="#br0">47 23 6598,'0'0'2883,"-8"-4"-2718,-22-13-127,30 16-37,0 1 0,0 0 1,-1 0-1,1 0 0,0 0 0,0 0 1,0 0-1,-1 0 0,1 0 0,0 0 1,0-1-1,0 1 0,-1 0 0,1 0 0,0 0 1,0 0-1,0 0 0,-1 0 0,1 0 1,0 0-1,0 0 0,0 1 0,-1-1 1,1 0-1,0 0 0,0 0 0,0 0 1,-1 0-1,1 0 0,0 0 0,0 0 1,0 1-1,-1-1 0,1 0 0,0 0 1,0 0-1,0 0 0,0 0 0,0 1 1,0-1-1,-1 0 0,1 0 0,0 0 1,0 1-1,0-1 0,0 0 0,0 0 0,0 0 1,0 1-1,0-1 0,0 0 0,0 0 1,0 1-1,0-1 0,0 0 0,0 0 1,0 0-1,0 1 0,0-1 0,0 0 1,0 0-1,0 0 0,0 1 0,1-1 1,3 13 34,-1-10-31,0 0-1,0-1 0,1 1 0,-1-1 1,0 0-1,1 0 0,-1 0 0,1-1 0,0 1 1,0-1-1,-1 0 0,1 0 0,0 0 1,4 0-1,61 4 92,-63-5-80,750-11 1887,-167-1-1750,-89 6-84,-493 7-166,-9 0 59,-20 1 69,-39 2-18,-1105 48 526,933-38-570,167-10-43,-17 2 7,-141-7-1,673 12 262,-299-13-212,884-50-1295,-247 3 1820,-639 47-651,-377 20-1532,95-4-331,29-6-945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41.655"/>
    </inkml:context>
    <inkml:brush xml:id="br0">
      <inkml:brushProperty name="width" value="0.025" units="cm"/>
      <inkml:brushProperty name="height" value="0.025" units="cm"/>
    </inkml:brush>
  </inkml:definitions>
  <inkml:trace contextRef="#ctx0" brushRef="#br0">34 48 2915,'4'-3'13518,"-4"8"-6815,-1 3-7920,-1 11 1626,-2-1-1,-7 26 0,6-29-310,1 0 0,0 1 0,1-1-1,-1 26 1,4-41-75,1 0 1,-1 0-1,0 0 1,0 1-1,0-1 1,0 0-1,0 0 0,1 0 1,-1 0-1,0 0 1,0 0-1,0 0 0,1 0 1,-1 0-1,0 1 1,0-1-1,0 0 0,1 0 1,-1 0-1,0 0 1,0 0-1,1 0 1,-1 0-1,0 0 0,0 0 1,0-1-1,1 1 1,-1 0-1,0 0 0,0 0 1,0 0-1,1 0 1,-1 0-1,0 0 0,0 0 1,0-1-1,0 1 1,1 0-1,-1 0 0,0 0 1,0 0-1,0 0 1,0-1-1,0 1 1,0 0-1,0 0 0,1 0 1,-1-1-1,0 1 1,0 0-1,0 0 0,0 0 1,0-1-1,0 1 1,0 0-1,0 0 0,0-1 1,9-11 567,-11 10-144,2 2-437,0 0 0,-1 0 1,1-1-1,0 1 0,-1 0 0,1-1 1,0 1-1,-1 0 0,1-1 0,0 1 1,0-1-1,0 1 0,-1-1 1,1 1-1,0 0 0,0-1 0,0 1 1,0-1-1,0 1 0,0-1 0,0 1 1,0-1-1,0 1 0,0-1 0,0 1 1,0-1-1,0 1 0,0 0 0,0-1 1,0 1-1,1-1 0,-1 1 0,0-1 1,0 1-1,0 0 0,1-1 0,-1 1 1,0-1-1,1 1 0,-1 0 0,0 0 1,1-1-1,-1 1 0,0 0 0,1-1 1,-1 1-1,1 0 0,28-34 191,0 1 0,63-53 0,-92 86-201,1 0 0,-1-1 1,0 1-1,0 0 0,1 0 0,-1 0 0,0 0 0,1 0 0,-1 0 0,0 0 0,0 0 0,1 0 0,-1 0 0,0 0 0,1 0 0,-1 0 0,0 0 0,0 0 1,1 0-1,-1 0 0,0 0 0,1 0 0,-1 0 0,0 0 0,0 0 0,1 0 0,-1 1 0,0-1 0,0 0 0,1 0 0,-1 0 0,0 1 0,0-1 1,1 0-1,-1 0 0,0 0 0,0 1 0,0-1 0,0 0 0,0 0 0,1 1 0,-1-1 0,0 0 0,0 1 0,0-1 0,0 0 0,0 0 0,0 1 0,0-1 1,0 0-1,0 1 0,0-1 0,0 0 0,0 1 0,0-1 0,0 0 0,0 0 0,0 1 0,0-1 0,-1 0 0,1 0 0,0 1 0,0-1 0,0 0 1,0 0-1,-1 1 0,1 1 59,0-2 32,-12 22-21,16-22-67,0-1 0,0 0 1,0 0-1,0-1 1,0 1-1,-1-1 1,8-3-1,4 1 130,-21 53 320,6-49-426,-3 2-27,1 0 0,0 0 0,0 1 0,0-1 0,0 0 0,1 1 0,-1-1 0,1 1 0,-1 0 0,1 0 0,0-1 1,0 1-1,0 0 0,0 4 0,-3 2-1,2-3 6,-1 0-6,0 1 1,0-1-1,1 1 0,0 0 0,0 0 1,-1 12-1,4-25 19,0 0 0,0-1-1,1 1 1,0 0 0,0-1 0,0 1-1,1 0 1,-1 1 0,8-11-1,38-52-81,-39 57 53,-8 10-4,1-1 0,0 1 0,0-1 0,0 1 0,0 0 1,0 0-1,1 0 0,-1 0 0,0 0 0,0 1 0,1-1 0,-1 0 1,0 1-1,1 0 0,-1 0 0,0 0 0,1 0 0,-1 0 0,0 0 1,1 0-1,-1 1 0,0-1 0,1 1 0,-1 0 0,0-1 1,0 1-1,0 0 0,0 1 0,1-1 0,-1 0 0,2 3 0,-3-3 8,0 1-1,-1-1 0,1 1 1,0-1-1,-1 1 0,0 0 1,1-1-1,-1 1 0,0 0 1,0-1-1,0 1 0,0 0 1,0-1-1,0 1 0,0 0 1,-1-1-1,1 1 0,-2 3 1,-10 31 26,11-34-26,0 2 8,-16 46-4,16-48 4,1 1 1,0-1-1,-1 1 1,1-1 0,0 1-1,0-1 1,0 1-1,0-1 1,1 1 0,-1-1-1,1 1 1,-1-1 0,1 1-1,0-1 1,0 0-1,0 1 1,3 3 0,-3-6 1,-1 1 0,1-1 1,0 1-1,-1-1 1,1 0-1,0 0 0,0 1 1,0-1-1,-1 0 0,1 0 1,0 0-1,0 0 0,0 0 1,0 0-1,-1 0 1,1 0-1,0 0 0,0 0 1,0 0-1,-1-1 0,1 1 1,0 0-1,0-1 0,-1 1 1,1 0-1,0-1 0,-1 1 1,1-1-1,0 1 1,-1-1-1,2 0 0,24-21-32,-22 19 47,13-16-43,0 0 0,-2 0 1,0-2-1,-1 0 0,-1-1 1,0 0-1,16-43 0,-28 61-1,-12 45-24,4-22 17,2 1-1,1 0 0,0 1 0,-1 23 0,5-44 35,0 1 0,0-1-1,0 1 1,0-1 0,0 0 0,0 1 0,0-1 0,0 1 0,1-1 0,-1 0 0,0 1 0,0-1-1,0 1 1,0-1 0,1 0 0,-1 1 0,0-1 0,0 0 0,1 0 0,-1 1 0,0-1 0,0 0 0,1 1-1,-1-1 1,0 0 0,1 0 0,-1 0 0,0 1 0,1-1 0,-1 0 0,1 0 0,-1 0 0,0 0 0,1 0-1,-1 0 1,0 0 0,1 1 0,0-1 0,21-6 78,19-18 52,-29 14-117,-1 0-1,0-1 0,0 0 1,-1 0-1,-1-1 0,0-1 1,0 0-1,-1 0 0,-1 0 1,0-1-1,6-17 0,-33 109-7,12-58-13,3-9 0,1 0 0,0 0 1,1 0-1,0 0 1,0 1-1,0 13 0,4-25-423,0-1 0,1 1 0,-1 0-1,0-1 1,0 1 0,1-1-1,-1 1 1,0-1 0,0 1 0,0-1-1,0 0 1,0 1 0,0-1 0,2-2-1,10-12-6594,-1-5-5157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42.261"/>
    </inkml:context>
    <inkml:brush xml:id="br0">
      <inkml:brushProperty name="width" value="0.025" units="cm"/>
      <inkml:brushProperty name="height" value="0.025" units="cm"/>
    </inkml:brush>
  </inkml:definitions>
  <inkml:trace contextRef="#ctx0" brushRef="#br0">108 228 4100,'2'-17'15579,"-19"38"-12880,4-6-2389,0 1 90,1 0 1,-17 28-1,25-37-333,1 0 1,-1 0-1,1 1 0,1-1 0,-1 1 1,1 0-1,1 0 0,-1 0 1,0 12-1,2-19-61,0 0 0,1-1 0,-1 1 0,0 0 0,0 0-1,1 0 1,-1 0 0,0-1 0,1 1 0,-1 0 0,0 0 0,1-1 0,-1 1 0,1 0 0,0-1 0,-1 1 0,1 0 0,-1-1 0,1 1-1,0-1 1,-1 1 0,1-1 0,0 1 0,0-1 0,0 0 0,-1 1 0,1-1 0,0 0 0,0 1 0,0-1 0,0 0 0,-1 0 0,1 0-1,0 0 1,0 0 0,0 0 0,0 0 0,0 0 0,0 0 0,1-1 0,3 0 23,0 0 1,0 0-1,0 0 0,-1-1 1,1 1-1,7-5 0,10-7 2,0-2-1,-2 0 0,0-1 0,-1-2 0,27-29 1,-6 0 302,39-61 1,-72 99-244,-1-1-1,0 1 1,-1-1 0,0 0 0,-1-1-1,0 1 1,0-1 0,-1 1-1,3-18 1,-6 27-83,0 1 0,0-1 1,1 0-1,-1 1 0,0-1 0,0 1 1,0-1-1,0 0 0,0 1 0,0-1 1,0 1-1,0-1 0,-1 0 0,1 1 0,0-1 1,0 1-1,0-1 0,-1 1 0,1-1 1,0 1-1,0-1 0,-1 1 0,1-1 1,-1 1-1,1-1 0,0 1 0,-1-1 0,1 1 1,-1-1-1,1 1 0,-1 0 0,1 0 1,-1-1-1,1 1 0,-1 0 0,0 0 1,0-1-1,-25 10-9,-24 27-57,47-32 57,-61 61 39,57-58-34,2 1 0,-1-1 0,1 1 0,0 0 0,0 0-1,1 0 1,-6 15 0,10-22-3,0-1 0,0 1 0,-1 0 0,1-1 0,0 1 0,0 0 0,0-1 0,0 1 0,0-1 0,0 1 0,0 0 0,0-1 0,0 1 0,1 0 0,-1-1 0,0 1 0,0-1 0,0 1 0,1-1 0,-1 1 0,0 0 0,1-1 0,-1 1 0,0-1 0,1 1 0,-1-1 0,1 0 0,-1 1 0,1-1 0,-1 1 0,1-1 0,0 1 0,26 3 19,39-15-134,-55 9 19,-9 1 84,4 0-43,0 0 0,0 0 0,0 0 0,0 0 0,0 1 0,8 1-1,-12-1 44,-1 1 0,0-1 0,1 0 0,-1 1 0,0 0 0,0-1 0,1 1 0,-1 0 0,0-1 0,0 1 0,0 0 0,0 0 0,0 0 0,0 0 0,0 0 0,0 0 0,-1 0 0,1 0 0,0 1 0,-1-1 0,1 0 0,0 0 0,-1 1 0,0-1 0,1 0 0,-1 1 0,0-1 0,0 0 0,1 1 0,-1-1 0,0 0 0,0 1 0,-1 1 0,1 7 20,0 1 0,-1 0 0,-1 0 0,0 0 0,-5 16 0,-6 7-2485,12-31-2002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42.853"/>
    </inkml:context>
    <inkml:brush xml:id="br0">
      <inkml:brushProperty name="width" value="0.025" units="cm"/>
      <inkml:brushProperty name="height" value="0.025" units="cm"/>
    </inkml:brush>
  </inkml:definitions>
  <inkml:trace contextRef="#ctx0" brushRef="#br0">55 1 13933,'0'0'7912,"-34"62"-7208,26-36-447,1-1-161,5-3-64,-1-3-32,3-4-96,0-6-545,0-5-320,3-7-1665,1-14-1731,-1-5-3970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43.320"/>
    </inkml:context>
    <inkml:brush xml:id="br0">
      <inkml:brushProperty name="width" value="0.025" units="cm"/>
      <inkml:brushProperty name="height" value="0.025" units="cm"/>
    </inkml:brush>
  </inkml:definitions>
  <inkml:trace contextRef="#ctx0" brushRef="#br0">0 1 5509,'0'0'16843,"2"6"-16827,-1-4-114,0 1 0,0-1 0,0 1-1,1-1 1,-1 1 0,1-1 0,-1 1 0,1-1 0,0 0 0,0 0 0,0 0 0,0 0-1,0 0 1,1-1 0,-1 1 0,1-1 0,4 3 0,3 0-1187,0 0 1,0-1-1,1 0 0,12 2 1,-3-1-1496,40 8-3391,-56-11 6338,0 0 1,-1 0-1,1 1 0,-1-1 1,1 1-1,-1 0 1,1 0-1,-1 0 1,0 0-1,0 0 0,0 1 1,3 3-1,-5-5 139,-1 0-1,1 0 1,-1 0 0,1 0-1,-1 0 1,1 0-1,-1 1 1,0-1-1,0 0 1,1 0-1,-1 1 1,0-1 0,0 0-1,0 0 1,0 0-1,0 1 1,-1-1-1,1 0 1,0 0-1,0 0 1,-1 1 0,1-1-1,-1 0 1,1 0-1,-1 0 1,0 0-1,1 0 1,-1 0-1,0 0 1,0 0 0,0 0-1,1 0 1,-3 1-1,-39 27 2455,30-21-2184,-19 10 371,22-14-618,0 1 0,1 0 0,0 1 0,0 0-1,-9 8 1,51-21-30,-24 3-410,0 0 0,0 1 0,0 0 0,1 0-1,-1 1 1,1 0 0,0 1 0,0 1 0,11 0-1,-19 0 104,0 0-1,0 1 0,0 0 0,0-1 1,-1 1-1,1 0 0,0 0 0,0 1 1,-1-1-1,1 0 0,-1 1 0,1 0 1,-1-1-1,0 1 0,1 0 0,-1 0 1,0 0-1,0 1 0,-1-1 0,1 0 0,0 1 1,-1-1-1,1 1 0,-1 0 0,0-1 1,0 1-1,0 0 0,0 0 0,-1 0 1,1 0-1,-1 0 0,1-1 0,-1 1 1,0 0-1,0 0 0,-1 5 0,0-4 65,0-1 0,0 0-1,0 1 1,-1-1 0,1 0-1,-1 0 1,0 0 0,0 0 0,0 0-1,0 0 1,-1-1 0,1 1-1,-1-1 1,1 0 0,-1 1-1,0-1 1,0 0 0,0-1-1,0 1 1,0 0 0,0-1-1,-1 0 1,1 0 0,-4 1-1,-5 3-255,0-2 0,0 1 0,-1-2 0,1 0 1,-21 1-1,25-4-3452,3-9-3597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44.410"/>
    </inkml:context>
    <inkml:brush xml:id="br0">
      <inkml:brushProperty name="width" value="0.025" units="cm"/>
      <inkml:brushProperty name="height" value="0.025" units="cm"/>
    </inkml:brush>
  </inkml:definitions>
  <inkml:trace contextRef="#ctx0" brushRef="#br0">133 20 3267,'0'0'14969,"-3"10"-13565,-124 394 3171,125-382-4198,13-35 169,16-36-118,-22 32-400,0 0 1,-1 0 0,0-1 0,-1 1 0,-1-1 0,-1-24 0,-1 41-157,0 16-326,0-12 449,0 0-1,0 0 1,0 0-1,0 0 0,1 0 1,-1 0-1,1 0 0,0 0 1,-1 0-1,2-1 0,-1 1 1,0 0-1,0-1 0,1 1 1,0 0-1,-1-1 0,1 0 1,0 1-1,0-1 0,4 3 1,-2-3 6,-1 0 0,1 0 0,-1-1 0,1 1 0,0-1 0,0 0 0,-1 0 0,1-1 0,0 1 0,0-1 0,0 0 1,0 0-1,8-1 0,0 0 41,1-2 0,0 0 1,-1-1-1,1 0 1,-1 0-1,0-2 0,-1 1 1,19-13-1,-16 8 100,0-1 0,-1-1 0,-1 0 0,0-1 0,0 0 0,-2-1 0,13-20 0,-17 26-35,-1-1-1,-1 0 1,0 0 0,0-1 0,0 1 0,-1-1 0,-1 0 0,0 1 0,0-1-1,-1-1 1,0 1 0,-1 0 0,0 0 0,-2-11 0,2 21-105,0-1 1,0 1-1,0-1 0,0 1 1,0-1-1,0 1 1,0-1-1,0 1 0,0-1 1,-1 1-1,1-1 1,0 1-1,0 0 1,-1-1-1,1 1 0,0-1 1,-1 1-1,1 0 1,0-1-1,-1 1 0,1 0 1,0-1-1,-1 1 1,1 0-1,-1-1 1,1 1-1,-1 0 0,1 0 1,0 0-1,-1 0 1,1-1-1,-1 1 0,1 0 1,-1 0-1,1 0 1,-2 0-1,-18 10-71,-15 23-53,35-32 122,-34 42 50,2 1 0,-48 89 0,77-129-38,1 0 0,1 1 1,-1-1-1,1 1 0,-1-1 0,1 1 1,0-1-1,0 10 0,1-13-7,1 1 0,-1-1 0,0 0 0,0 0 0,1 0 0,-1 0 0,1 1 0,-1-1 0,1 0 0,0 0 0,-1 0-1,1 0 1,0 0 0,0 0 0,0-1 0,-1 1 0,1 0 0,0 0 0,0 0 0,0-1 0,0 1 0,0-1 0,1 1 0,-1-1 0,0 1 0,0-1 0,0 1 0,0-1-1,1 0 1,-1 0 0,0 0 0,0 0 0,0 0 0,1 0 0,1 0 0,13-1 27,1 0-1,0-1 1,-1-1-1,0-1 1,1-1-1,-1 0 1,-1 0-1,1-2 1,21-12-1,56-20-421,-92 39 390,-1-1 0,1 1 1,0 0-1,-1-1 0,1 1 0,-1 0 0,1 0 0,0 0 0,-1 0 0,1 0 0,0 0 0,-1 0 1,1 0-1,0 0 0,-1 0 0,1 0 0,0 0 0,-1 0 0,1 0 0,0 0 0,-1 1 0,1-1 0,0 0 1,-1 1-1,1-1 0,-1 0 0,1 1 0,-1-1 0,1 1 0,-1-1 0,1 0 0,-1 1 0,1-1 1,-1 1-1,1 0 0,-1-1 0,1 2 0,-1 0 4,1 1 1,-1 0-1,0-1 1,0 1 0,0 0-1,0-1 1,0 1-1,-1-1 1,1 1-1,-2 3 1,-23 61 80,12-37-3219,13-25 232,10-18 12,3-6-3238</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44.755"/>
    </inkml:context>
    <inkml:brush xml:id="br0">
      <inkml:brushProperty name="width" value="0.025" units="cm"/>
      <inkml:brushProperty name="height" value="0.025" units="cm"/>
    </inkml:brush>
  </inkml:definitions>
  <inkml:trace contextRef="#ctx0" brushRef="#br0">35 126 6919,'0'0'13949,"10"7"-12059,31 24 58,-38-30-1818,0 0-1,-1 0 1,1 0-1,0 0 1,0-1-1,0 1 1,0-1-1,-1 1 1,1-1-1,0 0 1,0 0-1,0-1 1,0 1-1,0-1 1,0 1-1,-1-1 1,1 0-1,0 0 1,5-2 0,41-29 1002,-46 30-1054,3-2 1,-1 0-1,1-1 1,-1 1 0,1-1-1,-1 0 1,-1-1 0,1 1-1,-1-1 1,0 0 0,0 0-1,0 0 1,-1 0 0,0-1-1,-1 1 1,1-1 0,-1 0-1,0 0 1,0-7 0,-2 13-71,-1 0 0,0 0 0,1 1 0,-1-1 0,0 0 1,0 0-1,0 0 0,0 1 0,1-1 0,-1 1 0,0-1 0,0 1 0,0-1 1,0 1-1,0-1 0,-1 1 0,1 0 0,0-1 0,0 1 0,0 0 0,0 0 1,0 0-1,0 0 0,0 0 0,0 0 0,-1 0 0,1 1 0,0-1 1,0 0-1,0 0 0,0 1 0,-2 0 0,-41 11-57,25-1 44,1 0 0,1 2 0,0 0 0,1 0 0,0 2 0,1 0 1,0 1-1,1 0 0,1 1 0,-14 24 0,26-39 2,0 0-1,0 0 0,0 0 0,0 0 1,0 0-1,0 0 0,1 0 1,-1 0-1,1 0 0,-1 0 1,1 0-1,0 1 0,0-1 1,0 0-1,0 0 0,0 0 1,1 0-1,-1 1 0,1-1 1,0 2-1,0-2 7,0-1 1,1 1-1,-1-1 0,0 1 1,1-1-1,-1 0 0,1 1 1,-1-1-1,1 0 0,0 0 1,0 0-1,-1 0 0,1-1 1,0 1-1,0 0 0,0-1 1,3 1-1,11 1 1,-1-1 1,0 0 0,1-1-1,23-4 1,-28 3-59,8-1-723,-1-1 0,29-9 0,9-7-4723,-8 0-3367</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56.597"/>
    </inkml:context>
    <inkml:brush xml:id="br0">
      <inkml:brushProperty name="width" value="0.025" units="cm"/>
      <inkml:brushProperty name="height" value="0.025" units="cm"/>
    </inkml:brush>
  </inkml:definitions>
  <inkml:trace contextRef="#ctx0" brushRef="#br0">192 56 3171,'0'0'1954,"8"-3"838,-7 3-2729,42-18 2753,-16 1 1753,-26 17-4111,0-1 0,0 0 0,-1 1 1,1-1-1,0 0 0,0 0 0,0 0 0,-1 0 0,1 0 0,-1 0 1,1 0-1,0 0 0,-1 0 0,0 0 0,1 0 0,-1 0 1,1-1-1,-32 2 2387,9 4-2839,0 2 0,1 1 0,0 0 0,0 2-1,1 0 1,0 2 0,1 0 0,0 1 0,-29 25 0,46-36-38,0 0 0,0 1 0,1 0 1,-1-1-1,1 1 0,-1 0 0,1 0 0,-1 0 0,1 0 1,0 0-1,-1 3 0,2-5 11,0 1 1,0 0-1,0-1 0,0 1 1,0-1-1,0 1 0,1 0 1,-1-1-1,0 1 0,0-1 0,0 1 1,1 0-1,-1-1 0,0 1 1,1-1-1,-1 1 0,1-1 1,-1 1-1,0-1 0,1 0 1,-1 1-1,1-1 0,-1 0 1,1 1-1,-1-1 0,1 0 1,0 1-1,-1-1 0,1 0 0,-1 0 1,1 0-1,-1 1 0,1-1 1,0 0-1,-1 0 0,1 0 1,0 0-1,-1 0 0,1 0 1,-1 0-1,1 0 0,0-1 1,0 1-1,29 2-235,65 7-724,-88-8 923,-1 0 0,0 1-1,0 0 1,0 0 0,0 0-1,0 1 1,0 0 0,0 0-1,-1 0 1,0 1 0,0 0 0,5 4-1,-8-7 87,-1 0-1,0 0 0,0 0 0,0 0 0,0 0 1,0 0-1,0 1 0,0-1 0,0 0 0,-1 1 1,1-1-1,0 0 0,-1 1 0,1-1 0,-1 1 1,1-1-1,-1 1 0,0-1 0,0 1 0,1-1 1,-1 1-1,0-1 0,0 1 0,-1-1 1,1 1-1,0-1 0,0 1 0,-1-1 0,1 1 1,-1-1-1,1 0 0,-1 1 0,0-1 0,0 0 1,1 1-1,-1-1 0,0 0 0,0 0 0,0 0 1,0 0-1,0 1 0,-1-2 0,1 1 0,0 0 1,0 0-1,-1 0 0,1 0 0,0-1 1,-1 1-1,1-1 0,-1 1 0,-1-1 0,-8 5 435,0-1 0,0-1-1,-1 0 1,1-1-1,-16 1 1,-84-1 1331,111-2-1830,-1 0 0,1 0 0,-1 0 0,1 0 0,-1 0 0,1 0 0,-1 1 0,1-1 0,-1 0 0,1 0 0,-1-1 0,1 1 0,0 0 1,-1 0-1,1 0 0,-1 0 0,1 0 0,-1 0 0,1-1 0,-1 1 0,1 0 0,0 0 0,-1-1 0,1 1 0,-1 0 0,1-1 0,0 1 0,-1 0 0,1-1 0,0 1 0,-1-1 1,1 1-1,0 0 0,0-1 0,0 1 0,-1-1 0,1 1 0,0-1 0,0 1 0,0-1 0,0 1 0,0-1 0,0 1 0,0-1 0,0 1 0,0-1 0,0 1 0,0-1 0,0 1 1,0-1-1,0 1 0,0 0 0,1-1 0,-1 1 0,0-1 0,0 1 0,0-1 0,1 1 0,-1 0 0,0-1 0,1 0 0,21-20-4552,49-6-5972,-46 18 6124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05.647"/>
    </inkml:context>
    <inkml:brush xml:id="br0">
      <inkml:brushProperty name="width" value="0.025" units="cm"/>
      <inkml:brushProperty name="height" value="0.025" units="cm"/>
    </inkml:brush>
  </inkml:definitions>
  <inkml:trace contextRef="#ctx0" brushRef="#br0">65 0 9769,'0'0'5243,"0"4"-1456,-1 21-1665,-5-1-590,0-1 0,-12 24 1,12-33-1221,1 0 1,0 0-1,0 1 1,2 0-1,0-1 1,0 1 0,1 0-1,1 21 1,2-36-285,0 1 1,0-1-1,0 0 1,0 0-1,-1 0 1,1 0-1,0 0 1,0 0-1,0 0 1,0 0-1,0 0 0,0 0 1,0-1-1,0 1 1,0 0-1,0-1 1,1 0-1,11-8 105,-1 0-1,0-1 1,0 0 0,-1-1-1,17-21 1,-2 2-64,-1 3-42,-18 17 15,1 1 1,0 0 0,1 0 0,0 1-1,0 0 1,1 0 0,0 1-1,18-10 1,-27 17-36,-1 0-1,1-1 1,0 1 0,0 0-1,0 0 1,0 0-1,0 0 1,0 0 0,-1 0-1,1 0 1,0 0 0,0 0-1,0 0 1,0 0-1,0 1 1,-1-1 0,1 0-1,0 0 1,0 1-1,0-1 1,-1 1 0,1-1-1,0 1 1,0-1-1,-1 1 1,1-1 0,-1 1-1,1 0 1,0-1 0,-1 1-1,1 0 1,-1 0-1,0-1 1,1 1 0,-1 0-1,1 0 1,-1 0-1,0 0 1,0-1 0,0 1-1,1 0 1,-1 0 0,0 0-1,0 1 1,1 49 170,-2-37-123,-12 126 111,17-142-290,-1 1-1,0-1 1,0 0-1,0-1 1,0 1-1,0 0 1,4-6 0,1-4-2638,0-1 0,-1-1 1,9-20-1,-6 6-5586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57.006"/>
    </inkml:context>
    <inkml:brush xml:id="br0">
      <inkml:brushProperty name="width" value="0.025" units="cm"/>
      <inkml:brushProperty name="height" value="0.025" units="cm"/>
    </inkml:brush>
  </inkml:definitions>
  <inkml:trace contextRef="#ctx0" brushRef="#br0">35 0 3651,'0'0'20067,"-6"10"-19565,6-9-519,-5 7 220,1 1-1,0-1 1,0 0 0,1 1 0,-4 14-1,7-22-166,-1 1 0,1-1 0,0 1-1,0 0 1,0-1 0,0 1-1,0 0 1,0-1 0,0 1-1,0-1 1,1 1 0,-1 0 0,0-1-1,1 1 1,0-1 0,-1 1-1,1-1 1,0 1 0,0-1 0,0 0-1,0 1 1,0-1 0,0 0-1,0 0 1,0 0 0,0 0 0,1 0-1,-1 0 1,0 0 0,1 0-1,-1 0 1,1-1 0,-1 1-1,1 0 1,-1-1 0,1 1 0,-1-1-1,1 0 1,0 0 0,-1 1-1,1-1 1,0 0 0,-1 0 0,1-1-1,-1 1 1,3-1 0,1 1 7,0 0 1,0-1 0,0 0-1,0 0 1,0 0 0,0-1-1,-1 1 1,1-1-1,0-1 1,-1 1 0,0 0-1,0-1 1,1 0 0,-2 0-1,1 0 1,6-7 0,-1-1 56,0 1 0,-1-2 1,0 1-1,11-24 0,-18 34-19,-11 30-263,7-19 178,1 0 0,-1 0 1,2 0-1,-1 0 0,1 0 0,1 21 0,0-31-34,0 1-1,0 0 0,1 0 0,-1 0 0,0-1 0,0 1 1,0 0-1,1 0 0,-1-1 0,0 1 0,0 0 0,1 0 1,-1-1-1,1 1 0,-1 0 0,1-1 0,-1 1 0,1-1 1,-1 1-1,1 0 0,0-1 0,-1 1 0,1-1 0,0 0 1,-1 1-1,1-1 0,1 1 0,28 1-1976,-24-2 778,0-1 0,0-1 0,0 1 0,0-1 0,0 0 0,0-1-1,6-3 1,3-4-6546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58.096"/>
    </inkml:context>
    <inkml:brush xml:id="br0">
      <inkml:brushProperty name="width" value="0.025" units="cm"/>
      <inkml:brushProperty name="height" value="0.025" units="cm"/>
    </inkml:brush>
  </inkml:definitions>
  <inkml:trace contextRef="#ctx0" brushRef="#br0">1 0 0,'0'0'2434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58.422"/>
    </inkml:context>
    <inkml:brush xml:id="br0">
      <inkml:brushProperty name="width" value="0.025" units="cm"/>
      <inkml:brushProperty name="height" value="0.025" units="cm"/>
    </inkml:brush>
  </inkml:definitions>
  <inkml:trace contextRef="#ctx0" brushRef="#br0">1 0 32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58.976"/>
    </inkml:context>
    <inkml:brush xml:id="br0">
      <inkml:brushProperty name="width" value="0.025" units="cm"/>
      <inkml:brushProperty name="height" value="0.025" units="cm"/>
    </inkml:brush>
  </inkml:definitions>
  <inkml:trace contextRef="#ctx0" brushRef="#br0">31 138 32,'-1'1'76,"0"-1"-1,0 1 1,0-1 0,0 0-1,0 1 1,0-1-1,0 0 1,0 1 0,0-1-1,0 0 1,-1 0 0,1 0-1,0 0 1,0 0-1,0 0 1,0-1 0,0 1-1,0 0 1,0 0 0,0-1-1,0 1 1,-2-1 0,7-23 2717,3-1-664,-3 7 384,8-30 2721,1 25 1353,-13 66-5455,-2 15-678,-19 98 0,0 15 1456,32-268 1856,-6 68-3770,1 0 1,2 1 0,1 0-1,1 0 1,1 1 0,26-45 0,-34 67-68,0 1 0,1-1 1,0 0-1,-1 1 1,2 0-1,-1 0 1,0 0-1,1 0 1,0 1-1,0 0 1,0 0-1,0 0 0,0 0 1,1 1-1,-1 0 1,1 0-1,-1 1 1,1-1-1,0 1 1,0 1-1,0-1 1,-1 1-1,1 0 0,0 0 1,0 0-1,0 1 1,6 1-1,-11-2 51,0 0 0,0 0 0,0 1 0,0-1 0,1 0 0,-1 0 0,0 1 0,0-1 0,0 0 0,0 1 0,0-1 0,0 1 0,0 0-1,0-1 1,0 1 0,0 0 0,-1-1 0,1 1 0,0 0 0,0 0 0,-1 0 0,1 0 0,0 0 0,-1 0 0,1 0 0,-1 0 0,1 0 0,-1 0 0,0 0 0,1 0-1,-1 0 1,0 0 0,0 0 0,0 0 0,0 1 0,0-1 0,0 0 0,0 0 0,0 0 0,0 0 0,-1 1 0,0 1 38,0 0 1,-1 0 0,0 0-1,1 0 1,-1-1-1,0 1 1,0-1 0,-1 1-1,1-1 1,0 0 0,-1 0-1,0 0 1,-2 2-1,-20 9 577,-51 20 0,33-16-423,42-16-525,28-14-5578,20-12-2695,-22 12 2097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59.478"/>
    </inkml:context>
    <inkml:brush xml:id="br0">
      <inkml:brushProperty name="width" value="0.025" units="cm"/>
      <inkml:brushProperty name="height" value="0.025" units="cm"/>
    </inkml:brush>
  </inkml:definitions>
  <inkml:trace contextRef="#ctx0" brushRef="#br0">78 4 6022,'0'0'13100,"-4"12"-12123,-14 41-75,3 0 0,2 1 1,2 1-1,-6 93 0,36-189 1788,9-32-2540,26-59-83,-47 118-334,0 1-1,1 0 1,0 0 0,1 0-1,1 1 1,19-19 0,-26 28 151,0 1 1,0-1-1,0 1 1,0 0 0,1 0-1,-1 0 1,0 1 0,1-1-1,-1 1 1,1 0-1,5-1 1,-8 2 107,0 0 0,0 0 0,0 0 0,0 0 0,0 0 1,0 0-1,0 1 0,0-1 0,-1 1 0,1-1 0,0 0 0,0 1 0,0 0 0,0-1 0,0 1 1,-1-1-1,1 1 0,0 0 0,0 0 0,-1-1 0,1 1 0,-1 0 0,1 0 0,-1 0 0,1 0 1,-1 0-1,1-1 0,-1 1 0,0 0 0,1 0 0,-1 0 0,0 0 0,0 0 0,0 0 1,0 0-1,0 0 0,0 0 0,0 0 0,0 0 0,0 0 0,-1 0 0,1 2 0,-1 0 61,0 1 0,-1-1 1,1 0-1,-1 0 0,1 0 0,-1 0 0,0-1 0,0 1 0,0 0 0,0-1 0,0 1 0,-1-1 1,1 0-1,-1 0 0,0 0 0,0 0 0,1 0 0,-1-1 0,-5 3 0,-5 3 241,-1-1 0,-28 9-1,28-11 781,3-4-3759,8-4-2102,13-6-447,5-2 259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59.912"/>
    </inkml:context>
    <inkml:brush xml:id="br0">
      <inkml:brushProperty name="width" value="0.025" units="cm"/>
      <inkml:brushProperty name="height" value="0.025" units="cm"/>
    </inkml:brush>
  </inkml:definitions>
  <inkml:trace contextRef="#ctx0" brushRef="#br0">124 39 3844,'0'0'19453,"-10"-3"-18658,5 1-714,2 0-43,1 1-1,0 0 1,0 0-1,-1 1 1,1-1-1,-1 0 1,1 1-1,-1-1 1,1 1-1,-1 0 1,1 0-1,-1 0 1,1 0-1,-1 0 1,1 1-1,-1-1 1,1 1-1,-1-1 1,1 1-1,-1 0 1,1 0-1,0 0 1,-1 0-1,1 1 1,0-1-1,0 0 1,0 1-1,0 0 1,0-1-1,1 1 1,-4 4-1,0 1 109,1 0 1,0 0-1,0 1 0,1-1 0,-5 16 0,7-22-138,1 0 0,-1 0 0,1 1 0,-1-1 1,1 0-1,0 0 0,0 0 0,0 1 0,0-1 0,0 0 0,0 0 0,0 1 0,0-1 0,0 0 0,0 0 1,1 0-1,-1 1 0,0-1 0,1 0 0,-1 0 0,1 0 0,-1 0 0,1 0 0,0 0 0,0 0 0,-1 0 1,1 0-1,0 0 0,0 0 0,0 0 0,0-1 0,0 1 0,0 0 0,0-1 0,0 1 0,0 0 1,0-1-1,0 0 0,1 1 0,-1-1 0,0 0 0,0 1 0,0-1 0,1 0 0,-1 0 0,0 0 0,2 0 1,2 0 34,1 0 1,-1 0-1,1 0 1,-1-1 0,0 0-1,1 0 1,-1 0-1,0-1 1,0 1 0,0-1-1,0-1 1,0 1-1,-1-1 1,1 1-1,-1-1 1,1-1 0,-1 1-1,0-1 1,0 1-1,0-1 1,-1 0 0,0-1-1,1 1 1,-2 0-1,1-1 1,0 0 0,-1 0-1,0 0 1,0 0-1,0 0 1,-1 0 0,1 0-1,-1 0 1,-1-1-1,1-8 1,-1 12-31,0 1-1,-1 0 1,1-1-1,-1 1 1,1 0 0,-1-1-1,1 1 1,-1 0 0,0 0-1,0-1 1,0 1-1,0 0 1,0 0 0,0 0-1,0 0 1,0 0-1,0 0 1,0 1 0,0-1-1,0 0 1,-1 1-1,1-1 1,0 0 0,-1 1-1,1 0 1,0-1 0,-1 1-1,1 0 1,-2-1-1,-18 4-903,20-3 717,0 0-1,1 1 1,-1-1 0,0 0-1,1 1 1,-1-1 0,1 1 0,-1-1-1,1 1 1,-1-1 0,1 1-1,0-1 1,-1 1 0,1 0-1,0-1 1,-1 1 0,1-1 0,0 1-1,0 0 1,-1-1 0,1 1-1,0 0 1,0-1 0,0 1 0,0 1-1,6 1-6804,-3-3 5508,12 0-4594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0.317"/>
    </inkml:context>
    <inkml:brush xml:id="br0">
      <inkml:brushProperty name="width" value="0.025" units="cm"/>
      <inkml:brushProperty name="height" value="0.025" units="cm"/>
    </inkml:brush>
  </inkml:definitions>
  <inkml:trace contextRef="#ctx0" brushRef="#br0">149 0 13645,'0'0'7095,"-9"0"-5382,-2 1-1210,-1 0-1,1 1 1,0 0 0,0 1-1,-13 5 1,21-7-446,0 0 0,0 0 0,-1 0 0,1 0 0,0 1 0,0 0 0,0-1 1,1 1-1,-1 0 0,0 0 0,1 1 0,-1-1 0,1 0 0,0 1 0,-1-1 0,1 1 1,1 0-1,-1 0 0,0 0 0,1 0 0,-1 0 0,1 0 0,0 0 0,0 1 0,-1 4 0,3-7-51,-1 0 0,1 0-1,-1 0 1,1 0 0,0 0-1,-1-1 1,1 1-1,0 0 1,-1 0 0,1-1-1,0 1 1,0 0-1,0-1 1,0 1 0,0-1-1,0 1 1,0-1-1,0 1 1,0-1 0,0 0-1,0 1 1,0-1 0,0 0-1,0 0 1,0 0-1,0 0 1,1 0 0,0 0-1,41 1 104,-37-1-124,25-1-329,-19 0 64,-1 0-1,1 2 1,0-1 0,-1 1-1,1 1 1,18 4 0,-29-5 267,0-1 0,0 0 1,0 0-1,0 1 1,0-1-1,0 1 1,0-1-1,0 1 1,0-1-1,-1 1 1,1 0-1,0-1 1,0 1-1,-1 0 0,1 0 1,0-1-1,-1 1 1,1 0-1,-1 0 1,1 0-1,-1 0 1,0 0-1,1 0 1,-1 0-1,0 0 0,1-1 1,-1 3-1,0-1 57,-1 0-1,1 0 0,-1 0 0,1 0 1,-1 0-1,0-1 0,0 1 0,1 0 0,-1 0 1,-1-1-1,1 1 0,0 0 0,-2 1 1,-3 3 297,0 1 0,-1-1 0,0 0 0,-15 9 0,10-9-114,1 0 0,-1-2-1,0 1 1,-1-1 0,1-1 0,-1 0 0,0-1 0,1-1 0,-26 1 0,38-2-318,0 0 0,-1 0 0,1 0 0,-1 0 0,1 0 0,-1 0 0,1 0 0,0 0 0,-1 0 0,1 0 0,-1-1 0,1 1 0,-1 0 0,1 0 0,0 0 0,-1-1 0,1 1 0,0 0 0,-1 0 0,1-1 0,0 1 0,-1 0 0,1-1 0,0 1 0,-1 0 0,1-1 0,0 1 0,0 0 0,0-1 0,-1 1 0,1-1 0,0 1 0,0-1 0,0 1 0,0 0 0,0-1 0,0 1 0,0-1 0,0 1 0,0-1 0,0 1 0,0 0 0,0-1 0,0 1 0,0-1 0,0 1 0,1-1 0,-1-1-527,0-9-5399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0.861"/>
    </inkml:context>
    <inkml:brush xml:id="br0">
      <inkml:brushProperty name="width" value="0.025" units="cm"/>
      <inkml:brushProperty name="height" value="0.025" units="cm"/>
    </inkml:brush>
  </inkml:definitions>
  <inkml:trace contextRef="#ctx0" brushRef="#br0">1 105 4388,'0'0'18305,"10"4"-17103,0-1-1059,-1 0 1,1 0 0,0-1 0,0 0 0,0-1 0,0 0-1,0 0 1,1-1 0,-1-1 0,0 0 0,0 0-1,0-1 1,0 0 0,0 0 0,-1-1 0,11-5 0,30-24 245,-48 30-357,-1 1 1,1-1-1,-1 1 1,1-1-1,-1 0 1,1 1-1,-1-1 1,0 0-1,0 0 1,0 0-1,0 0 1,0 0-1,0 0 1,-1 0-1,1-1 1,0 1-1,-1 0 1,0 0-1,0 0 1,0-1-1,0 1 1,0 0-1,0-4 1,-2 4-21,1 0 0,-1 1 1,1-1-1,-1 1 0,0-1 0,1 1 1,-1 0-1,0-1 0,0 1 1,0 0-1,0 0 0,0 0 0,0 1 1,0-1-1,-1 0 0,1 1 1,0-1-1,0 1 0,0 0 0,-1 0 1,1 0-1,-4 0 0,-54 3 117,54-1-101,-1 0 1,1 1 0,-1-1-1,1 1 1,0 1 0,0-1-1,0 1 1,1 0 0,-1 0-1,1 1 1,0 0 0,0 0-1,1 0 1,0 0 0,-1 1-1,2-1 1,-1 1 0,1 0-1,0 0 1,0 1 0,0-1-1,1 1 1,0-1 0,0 1-1,1 0 1,-1 13 0,2-18-13,1 0 0,0 0 0,-1 1-1,1-1 1,0 0 0,0 0 0,1 0 0,-1 0 0,0-1 0,1 1 0,-1 0 0,1 0 0,0-1 0,-1 1 0,1-1-1,0 0 1,0 1 0,0-1 0,0 0 0,0 0 0,0 0 0,0 0 0,0-1 0,1 1 0,-1-1 0,0 1 0,3-1 0,69 8 204,-69-8-235,11 1-145,47 0-1691,-23-7-2229,-6-6-2454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2.885"/>
    </inkml:context>
    <inkml:brush xml:id="br0">
      <inkml:brushProperty name="width" value="0.025" units="cm"/>
      <inkml:brushProperty name="height" value="0.025" units="cm"/>
    </inkml:brush>
  </inkml:definitions>
  <inkml:trace contextRef="#ctx0" brushRef="#br0">18 28 3331,'12'-17'7051,"-3"7"337,-7 32-5539,-4 23-1271,-10 60-1,5-60-2553,-1 62-1,8-107 1815,0 1-41,0-1 0,0 0-1,0 0 1,0 1 0,0-1 0,0 0-1,0 0 1,0 1 0,0-1 0,0 0-1,0 1 1,0-1 0,0 0 0,0 0-1,0 1 1,0-1 0,0 0 0,0 0-1,-1 1 1,1-1 0,0 0 0,0 0-1,0 0 1,0 1 0,-1-1 0,1 0-1,0 0 1,0 0 0,0 0 0,-1 1-1,1-1 1,0 0 0,0 0 0,-1 0-1,1 0 1,-8 1-6096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3.247"/>
    </inkml:context>
    <inkml:brush xml:id="br0">
      <inkml:brushProperty name="width" value="0.025" units="cm"/>
      <inkml:brushProperty name="height" value="0.025" units="cm"/>
    </inkml:brush>
  </inkml:definitions>
  <inkml:trace contextRef="#ctx0" brushRef="#br0">1 74 3555,'0'0'12716,"48"9"-11274,-14-9-257,8 0-64,9-9-160,1 0-417,1 0-287,-6 1-225,-5 0 0,-9 4-737,-11 2-640,-7-4-673,-8 1-865,-7-5-1249,-4-3-3619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06.317"/>
    </inkml:context>
    <inkml:brush xml:id="br0">
      <inkml:brushProperty name="width" value="0.025" units="cm"/>
      <inkml:brushProperty name="height" value="0.025" units="cm"/>
    </inkml:brush>
  </inkml:definitions>
  <inkml:trace contextRef="#ctx0" brushRef="#br0">16 114 16271,'0'0'5835,"-3"9"-3176,-9 32-855,12-41-1763,-1 1 1,1 0-1,0 0 1,0 0-1,0 0 0,0-1 1,0 1-1,0 0 0,0 0 1,0 0-1,1 0 0,-1-1 1,0 1-1,0 0 0,1 0 1,-1 0-1,0-1 1,1 1-1,-1 0 0,1-1 1,-1 1-1,1 0 0,-1-1 1,1 1-1,-1 0 0,1-1 1,0 1-1,-1-1 0,1 1 1,0-1-1,-1 0 1,1 1-1,0-1 0,0 0 1,0 1-1,-1-1 0,1 0 1,0 0-1,0 0 0,0 1 1,0-1-1,-1 0 0,1 0 1,0 0-1,0-1 1,0 1-1,0 0 0,-1 0 1,1 0-1,0-1 0,1 1 1,40-11 124,-37 9-162,0-1 0,-1 1 0,1-1 0,-1-1 0,1 1 0,-1-1 0,0 1-1,0-1 1,0 0 0,-1-1 0,0 1 0,1-1 0,-2 1 0,1-1 0,4-9 0,-4 3-24,0 0 1,0 0-1,-1 0 0,-1 0 1,0 0-1,0-18 0,-1 29 16,0-1-1,0 1 1,1 0-1,-1-1 1,0 1-1,0 0 1,0-1-1,0 1 1,0 0-1,0-1 1,0 1-1,0 0 1,0-1-1,0 1 1,0 0-1,-1-1 1,1 1-1,0 0 1,0-1-1,0 1 0,0 0 1,0-1-1,-1 1 1,1 0-1,0 0 1,0-1-1,0 1 1,-1 0-1,1 0 1,0-1-1,0 1 1,-1 0-1,1 0 1,0 0-1,-1-1 1,1 1-1,0 0 1,-1 0-1,1 0 1,0 0-1,-1 0 1,1 0-1,0 0 1,-1 0-1,1 0 1,0 0-1,-1 0 1,1 0-1,0 0 1,-1 0-1,1 0 1,0 0-1,-1 0 1,1 0-1,0 0 1,-1 1-1,1-1 0,0 0 1,-1 0-1,1 0 1,0 0-1,0 1 1,-1-1-1,1 0 1,0 0-1,0 1 1,-1-1-1,1 1 1,-18 20-106,10-7 148,1 1 0,0 0 1,1 0-1,1 1 1,0 0-1,2 0 1,-1 0-1,2 0 0,-1 25 1,3-39-34,1-1 0,-1 0 0,1 1 1,-1-1-1,1 0 0,0 1 0,-1-1 0,1 0 0,0 0 0,0 0 1,0 1-1,0-1 0,0 0 0,0 0 0,0-1 0,0 1 1,0 0-1,1 0 0,-1 0 0,0-1 0,0 1 0,1-1 1,-1 1-1,0-1 0,1 1 0,-1-1 0,1 0 0,-1 0 0,1 1 1,-1-1-1,0 0 0,1-1 0,-1 1 0,1 0 0,-1 0 1,1 0-1,1-1 0,3 0 12,1 0 1,-1 0 0,1-1-1,-1 0 1,1 0-1,-1-1 1,7-3-1,-2-1-29,1-2 0,-1 0-1,-1 0 1,0-1 0,0 0 0,-1 0-1,0-1 1,-1-1 0,0 1 0,-1-2-1,0 1 1,-1-1 0,0 1 0,-1-2-1,-1 1 1,5-19 0,-15 48-2,0 0 0,0 0 0,-11 18 0,-24 58 583,37-81-491,1 1 0,1 0 1,0 0-1,0 0 1,1 0-1,0 0 0,1 0 1,1 0-1,1 13 1,3-6-81,0 1 0,1-1 0,0 0 0,15 29 0,-13-31-188,-1 1-1,-1 0 1,7 29 0,-12-39 172,1 1 1,-1 0-1,0 0 0,-1 0 0,0 0 0,0 0 0,-1 0 0,0 0 0,-5 15 0,6-22 28,-1 0 1,0 0-1,1 0 1,-1 0-1,0-1 0,0 1 1,0 0-1,0-1 1,-1 1-1,1 0 0,0-1 1,-1 0-1,1 1 1,-1-1-1,1 0 0,-1 1 1,1-1-1,-1 0 1,0 0-1,0-1 0,0 1 1,1 0-1,-1 0 1,0-1-1,0 1 0,0-1 1,0 0-1,0 0 1,0 0-1,0 0 0,-4 0 1,3-1 15,-1 1 1,1-1 0,-1-1-1,1 1 1,0 0-1,-1-1 1,1 0 0,0 1-1,0-1 1,0-1-1,1 1 1,-1 0-1,0-1 1,1 1 0,0-1-1,-1 0 1,-1-3-1,-5-8-74,1 0-1,1-1 0,0 0 0,1 0 0,1 0 1,0-1-1,1 0 0,1 0 0,1 0 0,0 0 1,0 0-1,2 0 0,2-30 0,-1 42 20,0 0-1,1 1 0,-1-1 1,0 0-1,1 1 0,0-1 1,0 1-1,0 0 1,0-1-1,1 1 0,-1 0 1,1 0-1,0 1 1,-1-1-1,1 0 0,1 1 1,4-4-1,7-2-1224,0 0 1,31-11-1,10-4-7979,-26 5-3766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3.574"/>
    </inkml:context>
    <inkml:brush xml:id="br0">
      <inkml:brushProperty name="width" value="0.025" units="cm"/>
      <inkml:brushProperty name="height" value="0.025" units="cm"/>
    </inkml:brush>
  </inkml:definitions>
  <inkml:trace contextRef="#ctx0" brushRef="#br0">1 53 6150,'0'0'16079,"51"-40"-15695,-13 35-288,5 1-63,3 3-66,1 1-1184,0 0-1601,-8-2-2531,-6 2-2627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3.946"/>
    </inkml:context>
    <inkml:brush xml:id="br0">
      <inkml:brushProperty name="width" value="0.025" units="cm"/>
      <inkml:brushProperty name="height" value="0.025" units="cm"/>
    </inkml:brush>
  </inkml:definitions>
  <inkml:trace contextRef="#ctx0" brushRef="#br0">20 0 4516,'0'0'6566,"-3"11"-3160,0 3-2588,0-4-154,0 0-1,1 0 1,0 1-1,0-1 1,1 1-1,1 0 0,0-1 1,0 1-1,3 13 1,-2-22-617,0-1 1,-1 0-1,1 0 1,0 1-1,1-1 1,-1 0-1,0 0 0,0 0 1,0 0-1,1 0 1,-1 0-1,0-1 1,1 1-1,-1 0 1,1-1-1,-1 1 1,1-1-1,-1 1 1,1-1-1,-1 0 0,1 0 1,0 1-1,-1-1 1,1 0-1,-1-1 1,1 1-1,-1 0 1,1 0-1,2-1 1,1 0 85,1 0-1,0-1 1,0 0 0,-1 0 0,1 0 0,7-4 0,40-37 82,-44 34-212,1 1 0,0 0 0,0 0 0,13-6 0,-22 14-11,-1 0 0,0 0 1,0 0-1,1 0 1,-1 0-1,0 0 1,1 0-1,-1 0 1,0 0-1,0 0 1,1 0-1,-1 0 1,0 0-1,1 0 1,-1 0-1,0 0 0,0 1 1,0-1-1,1 0 1,-1 0-1,0 0 1,0 0-1,1 1 1,-1-1-1,0 0 1,0 0-1,0 0 1,0 1-1,1-1 0,-1 0 1,0 0-1,0 1 1,0-1-1,0 0 1,0 1-1,0-1 1,0 0-1,0 0 1,0 1-1,0-1 1,0 0-1,0 0 1,0 1-1,2 24 37,-5 24 188,-8 17 397,13-66-671,0 0 0,0 0-1,0 0 1,0-1 0,0 1 0,0 0 0,0-1-1,0 0 1,0 1 0,0-1 0,0 0 0,0 0-1,2-1 1,25-21-6696,-16 9 176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4.273"/>
    </inkml:context>
    <inkml:brush xml:id="br0">
      <inkml:brushProperty name="width" value="0.025" units="cm"/>
      <inkml:brushProperty name="height" value="0.025" units="cm"/>
    </inkml:brush>
  </inkml:definitions>
  <inkml:trace contextRef="#ctx0" brushRef="#br0">57 7 4164,'0'0'16410,"-4"13"-16079,-13 62 783,3 1 1,4 1-1,-2 139 1,14-213-822,2-9-37,2-11 22,-1-20-292,-2 1 0,-2-64 0,-2 50-595,1 49 353,16 1-162,-11 1 398,0 0 0,1-1-1,-1 0 1,0 0 0,0 0-1,0-1 1,1 0 0,-1 0-1,0 0 1,0-1 0,0 1-1,0-1 1,0 0 0,-1-1-1,1 1 1,-1-1 0,1 0-1,-1 0 1,0 0-1,0-1 1,4-4 0,1-1 138,-1 0-1,0 0 1,-1-1 0,1 0 0,-2-1 0,0 1-1,0-1 1,-1-1 0,0 1 0,-1-1 0,0 1-1,-1-1 1,0-1 0,1-15 0,-4 28-122,0 0 1,0 0-1,0 0 1,0-1-1,0 1 1,0 0-1,0 0 1,0 0-1,0 0 1,0 0-1,0 0 1,0 0-1,0-1 1,0 1-1,0 0 1,0 0-1,0 0 1,0 0-1,0 0 1,0 0-1,0 0 1,0 0-1,0-1 1,0 1-1,0 0 1,0 0-1,0 0 1,0 0-1,-1 0 1,1 0-1,0 0 1,0 0-1,0 0 1,0 0-1,0 0 1,0-1-1,0 1 1,0 0 0,0 0-1,-1 0 1,1 0-1,0 0 1,0 0-1,0 0 1,0 0-1,0 0 1,0 0-1,0 0 1,-1 0-1,1 0 1,0 0-1,0 0 1,0 0-1,0 0 1,0 0-1,0 0 1,0 1-1,-1-1 1,1 0-1,0 0 1,0 0-1,-9 8-146,-6 13 31,4-4 187,2 1 1,0 0-1,1 1 1,0 0-1,2 0 1,0 1-1,2-1 0,0 1 1,1 0-1,-1 26 1,4-44-57,1 0 0,-1-1 1,0 1-1,0 0 0,1-1 0,-1 1 1,1 0-1,0-1 0,-1 1 0,1 0 1,0-1-1,0 1 0,0-1 0,0 1 1,0-1-1,0 0 0,1 0 1,-1 1-1,0-1 0,1 0 0,-1 0 1,3 1-1,0 0-17,1 0 0,-1 0 0,1-1 0,-1 0 0,1 0 0,-1 0 0,1 0 0,8-1 0,42-4-2250,-12-9-4098,-20 1-197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4.643"/>
    </inkml:context>
    <inkml:brush xml:id="br0">
      <inkml:brushProperty name="width" value="0.025" units="cm"/>
      <inkml:brushProperty name="height" value="0.025" units="cm"/>
    </inkml:brush>
  </inkml:definitions>
  <inkml:trace contextRef="#ctx0" brushRef="#br0">123 7 4324,'0'0'15770,"-10"2"-14809,2 1-707,0 1 1,1-1 0,-1 1-1,1 1 1,0-1 0,0 1-1,0 0 1,-9 10 0,13-12-155,-1 1 1,1-1 0,0 1 0,0 0 0,0 0-1,1 0 1,-1 0 0,1 0 0,0 1 0,0-1-1,0 1 1,1 0 0,0-1 0,0 1 0,0 0-1,0 0 1,1 0 0,0-1 0,0 9 0,1-12-89,0 0 1,0 0 0,-1 0 0,1-1 0,0 1 0,0 0-1,0-1 1,0 1 0,1 0 0,-1-1 0,0 1 0,0-1-1,0 0 1,0 1 0,1-1 0,-1 0 0,0 0 0,0 1-1,0-1 1,1 0 0,-1 0 0,0 0 0,3-1-1,32-3 305,-26 1-293,0-1-1,-1-1 1,1 0 0,-1-1-1,0 1 1,0-2-1,-1 1 1,1-1 0,-1-1-1,-1 1 1,0-1-1,0-1 1,0 1 0,-1-1-1,-1 0 1,1 0-1,-1-1 1,4-13 0,-9 23-22,1 0 0,-1 0 0,0 0 1,0-1-1,0 1 0,0 0 0,0 0 1,0 0-1,0 0 0,1-1 0,-1 1 1,0 0-1,0 0 0,0-1 0,0 1 1,0 0-1,0 0 0,0 0 0,0-1 1,0 1-1,0 0 0,0 0 0,0 0 1,0-1-1,0 1 0,0 0 0,0 0 1,-1 0-1,1-1 0,0 1 0,0 0 0,0 0 1,0 0-1,0-1 0,0 1 0,-1 0 1,1 0-1,0 0 0,0 0 0,0-1 1,0 1-1,-1 0 0,1 0 0,0 0 1,0 0-1,0 0 0,-1 0 0,1 0 1,-12 8 17,-9 18 95,16-18-18,1-1 0,1 1 0,-1 1 0,1-1 0,-3 14 0,6-21-85,-1 0-1,1 1 1,0-1-1,-1 0 1,1 1 0,0-1-1,0 1 1,0-1-1,0 1 1,0-1-1,1 0 1,-1 1-1,0-1 1,1 1 0,-1-1-1,1 0 1,-1 1-1,1-1 1,0 0-1,-1 0 1,1 0 0,0 1-1,0-1 1,0 0-1,0 0 1,0 0-1,0 0 1,0 0 0,0-1-1,0 1 1,1 0-1,-1 0 1,0-1-1,0 1 1,1-1 0,-1 1-1,0-1 1,1 1-1,-1-1 1,1 0-1,1 0 1,24 3-1656,-22-3 866,0 1 0,0-1 0,0 0 0,0 0 0,0-1 0,0 0 0,0 0-1,0 0 1,0 0 0,0-1 0,5-2 0,5-7-5997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5.266"/>
    </inkml:context>
    <inkml:brush xml:id="br0">
      <inkml:brushProperty name="width" value="0.025" units="cm"/>
      <inkml:brushProperty name="height" value="0.025" units="cm"/>
    </inkml:brush>
  </inkml:definitions>
  <inkml:trace contextRef="#ctx0" brushRef="#br0">87 0 5926,'0'0'7062,"-3"9"-4686,-10 52 683,3 0 0,-5 97 0,8-67-3124,5-108 119,-1 0-1,0-1 1,-2 1-1,0 1 0,-7-18 1,5 27-282,6 13-154,6 15 100,-2-17 289,0 0 0,0-1 0,1 1 0,-1-1 0,1 0 0,0 0 0,0 0 0,0-1 0,0 1 0,1-1-1,-1 0 1,1 0 0,-1-1 0,1 0 0,-1 1 0,1-1 0,0-1 0,0 1 0,0-1 0,0 0 0,-1 0 0,6-1 0,-2 1 49,-1-1 0,0 0 0,0 0 1,0-1-1,0 0 0,0 0 1,0-1-1,-1 0 0,1 0 0,-1 0 1,0-1-1,1 0 0,-2 0 1,7-6-1,-9 7-5,1 0 1,-1 0-1,0-1 1,-1 1-1,1-1 1,-1 0-1,1 0 1,-1 0-1,0 0 1,0 0-1,-1 0 1,1-1-1,0-6 1,-2 11 81,-2 2-144,0 0-1,-1 0 1,1 0-1,0 1 1,0-1 0,0 1-1,1-1 1,-1 1-1,0 0 1,1 0 0,-2 4-1,2-4 16,-20 59 275,20-58-249,0 0 0,0 0 0,1 1 0,0-1 0,-1 0 0,1 0 0,1 0 0,-1 0 0,1 0 0,-1 0 0,1 0 0,0 0 0,3 7 0,20 5 655,-9-12-1793,-15-4 916,1 0 1,-1 0-1,0 0 0,1 0 0,-1 0 0,0 0 0,1 0 1,-1 0-1,0 0 0,1 0 0,-1-1 0,0 1 1,1 0-1,-1 0 0,0 0 0,1 0 0,-1-1 0,0 1 1,0 0-1,1 0 0,-1-1 0,0 1 0,0 0 1,0-1-1,1 1 0,-1 0 0,0-1 0,0 1 0,0 0 1,0-1-1,0 1 0,2-12-5771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5.628"/>
    </inkml:context>
    <inkml:brush xml:id="br0">
      <inkml:brushProperty name="width" value="0.025" units="cm"/>
      <inkml:brushProperty name="height" value="0.025" units="cm"/>
    </inkml:brush>
  </inkml:definitions>
  <inkml:trace contextRef="#ctx0" brushRef="#br0">2 1 11050,'0'0'11884,"-2"46"-30110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5.987"/>
    </inkml:context>
    <inkml:brush xml:id="br0">
      <inkml:brushProperty name="width" value="0.025" units="cm"/>
      <inkml:brushProperty name="height" value="0.025" units="cm"/>
    </inkml:brush>
  </inkml:definitions>
  <inkml:trace contextRef="#ctx0" brushRef="#br0">99 8 3523,'0'0'22795,"-10"-2"-22496,7 1-273,1 0-1,-1 0 1,1 0 0,-1 1-1,1-1 1,-1 1 0,1-1-1,-1 1 1,1 0 0,-1 0-1,1 0 1,-1 1 0,0-1-1,1 1 1,-1-1 0,1 1-1,0 0 1,-1 0 0,1 0-1,0 0 1,-1 0-1,1 1 1,0-1 0,0 0-1,0 1 1,0 0 0,0 0-1,0-1 1,1 1 0,-1 0-1,1 0 1,-1 1 0,1-1-1,0 0 1,-1 0 0,1 1-1,0-1 1,1 1 0,-1-1-1,0 3 1,0-3-5,0-1-1,1 0 1,-1 1 0,0-1-1,1 1 1,-1-1 0,1 1 0,0-1-1,0 1 1,-1 0 0,1-1 0,0 1-1,0-1 1,1 1 0,-1-1-1,0 1 1,0 0 0,1-1 0,-1 1-1,1-1 1,-1 1 0,1-1 0,0 0-1,1 2 1,-1-2-1,0 0 1,1 0-1,-1 0 1,1-1-1,0 1 0,-1-1 1,1 1-1,0-1 1,-1 1-1,1-1 0,0 0 1,-1 0-1,1 0 1,0 0-1,-1 0 0,1 0 1,0-1-1,1 1 1,11-4-3,-1 0 1,0 0-1,0-1 1,14-7-1,-9 2-203,-12 6 133,0 0 0,-1 1 0,1 0 0,0 0 0,1 1 0,-1 0 0,0 0 0,1 0 0,-1 0 0,1 1 0,-1 1 0,1-1 0,10 1 0,-16 4 75,0-1 0,0 1 1,-1 0-1,1 0 0,-1 0 0,0 0 0,0 0 0,0 0 0,-1 7 0,1-11-14,-1 2 31,1-1-1,-1 1 0,1-1 0,0 1 1,0-1-1,0 1 0,0-1 0,0 0 1,0 1-1,0-1 0,0 1 0,1-1 1,-1 1-1,0-1 0,1 0 0,-1 1 1,1-1-1,0 0 0,-1 1 0,1-1 1,0 0-1,0 0 0,0 0 0,1 2 1,1-3 6,-1 1 1,1-1 0,-1 0-1,1 0 1,0 0 0,-1 0-1,1 0 1,-1-1 0,1 1 0,-1-1-1,1 0 1,-1 1 0,1-1-1,2-2 1,56-24 93,-50 21-251,1 0-1,1 0 0,-1 1 1,1 1-1,0 0 1,0 1-1,26-4 0,-39 8 107,1-1-1,-1 0 0,1 0 1,-1 0-1,1 0 0,-1 0 1,1 0-1,-1 0 0,1 1 1,-1-1-1,1 0 1,-1 0-1,0 1 0,1-1 1,-1 0-1,1 1 0,-1-1 1,0 0-1,1 1 0,-1-1 1,0 1-1,0-1 0,1 0 1,-1 1-1,0-1 0,0 1 1,1-1-1,-1 1 0,0-1 1,0 1-1,0 0 1,0 23 76,-11 19 375,10-43-464,1 1 1,-1-1 0,1 0-1,0 0 1,0 1 0,-1-1-1,1 0 1,0 1 0,-1-1 0,1 0-1,0 1 1,0-1 0,0 1-1,0-1 1,-1 0 0,1 1-1,0-1 1,0 1 0,0-1-1,0 0 1,0 1 0,0-1-1,0 1 1,0-1 0,0 1-1,0-1 1,0 0 0,0 1-1,0-1 1,0 1 0,1-1 0,-1 0-1,0 1 1,0-1 0,0 1-1,1-1 1,-1 0 0,0 1-1,0-1 1,1 0 0,-1 1-1,0-1 1,1 0 0,-1 0-1,1 1 1,16-13-6708,-3-6-4571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7.160"/>
    </inkml:context>
    <inkml:brush xml:id="br0">
      <inkml:brushProperty name="width" value="0.025" units="cm"/>
      <inkml:brushProperty name="height" value="0.025" units="cm"/>
    </inkml:brush>
  </inkml:definitions>
  <inkml:trace contextRef="#ctx0" brushRef="#br0">0 0 737,'0'0'23643,"4"5"-23103,-2-1-439,1 0 1,-1 0 0,0 1 0,0-1 0,-1 0 0,1 1 0,-1 0 0,0-1 0,0 1 0,0 0 0,-1 4-1,-1 64 825,0-6-907,1-65-90,1-1 1,-1 1-1,0-1 1,1 1-1,-1-1 1,1 0-1,-1 1 1,1-1-1,0 0 1,-1 1-1,1-1 0,0 0 1,0 0-1,0 0 1,0 0-1,0 0 1,0 0-1,0 0 1,1 0-1,-1 0 1,0 0-1,0-1 1,1 1-1,-1 0 0,2 0 1,-1-1-273,-1 0 1,0 1-1,1-1 1,-1 0-1,0 0 0,1 0 1,-1 0-1,1 0 1,-1-1-1,0 1 1,1 0-1,-1 0 0,0-1 1,1 1-1,-1-1 1,0 0-1,0 1 1,1-1-1,0-1 0,13-13-7008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7.490"/>
    </inkml:context>
    <inkml:brush xml:id="br0">
      <inkml:brushProperty name="width" value="0.025" units="cm"/>
      <inkml:brushProperty name="height" value="0.025" units="cm"/>
    </inkml:brush>
  </inkml:definitions>
  <inkml:trace contextRef="#ctx0" brushRef="#br0">22 1 5637,'0'0'18450,"-20"62"-17649,19-38-417,1 0-160,0 1-96,0-4-96,4-2-32,7 0-64,0-5-1025,-1-6-961,1-5-1089,-3-3-2882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7.862"/>
    </inkml:context>
    <inkml:brush xml:id="br0">
      <inkml:brushProperty name="width" value="0.025" units="cm"/>
      <inkml:brushProperty name="height" value="0.025" units="cm"/>
    </inkml:brush>
  </inkml:definitions>
  <inkml:trace contextRef="#ctx0" brushRef="#br0">0 80 7495,'0'0'17328,"48"-45"-16687,-4 37-32,8-1-161,3 4-352,0 1-32,-3 4-96,-6 0-769,-6 0-1505,-7-1-1665,-4-6-4774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0.274"/>
    </inkml:context>
    <inkml:brush xml:id="br0">
      <inkml:brushProperty name="width" value="0.025" units="cm"/>
      <inkml:brushProperty name="height" value="0.025" units="cm"/>
    </inkml:brush>
  </inkml:definitions>
  <inkml:trace contextRef="#ctx0" brushRef="#br0">3 1 3940,'3'4'9615,"-1"5"-5495,-2 30-3774,0-32 915,-4 106 1578,1-62-1325,7 96 0,-5-145-1501,1-1 0,0 0-1,1 0 1,-1 1 0,0-1-1,0 0 1,0 0 0,1 0 0,-1 1-1,0-1 1,1 0 0,0 0 0,-1 0-1,1 0 1,-1 0 0,1 0-1,0 0 1,0 0 0,0 0 0,-1 0-1,1 0 1,0 0 0,0-1 0,0 1-1,0 0 1,0-1 0,1 1-1,-1-1 1,0 1 0,0-1 0,0 1-1,0-1 1,1 0 0,-1 0-1,0 1 1,0-1 0,1 0 0,-1 0-1,0 0 1,0 0 0,1-1 0,-1 1-1,0 0 1,0-1 0,0 1-1,1 0 1,-1-1 0,1 0 0,4-2 37,0 0 1,0 0 0,0 0 0,-1-1 0,1 1 0,-1-2 0,8-6-1,33-49 96,-35 43-73,2 1-1,19-21 0,-32 37-60,0 0-1,1-1 0,-1 1 0,0 0 0,1-1 1,-1 1-1,0 0 0,1-1 0,-1 1 0,0 0 0,1-1 1,-1 1-1,1 0 0,-1 0 0,1 0 0,-1 0 1,0-1-1,1 1 0,-1 0 0,1 0 0,-1 0 1,1 0-1,-1 0 0,1 0 0,-1 0 0,1 0 0,-1 0 1,1 0-1,-1 0 0,1 0 0,-1 1 0,0-1 1,1 0-1,0 0 0,6 18 235,-6 35 35,-2-44-201,-12 134 288,35-177-6881,-15 19 748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9.092"/>
    </inkml:context>
    <inkml:brush xml:id="br0">
      <inkml:brushProperty name="width" value="0.025" units="cm"/>
      <inkml:brushProperty name="height" value="0.025" units="cm"/>
    </inkml:brush>
  </inkml:definitions>
  <inkml:trace contextRef="#ctx0" brushRef="#br0">1 27 3459,'0'0'16976,"64"3"-15534,-27-3-225,8-1-224,0-5-353,4 2-415,-5-1-161,-4 1-224,-8 1-897,-4 2-865,-13-3-1249,-9 2-1922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09.449"/>
    </inkml:context>
    <inkml:brush xml:id="br0">
      <inkml:brushProperty name="width" value="0.025" units="cm"/>
      <inkml:brushProperty name="height" value="0.025" units="cm"/>
    </inkml:brush>
  </inkml:definitions>
  <inkml:trace contextRef="#ctx0" brushRef="#br0">0 30 7527,'0'0'14862,"66"16"-13837,-26-17-544,4-4-353,3-2-64,-3-1-513,-1 1-1088,-7-1-1922,-6-1-3556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10.075"/>
    </inkml:context>
    <inkml:brush xml:id="br0">
      <inkml:brushProperty name="width" value="0.025" units="cm"/>
      <inkml:brushProperty name="height" value="0.025" units="cm"/>
    </inkml:brush>
  </inkml:definitions>
  <inkml:trace contextRef="#ctx0" brushRef="#br0">0 62 3075,'0'0'16373,"11"-8"-14825,-3 1-1312,0 2 0,0-1 1,1 1-1,-1 1 0,1 0 0,0 0 0,1 0 1,-1 1-1,1 1 0,-1 0 0,17-2 1,-10 3 52,1-1-63,-1 2 1,30 2-1,-44-3-223,0 1 0,0 1 1,0-1-1,0 0 0,0 0 0,0 1 1,0-1-1,0 1 0,0-1 1,0 1-1,0 0 0,0 0 0,-1 0 1,1 0-1,0 0 0,-1 0 0,1 1 1,-1-1-1,1 0 0,-1 1 1,0-1-1,1 1 0,-1 0 0,0-1 1,0 1-1,0 0 0,0 0 0,0-1 1,-1 1-1,1 0 0,0 2 1,-1-1 12,-1-1 0,0 1 0,1-1 0,-1 1 0,0-1 0,0 0 0,0 1 0,0-1 0,-1 0 0,1 0 0,0 0 0,-1 0 0,0 0 0,1 0 0,-1 0 0,0 0 0,0-1 0,0 1 1,0-1-1,-5 3 0,-54 28 160,44-25-161,-2 2 4,12-6-12,-1 0-1,1 0 0,1 1 1,-1 0-1,0 0 1,-6 7-1,13-11-8,-1 1 0,1-1-1,0 0 1,0 0 0,0 1-1,-1-1 1,1 0 0,0 1 0,0-1-1,0 0 1,0 1 0,0-1-1,0 1 1,0-1 0,0 0 0,0 1-1,0-1 1,0 0 0,0 1 0,0-1-1,0 0 1,0 1 0,0-1-1,0 0 1,1 1 0,-1-1 0,0 0-1,0 1 1,0-1 0,1 0-1,-1 1 1,0-1 0,0 0 0,1 0-1,-1 1 1,0-1 0,0 0-1,1 0 1,-1 1 0,0-1 0,1 0-1,-1 0 1,0 0 0,1 0-1,-1 0 1,0 0 0,1 1 0,-1-1-1,0 0 1,1 0 0,-1 0 0,1 0-1,-1 0 1,1 0 0,26 5 65,-22-4-65,30 4 16,58 13-81,-84-16 55,-1 1-1,0 0 1,0 0-1,-1 1 1,1 0-1,-1 0 1,1 0-1,10 10 1,-17-13 8,1 1 0,-1-1 0,0 0 0,0 0 0,1 1 1,-1-1-1,0 0 0,0 1 0,-1-1 0,1 1 0,0 0 1,0-1-1,-1 1 0,1 0 0,-1-1 0,1 1 0,-1 0 0,0-1 1,0 1-1,0 0 0,0 0 0,0 3 0,-1-2 24,0-1 0,0 1 0,0-1 0,-1 1 0,1 0 0,-1-1-1,0 0 1,1 1 0,-1-1 0,0 0 0,0 0 0,-4 3 0,-5 3 292,0-1 0,0 0-1,-1 0 1,-21 7 0,22-8-27,-1-2 0,1 0 0,-1 0 0,0-1 0,0 0-1,-1-1 1,1-1 0,0 0 0,-1 0 0,-23-3 0,35 2-307,-1 0 0,1 0 0,0-1-1,0 1 1,0 0 0,0 0 0,0-1 0,-1 1 0,1-1 0,0 1 0,0-1 0,0 1 0,0-1 0,0 0 0,0 0-1,0 1 1,1-1 0,-1 0 0,0 0 0,0 0 0,1 0 0,-1 0 0,0 0 0,1 0 0,-1 0 0,1 0-1,-1 0 1,1 0 0,0 0 0,-1-1 0,1 1 0,0 0 0,0 0 0,0 0 0,0-1 0,0 1 0,0 0-1,0 0 1,0 0 0,0 0 0,1-1 0,-1 1 0,1-1 0,1-2-648,0 1 0,-1-1 0,2 1 0,-1 0 0,0 0 0,1 0 0,-1 0 0,1 0 0,0 0 1,0 1-1,5-4 0,13-7-6249,2 1-3373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10.527"/>
    </inkml:context>
    <inkml:brush xml:id="br0">
      <inkml:brushProperty name="width" value="0.025" units="cm"/>
      <inkml:brushProperty name="height" value="0.025" units="cm"/>
    </inkml:brush>
  </inkml:definitions>
  <inkml:trace contextRef="#ctx0" brushRef="#br0">162 1 3716,'0'0'18534,"-7"11"-17210,-27 38-191,-83 135 323,114-176-4336,7-16 158,8-18-3965,-5 1-2318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10.914"/>
    </inkml:context>
    <inkml:brush xml:id="br0">
      <inkml:brushProperty name="width" value="0.025" units="cm"/>
      <inkml:brushProperty name="height" value="0.025" units="cm"/>
    </inkml:brush>
  </inkml:definitions>
  <inkml:trace contextRef="#ctx0" brushRef="#br0">189 11 6598,'0'0'4207,"-10"-1"-1319,6 1-2723,-8-2 695,-1 1-1,1 1 1,-1 0 0,-13 2-1,21-2-692,0 1-1,0 1 1,0-1-1,1 1 1,-1-1-1,0 1 1,1 1-1,-1-1 1,1 1-1,0 0 0,0 0 1,0 0-1,0 0 1,0 1-1,-3 4 1,4-5-83,0 1 0,1-1 0,0 1 0,0-1 0,0 1 0,0 0 1,0-1-1,1 1 0,-1 0 0,1 0 0,0 0 0,1 0 0,-1 1 0,1-1 0,-1 0 1,2 6-1,-1-7-30,1-1 1,-1 0 0,1 0-1,0 0 1,0 1 0,0-1-1,0 0 1,0 0 0,0 0-1,1 0 1,-1-1 0,1 1-1,-1 0 1,1 0-1,0-1 1,0 1 0,0-1-1,-1 0 1,1 0 0,1 1-1,-1-1 1,0 0 0,0-1-1,0 1 1,0 0 0,1-1-1,-1 1 1,0-1 0,5 1-1,4 0 70,1-1 0,0 0 0,-1-1 0,0 0-1,1-1 1,-1 0 0,0-1 0,0 0 0,19-8-1,-26 10-81,0-1-1,0 1 1,-1-1-1,1 0 1,0 0-1,-1 0 1,0-1-1,1 1 1,-1-1 0,0 0-1,-1 0 1,1 0-1,0 0 1,-1 0-1,0-1 1,1 1-1,-1-1 1,-1 0-1,1 1 1,0-1-1,-1 0 1,0 0-1,0 0 1,0 0-1,0 0 1,-1 0-1,0 0 1,0 0-1,0 0 1,-1-7-1,0 8-20,0 1-1,0-1 0,-1 1 0,1 0 0,-1 0 1,1 0-1,-1 0 0,0 0 0,0 0 0,0 0 0,0 0 1,0 1-1,0-1 0,0 1 0,-1-1 0,1 1 1,-1 0-1,1 0 0,-1 0 0,1 0 0,-1 1 1,1-1-1,-1 1 0,0-1 0,1 1 0,-1 0 1,-3 0-1,-2 0-29,0-1 0,0 2 0,1-1 0,-1 1 1,0 0-1,0 0 0,0 1 0,-10 4 0,14-4-125,-1 0-1,1 1 1,-1 0 0,1 0 0,0 0-1,1 1 1,-1-1 0,0 1-1,1 0 1,0 0 0,0 0-1,0 0 1,0 0 0,1 1-1,0 0 1,0-1 0,-2 7 0,3-7-499,0 0 1,0 0 0,1-1-1,-1 1 1,1 0 0,0 0-1,0 0 1,1-1 0,-1 1-1,1 0 1,0 0 0,0-1 0,0 1-1,0 0 1,3 4 0,9 11-5182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11.257"/>
    </inkml:context>
    <inkml:brush xml:id="br0">
      <inkml:brushProperty name="width" value="0.025" units="cm"/>
      <inkml:brushProperty name="height" value="0.025" units="cm"/>
    </inkml:brush>
  </inkml:definitions>
  <inkml:trace contextRef="#ctx0" brushRef="#br0">148 1 4805,'0'0'16538,"-9"10"-15620,-11 9-617,-55 61 1837,70-75-1970,1 1-1,-1 0 1,1 0-1,0 1 1,1-1 0,-1 1-1,1-1 1,1 1-1,-1 0 1,1 0 0,0 1-1,0 9 1,2-16-144,-1 0 0,2 0 0,-1 0 0,0 0 0,0 1 0,0-1 0,0 0 0,1 0 1,-1 0-1,1 0 0,-1 0 0,1 0 0,-1 0 0,1 0 0,-1 0 0,1 0 0,0 0 0,0 0 0,-1 0 0,1 0 1,0-1-1,0 1 0,0 0 0,0 0 0,0-1 0,0 1 0,2 0 0,1 0 25,-1 0 0,0-1 0,1 1 0,0-1 0,-1 1 0,1-1 0,-1 0 0,1-1-1,5 0 1,0-1 19,1 0 0,-1-1 0,0 0 0,0 0 0,0-1 0,13-7 0,-17 7-9,1 0 0,-1-1 0,0 0 0,0 0 0,0 0 0,0-1 0,-1 1 0,0-1 1,-1 0-1,1 0 0,-1-1 0,0 1 0,0-1 0,2-8 0,-5 12-29,1 0-1,-1 0 0,0 0 0,0 0 1,0 1-1,0-1 0,0 0 0,0 0 1,-1 0-1,1 0 0,-1 1 1,0-1-1,0 0 0,0 0 0,0 1 1,-1-1-1,1 1 0,-1-1 1,1 1-1,-1 0 0,0-1 0,0 1 1,0 0-1,0 0 0,0 0 0,0 1 1,-1-1-1,1 0 0,-1 1 1,1 0-1,-1-1 0,0 1 0,1 0 1,-1 0-1,0 1 0,-4-2 1,-3 0-25,0-1 0,0 2 0,0 0 0,-12-1-1,-9 7-2313,30-4 1745,-1-1-1,1 1 1,-1 0-1,1 0 1,-1-1-1,1 1 1,0 0-1,-1 0 1,1 0-1,0 1 1,0-1-1,0 0 1,0 0-1,-2 3 1,2 3-10171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18.524"/>
    </inkml:context>
    <inkml:brush xml:id="br0">
      <inkml:brushProperty name="width" value="0.025" units="cm"/>
      <inkml:brushProperty name="height" value="0.025" units="cm"/>
    </inkml:brush>
  </inkml:definitions>
  <inkml:trace contextRef="#ctx0" brushRef="#br0">89 135 416,'0'0'9166,"10"-6"-8472,0-1-663,60-40 3004,-61 40-1815,0 0 0,-1 0 0,0 0 0,-1-1 0,1 0 0,6-11 0,-17 13 1921,-11 5-2503,-15 5-803,14 0 173,1 2 0,0 0 0,0 0 0,0 1 0,1 1 0,0 0 0,0 1 0,-14 14 0,22-19 6,0 0-1,0 0 0,1 0 1,0 1-1,0 0 0,0 0 1,1 0-1,-1 0 0,1 1 1,0-1-1,1 1 0,-1-1 1,1 1-1,0 0 0,1 0 1,-1 0-1,1 1 0,1-1 1,-1 0-1,1 0 0,0 0 1,1 13-1,0-17 1,0 0 0,0-1-1,0 1 1,0 0 0,1 0 0,-1-1-1,0 1 1,1 0 0,-1-1-1,1 1 1,-1-1 0,1 0 0,0 1-1,-1-1 1,1 0 0,0 0 0,0 0-1,0-1 1,0 1 0,0 0 0,0-1-1,0 1 1,0-1 0,4 1-1,55 1 358,-56-2-343,10-2 50,1 0 0,-1-1-1,0-1 1,0 0 0,0-1 0,0 0-1,-1-1 1,16-10 0,-20 11 27,1-1 1,-1-1-1,0 0 0,-1 0 1,0-1-1,0-1 1,-1 1-1,1-1 0,-2 0 1,0-1-1,8-12 1,-14 19-63,1 1 1,-1 0-1,0-1 1,0 1-1,0-1 1,0 1-1,0-1 1,-1 1 0,1-1-1,-1 0 1,0 1-1,1-1 1,-1 0-1,0 1 1,-1-1-1,1 0 1,0 1-1,-1-1 1,0 1-1,1-1 1,-1 1 0,0-1-1,0 1 1,-1-1-1,1 1 1,0 0-1,-1-1 1,1 1-1,-1 0 1,0 0-1,0 0 1,0 0-1,0 1 1,-3-3-1,1 1-124,-1 1 0,1 0 0,0 1 0,-1-1 1,1 1-1,-1-1 0,1 1 0,-1 1 0,0-1 0,1 1 0,-1 0 0,0 0 0,0 0 0,1 0 0,-1 1 0,0 0 0,1 0 0,-1 0 0,-4 2 0,7-2-193,0 0 1,0 1-1,-1-1 1,1 0-1,0 1 1,1 0-1,-1-1 1,0 1 0,0 0-1,1 0 1,-1 0-1,1 0 1,-1 0-1,1 0 1,-2 4-1,-4 22-7282,6-16 1124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19.581"/>
    </inkml:context>
    <inkml:brush xml:id="br0">
      <inkml:brushProperty name="width" value="0.025" units="cm"/>
      <inkml:brushProperty name="height" value="0.025" units="cm"/>
    </inkml:brush>
  </inkml:definitions>
  <inkml:trace contextRef="#ctx0" brushRef="#br0">27 51 3203,'0'0'17152,"-4"8"-16885,3-5-299,-3 6 259,0 2-1,1-1 1,0 0-1,-3 22 0,6-30-153,-1 0-1,1 0 1,0 1-1,0-1 1,0 0-1,0 0 0,0 1 1,1-1-1,-1 0 1,1 0-1,-1 0 1,1 0-1,0 0 1,0 1-1,0-1 0,0-1 1,0 1-1,0 0 1,1 0-1,-1 0 1,1-1-1,-1 1 0,1 0 1,0-1-1,-1 0 1,1 1-1,0-1 1,0 0-1,0 0 0,0 0 1,0 0-1,0 0 1,0-1-1,4 2 1,5-1 34,-1 0 0,1 0 0,-1-1 0,1-1 1,0 0-1,-1 0 0,1-1 0,-1 0 0,0-1 1,0 0-1,0 0 0,0-2 0,0 1 0,-1-1 1,10-6-1,-11 6-89,0 0 0,-1 0 0,0-1 0,0 1 1,-1-1-1,1-1 0,-1 1 0,0-1 0,-1-1 1,0 1-1,0-1 0,-1 1 0,0-1 0,0 0 0,0-1 1,-1 1-1,-1-1 0,3-10 0,-17 29 307,-4 13-378,12-16 84,1 0 0,0 1 0,0-1 0,1 0 0,0 1 0,0 0-1,1-1 1,-1 10 0,2-16-18,0-1 1,1 1-1,-1-1 0,1 1 0,-1-1 1,1 1-1,-1-1 0,1 1 1,-1-1-1,1 1 0,0-1 0,-1 1 1,1-1-1,0 0 0,-1 1 0,1-1 1,0 0-1,-1 0 0,1 0 0,0 1 1,-1-1-1,1 0 0,0 0 1,0 0-1,-1 0 0,1 0 0,0 0 1,0-1-1,-1 1 0,2 0 0,27-5 291,-14-2-283,-1 0-1,0-1 1,-1 0-1,0-1 0,0-1 1,-1 0-1,0-1 0,0 0 1,-2 0-1,17-23 1,-49 97-283,18-54 259,-7 31 175,10-39-166,1-1-1,0 1 1,0 0-1,0 0 1,0 0-1,1 0 1,-1 0-1,0-1 1,0 1-1,0 0 1,1 0-1,-1 0 1,0-1-1,1 1 1,-1 0-1,1 0 1,-1-1-1,1 1 1,-1 0-1,1-1 1,-1 1-1,1 0 1,0-1-1,-1 1 1,1-1-1,0 1 1,0-1-1,-1 1 1,1-1-1,0 0 1,0 1-1,0-1 1,-1 0 0,1 0-1,0 0 1,0 1-1,0-1 1,0 0-1,-1 0 1,2 0-1,48 2-2340,-16-2-4058,-14 0-1097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0.173"/>
    </inkml:context>
    <inkml:brush xml:id="br0">
      <inkml:brushProperty name="width" value="0.025" units="cm"/>
      <inkml:brushProperty name="height" value="0.025" units="cm"/>
    </inkml:brush>
  </inkml:definitions>
  <inkml:trace contextRef="#ctx0" brushRef="#br0">1 80 4228,'0'0'12444,"0"8"-10485,0-3-1818,0-4-43,0 1-1,-1-1 1,1 1 0,0-1 0,0 1 0,0-1 0,1 1 0,-1-1 0,0 1 0,0-1 0,1 1 0,-1-1 0,1 1 0,0-1 0,-1 1 0,1-1 0,0 0 0,0 1 0,-1-1 0,1 0 0,0 0 0,0 0-1,1 0 1,-1 0 0,0 0 0,0 0 0,0 0 0,1 0 0,-1 0 0,1 0 0,-1-1 0,0 1 0,1-1 0,-1 1 0,1-1 0,-1 0 0,1 1 0,-1-1 0,1 0 0,-1 0 0,3 0 0,8 0 247,-1-1-1,0 0 1,0 0 0,1-1 0,-1-1 0,0 1 0,-1-2-1,16-6 1,-19 7-309,0-1 0,0 0 0,0 0 0,0 0 0,-1-1 0,1 0 0,-1 0 0,-1-1 0,1 0 0,-1 0 0,0 0 0,8-14 0,-12 19-13,0 0 1,-1 0-1,1 0 0,-1 0 0,1 0 1,-1 0-1,1-1 0,-1 1 0,1 0 0,-1 0 1,0-1-1,0 1 0,0 0 0,0 0 1,0-1-1,0 1 0,0 0 0,0 0 1,0-1-1,-1-1 0,0 3-14,1-1 1,-1 1-1,0-1 0,1 0 1,-1 1-1,0-1 0,0 1 0,1 0 1,-1-1-1,0 1 0,0 0 0,1-1 1,-1 1-1,0 0 0,0 0 0,0 0 1,0-1-1,1 1 0,-1 0 0,0 0 1,0 0-1,-1 1 0,-3-1-18,1 1 1,-1 0-1,0 0 0,0 0 1,1 1-1,-1 0 0,1 0 0,-1 0 1,-4 3-1,-65 55 48,70-56-35,-1 0 0,1 0 0,1 1 0,-1-1 1,0 1-1,1 0 0,0 0 0,0 0 0,1 0 0,-1 0 1,1 1-1,0-1 0,1 1 0,-2 5 0,3-10-7,1 0-1,-1 0 1,1 0 0,0 0-1,-1 0 1,1 0-1,0 0 1,0-1-1,-1 1 1,1 0-1,0 0 1,0-1 0,0 1-1,0-1 1,0 1-1,0-1 1,0 1-1,0-1 1,0 1 0,0-1-1,0 0 1,1 0-1,-1 0 1,0 1-1,0-1 1,0 0-1,0 0 1,0-1 0,0 1-1,2 0 1,40-3-713,-34 2-129,1-1 0,-1 0 0,0-1-1,0 0 1,11-6 0,22-13-6383,-6-2-2403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0.582"/>
    </inkml:context>
    <inkml:brush xml:id="br0">
      <inkml:brushProperty name="width" value="0.025" units="cm"/>
      <inkml:brushProperty name="height" value="0.025" units="cm"/>
    </inkml:brush>
  </inkml:definitions>
  <inkml:trace contextRef="#ctx0" brushRef="#br0">141 1 5701,'0'0'13165,"-9"3"-10902,-2 2-1792,-1 0 0,1 0-1,0 1 1,1 1 0,-1 0-1,1 0 1,0 1 0,1 0-1,0 1 1,0 0 0,-9 12-1,18-20-469,0-1-1,0 0 0,0 0 1,0 0-1,-1 1 0,1-1 1,0 0-1,0 1 0,0-1 0,0 0 1,0 0-1,0 1 0,0-1 1,0 0-1,0 0 0,0 1 1,0-1-1,0 0 0,0 0 1,0 1-1,0-1 0,0 0 1,1 0-1,-1 1 0,0-1 1,0 0-1,0 0 0,0 1 0,0-1 1,1 0-1,-1 0 0,0 0 1,0 1-1,0-1 0,1 0 1,-1 0-1,0 0 0,0 0 1,1 1-1,-1-1 0,19 4 93,33-3-143,-34-1-353,-18 0 399,18 1-316,0 0 1,0 1-1,-1 0 1,1 2-1,31 10 1,-49-14 335,1 0 1,-1 0-1,1 1 1,-1-1-1,0 0 1,1 0-1,-1 0 1,1 1-1,-1-1 1,0 0-1,1 1 1,-1-1-1,0 0 1,0 0-1,1 1 1,-1-1-1,0 1 1,0-1-1,1 0 1,-1 1 0,0-1-1,0 1 1,0-1-1,1 0 1,-1 1-1,0-1 1,0 1-1,0-1 1,0 1-1,0-1 1,0 1-1,0-1 1,0 0-1,0 1 1,-12 14 805,-24 8 280,35-23-1101,-8 6 66,0-1 0,-1-1 0,1 1 0,-1-2 0,0 1 0,0-2 0,0 1 0,0-1 0,-1-1 0,-15 1 0,26-3-360,-1-1 0,1 0 1,0 0-1,-1 0 0,1 1 1,0-1-1,0 0 0,0 0 0,0 0 1,0 1-1,0-1 0,1 0 1,-1 0-1,1 0 0,-1 1 0,1-1 1,1-2-1,11-21-4229,4-2-2354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1.919"/>
    </inkml:context>
    <inkml:brush xml:id="br0">
      <inkml:brushProperty name="width" value="0.025" units="cm"/>
      <inkml:brushProperty name="height" value="0.025" units="cm"/>
    </inkml:brush>
  </inkml:definitions>
  <inkml:trace contextRef="#ctx0" brushRef="#br0">91 108 3651,'0'0'6711,"7"-9"-4437,-3 4-1858,23-31 1971,-26 33-1976,1 1 1,-1-1 0,1 0 0,-1 0-1,0 0 1,0 0 0,0 0 0,-1 0 0,1 0-1,-1 0 1,1 0 0,-1 0 0,0 0-1,-1-6 1,1 9-366,0-1 1,-1 1-1,1-1 0,-1 1 0,1-1 1,0 1-1,-1-1 0,1 1 0,-1-1 0,1 1 1,-1 0-1,1-1 0,-1 1 0,1 0 1,-1-1-1,0 1 0,1 0 0,-1 0 1,1 0-1,-1-1 0,0 1 0,1 0 0,-1 0 1,1 0-1,-1 0 0,0 0 0,1 0 1,-1 0-1,0 0 0,1 1 0,-1-1 1,1 0-1,-1 0 0,0 0 0,1 1 0,-1-1 1,1 0-1,-1 0 0,1 1 0,-1-1 1,1 1-1,-1 0 0,-24 16 203,14-4-130,1 1 0,0 0 1,1 0-1,1 1 0,0 0 0,1 0 0,1 1 1,1 0-1,0 0 0,0 0 0,-1 20 1,5-35-115,1 0 0,0 0 0,0 0 0,-1 0 0,1 0 0,0 0 0,0 0 1,0 0-1,0 1 0,0-1 0,1 0 0,-1 0 0,0 0 0,0 0 0,1 0 0,-1 0 1,1 0-1,-1 0 0,1 0 0,-1 0 0,1 0 0,-1 0 0,1 0 0,0 0 1,0-1-1,-1 1 0,1 0 0,0 0 0,0-1 0,0 1 0,0-1 0,0 1 1,0 0-1,0-1 0,0 0 0,0 1 0,0-1 0,0 0 0,0 1 0,0-1 0,0 0 1,0 0-1,0 0 0,1 0 0,-1 0 0,0 0 0,0 0 0,0-1 0,0 1 1,0 0-1,2-1 0,4-1 27,-1-1 0,1 1 0,0-1 0,-1-1 0,0 1 1,11-9-1,-2 0-8,0-1 0,-2-1 0,1 0 0,-2-1 0,0-1 0,-1 1 0,0-2 0,-1 1 0,-1-2 0,-1 1 0,10-32 0,-26 117-120,-4-28 53,7-26-51,0-1 0,2 1 0,-1 0 0,1 0 0,1 1 0,1-1 0,0 22-1,1-35 26,0-1-1,1 1 0,-1-1 0,0 0 0,0 1 0,1-1 1,-1 1-1,0-1 0,1 0 0,-1 1 0,0-1 0,1 0 1,-1 1-1,1-1 0,-1 0 0,1 0 0,-1 0 0,0 1 1,1-1-1,-1 0 0,1 0 0,-1 0 0,1 0 0,-1 0 1,1 0-1,-1 0 0,1 0 0,-1 0 0,1 0 0,-1 0 1,1 0-1,-1 0 0,1 0 0,-1 0 0,1 0 0,-1 0 1,1-1-1,-1 1 0,0 0 0,1 0 0,-1-1 0,1 1 1,-1 0-1,1-1 0,20-12-2259,4-12-1889,2-7-1558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0.922"/>
    </inkml:context>
    <inkml:brush xml:id="br0">
      <inkml:brushProperty name="width" value="0.025" units="cm"/>
      <inkml:brushProperty name="height" value="0.025" units="cm"/>
    </inkml:brush>
  </inkml:definitions>
  <inkml:trace contextRef="#ctx0" brushRef="#br0">92 0 8968,'0'0'9898,"-1"11"-8014,-3 21-637,-2-1-1,-2 1 1,-16 45-1,13-48-910,1 1-1,2 1 1,1 0-1,2 0 0,-3 37 1,8-68-322,0 0 1,0 1-1,0-1 1,0 0-1,0 1 1,0-1-1,0 0 1,1 1-1,-1-1 1,0 0-1,0 0 1,0 1-1,0-1 1,0 0-1,0 1 1,1-1-1,-1 0 1,0 0-1,0 1 1,0-1-1,1 0 1,-1 0-1,0 0 1,0 1-1,1-1 1,-1 0-1,0 0 1,0 0-1,1 0 1,-1 0-1,0 0 1,1 1-1,-1-1 1,0 0-1,0 0 1,1 0-1,-1 0 1,0 0-1,1 0 1,-1 0-1,0 0 1,1 0-1,-1 0 1,0 0-1,0-1 1,1 1-1,-1 0 1,0 0-1,1 0 1,-1 0-1,0 0 1,0-1-1,1 1 1,-1 0-1,0 0 1,0 0-1,1-1 1,-1 1-1,0 0 1,0 0-1,0-1 1,0 1-1,1 0 1,-1-1-1,16-17 346,-14 12-357,0 0 0,0-1 0,-1 1 0,0-1 0,0 0 0,-1 1 0,0-9 0,0 12-37,0-1 1,0 1-1,0 0 1,-1-1-1,1 1 1,-1 0-1,0-1 1,0 1-1,-1 0 1,1 0-1,0 0 1,-1 0-1,0 0 1,0 0-1,-3-4 1,29 7-1,0-2 0,44-7 1,-48 7-28,11 0-1432,-19-2-9899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1.358"/>
    </inkml:context>
    <inkml:brush xml:id="br0">
      <inkml:brushProperty name="width" value="0.025" units="cm"/>
      <inkml:brushProperty name="height" value="0.025" units="cm"/>
    </inkml:brush>
  </inkml:definitions>
  <inkml:trace contextRef="#ctx0" brushRef="#br0">16 0 2466,'0'0'22518,"-2"9"-22102,-3 17-195,1-1-1,0 39 1,4-63-265,0-1-1,0 1 1,0-1-1,0 0 1,0 1 0,0-1-1,0 1 1,0-1-1,0 0 1,0 1 0,0-1-1,0 1 1,0-1 0,0 0-1,1 1 1,-1-1-1,0 1 1,0-1 0,0 0-1,1 1 1,-1-1-1,0 0 1,0 1 0,1-1-1,-1 0 1,0 0-1,1 1 1,-1-1 0,0 0-1,1 0 1,-1 0-1,1 1 1,-1-1 0,0 0-1,1 0 1,-1 0 0,0 0-1,1 0 1,-1 0-1,1 0 1,-1 0 0,1 0-1,-1 0 1,0 0-1,1 0 1,-1 0 0,1 0-1,-1 0 1,0 0-1,1 0 1,-1-1 0,0 1-1,1 0 1,-1 0-1,1 0 1,-1-1 0,0 1-1,1 0 1,-1 0 0,0-1-1,0 1 1,1 0-1,-1-1 1,0 1 0,22-22-4032,-12-2-1220,-2-5-2936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1.687"/>
    </inkml:context>
    <inkml:brush xml:id="br0">
      <inkml:brushProperty name="width" value="0.025" units="cm"/>
      <inkml:brushProperty name="height" value="0.025" units="cm"/>
    </inkml:brush>
  </inkml:definitions>
  <inkml:trace contextRef="#ctx0" brushRef="#br0">8 0 3940,'0'0'17905,"-7"50"-17777,7-39-96,10 1-801,2-4-1825,0-1-3332,3-3-6790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2.046"/>
    </inkml:context>
    <inkml:brush xml:id="br0">
      <inkml:brushProperty name="width" value="0.025" units="cm"/>
      <inkml:brushProperty name="height" value="0.025" units="cm"/>
    </inkml:brush>
  </inkml:definitions>
  <inkml:trace contextRef="#ctx0" brushRef="#br0">117 0 4708,'0'0'15887,"-9"6"-14413,-3 0-883,1 2 1,0-1-1,0 2 0,-11 10 1,18-16-458,1 1 1,-1 0-1,1 0 1,-1 0-1,1 1 0,1-1 1,-1 1-1,1 0 1,-1-1-1,1 1 1,1 0-1,-1 0 0,1 1 1,0-1-1,0 0 1,0 6-1,1-10-129,0-1-1,0 1 0,0-1 1,0 1-1,0-1 1,0 1-1,0-1 0,1 1 1,-1-1-1,0 1 1,0-1-1,1 0 0,-1 1 1,0-1-1,1 1 0,-1-1 1,0 0-1,1 1 1,-1-1-1,1 0 0,-1 1 1,0-1-1,1 0 1,-1 1-1,1-1 0,-1 0 1,1 0-1,-1 0 1,1 0-1,0 1 0,24-1 172,20-12-338,-7-11-1038,-31 17 1033,1 1 0,-1 0 0,1 0-1,0 1 1,0 0 0,1 0-1,-1 1 1,1 0 0,17-3 0,-26 7 228,1 0 0,-1-1 1,1 1-1,-1 0 0,1-1 1,-1 1-1,0 0 1,1-1-1,-1 1 0,0 0 1,1 0-1,-1-1 0,0 1 1,0 0-1,0 0 1,0-1-1,0 1 0,0 0 1,0 0-1,0 0 0,0-1 1,0 1-1,-1 1 0,-2 32 1026,2-21-299,3-13-741,1 1 0,-1-1 0,0 1 0,1-1 0,-1 0 0,0 1 0,1-1 0,-1-1 0,1 1 0,-1 0 0,0-1-1,1 1 1,-1-1 0,5-1 0,40-21-613,-40 18 381,0 1-1,1 0 0,-1 1 0,1-1 1,0 1-1,0 1 0,0 0 0,1 0 1,14-1-1,-21 37 1140,-1-13-1449,0-21-235,1 0 0,0 0 0,0 0-1,-1 0 1,1 0 0,0 0 0,0 0 0,-1-1 0,1 1 0,0-1 0,-1 1-1,4-2 1,9-9-6685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2.388"/>
    </inkml:context>
    <inkml:brush xml:id="br0">
      <inkml:brushProperty name="width" value="0.025" units="cm"/>
      <inkml:brushProperty name="height" value="0.025" units="cm"/>
    </inkml:brush>
  </inkml:definitions>
  <inkml:trace contextRef="#ctx0" brushRef="#br0">41 1 4100,'0'0'18129,"-33"48"-16335,27-36-897,5-2-705,1-2-128,0-2-993,5-3-1762,1-2-3266</inkml:trace>
  <inkml:trace contextRef="#ctx0" brushRef="#br0" timeOffset="1">28 170 7591,'0'0'17617,"-16"28"-21076,24-33-5606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2.985"/>
    </inkml:context>
    <inkml:brush xml:id="br0">
      <inkml:brushProperty name="width" value="0.025" units="cm"/>
      <inkml:brushProperty name="height" value="0.025" units="cm"/>
    </inkml:brush>
  </inkml:definitions>
  <inkml:trace contextRef="#ctx0" brushRef="#br0">1 1 4228,'0'0'18642,"8"53"-18034,-8-25-255,2 1-257,-1-1-64,2-1 0,0-3-32,3-3-609,1-5-512,-2-5-833,-5-7-961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3.322"/>
    </inkml:context>
    <inkml:brush xml:id="br0">
      <inkml:brushProperty name="width" value="0.025" units="cm"/>
      <inkml:brushProperty name="height" value="0.025" units="cm"/>
    </inkml:brush>
  </inkml:definitions>
  <inkml:trace contextRef="#ctx0" brushRef="#br0">1 80 8840,'0'0'11627,"67"4"-10185,-23-9-353,8-3-256,2-2-353,0 2-224,-5 0-192,-8 0-32,-8 1-384,-12 2-833,-9-1-192,-9 1-994,-3-1-2850,-14-2-4452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3.698"/>
    </inkml:context>
    <inkml:brush xml:id="br0">
      <inkml:brushProperty name="width" value="0.025" units="cm"/>
      <inkml:brushProperty name="height" value="0.025" units="cm"/>
    </inkml:brush>
  </inkml:definitions>
  <inkml:trace contextRef="#ctx0" brushRef="#br0">1 135 3683,'0'0'18130,"51"-35"-16977,-1 23-192,7-2-289,8-1-127,4 3-417,-1 0-96,-8 2-833,-7-1-2722,-11-2-4933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5.614"/>
    </inkml:context>
    <inkml:brush xml:id="br0">
      <inkml:brushProperty name="width" value="0.025" units="cm"/>
      <inkml:brushProperty name="height" value="0.025" units="cm"/>
    </inkml:brush>
  </inkml:definitions>
  <inkml:trace contextRef="#ctx0" brushRef="#br0">169 119 2242,'0'0'7607,"4"-12"-4190,-2 7-2940,13-42 2012,-13 43-2005,-1 1 0,-1-1 0,1 0 0,0 1 0,-1-1 0,0 0-1,0 1 1,0-1 0,0 0 0,-1 0 0,1 1 0,-2-6 0,2 9-469,-1 0 0,1 0 1,0-1-1,-1 1 1,1 0-1,0 0 0,-1 0 1,1 0-1,0 0 0,-1 0 1,1 0-1,0 0 1,-1 0-1,1 0 0,0 0 1,-1 0-1,1 0 0,0 0 1,-1 0-1,1 0 1,0 0-1,-1 0 0,1 0 1,0 0-1,0 0 0,-1 1 1,1-1-1,0 0 1,-1 0-1,1 0 0,0 0 1,0 1-1,-1-1 0,1 0 1,0 0-1,0 1 0,0-1 1,-1 0-1,1 1 1,0-1-1,0 0 0,0 1 1,0-1-1,0 0 0,0 0 1,-1 1-1,1 0 1,-9 14 265,-3 19-92,2 1 0,2-1 0,0 2 0,3-1 0,1 1-1,1-1 1,3 39 0,0-69-235,1 0 0,0 1 0,0-1 0,0 0 0,0 1 1,1-1-1,0 0 0,0 0 0,4 6 0,-6-10-627,-11-10-2172,-9-10 1795,-29-34 0,34 34 1741,2 1 0,-16-29 0,29 47-642,1-1 0,-1 1 0,0-1 0,0 1 0,0 0-1,0-1 1,1 1 0,-1 0 0,0-1 0,0 1 0,1 0 0,-1-1-1,0 1 1,1 0 0,-1-1 0,0 1 0,1 0 0,-1 0 0,0 0-1,1-1 1,-1 1 0,1 0 0,-1 0 0,0 0 0,1 0 0,-1 0-1,1-1 1,-1 1 0,0 0 0,1 0 0,-1 0 0,1 0 0,-1 0-1,1 1 1,-1-1 0,0 0 0,1 0 0,0 0 0,27 0-276,-22 0 395,49 1-153,47-1-591,-38-11-3560,-33 0-1379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5.944"/>
    </inkml:context>
    <inkml:brush xml:id="br0">
      <inkml:brushProperty name="width" value="0.025" units="cm"/>
      <inkml:brushProperty name="height" value="0.025" units="cm"/>
    </inkml:brush>
  </inkml:definitions>
  <inkml:trace contextRef="#ctx0" brushRef="#br0">41 1 3844,'0'0'19634,"-1"12"-19169,-14 64-57,8-47-756,0 0-1,3 0 1,0 0 0,2 1-1,2 46 1,3-65-2112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2.261"/>
    </inkml:context>
    <inkml:brush xml:id="br0">
      <inkml:brushProperty name="width" value="0.025" units="cm"/>
      <inkml:brushProperty name="height" value="0.025" units="cm"/>
    </inkml:brush>
  </inkml:definitions>
  <inkml:trace contextRef="#ctx0" brushRef="#br0">111 1 12107,'0'0'5638,"-8"7"-3668,-47 44 687,49-45-2454,0 0 1,1 1 0,0 0-1,0 0 1,0 0-1,1 0 1,0 1 0,-3 10-1,11-17-213,0-1 0,0 1 0,1-1 0,-1 0 0,0 0 0,0-1 0,0 1 0,5-2-1,-5 1-10,28-5-308,47-5 0,-72 10 303,0 0-1,0 1 1,1 0-1,-1 1 0,0-1 1,0 1-1,0 1 0,0-1 1,0 1-1,0 1 1,0-1-1,-1 1 0,8 4 1,-12-6 57,-1 1 0,1-1 1,-1 0-1,1 1 0,-1-1 1,0 1-1,0-1 0,1 1 0,-1 0 1,0-1-1,-1 1 0,1 0 1,0 0-1,0 0 0,-1-1 0,1 1 1,-1 0-1,0 0 0,1 0 0,-1 0 1,0 0-1,0 0 0,0 0 1,0 0-1,-1 0 0,1 0 0,-1 0 1,1 0-1,-1 0 0,1-1 1,-1 1-1,0 0 0,0 0 0,0-1 1,0 1-1,0 0 0,0-1 1,-1 1-1,-1 1 0,-4 6 358,-1-2-1,1 1 1,-1-1-1,0 0 0,-17 10 1,19-12-282,-1-1-1,0 1 1,-1-1 0,1-1 0,-1 1-1,0-1 1,0-1 0,0 1 0,0-1 0,0-1-1,0 1 1,-11-1 0,18-1-240,0-1 1,0 0-1,0 1 1,1-1-1,-1 0 1,0 1-1,0-1 1,1 0-1,-1 0 1,1 0-1,-1 1 1,1-1-1,-1 0 1,1 0-1,-1 0 0,1 0 1,0 0-1,-1 0 1,1 0-1,0 0 1,0 0-1,0 0 1,0 0-1,0 0 1,0 0-1,0 0 1,0 0-1,0 0 1,0 0-1,1 0 1,-1 0-1,0 0 1,1 0-1,-1 0 1,1 0-1,0-1 0,16-40-10124,1 17-2486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6.272"/>
    </inkml:context>
    <inkml:brush xml:id="br0">
      <inkml:brushProperty name="width" value="0.025" units="cm"/>
      <inkml:brushProperty name="height" value="0.025" units="cm"/>
    </inkml:brush>
  </inkml:definitions>
  <inkml:trace contextRef="#ctx0" brushRef="#br0">0 69 6118,'0'0'15791,"81"2"-14958,-43-6-481,5-5-256,-2-1-32,-3 2-128,-7 0-1025,-8 2-1474,-5-2-608,-14 0-160,-4-2-1569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6.647"/>
    </inkml:context>
    <inkml:brush xml:id="br0">
      <inkml:brushProperty name="width" value="0.025" units="cm"/>
      <inkml:brushProperty name="height" value="0.025" units="cm"/>
    </inkml:brush>
  </inkml:definitions>
  <inkml:trace contextRef="#ctx0" brushRef="#br0">0 53 9225,'0'0'15438,"38"-47"-15053,-4 42-257,4 5-128,2 0-32,-2 0-1057,0 0-1410,-5 8-1600,-3-2-2948</inkml:trace>
  <inkml:trace contextRef="#ctx0" brushRef="#br0" timeOffset="1">418 121 4773,'0'0'8071,"-2"8"-4110,-1 4-3191,-1 1 610,0-1 1,1 1-1,1 0 0,-2 14 0,7-26-1307,0 0 0,-1 0 0,1 0 0,0-1 0,0 1 0,0-1 0,-1 0 0,1 0 0,0 0 0,0 0 0,0 0 0,0-1 0,-1 1 0,5-2 0,1-1-79,0 0 1,-1-1-1,1 0 0,0-1 1,8-7-1,-11 8-98,0 0 1,0 1-1,1-1 1,-1 1-1,1 0 1,0 0-1,0 1 1,0 0-1,0 0 1,0 0-1,10-1 1,-15 4 94,-1-1 0,1 1 1,0-1-1,-1 1 0,1-1 0,0 1 0,-1-1 0,1 1 1,-1 0-1,1-1 0,-1 1 0,1 0 0,-1 0 1,1-1-1,-1 1 0,0 0 0,1 0 0,-1-1 1,0 1-1,0 0 0,0 0 0,0 0 0,1 0 0,-1-1 1,0 1-1,0 0 0,-1 1 0,1 32 93,0-27-28,0-4-509,2 43 2165,6-29-2745,-8-17 849,1 0 0,-1 0 0,1 0 0,-1 0-1,1 1 1,-1-1 0,1 0 0,-1 0 0,1 0 0,-1 0 0,1 0-1,0 0 1,-1-1 0,1 1 0,-1 0 0,1 0 0,-1 0 0,1 0-1,-1-1 1,0 1 0,1 0 0,-1 0 0,1-1 0,-1 1 0,1 0-1,-1-1 1,0 1 0,1-1 0,-1 1 0,0 0 0,1-1 0,-1 0-1,5-9-9344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7.888"/>
    </inkml:context>
    <inkml:brush xml:id="br0">
      <inkml:brushProperty name="width" value="0.025" units="cm"/>
      <inkml:brushProperty name="height" value="0.025" units="cm"/>
    </inkml:brush>
  </inkml:definitions>
  <inkml:trace contextRef="#ctx0" brushRef="#br0">141 1 3107,'0'0'17777,"8"0"-17510,-6 0-236,1 1 0,0-1 1,-1 0-1,1 1 0,0 0 0,-1 0 1,1 0-1,-1 0 0,1 0 1,-1 0-1,0 0 0,1 1 0,-1-1 1,0 1-1,0 0 0,0 0 1,0 0-1,3 4 0,0 1 35,0 1 0,-1-1 0,0 1 0,0 0 1,-1 0-1,3 9 0,-6-17-65,1 4 290,1 0 0,-1 1 0,1-1 0,-1 0 0,-1 1 0,1-1 0,-1 1 1,0-1-1,0 1 0,-1 7 0,1-11-263,0-1 0,0 0 0,-1 0 0,1 1 1,0-1-1,-1 0 0,1 0 0,0 0 0,-1 0 0,1 0 1,0 0-1,-1 1 0,1-1 0,0 0 0,-1 0 1,1 0-1,-1 0 0,1 0 0,0 0 0,-1 0 0,1-1 1,0 1-1,-1 0 0,1 0 0,0 0 0,-1 0 1,1 0-1,0 0 0,-1-1 0,1 1 0,0 0 0,-1 0 1,1 0-1,0-1 0,0 1 0,-1 0 0,1-1 0,0 1 1,0 0-1,0 0 0,-1-1 0,1 1 0,0 0 1,0-1-1,-13-15 235,13 15-219,-3-2-35,1-1 1,-1 1 0,0 0-1,0 0 1,0 0 0,-1 0-1,1 1 1,-1-1 0,1 1 0,-6-3-1,7 4-31,1 0 0,-1-1 0,1 1 0,0-1 0,-1 1 0,1-1 0,0 1-1,0-1 1,0 0 0,0 1 0,0-1 0,1 0 0,-1 0 0,0 0 0,1 0 0,-1 0 0,1 0-1,0 0 1,0 0 0,0 0 0,0 0 0,0 0 0,0 0 0,0 1 0,1-1 0,0-4-1,0-13 151,-3 19-117,0 0 1,-1 1 0,1-1 0,0 0-1,0 1 1,0-1 0,0 1-1,0 0 1,0 0 0,0 0 0,0 0-1,0 0 1,0 0 0,-1 2 0,-4 4 15,0 1 1,1 0 0,1 0 0,-1 1-1,2-1 1,-1 1 0,1 0-1,0 1 1,1-1 0,0 1 0,0-1-1,-2 20 1,1 9 149,2 77 0,2-108-171,1 9 12,1-1-1,1 1 0,0-1 1,6 16-1,-4-16 11,-1-1-1,-1 1 1,0 0-1,1 23 1,-4-37-35,0-1 0,0 0 1,0 1-1,0-1 1,0 0-1,0 1 1,0-1-1,-1 1 0,1-1 1,0 0-1,0 1 1,0-1-1,0 0 1,0 1-1,-1-1 0,1 0 1,0 0-1,0 1 1,0-1-1,-1 0 1,1 0-1,0 1 0,-1-1 1,1 0-1,0 0 1,0 0-1,-1 1 1,1-1-1,0 0 0,-1 0 1,1 0-1,0 0 1,-1 0-1,1 0 1,0 0-1,-1 1 0,1-1 1,-1 0-1,1 0 1,0-1-1,-1 1 0,1 0 1,0 0-1,-1 0 1,1 0-1,0 0 1,-1 0-1,1 0 0,0 0 1,-1-1-1,1 1 1,0 0-1,-1 0 1,1 0-1,0-1 0,0 1 1,-1-1-1,-17-13-1656,8-3-1361,1 0-1,1 0 1,1 0-1,-6-22 1,10 30 1149,-4-13-4713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8.248"/>
    </inkml:context>
    <inkml:brush xml:id="br0">
      <inkml:brushProperty name="width" value="0.025" units="cm"/>
      <inkml:brushProperty name="height" value="0.025" units="cm"/>
    </inkml:brush>
  </inkml:definitions>
  <inkml:trace contextRef="#ctx0" brushRef="#br0">0 291 2755,'0'0'10698,"64"-9"-9737,-43 9-257,-3-4-319,5 0-289,1-5-288,-2-1-1794,1-7-1634</inkml:trace>
  <inkml:trace contextRef="#ctx0" brushRef="#br0" timeOffset="1">360 0 5029,'0'0'15364,"-8"13"-14532,-9 15 351,-22 53-1,33-66-913,0-1 0,1 1 0,1 0 0,1 0 0,0 1 0,1-1 0,-1 18 0,4-31-279,-1-1 0,0 0 1,0 0-1,0 0 1,1 0-1,-1 0 0,0 1 1,1-1-1,-1 0 0,1 0 1,-1 0-1,1 0 1,0 0-1,-1-1 0,1 1 1,0 0-1,0 0 0,0 0 1,0 0-1,-1-1 1,1 1-1,0 0 0,0-1 1,2 1-1,34 7-1452,-23-8-227,0 0-1,0-1 0,20-5 0,-1-3-4091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9.038"/>
    </inkml:context>
    <inkml:brush xml:id="br0">
      <inkml:brushProperty name="width" value="0.025" units="cm"/>
      <inkml:brushProperty name="height" value="0.025" units="cm"/>
    </inkml:brush>
  </inkml:definitions>
  <inkml:trace contextRef="#ctx0" brushRef="#br0">146 219 3523,'0'0'10811,"-11"3"-8121,5-2-2459,-67 22 2256,69-22-2352,1 0 0,-1 1-1,1-1 1,0 1 0,0 0-1,0 0 1,0 0 0,0 0-1,0 0 1,0 1 0,1 0-1,-1-1 1,1 1 0,0 0 0,0 0-1,0 0 1,0 0 0,1 0-1,-1 1 1,-1 4 0,3-7-126,1 0 0,-1-1 1,1 1-1,-1 0 1,1-1-1,-1 1 0,1 0 1,0-1-1,-1 1 0,1-1 1,0 1-1,-1-1 1,1 1-1,0-1 0,0 1 1,-1-1-1,1 0 0,0 0 1,0 1-1,0-1 1,0 0-1,-1 0 0,1 0 1,0 0-1,0 0 0,0 0 1,0 0-1,0 0 1,-1 0-1,1 0 0,1-1 1,33-1 149,-22-2-298,0-1-1,-1 0 1,1 0 0,-1-1 0,-1-1 0,1 0 0,-1-1 0,0 0-1,-1 0 1,1-1 0,-2-1 0,0 0 0,0 0 0,14-22-1,-19 25 92,-9 21 65,0 1 0,1-1 0,0 1 0,1 0-1,1 0 1,0 16 0,2-31-2,0 1 0,0 0 0,0-1 0,0 1 0,0 0-1,0-1 1,0 1 0,1 0 0,-1-1 0,0 1 0,0-1 0,1 1 0,-1 0 0,0-1 0,1 1 0,-1-1 0,0 1 0,1-1-1,-1 1 1,1-1 0,-1 1 0,1-1 0,-1 0 0,1 1 0,-1-1 0,1 0 0,0 1 0,-1-1 0,1 0 0,-1 0 0,2 1 0,25-2 304,-19-1-271,-1 0 0,0-1-1,1 0 1,-1 0 0,7-4 0,-1-3-23,0 0 0,-1-1 0,0 0 1,0-1-1,-2 0 0,1 0 1,-1-2-1,-1 1 0,-1-1 0,0 0 1,0-1-1,-2 0 0,0 0 1,0 0-1,-1-1 0,-1 0 0,-1 0 1,2-25-1,-18 74-397,6-19 354,-12 27-66,8-21 220,1 0 0,1 1 0,1 0 0,1 1 0,1-1 0,1 1 0,-4 36 0,8-58-119,1 1 0,0 0 1,0 0-1,-1 0 0,1-1 0,0 1 1,0 0-1,0 0 0,0 0 0,0 0 1,0 0-1,0 0 0,0-1 0,1 1 1,-1 0-1,0 0 0,1 0 0,-1-1 1,0 1-1,1 0 0,-1 0 1,1-1-1,-1 1 0,1 0 0,-1-1 1,1 1-1,-1 0 0,1-1 0,0 1 1,-1-1-1,1 1 0,0-1 0,0 1 1,-1-1-1,1 0 0,0 1 0,0-1 1,0 0-1,-1 0 0,1 1 0,0-1 1,0 0-1,0 0 0,0 0 0,0 0 1,-1 0-1,1 0 0,0 0 0,0-1 1,0 1-1,0 0 0,-1 0 0,1-1 1,0 1-1,0 0 0,0-1 0,-1 1 1,1-1-1,0 0 0,3-1 20,0 0-1,-1-1 1,1 1-1,-1-1 1,0 0-1,0 0 1,0 0-1,0-1 1,0 1-1,-1 0 1,3-5-1,-2-1-9,-1 0 0,0 0 0,0 0-1,0 0 1,-1-11 0,0 16-27,-1 0-1,1-1 1,-2 1-1,1 0 1,0-1-1,-1 1 1,0-1-1,0 1 1,0 0 0,0 0-1,-1 0 1,-2-6-1,4 9-2,-1 1 1,1-1-1,0 1 0,0 0 0,0-1 1,-1 1-1,1-1 0,0 1 0,0 0 1,-1-1-1,1 1 0,0 0 0,-1 0 1,1-1-1,0 1 0,-1 0 0,1 0 1,-1-1-1,1 1 0,0 0 0,-1 0 1,1 0-1,-1 0 0,1 0 0,0 0 1,-1-1-1,1 1 0,-1 0 0,1 0 1,-1 0-1,1 1 0,-1-1 0,1 0 1,0 0-1,-1 0 0,0 0 0,-4 16-168,4 24-63,1-39 227,1 1 0,-1 0 0,0-1 0,1 1 0,-1-1 0,1 1 0,-1-1 1,1 1-1,0-1 0,0 1 0,-1-1 0,1 0 0,0 1 0,0-1 0,0 0 0,1 0 0,-1 0 0,0 0 0,0 0 0,1 0 0,-1 0 0,3 1 1,0 0-35,1 0 1,-1-1-1,0 0 1,1 0-1,-1 0 1,0-1 0,1 1-1,6-1 1,-1-1-42,0 1 1,0-2 0,0 1-1,0-2 1,-1 1-1,1-1 1,11-5 0,-11 3 7,-1-1 0,1-1 0,14-12 0,-21 17 81,-1-1-1,1 1 1,-1-1 0,1 0 0,-1 1-1,0-1 1,0 0 0,0 0-1,-1 0 1,1-1 0,-1 1 0,1 0-1,-1-1 1,0 1 0,0 0-1,0-5 1,-1 7 132,-21 40 539,15-31-438,0 1-1,1 0 1,0 1 0,1 0 0,0-1 0,0 1 0,1 0-1,1 1 1,0-1 0,0 0 0,1 1 0,-1 12-1,3-22-243,-1 0 0,0 0 1,1 0-1,-1 0 0,1-1 0,-1 1 0,1 0 0,-1 0 0,1 0 0,-1-1 0,1 1 0,0 0 0,-1-1 0,1 1 0,0 0 0,0-1 0,0 1 0,-1-1 0,1 1 0,0-1 0,0 0 0,0 1 0,0-1 0,0 0 0,0 0 0,0 1 0,0-1 0,0 0 0,0 0 0,0 0 0,0 0 0,0 0 0,0-1 0,-1 1 0,1 0 0,0 0 0,0 0 0,0-1 0,0 1 0,1-1 0,2 0-500,-1 0-1,1 0 0,-1-1 0,1 1 1,-1-1-1,0 0 0,1 0 1,-1 0-1,6-5 0,4-11-4209,-2-3-2418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9.394"/>
    </inkml:context>
    <inkml:brush xml:id="br0">
      <inkml:brushProperty name="width" value="0.025" units="cm"/>
      <inkml:brushProperty name="height" value="0.025" units="cm"/>
    </inkml:brush>
  </inkml:definitions>
  <inkml:trace contextRef="#ctx0" brushRef="#br0">0 1 11018,'0'0'11659,"4"52"-13580,3-38-1539,1 1-3202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29.754"/>
    </inkml:context>
    <inkml:brush xml:id="br0">
      <inkml:brushProperty name="width" value="0.025" units="cm"/>
      <inkml:brushProperty name="height" value="0.025" units="cm"/>
    </inkml:brush>
  </inkml:definitions>
  <inkml:trace contextRef="#ctx0" brushRef="#br0">124 0 3171,'0'0'14248,"-10"8"-12353,3-3-1747,-55 46 2407,58-47-2335,-1 0 0,1 1 0,1-1 0,-1 1 0,0 0 0,1 0 0,0 0 0,0 0 0,1 0 0,0 1 0,0-1 0,-3 12 0,5-17-218,0 1 1,0-1 0,0 0-1,0 1 1,0-1-1,0 0 1,0 1-1,0-1 1,0 1 0,0-1-1,0 0 1,1 0-1,-1 1 1,0-1-1,0 0 1,0 1 0,0-1-1,1 0 1,-1 1-1,0-1 1,0 0-1,1 0 1,-1 0 0,0 1-1,0-1 1,1 0-1,-1 0 1,0 0 0,1 1-1,-1-1 1,0 0-1,1 0 1,-1 0-1,0 0 1,1 0 0,-1 0-1,0 0 1,2 0-1,20-3 157,19-12 52,13-19-959,-44 26 496,0 0 0,1 1 0,0 1-1,0 0 1,1 0 0,0 1 0,24-6-1,-36 11 281,1 0 0,-1 0 0,0 1 0,1-1-1,-1 0 1,1 1 0,-1-1 0,0 0 0,1 1-1,-1-1 1,0 0 0,0 1 0,1-1-1,-1 1 1,0-1 0,0 0 0,0 1 0,1-1-1,-1 1 1,0-1 0,0 1 0,0-1 0,0 1-1,0-1 1,0 1 0,0-1 0,0 1 0,0-1-1,0 0 1,0 1 0,0-1 0,0 1 0,-1-1-1,1 1 1,0-1 0,0 1 0,-1 0 0,-6 29 1268,4-18 190,6-12-1409,0 0 0,0 0 1,-1-1-1,1 1 1,0-1-1,0 1 1,-1-1-1,1 0 0,0 0 1,-1 0-1,3-2 1,15-9-47,-13 7-262,-1 1 0,0 0 0,1 1 0,0-1 0,0 1 0,0 0 0,0 1 0,1 0 0,-1 0 0,10-1 1,-16 7 195,0-1 0,0 1 0,-1-1 0,1 1 0,-1-1 0,0 1 0,0 0 0,-1 6 0,1-9 35,-18 61-6081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30.394"/>
    </inkml:context>
    <inkml:brush xml:id="br0">
      <inkml:brushProperty name="width" value="0.025" units="cm"/>
      <inkml:brushProperty name="height" value="0.025" units="cm"/>
    </inkml:brush>
  </inkml:definitions>
  <inkml:trace contextRef="#ctx0" brushRef="#br0">18 1 10890,'0'0'13549,"-12"69"-13325,9-46-160,0-2-32,3-4-64,0-5-800,0 0-738,0-8-640,0-16-15791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30.753"/>
    </inkml:context>
    <inkml:brush xml:id="br0">
      <inkml:brushProperty name="width" value="0.025" units="cm"/>
      <inkml:brushProperty name="height" value="0.025" units="cm"/>
    </inkml:brush>
  </inkml:definitions>
  <inkml:trace contextRef="#ctx0" brushRef="#br0">1 1 11179,'0'0'9192,"58"7"-14188,-29-3 543,7-2-1857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31.096"/>
    </inkml:context>
    <inkml:brush xml:id="br0">
      <inkml:brushProperty name="width" value="0.025" units="cm"/>
      <inkml:brushProperty name="height" value="0.025" units="cm"/>
    </inkml:brush>
  </inkml:definitions>
  <inkml:trace contextRef="#ctx0" brushRef="#br0">181 1 4901,'0'0'13020,"-8"1"-10458,-10 3-1758,1 1 1,-1 1-1,-17 8 0,27-10-639,0-1 1,1 1 0,-1 1 0,1-1-1,0 1 1,0 1 0,0-1 0,1 1 0,-11 13-1,16-19-166,1 1-1,0-1 1,0 0-1,0 0 0,0 0 1,0 1-1,-1-1 0,1 0 1,0 0-1,0 1 1,0-1-1,0 0 0,0 0 1,0 1-1,0-1 1,0 0-1,0 0 0,0 0 1,0 1-1,0-1 1,0 0-1,0 0 0,0 1 1,0-1-1,0 0 1,0 0-1,1 1 0,-1-1 1,0 0-1,0 0 1,0 0-1,0 1 0,0-1 1,1 0-1,-1 0 1,0 0-1,0 0 0,0 1 1,1-1-1,-1 0 1,0 0-1,16 4-90,28-3-190,-33-2 141,18 1-310,59 2-688,-81-1 1052,1 0 0,-1 0 0,0 1 0,0 0 0,0 1 0,0-1-1,0 1 1,0 1 0,8 4 0,-14-7 92,0-1 0,-1 0 0,1 1 0,0-1 0,-1 1 0,1-1 0,0 1 0,-1-1 0,1 1 0,0 0 0,-1-1-1,1 1 1,-1-1 0,1 1 0,-1 0 0,1 0 0,-1-1 0,0 1 0,1 0 0,-1 0 0,0 0 0,0-1 0,1 1-1,-1 0 1,0 0 0,0 0 0,0 0 0,0-1 0,0 1 0,0 0 0,0 0 0,-1 0 0,1 0 0,-1 1 35,-1 0 1,1-1-1,0 1 1,-1-1 0,0 0-1,1 1 1,-1-1-1,0 0 1,1 0-1,-1 0 1,0 0 0,-4 1-1,-59 15 798,37-14-1450,-44-1 1,63-4-2629,7-7-2819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405"/>
    </inkml:context>
    <inkml:brush xml:id="br0">
      <inkml:brushProperty name="width" value="0.025" units="cm"/>
      <inkml:brushProperty name="height" value="0.025" units="cm"/>
    </inkml:brush>
  </inkml:definitions>
  <inkml:trace contextRef="#ctx0" brushRef="#br0">1 1 19346,'0'0'577,"61"92"-609,-29-39-32,9 3-673,1-3-384,-3-8-448,-1-15-97,-6-9 993,-4-12-608,-7-7-64,-10-2 128,-17 0-9001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2.678"/>
    </inkml:context>
    <inkml:brush xml:id="br0">
      <inkml:brushProperty name="width" value="0.025" units="cm"/>
      <inkml:brushProperty name="height" value="0.025" units="cm"/>
    </inkml:brush>
  </inkml:definitions>
  <inkml:trace contextRef="#ctx0" brushRef="#br0">181 1 11115,'0'0'9582,"-9"9"-7895,2 0-1360,0-1 0,0 1 0,0 0 0,1 1 0,1 0 0,0 0 1,0 0-1,1 1 0,0-1 0,-4 17 0,5-8-252,0 1 1,1 0-1,1 0 1,0 0-1,2 0 0,0 0 1,2 0-1,0 0 1,1 0-1,1-1 0,0 1 1,2-1-1,0-1 1,2 1-1,17 29 0,-25-47-432,-3-14-989,-7-7 1145,-1 0 0,0 0 0,-2 2-1,0-1 1,-1 1 0,-1 1 0,-1 1-1,0 0 1,-29-24 0,32 30 641,21 13-61,11 5-493,4-2-926,0-2 0,0 0 1,27 1-1,32-4-7160,-40-1 769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31.439"/>
    </inkml:context>
    <inkml:brush xml:id="br0">
      <inkml:brushProperty name="width" value="0.025" units="cm"/>
      <inkml:brushProperty name="height" value="0.025" units="cm"/>
    </inkml:brush>
  </inkml:definitions>
  <inkml:trace contextRef="#ctx0" brushRef="#br0">53 47 32,'0'0'12102,"-8"-5"-7917,-26-16-1200,24 9 765,17 6-2148,20 4-1047,-26 2-430,6 0-42,7 0-36,0 0 0,1 1 0,22 5 0,-35-6-46,0 0 0,-1 1 0,1 0 0,0-1 1,0 1-1,0 0 0,0 0 0,-1 0 0,1 0 0,0 0 0,-1 0 1,1 1-1,-1-1 0,0 0 0,2 3 0,-2-3 4,-1 0 0,1 0 1,-1 1-1,0-1 0,0 0 0,0 1 0,1-1 0,-1 0 0,0 1 0,-1-1 0,1 0 0,0 1 0,0-1 1,-1 0-1,1 1 0,0-1 0,-1 0 0,1 0 0,-1 1 0,0-1 0,1 0 0,-1 0 0,0 0 1,0 0-1,-1 2 0,-5 4 52,0-1-1,0 1 1,-1-1 0,0 0 0,0-1 0,0 0 0,-1 0 0,1-1 0,-11 4-1,-26 15 134,109-22-1621,-41-1 731,54 2-901,-71-1 1526,0 0 0,0 0-1,0 0 1,0 1 0,0 0 0,0 0-1,-1 0 1,1 1 0,9 6 0,-14-9 102,0 1 0,0-1 0,-1 1 0,1-1 0,0 1 0,-1-1 0,1 1 0,-1-1 0,1 1 0,-1 0 1,1-1-1,-1 1 0,1 0 0,-1-1 0,1 1 0,-1 0 0,0 0 0,0-1 0,1 1 0,-1 0 1,0 0-1,0 0 0,0 0 0,0-1 0,0 1 0,0 0 0,0 0 0,0 0 0,0 0 0,-1 1 104,0-1 0,0 1 0,0-1 0,0 0 0,0 1 0,0-1 0,0 0 0,-1 0 0,1 0 0,0 0 0,-1 0 0,1 0 0,-3 1 0,-47 16 2177,30-14-2043,-1-1 1,0-1-1,-28-1 1,66-19-8968,3 5 1592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31.813"/>
    </inkml:context>
    <inkml:brush xml:id="br0">
      <inkml:brushProperty name="width" value="0.025" units="cm"/>
      <inkml:brushProperty name="height" value="0.025" units="cm"/>
    </inkml:brush>
  </inkml:definitions>
  <inkml:trace contextRef="#ctx0" brushRef="#br0">221 1 6919,'0'0'14926,"-44"59"-13741,15-30-32,0 1-352,0 2-353,3-5-128,2-1-224,7-5-64,6-8 1,4-3-33,5-9-257,0-1-672,2-4-2017,0-10-65,2-8-3363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32.156"/>
    </inkml:context>
    <inkml:brush xml:id="br0">
      <inkml:brushProperty name="width" value="0.025" units="cm"/>
      <inkml:brushProperty name="height" value="0.025" units="cm"/>
    </inkml:brush>
  </inkml:definitions>
  <inkml:trace contextRef="#ctx0" brushRef="#br0">73 9 12075,'0'0'4325,"-10"8"-1251,-31 31-783,39-37-2101,0 0 0,0 0 0,0 0 0,0 0 0,1 1 1,-1-1-1,1 1 0,0-1 0,0 1 0,0-1 0,0 1 1,0 0-1,0 0 0,0 4 0,1-5-102,0-1-1,0 1 0,1-1 1,-1 1-1,0 0 0,1-1 1,-1 1-1,1-1 0,0 1 1,-1-1-1,1 0 0,0 1 1,0-1-1,0 0 0,0 1 1,0-1-1,0 0 0,2 2 1,2 0 15,-1 0 0,1-1 0,-1 1 0,1-1 0,0 0 0,0 0 1,0 0-1,1-1 0,-1 1 0,0-2 0,8 2 0,7-1-29,0-1-1,-1 0 1,1-1-1,25-6 1,-38 6-60,-1-1 0,1 0 0,0 0 0,-1 0 0,1-1 0,-1 0 0,0 0 0,0-1 0,0 0 0,0 0 0,-1 0 0,1-1 0,-1 0 1,0 0-1,6-9 0,-9 13-8,-1-1 1,1 0-1,-1 0 1,0 0-1,0 0 1,0 0-1,0 0 1,0 0-1,0 0 0,-1 0 1,1-1-1,-1 1 1,1 0-1,-1 0 1,0-1-1,0 1 1,0 0-1,0-1 1,0 1-1,-1 0 1,0-4-1,0 4-4,0 0 0,-1 0 0,1 1 1,-1-1-1,1 0 0,-1 1 0,0-1 0,1 1 0,-1 0 0,0-1 0,0 1 0,0 0 0,0 0 0,0 0 0,0 0 0,0 1 0,0-1 0,-3 0 0,-2-1-11,0 1-1,0 0 1,-1 0-1,1 1 1,0 0-1,-1 0 1,1 1 0,0 0-1,-1 0 1,1 1-1,0 0 1,-9 3-1,10-1-29,-1 1-1,1-1 0,0 1 1,0 0-1,0 0 1,1 1-1,0-1 0,0 1 1,0 1-1,-3 6 0,7-11-172,0 0 0,0 0 1,0 0-1,0 0 0,0 0 0,0 0 0,1 0 0,-1 0 0,1 0 0,0 1 0,0-1 0,0 0 0,0 0 0,0 1 0,0-1 0,1 2 0,0-2-207,0 0-1,-1 0 1,1-1-1,1 1 1,-1-1 0,0 1-1,0-1 1,1 1-1,-1-1 1,1 0 0,-1 0-1,1 0 1,-1 0 0,1 0-1,0 0 1,-1 0-1,1 0 1,0 0 0,0-1-1,0 1 1,3 0-1,21 3-6343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32.530"/>
    </inkml:context>
    <inkml:brush xml:id="br0">
      <inkml:brushProperty name="width" value="0.025" units="cm"/>
      <inkml:brushProperty name="height" value="0.025" units="cm"/>
    </inkml:brush>
  </inkml:definitions>
  <inkml:trace contextRef="#ctx0" brushRef="#br0">69 0 10442,'0'0'6892,"-6"11"-5147,-4 5-1196,3-6-189,0 0 1,1 1-1,0 0 1,1 0-1,0 0 1,1 1-1,0-1 1,1 1-1,-2 15 1,5-26-345,0 0 0,0 0 0,0 0 0,0 0 0,1 0 0,-1 0 0,0 0 0,1 0 0,-1 0 0,0 0 0,1-1 0,-1 1 0,1 0 0,0 0 0,-1 0 0,1-1 0,0 1 0,-1 0 0,1-1 0,0 1 0,0 0 0,-1-1 0,1 1 0,2 0-1,29 6 571,-22-6-402,0-1 0,0-1 0,0 0 0,15-3 0,-18 2-122,0-1-1,0 0 1,0 0-1,0-1 1,-1 0-1,1 0 1,-1 0-1,11-11 0,-15 13 37,0 0 0,1 0 0,-1 0-1,-1 0 1,1 0 0,0 0 0,0-1-1,-1 1 1,0-1 0,1 1 0,-1-1-1,0 0 1,0 1 0,0-1 0,-1 0-1,1 0 1,-1 0 0,1 0 0,-1 0 0,0 1-1,0-1 1,0 0 0,-1 0 0,1 0-1,-1 0 1,0-3 0,-1 4-54,0-1 0,0 1 0,0 0 0,0 0 0,0 0 0,-1 0 0,1 0 0,-1 0 0,1 1 0,-1-1 0,0 1-1,1 0 1,-1-1 0,0 1 0,0 1 0,0-1 0,0 0 0,0 1 0,0-1 0,0 1 0,0 0 0,0 0 0,-3 1 0,0-1-121,1 0-1,-1 0 1,1 1-1,-1-1 1,1 1-1,0 1 1,-1-1-1,1 1 1,0 0-1,0 0 1,0 0-1,-5 4 1,5-2-637,-1 1-464,2 0-3566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35.443"/>
    </inkml:context>
    <inkml:brush xml:id="br0">
      <inkml:brushProperty name="width" value="0.025" units="cm"/>
      <inkml:brushProperty name="height" value="0.025" units="cm"/>
    </inkml:brush>
  </inkml:definitions>
  <inkml:trace contextRef="#ctx0" brushRef="#br0">56 60 2819,'1'-30'9629,"1"1"-3905,-2 28-4454,-6 38 332,-10 25-973,3 0-1,3 0 1,-3 77-1,13-137-616,-1 0 0,1-1-1,0 1 1,0 0 0,0 0-1,0 0 1,1 0-1,-1 0 1,0 0 0,1 0-1,-1 0 1,1 0 0,0 0-1,0-1 1,-1 1 0,1 0-1,0-1 1,1 1 0,1 2-1,-2-3 9,0-1 0,1 1 0,-1-1 0,0 0 0,0 1 0,1-1 0,-1 0 0,0 0 0,0 0 0,0 0 0,1 0-1,-1 0 1,0 0 0,0-1 0,1 1 0,-1 0 0,0-1 0,0 1 0,0-1 0,0 1 0,1-1 0,0 0 0,7-5 104,0 0 0,-1-1 0,0 0 0,0 0 0,11-13 0,-2-2 34,-1-1 1,14-26-1,-17 26 96,2 0 1,20-25 0,-35 48-248,0 0 0,0 0 0,0 0 1,0 0-1,1 0 0,-1 0 0,0-1 0,0 1 0,0 0 1,0 0-1,1 0 0,-1 0 0,0 0 0,0 0 0,0 0 1,0 0-1,1 0 0,-1 0 0,0 0 0,0 1 0,0-1 1,0 0-1,1 0 0,-1 0 0,0 0 0,0 0 1,0 0-1,0 0 0,0 0 0,1 0 0,-1 1 0,0-1 1,0 0-1,0 0 0,0 0 0,0 0 0,0 0 0,0 0 1,1 1-1,-1-1 0,0 0 0,0 0 0,0 0 0,0 0 1,0 1-1,0-1 0,0 0 0,0 0 0,0 0 0,0 0 1,0 1-1,0-1 0,0 0 0,0 0 0,0 0 1,0 1-1,0-1 0,0 0 0,-1 0 0,4 24 121,-2 27-83,-20 88 24,20-139-81,-1 1-1,1-1 0,-1 1 0,1 0 0,0-1 0,-1 1 0,1-1 0,0 1 0,0-1 0,-1 0 0,1 1 0,0-1 1,0 0-1,0 1 0,0-1 0,-1 0 0,1 0 0,0 0 0,0 0 0,0 0 0,0 0 0,0 0 0,-1 0 1,1 0-1,0 0 0,0-1 0,0 1 0,0 0 0,-1 0 0,1-1 0,0 1 0,0-1 0,0 0 0,32-9-1731,-22 5-1886,-1-2-2023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36.317"/>
    </inkml:context>
    <inkml:brush xml:id="br0">
      <inkml:brushProperty name="width" value="0.025" units="cm"/>
      <inkml:brushProperty name="height" value="0.025" units="cm"/>
    </inkml:brush>
  </inkml:definitions>
  <inkml:trace contextRef="#ctx0" brushRef="#br0">0 16 1666,'8'-5'608,"-4"0"-288,3 2-223,-3 0 223,-2 3 1057,-1 0-1473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37.120"/>
    </inkml:context>
    <inkml:brush xml:id="br0">
      <inkml:brushProperty name="width" value="0.025" units="cm"/>
      <inkml:brushProperty name="height" value="0.025" units="cm"/>
    </inkml:brush>
  </inkml:definitions>
  <inkml:trace contextRef="#ctx0" brushRef="#br0">113 85 2819,'34'-36'4495,"-34"35"-4092,1 1 0,0-1 0,-1 0 1,1 1-1,0-1 0,-1 0 1,1 0-1,-1 1 0,1-1 1,-1 0-1,0 0 0,1 0 0,-1 0 1,0 1-1,0-1 0,0 0 1,1 0-1,-1 0 0,0 0 1,0 0-1,0 0 0,-1-1 0,-13-6 3548,-22 8-2657,31 1-1284,1 1 0,-1 0 0,0 0 0,1 0 0,-1 1 0,1-1 0,0 1 0,0 0 0,0 0 0,0 1 0,0-1 0,1 1 0,0 0-1,0 0 1,0 0 0,0 0 0,0 0 0,-2 7 0,0-3 30,1 1 0,0 0 0,1 0 1,0 0-1,0 1 0,1-1 0,0 1 0,-1 15 0,3-24-31,0 0 0,0 0 0,0 0 0,0 0 0,0 0 0,1 0 0,-1 0 0,0 0-1,0 0 1,1 0 0,-1 0 0,0 0 0,1 0 0,-1 0 0,1 0 0,0 0 0,-1-1 0,1 1 0,-1 0 0,1 0 0,0-1 0,0 1 0,-1 0 0,1-1 0,0 1 0,0-1 0,0 1 0,1 0 0,0-1 3,1 1 0,-1-1 0,1 0 1,-1 1-1,1-1 0,-1 0 0,1 0 0,-1-1 1,1 1-1,-1 0 0,4-2 0,1 0 14,0 0 0,0-1 0,0 0 0,0 0 0,0-1 0,0 1 0,6-6 0,-8 4 98,1 0-1,-1 0 1,0 0 0,-1-1 0,1 0 0,-1 0-1,-1 0 1,1 0 0,-1-1 0,0 1 0,0-1-1,0 0 1,-1 0 0,-1 0 0,1 0 0,-1 0-1,0 0 1,0 0 0,-1-1 0,-1-7 0,1 15-117,0-1 0,0 1 0,0-1 1,0 1-1,0-1 0,0 1 0,-1-1 1,1 1-1,0 0 0,0-1 0,-1 1 1,1-1-1,0 1 0,-1 0 0,1-1 1,0 1-1,-1 0 0,1-1 0,0 1 1,-1 0-1,1 0 0,-1-1 0,1 1 1,-1 0-1,1 0 0,0 0 0,-1 0 1,1-1-1,-1 1 0,1 0 0,-1 0 1,1 0-1,-1 0 0,1 0 0,-1 0 1,1 0-1,-1 1 0,1-1 1,-1 0-1,1 0 0,-1 0 0,1 0 1,0 0-1,-1 1 0,1-1 0,-1 0 1,1 0-1,-1 1 0,1-1 0,0 0 1,-1 1-1,1-1 0,0 0 0,-1 1 1,1-1-1,0 1 0,-1 0 0,-20 21-102,18-16 97,1 0 0,-1-1 0,1 1-1,0 0 1,1 0 0,-1 0 0,1 0-1,-1 7 1,3-12-1,-1-1-1,0 1 1,0-1-1,1 1 0,-1-1 1,0 0-1,1 1 1,-1-1-1,1 0 1,-1 1-1,0-1 0,1 0 1,-1 1-1,1-1 1,-1 0-1,1 0 1,-1 0-1,1 1 0,-1-1 1,1 0-1,-1 0 1,1 0-1,-1 0 1,1 0-1,-1 0 0,1 0 1,-1 0-1,1 0 1,-1 0-1,1 0 1,0-1-1,19-1 24,57-26 19,-65 22-47,1 0-1,0 1 1,0 1 0,0 0-1,0 1 1,1 0 0,-1 1-1,1 1 1,22 0 0,-35 1 0,0 0 0,0 0 0,0 0 0,0 1 0,0-1 0,1 0 0,-1 1 0,0-1 0,0 1 0,0-1 0,0 1 0,0-1 0,0 1 0,0 0 1,-1-1-1,1 1 0,0 0 0,0 0 0,0 0 0,-1 0 0,1 0 0,0 0 0,-1 0 0,1 0 0,-1 0 0,1 1 0,0 2 7,0-1 0,-1 0-1,0 1 1,1-1 0,-1 0-1,0 1 1,-1-1 0,1 0-1,-1 5 1,-3 6 58,1-1 1,-2 1-1,-7 15 0,82-95 895,-2-11-892,-67 76-65,-1 1 0,0 0 1,0 0-1,0 0 0,0 0 0,0 0 1,0-1-1,1 1 0,-1 0 1,0 0-1,0 0 0,0 0 1,0 0-1,1 0 0,-1 0 0,0 0 1,0 0-1,0-1 0,0 1 1,1 0-1,-1 0 0,0 0 0,0 0 1,0 0-1,1 0 0,-1 0 1,0 0-1,0 0 0,0 0 1,1 1-1,-1-1 0,0 0 0,0 0 1,0 0-1,0 0 0,1 0 1,-1 0-1,0 0 0,0 0 0,0 0 1,0 1-1,1-1 0,-1 0 1,0 0-1,0 0 0,0 0 1,0 0-1,0 1 0,0-1 0,0 0 1,0 0-1,1 1 0,2 16-80,-4 21-30,-4-4 111,3-25-2,0 0-1,1 0 0,0 0 1,0 0-1,1 0 0,0 0 0,0 0 1,1 0-1,4 15 0,-4-22 17,-1-1 0,1 0 0,0 0-1,-1 0 1,1 0 0,0 0 0,0 0-1,0 0 1,0 0 0,0 0 0,0-1-1,0 1 1,0 0 0,0-1 0,0 1-1,0 0 1,1-1 0,-1 1 0,0-1-1,0 0 1,1 1 0,-1-1 0,0 0-1,1 0 1,-1 0 0,0 0 0,0 0-1,1 0 1,-1 0 0,0-1 0,1 1-1,-1 0 1,0-1 0,0 1 0,0-1-1,1 1 1,-1-1 0,0 1 0,0-1-1,0 0 1,0 0 0,1 0 0,4-3 90,-1 0 0,0 0-1,0 0 1,0-1 0,-1 1 0,8-11 0,-4 2 5,-1 1 1,0-1-1,-2-1 0,1 1 0,5-24 0,-10 34-97,0-1-1,0 0 0,0 0 1,0 0-1,-1 1 0,1-1 1,-1 0-1,0 0 0,0 0 1,-1 0-1,1 0 1,-1 0-1,0 0 0,0 0 1,0 1-1,-1-1 0,1 0 1,-1 1-1,0-1 0,0 1 1,0 0-1,0-1 0,0 1 1,-1 0-1,-3-3 0,6 6-57,-1-1-1,1 1 1,-1 0-1,1-1 1,-1 1-1,1-1 1,-1 1-1,1 0 1,-1 0-1,0-1 1,1 1 0,-1 0-1,1 0 1,-1 0-1,0 0 1,1-1-1,-1 1 1,0 0-1,1 0 1,-1 0-1,1 1 1,-1-1-1,0 0 1,1 0-1,-1 0 1,0 0-1,1 0 1,-1 1-1,1-1 1,-1 0-1,1 1 1,-1-1-1,0 0 1,0 2-1,1-2-108,0 0-1,0 1 0,0-1 0,-1 0 1,1 1-1,0-1 0,0 0 0,0 1 0,0-1 1,0 0-1,0 1 0,0-1 0,0 0 1,0 1-1,0-1 0,0 1 0,0-1 0,1 0 1,-1 1-1,0-1 0,0 0 0,0 1 0,0-1 1,1 0-1,-1 0 0,0 1 0,0-1 1,0 0-1,1 1 0,-1-1 0,0 0 0,1 0 1,-1 0-1,0 1 0,0-1 0,1 0 1,-1 0-1,0 0 0,1 0 0,-1 1 0,1-1 1,-1 0-1,0 0 0,1 0 0,-1 0 0,0 0 1,1 0-1,-1 0 0,0 0 0,1 0 1,9 0-5771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49.083"/>
    </inkml:context>
    <inkml:brush xml:id="br0">
      <inkml:brushProperty name="width" value="0.025" units="cm"/>
      <inkml:brushProperty name="height" value="0.025" units="cm"/>
    </inkml:brush>
  </inkml:definitions>
  <inkml:trace contextRef="#ctx0" brushRef="#br0">17 66 64,'6'-21'5688,"3"-24"9609,-14 78-14528,-2-11-553,1 0-1,2 1 1,0 0-1,1 0 1,2-1-1,0 1 1,4 34-1,-3-55-172,0-1-1,0 1 0,1-1 0,-1 1 0,1-1 1,-1 1-1,1-1 0,-1 1 0,1-1 1,0 0-1,0 1 0,0-1 0,0 0 1,0 0-1,0 1 0,0-1 0,0 0 1,0 0-1,1 0 0,-1 0 0,0-1 0,1 1 1,-1 0-1,0-1 0,1 1 0,-1 0 1,1-1-1,-1 0 0,1 1 0,0-1 1,-1 0-1,1 0 0,-1 0 0,1 0 0,-1 0 1,1 0-1,-1 0 0,1-1 0,0 1 1,-1 0-1,0-1 0,1 1 0,-1-1 1,1 0-1,-1 1 0,3-3 0,2 0 224,1 0 0,-1-1 0,0 0 0,0 0-1,0 0 1,0-1 0,-1 0 0,9-10 0,-8 6-56,-1-1 0,0 1 0,0-1 1,-1-1-1,0 1 0,-1-1 0,0 1 1,2-14-1,-4 20-185,0-1 0,-1 1 1,1-1-1,-1 1 0,0-1 0,0 1 0,0-1 0,-1 1 1,0-1-1,0 1 0,0-1 0,0 1 0,0 0 1,-1 0-1,0-1 0,0 1 0,0 0 0,-1 1 1,1-1-1,-1 0 0,0 1 0,-4-5 0,7 8-49,-1-1 0,1 1-1,0-1 1,-1 1-1,1 0 1,-1-1-1,1 1 1,0 0-1,-1 0 1,1-1 0,-1 1-1,1 0 1,-1 0-1,1-1 1,-1 1-1,1 0 1,-1 0-1,1 0 1,-1 0 0,0 0-1,1 0 1,-1 0-1,1 0 1,-1 0-1,1 0 1,-1 0-1,1 0 1,-1 1-1,1-1 1,-1 0 0,1 0-1,-1 0 1,1 1-1,-1-1 1,1 0-1,-1 1 1,1-1-1,0 0 1,-1 1 0,1-1-1,0 1 1,-1-1-1,1 0 1,0 1-1,-1-1 1,1 1-1,0-1 1,0 1 0,-1-1-1,1 1 1,0-1-1,0 1 1,0-1-1,0 1 1,0 0-1,0-1 1,0 1 0,0-1-1,0 1 1,0 0-1,0 1-267,0 0 1,0 0-1,0 0 0,0 0 1,0 0-1,0 0 0,1 0 0,-1 0 1,1-1-1,-1 1 0,1 0 0,0 0 1,0 0-1,0-1 0,0 1 1,0 0-1,1 1 0,1-1-557,0-1 0,0 1 1,0-1-1,0 0 0,0 0 0,0 0 0,0 0 1,0 0-1,0-1 0,6 1 0,17-1-6609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50.012"/>
    </inkml:context>
    <inkml:brush xml:id="br0">
      <inkml:brushProperty name="width" value="0.025" units="cm"/>
      <inkml:brushProperty name="height" value="0.025" units="cm"/>
    </inkml:brush>
  </inkml:definitions>
  <inkml:trace contextRef="#ctx0" brushRef="#br0">177 151 7399,'0'0'9849,"-9"0"-7943,2 1-1728,0-1 0,0 1 0,1 0 0,-1 1 0,0 0 0,1 0 0,-1 0 1,1 1-1,0 0 0,0 0 0,0 0 0,0 1 0,0 0 0,1 0 0,-1 0 0,-8 11 0,9-10-73,0 0 0,0 1 0,1-1 0,-1 1 0,1 0 0,1 0 0,-1 1 0,1-1 0,0 1 0,0-1 0,1 1 0,0 0 0,0 0 0,0 10 0,2-16-81,0 0 0,0 0 1,1 0-1,-1-1 0,0 1 0,1 0 1,-1 0-1,1 0 0,-1-1 0,1 1 1,0 0-1,-1 0 0,1-1 0,0 1 1,-1-1-1,1 1 0,0 0 0,0-1 1,0 0-1,-1 1 0,1-1 0,0 1 0,0-1 1,0 0-1,0 0 0,0 1 0,0-1 1,0 0-1,0 0 0,-1 0 0,1 0 1,0 0-1,0 0 0,0 0 0,0 0 1,0-1-1,2 0 0,36-9 982,-30 4-940,-1 1 0,0-2 0,-1 1 0,0-1 0,0 0 0,0-1 0,-1 0 0,0 0-1,0 0 1,-1-1 0,0 1 0,-1-1 0,1-1 0,-2 1 0,0 0 0,4-15 0,-7 24-67,0 0 0,0 1 0,0-1 0,-1 0 0,1 0-1,0 0 1,0 0 0,0 0 0,0 0 0,0 1 0,0-1 0,0 0 0,0 0 0,0 0 0,0 0 0,0 0-1,0 0 1,-1 1 0,1-1 0,0 0 0,0 0 0,0 0 0,0 0 0,0 0 0,0 0 0,-1 0 0,1 0-1,0 0 1,0 0 0,0 0 0,0 0 0,0 0 0,-1 0 0,1 0 0,0 0 0,0 0 0,0 0 0,0 0-1,0 0 1,-1 0 0,1 0 0,0 0 0,0 0 0,0 0 0,0 0 0,0 0 0,-1 0 0,1 0 0,0 0-1,0-1 1,0 1 0,0 0 0,0 0 0,0 0 0,0 0 0,0 0 0,-1 0 0,1 0 0,0-1 0,0 1-1,0 0 1,-9 11-27,2 3-6,1 0 1,-8 30-1,12-39 32,1 0 0,0 0 0,0 0 0,0 0 0,1 0 0,0 0-1,0 0 1,0 1 0,0-1 0,1 0 0,0 0 0,3 9 0,-3-13 3,0 1-1,1-1 1,-1 1 0,1-1-1,-1 1 1,1-1 0,0 0-1,-1 0 1,1 0 0,0 0-1,0 0 1,0 0 0,0 0 0,0-1-1,0 1 1,0-1 0,0 1-1,0-1 1,0 0 0,0 0-1,0 0 1,0 0 0,0 0 0,0 0-1,0-1 1,0 1 0,4-2-1,1 1 17,0-1-1,0 0 0,0-1 0,-1 1 1,1-1-1,11-7 0,-4-3 10,1 0-1,-2-1 0,0 0 0,-1-1 1,0-1-1,-1 0 0,-1-1 0,0 0 1,-2 0-1,0-1 0,0 0 1,-2 0-1,0-1 0,5-36 0,-10 53-12,-1 1 0,1 0-1,-1-1 1,1 1-1,-1 0 1,0-1 0,0 1-1,0-1 1,0 1 0,0-1-1,0 1 1,0-1-1,0 1 1,0 0 0,-1-1-1,1 1 1,-1-1 0,1 1-1,-1 0 1,1-1-1,-1 1 1,0 0 0,0 0-1,-1-3 1,0 5-8,1-1-1,-1 0 1,1 1 0,-1-1-1,1 1 1,0 0 0,-1-1 0,1 1-1,0 0 1,-1 0 0,1 0-1,0 0 1,0 0 0,0 0 0,0 0-1,0 0 1,-2 3 0,-46 65-16,39-55 34,2 0 0,-1 0-1,2 1 1,0 0 0,1 1 0,0-1 0,2 1-1,0 0 1,0 1 0,-1 22 0,5-38-19,0 0 0,0 0-1,0 1 1,0-1 0,0 0 0,0 0 0,1 0-1,-1 1 1,0-1 0,1 0 0,-1 0 0,1 0-1,-1 0 1,1 0 0,0 0 0,-1 0 0,1 0-1,0 0 1,0 0 0,0 0 0,0-1 0,-1 1-1,1 0 1,0 0 0,2 0 0,0 0 9,-1 0 0,1 0 0,0-1 0,0 1 0,-1-1 0,1 0 0,0 1-1,0-1 1,-1-1 0,6 0 0,1 0 12,0-1 0,-1 0 0,1-1 0,-1 0 0,0 0 0,12-7 0,-12 5-3,1-1 0,-1 0-1,0 0 1,0-1 0,-1 0 0,0 0-1,0-1 1,0 0 0,-1 0-1,-1-1 1,1 1 0,-1-1 0,-1 0-1,7-19 1,-57 130 138,43-96-154,0 1 0,1 0 0,1 0-1,-1-1 1,1 1 0,0 1 0,0-1 0,1 0 0,0 0-1,2 13 1,-1-19-2,-1 0-1,1 0 1,0 0 0,-1-1-1,1 1 1,0 0 0,0-1-1,-1 1 1,1 0 0,0-1-1,0 1 1,0-1 0,0 0-1,0 1 1,0-1 0,0 0-1,0 1 1,0-1-1,0 0 1,0 0 0,0 0-1,0 0 1,0 0 0,0 0-1,0 0 1,0 0 0,0 0-1,0 0 1,0-1 0,0 1-1,0 0 1,0-1 0,1 0-1,32-15 151,-13-1-111,-1-2-1,-1 0 1,0 0 0,27-39 0,-19 23 52,-26 35-4,-16 26 11,10-17-28,1 0 1,0 1 0,0 0 0,1-1-1,0 1 1,0 0 0,1 0-1,1 0 1,0 1 0,0 14 0,2-23-268,0-1 1,0 1 0,0-1 0,0 1-1,0-1 1,0 0 0,1 0-1,-1 1 1,0-1 0,1 0 0,-1 0-1,1 0 1,-1 0 0,1-1-1,-1 1 1,1 0 0,0-1 0,-1 1-1,1-1 1,0 1 0,0-1-1,-1 0 1,1 0 0,0 0 0,0 0-1,2 0 1,52-2-8923,-39-5-313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50.445"/>
    </inkml:context>
    <inkml:brush xml:id="br0">
      <inkml:brushProperty name="width" value="0.025" units="cm"/>
      <inkml:brushProperty name="height" value="0.025" units="cm"/>
    </inkml:brush>
  </inkml:definitions>
  <inkml:trace contextRef="#ctx0" brushRef="#br0">75 60 3331,'0'0'17937,"1"8"-16351,-1-6-1454,0 0 0,0 0 0,1 0 0,-1 1 1,1-1-1,-1 0 0,1 0 0,0 0 0,-1 0 1,1 0-1,0 0 0,1-1 0,-1 1 0,0 0 1,0 0-1,1-1 0,-1 1 0,3 1 1,-2-2-14,1 0 1,-1-1 0,0 1 0,0-1-1,0 1 1,0-1 0,1 0 0,-1 0-1,0 0 1,0 0 0,0 0 0,1 0 0,-1-1-1,0 1 1,0-1 0,0 0 0,0 1-1,0-1 1,0 0 0,0 0 0,0 0-1,0 0 1,3-3 0,48-34 914,-50 36-976,0 0 0,-1-1 0,1 1 0,-1-1 0,0 1-1,1-1 1,-1 0 0,-1 0 0,1 0 0,0 0 0,-1 0 0,1 0 0,-1-1-1,0 1 1,0 0 0,1-5 0,-4 7-38,1 0 0,0 0 1,0 1-1,-1-1 0,1 1 0,0-1 1,-1 1-1,1-1 0,-1 1 0,1 0 1,0-1-1,-1 1 0,1 0 0,-1 0 1,1 0-1,-1 0 0,1 1 0,-1-1 1,0 1-1,-2-1-9,-6 1-9,1 1 0,-1 0-1,1 1 1,0 0 0,0 0 0,0 1-1,0 0 1,1 1 0,-1 0-1,1 0 1,1 1 0,-15 12 0,15-12 28,1-1 0,0 1 0,0 1 0,0-1 1,1 1-1,0 0 0,0 0 0,1 1 0,0-1 1,0 1-1,0 0 0,1 0 0,1 0 0,-4 15 0,6-21-25,0-1 0,0 1-1,0 0 1,0 0-1,1 0 1,-1 0-1,0 0 1,1-1-1,-1 1 1,1 0-1,0 0 1,-1-1-1,1 1 1,0 0-1,0-1 1,0 1-1,1-1 1,-1 1-1,0-1 1,0 0 0,3 3-1,0-2 15,0 0 1,0 0-1,0 0 1,0 0-1,0-1 1,0 1-1,0-1 0,1 0 1,4 0-1,8 1-278,0-1-1,0-1 1,0-1-1,18-3 1,-26 2-498,-1 0 1,1 0-1,0-1 1,-1 0-1,14-8 1,19-13-7063,-3-2-5004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3.022"/>
    </inkml:context>
    <inkml:brush xml:id="br0">
      <inkml:brushProperty name="width" value="0.025" units="cm"/>
      <inkml:brushProperty name="height" value="0.025" units="cm"/>
    </inkml:brush>
  </inkml:definitions>
  <inkml:trace contextRef="#ctx0" brushRef="#br0">96 17 10314,'0'0'13122,"-9"-1"-12252,6 1-820,0 0 1,1 0 0,-1 0-1,0 0 1,0 0 0,0 1-1,0-1 1,0 1 0,0 0 0,0 0-1,1 0 1,-1 0 0,0 0-1,1 1 1,-1-1 0,-3 4-1,3-2 48,0 0-1,0 1 1,0-1-1,1 1 1,-1 0-1,1 0 1,0 0-1,0 0 0,0 0 1,1 0-1,-1 1 1,1-1-1,-1 6 1,1-5-23,0 0 1,0 0 0,0 0-1,1 0 1,0 0-1,0 0 1,0 0 0,2 10-1,-1-13-66,0-1 0,-1 1 0,1 0 1,0-1-1,0 1 0,0-1 0,0 1 0,0-1 0,0 0 0,1 1 0,-1-1 1,0 0-1,1 0 0,-1 0 0,0 0 0,1 0 0,0 0 0,-1 0 0,1-1 1,-1 1-1,1-1 0,0 1 0,-1-1 0,1 1 0,0-1 0,0 0 0,-1 0 1,4 0-1,4 0 12,0-1 0,-1 0 1,1 0-1,-1-1 1,0 0-1,1 0 0,-1-1 1,0 0-1,0 0 1,0-1-1,-1 0 0,12-9 1,-13 9-12,-1 1 0,0-2 0,0 1 0,0-1 0,0 1 0,-1-1 0,0-1 0,0 1 0,0-1 0,0 1 0,-1-1 0,0 0 1,-1 0-1,1 0 0,-1-1 0,0 1 0,1-8 0,-3 13-25,0 0 1,0 0-1,0 0 0,0 0 1,0 0-1,0 0 0,0 0 1,0 0-1,-1 0 1,1 0-1,0 0 0,-1 0 1,1 0-1,-1 0 1,1 0-1,-1 0 0,1 0 1,-1 0-1,0 0 0,0 1 1,1-1-1,-1 0 1,0 0-1,0 1 0,0-1 1,1 1-1,-1-1 0,-2 0 1,0 0 137,0 0 0,0 0 0,0 0 1,0 1-1,0-1 0,0 1 0,0 0 0,0 0 0,0 0 1,-5 1-1,4 0-353,0-1 0,0 1 0,0 0 0,0 1 0,0-1 0,0 1 0,1 0 0,-5 2 0,6-3-279,1 0 0,0 0-1,0 0 1,-1 0 0,1 0-1,0 0 1,0 0-1,0 0 1,0 0 0,0 1-1,1-1 1,-1 0 0,0 1-1,0-1 1,1 1-1,-1-1 1,1 1 0,0-1-1,-1 1 1,1 2 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52.954"/>
    </inkml:context>
    <inkml:brush xml:id="br0">
      <inkml:brushProperty name="width" value="0.025" units="cm"/>
      <inkml:brushProperty name="height" value="0.025" units="cm"/>
    </inkml:brush>
  </inkml:definitions>
  <inkml:trace contextRef="#ctx0" brushRef="#br0">75 323 2915,'0'0'550,"9"-2"1660,-6 1-2122,7-2 920,0 0 0,0-1-1,0 0 1,10-7 0,-18 10-568,1-1 0,0 1 0,-1-1 1,0 0-1,1 0 0,-1 0 0,0 0 0,0-1 1,0 1-1,0 0 0,-1-1 0,1 0 0,-1 1 1,1-1-1,-1 0 0,0 0 0,0 1 0,0-1 1,0 0-1,-1 0 0,1 0 0,-1-4 0,0 6-309,-1 0 0,1 0-1,-1-1 1,1 1-1,-1 0 1,0 0-1,0 0 1,1 0-1,-1 0 1,0 0 0,0 0-1,0 1 1,0-1-1,0 0 1,0 0-1,0 1 1,-1-1-1,1 1 1,0-1 0,0 1-1,0-1 1,-1 1-1,1 0 1,0-1-1,0 1 1,-1 0-1,1 0 1,0 0 0,-1 0-1,1 0 1,0 1-1,0-1 1,-2 0-1,-3 1-75,0-1-1,0 0 1,0 1-1,0 0 1,0 1 0,-8 2-1,7 1-15,0-1 0,0 1 0,0 0 0,1 1 0,0 0 0,0 0 0,1 0 0,-1 0 0,1 1 0,1 0 0,-1 0 0,1 0 0,0 1 0,1-1 0,0 1 0,0 0 0,1 0 0,0 0 0,0 0 0,1 0 0,0 1 0,0 13 0,1-21-34,1 0 1,-1 0-1,1 0 0,-1-1 1,1 1-1,0 0 0,-1 0 1,1-1-1,0 1 0,-1-1 1,1 1-1,0-1 0,0 1 1,0-1-1,0 1 0,-1-1 1,1 1-1,0-1 0,0 0 1,0 0-1,0 0 0,0 1 1,0-1-1,0 0 0,0 0 1,0 0-1,0 0 0,1-1 1,31-3 132,-22 1-89,0-1 0,-1-1 0,0 0-1,0 0 1,0-1 0,0 0 0,-1-1-1,0 0 1,13-12 0,-17 14 37,1-1 0,-1 1 0,-1-1 0,1 0 0,-1 0 0,0 0 0,0-1 0,-1 0 0,1 1 0,-2-1 0,1 0 0,-1 0 0,0-1 0,0 1 0,0-12 0,-1 19-84,-1-1 0,0 1 0,0 0 1,0-1-1,0 1 0,0 0 0,0-1 1,0 1-1,0 0 0,-1-1 0,1 1 1,0 0-1,0 0 0,0-1 1,0 1-1,0 0 0,0-1 0,-1 1 1,1 0-1,0 0 0,0-1 0,0 1 1,-1 0-1,1 0 0,0 0 0,0-1 1,-1 1-1,1 0 0,0 0 0,0 0 1,-1 0-1,1-1 0,0 1 1,-1 0-1,1 0 0,0 0 0,0 0 1,-1 0-1,-15 5-16,-11 17-76,24-17 74,0 1 0,0 0 0,0-1 1,1 1-1,0 0 0,-3 12 1,4-17 14,1 0 0,0 0 0,-1 0 0,1 1 1,0-1-1,0 0 0,0 0 0,0 0 0,0 1 0,0-1 1,0 0-1,0 0 0,0 1 0,0-1 0,1 0 0,-1 0 1,0 0-1,1 1 0,-1-1 0,1 0 0,0 0 0,-1 0 1,1 0-1,0 0 0,-1 0 0,1 0 0,0 0 0,0 0 0,0-1 1,0 1-1,0 0 0,0-1 0,0 1 0,0 0 0,0-1 1,0 1-1,1-1 0,-1 1 0,0-1 0,2 0 0,6 1-3,0-1-1,0 0 1,0 0-1,0-1 1,0 0-1,0-1 0,0 0 1,0 0-1,0-1 1,-1 0-1,1-1 1,-1 0-1,0 0 1,0-1-1,-1 0 0,1 0 1,11-11-1,-1-1-908,-2-1-1,1 0 1,-2-2 0,-1 1-1,18-33 1,-24 38 547,0 2 415,-1-1-1,0 0 1,0 0-1,-2-1 0,0 0 1,6-24-1,-14 52 349,-1-1 0,-1 1-1,-13 25 1,-1 5 253,-1 8 419,-7 18-131,-19 80 1,41-129-924,0 0 1,2 0-1,1 1 1,0-1-1,1 1 1,2 0-1,0-1 1,7 33 0,-6-28 128,-14-38 193,-15-41-108,21 36-225,2-1 0,0 0 1,0-1-1,2 1 1,-1-31-1,4 47-9,0 0-1,0 0 1,-1-1 0,1 1-1,0 0 1,1 0 0,-1 0-1,0 1 1,0-1-1,1 0 1,-1 0 0,1 1-1,0-1 1,-1 1 0,1-1-1,0 1 1,0 0-1,0 0 1,0 0 0,0 0-1,0 0 1,0 0 0,0 0-1,5 0 1,64-17-317,-57 15 58,-2 1-245,39-11-2868,-18 2-1802,-10-1-3096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55.171"/>
    </inkml:context>
    <inkml:brush xml:id="br0">
      <inkml:brushProperty name="width" value="0.025" units="cm"/>
      <inkml:brushProperty name="height" value="0.025" units="cm"/>
    </inkml:brush>
  </inkml:definitions>
  <inkml:trace contextRef="#ctx0" brushRef="#br0">0 408 2851,'0'4'11105,"4"-4"-5374,14-14-2480,18-22-3383,-10 7 610,106-128 1435,-114 134-1308,-2-2 1,-1 1-1,0-2 1,19-51-1,-51 175-92,0-38-497,5-21-26,1 0-1,2 1 0,2 0 0,-3 53 0,10-93-12,0 1-1,0-1 1,0 0-1,0 1 1,0-1 0,0 0-1,0 1 1,0-1-1,0 0 1,0 1-1,0-1 1,0 0-1,1 1 1,-1-1 0,0 0-1,0 1 1,0-1-1,0 0 1,0 1-1,1-1 1,-1 0 0,0 0-1,0 1 1,1-1-1,-1 0 1,0 0-1,0 1 1,1-1 0,-1 0-1,0 0 1,1 0-1,-1 1 1,0-1-1,1 0 1,-1 0-1,0 0 1,1 0 0,-1 0-1,0 0 1,1 0-1,-1 0 1,0 0-1,1 0 1,20-9-2496,13-19-4592,-17 9 956,1-2-1500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55.546"/>
    </inkml:context>
    <inkml:brush xml:id="br0">
      <inkml:brushProperty name="width" value="0.025" units="cm"/>
      <inkml:brushProperty name="height" value="0.025" units="cm"/>
    </inkml:brush>
  </inkml:definitions>
  <inkml:trace contextRef="#ctx0" brushRef="#br0">108 1 11211,'0'0'11920,"-8"5"-10729,-2 1-884,1 1 1,-1 1 0,2 0-1,-16 16 1,20-19-230,0-1 1,1 1-1,-1 0 1,1 0-1,0 0 1,0 1-1,1-1 1,0 1-1,0 0 1,0-1-1,0 1 1,1 0-1,-1 9 1,2-15-69,0 1 1,1 0 0,-1 0-1,1-1 1,-1 1 0,1 0-1,-1-1 1,1 1 0,-1 0-1,1-1 1,-1 1 0,1-1-1,0 1 1,-1-1-1,1 1 1,0-1 0,-1 0-1,1 1 1,0-1 0,0 0-1,-1 1 1,1-1 0,0 0-1,0 0 1,0 0-1,-1 0 1,1 0 0,0 0-1,0 0 1,1 0 0,35 0 155,-27 0-112,40-4 38,33 0-78,-79 5-18,1-1-1,-1 0 0,0 1 1,1 0-1,-1 0 0,0 0 1,0 1-1,0-1 0,0 1 1,0 0-1,0 0 0,0 0 1,-1 1-1,1-1 0,2 4 1,-4-5 2,-1 1 0,0-1 0,1 1 0,-1 0 0,0-1 0,0 1 0,0 0 0,0-1 0,0 1 0,0 0 0,-1 0 0,1 0 0,0 0 0,-1 0 1,0 0-1,1 0 0,-1 0 0,0 0 0,0 0 0,0 0 0,-1 3 0,0-2 4,0 1 0,0-1 0,-1 0 0,1-1 0,-1 1 0,0 0 0,0 0 0,0-1 0,0 1 0,0-1 0,-1 1 0,-2 1 0,-6 5 100,-1-1-1,0 0 1,-1-1-1,-25 11 1,30-15-132,-64 24 797,66-25-964,1-1 0,-1 0-1,0 0 1,1 0 0,-1-1 0,0 1 0,0-1 0,0-1 0,1 1 0,-11-3 0,15 3-210,0-1-1,0 0 0,-1 0 1,1 0-1,0 0 0,0 0 1,0 0-1,0 0 0,1 0 1,-1 0-1,0 0 0,0 0 1,0 0-1,1-1 0,-1 1 1,1 0-1,-1-1 0,1 1 1,0 0-1,-1-1 0,1-2 1,-3-19-8674</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56.310"/>
    </inkml:context>
    <inkml:brush xml:id="br0">
      <inkml:brushProperty name="width" value="0.025" units="cm"/>
      <inkml:brushProperty name="height" value="0.025" units="cm"/>
    </inkml:brush>
  </inkml:definitions>
  <inkml:trace contextRef="#ctx0" brushRef="#br0">156 105 8360,'0'0'4142,"9"-8"-2577,13-10-647,38-33 4410,-59 51-5115,0-1 0,0 0 0,-1 0 1,1 1-1,0-1 0,0 0 0,-1 0 1,1 0-1,0 0 0,-1 0 0,1 0 1,-1 0-1,1 0 0,-1 0 0,0 0 1,1 0-1,-1 0 0,0 0 0,1-1 1,-2 1-107,1 1 1,0-1-1,-1 1 1,1-1-1,0 1 1,-1-1-1,1 1 1,0 0-1,-1-1 1,1 1-1,-1 0 1,1-1-1,0 1 1,-1 0-1,1-1 1,-1 1-1,1 0 1,-1 0-1,1 0 1,-1-1 0,0 1-1,1 0 1,-1 0-1,1 0 1,-1 0-1,0 0 1,-3 0 24,1 0 1,-1 0-1,0 0 1,0 1 0,0-1-1,1 1 1,-1 0 0,0 0-1,1 0 1,-5 2-1,-7 7-13,-1 0-1,1 1 0,1 1 0,0 0 1,1 1-1,0 0 0,0 1 1,2 0-1,-14 22 0,18-25-84,0 1 0,1-1 0,0 1 0,1 1 0,1-1 0,0 0 0,0 1 0,1 0 0,1 0 0,0 0 0,1 0 0,0 0 0,1 0 0,2 14 0,-1-24-32,0 0-1,0 0 1,0 0 0,1-1 0,-1 1 0,1 0 0,0 0 0,0-1 0,0 1 0,0-1-1,0 0 1,0 1 0,1-1 0,-1 0 0,1 0 0,-1-1 0,1 1 0,0 0 0,0-1-1,0 0 1,0 0 0,0 0 0,0 0 0,0 0 0,0 0 0,0-1 0,1 0 0,-1 1 0,5-2-1,3 2 53,0-1 0,0 0-1,0-1 1,0 0 0,0-1-1,0 0 1,16-6-1,-15 4-15,-1-2 0,0 0 0,0 0 0,0-1-1,-1 0 1,0-1 0,0 0 0,0 0 0,-1-1-1,-1 0 1,0-1 0,0 0 0,-1-1 0,0 1-1,-1-1 1,0 0 0,0-1 0,-1 1 0,-1-1-1,0 0 1,-1-1 0,0 1 0,-1 0 0,1-20-1,-3 28-23,0 0 0,-1 0 0,0 1 0,0-1 0,0 0-1,0 1 1,0-1 0,-1 1 0,0 0 0,1-1 0,-1 1 0,-1 0-1,1 0 1,0 0 0,-1 0 0,1 1 0,-1-1 0,0 1-1,0-1 1,0 1 0,0 0 0,0 0 0,0 0 0,-1 1 0,1-1-1,-1 1 1,1 0 0,-1 0 0,0 0 0,-4-1 0,-13-2-26,-1 1 0,1 0 0,-40 2 0,59 1 15,-10 0-7,1 1 1,0 0 0,-1 1 0,1 1 0,-13 3-1,21-5-20,1-1 0,0 1 1,0 0-1,-1 0 0,1-1 0,0 1 0,0 1 0,0-1 0,0 0 0,0 0 0,0 1 0,0-1 0,0 1 0,0 0 1,1-1-1,-1 1 0,1 0 0,-1 0 0,1 0 0,0 0 0,0 0 0,0 1 0,0-1 0,0 0 0,0 0 0,1 1 1,-1-1-1,1 0 0,-1 1 0,1-1 0,0 3 0,1-2-162,0-1-1,1 1 1,-1-1 0,1 1 0,-1-1 0,1 0-1,0 1 1,0-1 0,0 0 0,0 0-1,0 0 1,0-1 0,0 1 0,1 0-1,-1-1 1,1 1 0,-1-1 0,1 0-1,3 1 1,59 21-5323,-53-20 3714,23 8-3602,-2-1-1799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56.996"/>
    </inkml:context>
    <inkml:brush xml:id="br0">
      <inkml:brushProperty name="width" value="0.025" units="cm"/>
      <inkml:brushProperty name="height" value="0.025" units="cm"/>
    </inkml:brush>
  </inkml:definitions>
  <inkml:trace contextRef="#ctx0" brushRef="#br0">88 0 10122,'0'0'17840,"-8"11"-17098,2-5-623,1-1-16,0 0 0,0 0-1,1 1 1,0-1 0,0 1 0,0 0 0,1 0 0,0 0 0,0 0 0,1 1 0,-1-1-1,1 1 1,-1 7 0,3-13-97,1-1 1,-1 1-1,1 0 0,-1-1 0,1 1 1,-1 0-1,1-1 0,0 1 0,-1-1 0,1 1 1,0-1-1,-1 1 0,1-1 0,0 0 0,0 1 1,-1-1-1,1 0 0,0 0 0,0 1 0,-1-1 1,1 0-1,0 0 0,0 0 0,0 0 0,0 0 1,-1 0-1,2 0 0,31 0 84,-25 0-71,7 0-29,1 1 0,-1 1 0,1 0 0,-1 2 0,25 7 0,-36-10 2,-1 1-1,1 0 0,0-1 0,-1 1 0,1 0 1,-1 1-1,0-1 0,0 1 0,0-1 0,0 1 0,0 0 1,3 4-1,-5-5 8,0 0 1,0 1-1,-1-1 1,1 0-1,0 0 1,-1 0-1,1 1 1,-1-1-1,0 0 1,0 1-1,0-1 1,0 0-1,0 1 1,0-1-1,0 0 1,-1 1-1,1-1 1,-1 0-1,0 0 0,0 0 1,0 1-1,0-1 1,-1 2-1,-2 1 18,0 0 1,0 0-1,0 0 0,-1 0 0,1-1 0,-1 1 0,0-1 0,0-1 0,-1 1 0,-8 4 0,-2 0 68,0 0 0,-27 8 0,36-14-180,0 0-1,0 0 0,0 0 1,-1-1-1,1-1 0,0 1 1,-13-1-1,18-1-199,0 1 1,0 0-1,0-1 1,0 1-1,0-1 1,1 0-1,-1 0 0,0 0 1,0 0-1,1 0 1,-1 0-1,1 0 1,-1-1-1,1 1 1,-1 0-1,1-1 1,0 1-1,0-1 1,-1 0-1,1 1 0,0-1 1,1 0-1,-1 0 1,0 1-1,0-1 1,1 0-1,-1 0 1,1 0-1,0 0 1,-1 0-1,1-4 1,-1-25-6833,1-3-3699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57.340"/>
    </inkml:context>
    <inkml:brush xml:id="br0">
      <inkml:brushProperty name="width" value="0.025" units="cm"/>
      <inkml:brushProperty name="height" value="0.025" units="cm"/>
    </inkml:brush>
  </inkml:definitions>
  <inkml:trace contextRef="#ctx0" brushRef="#br0">1 45 10314,'0'0'8968,"55"-43"-7719,-38 41-448,-1 2-673,1 0-128,1 0-1249,-1 8-2691,0-2-4932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57.731"/>
    </inkml:context>
    <inkml:brush xml:id="br0">
      <inkml:brushProperty name="width" value="0.025" units="cm"/>
      <inkml:brushProperty name="height" value="0.025" units="cm"/>
    </inkml:brush>
  </inkml:definitions>
  <inkml:trace contextRef="#ctx0" brushRef="#br0">224 0 16752,'-10'4'2472,"-6"1"-1659,0 0 1,0 2 0,1 0-1,0 0 1,1 2 0,0 0 0,-16 12-1,24-15-688,-1-1 0,1 1-1,0 0 1,0 1 0,1-1 0,0 1-1,0 0 1,0 1 0,1-1 0,0 1-1,1 0 1,0 0 0,0 0 0,0 0-1,1 0 1,1 1 0,-2 10-1,3-17-114,0 1-1,0 0 0,0-1 0,0 1 0,1-1 0,-1 1 0,1-1 0,0 1 0,-1-1 0,1 1 0,0-1 1,1 0-1,-1 1 0,0-1 0,1 0 0,-1 0 0,1 0 0,0 0 0,-1 0 0,5 3 0,-2-2 4,0-1-1,1 1 0,-1-1 0,1 1 0,0-2 1,0 1-1,0 0 0,0-1 0,0 0 0,6 1 1,-2-1 6,0 0 1,1-1-1,-1 0 1,1 0 0,-1-1-1,1-1 1,-1 1 0,0-1-1,0-1 1,0 0-1,13-6 1,-14 5 12,-1-1-1,0 0 1,-1 0-1,1 0 1,-1-1 0,0 0-1,-1-1 1,1 1-1,-1-1 1,0 0-1,-1 0 1,0 0 0,0-1-1,0 0 1,-1 0-1,0 0 1,-1 0 0,0 0-1,0 0 1,-1-1-1,0 1 1,0-1-1,-1-8 1,0 15-25,-1-1 1,1 1-1,-1-1 0,0 1 0,0 0 0,0-1 1,0 1-1,0 0 0,-1 0 0,1 0 1,-1-1-1,1 2 0,-1-1 0,0 0 1,0 0-1,0 0 0,0 1 0,0-1 1,0 1-1,0 0 0,0-1 0,-1 1 0,1 0 1,-4 0-1,1-1-340,0 0-1,0 1 1,0 0 0,-1 0-1,1 0 1,0 0-1,-1 1 1,1 0 0,-1 0-1,-8 2 1,3 6-4437,9 2-4121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58.075"/>
    </inkml:context>
    <inkml:brush xml:id="br0">
      <inkml:brushProperty name="width" value="0.025" units="cm"/>
      <inkml:brushProperty name="height" value="0.025" units="cm"/>
    </inkml:brush>
  </inkml:definitions>
  <inkml:trace contextRef="#ctx0" brushRef="#br0">270 0 16624,'0'0'10943,"-9"3"-10841,-13 5 0,0 2 1,0 0-1,1 1 0,1 2 1,0 0-1,1 1 1,0 0-1,1 2 0,0 0 1,-28 35-1,45-49-84,-1 0 0,1 0 0,0-1 0,0 1 0,0 0 0,0 0 0,0 0 0,0 0 0,0 0 0,1 0 0,-1 1 0,1-1 0,-1 0 0,1 0 0,0 0 0,0 0 0,0 1 0,0-1 0,0 0 0,2 4 0,-1-4-4,0 0 0,0-1 0,0 1 0,0-1-1,1 0 1,-1 1 0,1-1 0,-1 0 0,1 0 0,-1 0-1,1 0 1,0 0 0,0 0 0,-1 0 0,1-1 0,0 1-1,0-1 1,3 1 0,10 1 36,0-1 0,0 0 1,0-1-1,26-4 0,-9 0-350,-1-2 0,0-1 0,-1-1 0,0-2 1,37-17-1,-55 20-2116,-9 0-3688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2:58.450"/>
    </inkml:context>
    <inkml:brush xml:id="br0">
      <inkml:brushProperty name="width" value="0.025" units="cm"/>
      <inkml:brushProperty name="height" value="0.025" units="cm"/>
    </inkml:brush>
  </inkml:definitions>
  <inkml:trace contextRef="#ctx0" brushRef="#br0">95 36 10314,'0'0'12412,"14"0"-10752,39 2-632,0-3 1,66-9-1,-68 1-1167,22-4 383,-27 8-9867,-59 6 3938</inkml:trace>
  <inkml:trace contextRef="#ctx0" brushRef="#br0" timeOffset="1">1 153 11403,'0'0'12844,"72"-7"-11178,-33 0-385,5 1-288,2 1-289,-1 0-479,0 1-161,-6 3-193,-6-3-1536,-5-4-2531,-1-2-4773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3:03.965"/>
    </inkml:context>
    <inkml:brush xml:id="br0">
      <inkml:brushProperty name="width" value="0.025" units="cm"/>
      <inkml:brushProperty name="height" value="0.025" units="cm"/>
    </inkml:brush>
  </inkml:definitions>
  <inkml:trace contextRef="#ctx0" brushRef="#br0">6 42 4420,'4'-7'-327,"-2"5"1663,0-1 0,-1 0 0,0 1 0,1-1 1,-1 0-1,0 0 0,0 0 0,-1 0 1,1 0-1,0-3 1826,-2 33-1150,-8 32-1315,4-31-378,-2 52 0,7-79-298,0-1-1,1 1 1,-1-1-1,1 1 1,-1-1-1,1 1 1,-1-1-1,1 0 1,-1 1-1,1-1 1,-1 0-1,1 1 1,-1-1-1,1 0 1,0 0-1,-1 0 1,1 1-1,-1-1 1,1 0-1,0 0 1,-1 0 0,1 0-1,0 0 1,-1 0-1,1 0 1,-1 0-1,1 0 1,0-1-1,-1 1 1,1 0-1,-1 0 1,1-1-1,0 1 1,-1 0-1,1 0 1,-1-1-1,1 1 1,-1-1-1,1 0 1,27-12 445,113-95 105,-118 98-419,-22 10-147,-1 0 0,0 0 0,1 0-1,-1 1 1,0-1 0,1 0 0,-1 0-1,0 0 1,1 0 0,-1 1-1,0-1 1,1 0 0,-1 0 0,0 1-1,0-1 1,1 0 0,-1 0-1,0 1 1,0-1 0,1 0 0,-1 1-1,0-1 1,0 0 0,0 1-1,0-1 1,0 0 0,0 1 0,1-1-1,-1 1 1,0-1 0,0 0 0,0 1-1,0 0 1,-10 44 249,4-21-207,27-30 348,16-13-244,46-19-130,-78 36-23,1 0-1,0 0 1,0 1 0,0 0-1,0 0 1,1 0 0,-1 1-1,0 0 1,0 0 0,0 1-1,11 1 1,-16-1 4,0 0 0,1 0 0,-1 1 0,0-1 0,-1 0 0,1 0 0,0 1 1,0-1-1,0 1 0,-1-1 0,1 0 0,-1 1 0,1-1 0,-1 1 0,0-1 0,1 1 0,-1 0 0,0-1 1,0 1-1,0-1 0,0 1 0,-1 2 0,-1 36 99,0-32-64,0 0-1,0 0 0,-1-1 1,0 1-1,0-1 0,-1 0 0,0 0 1,0 0-1,-6 7 0,5-36-9100,1 5 987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3.604"/>
    </inkml:context>
    <inkml:brush xml:id="br0">
      <inkml:brushProperty name="width" value="0.025" units="cm"/>
      <inkml:brushProperty name="height" value="0.025" units="cm"/>
    </inkml:brush>
  </inkml:definitions>
  <inkml:trace contextRef="#ctx0" brushRef="#br0">55 0 15054,'0'0'5579,"-2"10"-3481,-11 35-404,3-11-791,1-1 0,1 2 0,-5 60 0,14-94-899,-1 1 1,0-1-1,1 1 0,-1 0 1,1-1-1,0 1 0,0-1 0,-1 0 1,1 1-1,0-1 0,0 0 1,0 1-1,1-1 0,-1 0 0,0 0 1,0 0-1,1 0 0,-1 0 1,0 0-1,1 0 0,-1 0 0,1-1 1,-1 1-1,1-1 0,-1 1 1,1-1-1,0 1 0,-1-1 0,1 0 1,0 0-1,-1 0 0,1 0 1,2 0-1,69-2-341,-57 0 58,3 0-56,-6 1 80,0-1 0,0 2 0,23 1 1,-35-1 255,1 0 0,-1 0 0,0 0 1,1 0-1,-1 0 0,1 1 0,-1-1 0,0 0 1,1 1-1,-1-1 0,0 1 0,0 0 1,0-1-1,1 1 0,-1 0 0,0 0 0,0 0 1,0-1-1,0 1 0,0 0 0,0 1 0,0-1 1,-1 0-1,1 0 0,0 0 0,0 0 0,-1 1 1,1-1-1,-1 0 0,1 0 0,-1 1 1,0-1-1,1 0 0,-1 1 0,0-1 0,0 1 1,0-1-1,0 0 0,0 1 0,0-1 0,-1 0 1,0 3-1,0-1 115,-1 1 0,0-1 0,0 0 0,0 1 0,-1-1 0,1 0 0,-1-1 0,1 1 0,-1 0 0,0-1 0,0 0 0,0 1 0,-1-1 0,1 0 0,0-1 0,-1 1 0,0-1 0,1 1 0,-5 0 0,-7 3 118,-1-1 0,1 0 0,-21 2 0,26-4-188,1-1 0,-1-1 0,0 0 0,0 0 0,0-1 0,-12-3 0,20 4-151,0-1 0,1 1 1,-1-1-1,0 0 0,0 1 0,1-1 1,-1 0-1,0 0 0,1 0 0,-1-1 1,1 1-1,0 0 0,-1-1 0,1 1 1,0-1-1,-2-1 0,2 1-217,1 0 1,-1 0-1,0-1 0,1 1 1,0 0-1,-1 0 0,1 0 1,0-1-1,0 1 0,0 0 1,0 0-1,1 0 0,-1-1 0,1 1 1,-1 0-1,1 0 0,1-3 1,12-13-3961,10 3-2049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3:04.308"/>
    </inkml:context>
    <inkml:brush xml:id="br0">
      <inkml:brushProperty name="width" value="0.025" units="cm"/>
      <inkml:brushProperty name="height" value="0.025" units="cm"/>
    </inkml:brush>
  </inkml:definitions>
  <inkml:trace contextRef="#ctx0" brushRef="#br0">0 1 15535,'0'0'10698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3:05.353"/>
    </inkml:context>
    <inkml:brush xml:id="br0">
      <inkml:brushProperty name="width" value="0.025" units="cm"/>
      <inkml:brushProperty name="height" value="0.025" units="cm"/>
    </inkml:brush>
  </inkml:definitions>
  <inkml:trace contextRef="#ctx0" brushRef="#br0">125 68 3876,'0'0'11755,"5"-9"-8990,15-30-779,-20 39-1921,0-1 1,0 1 0,1-1-1,-1 0 1,0 1-1,0-1 1,0 1-1,0-1 1,0 0-1,0 1 1,0-1 0,0 1-1,0-1 1,0 0-1,-1 1 1,1-1-1,0 1 1,0-1-1,0 1 1,-1-1-1,1 1 1,0-1 0,-1 1-1,1-1 1,0 1-1,-1-1 1,1 1-1,-1-1 1,1 1-1,-1 0 1,1-1-1,-1 1 1,1 0 0,-1-1-1,1 1 1,-1 0-1,1 0 1,-1-1-1,0 1 1,1 0-1,-1 0 1,1 0-1,-1 0 1,1 0 0,-1 0-1,0 0 1,1 0-1,-1 0 1,1 0-1,-2 0 1,-29 2 1002,31-2-1048,-5 1 14,1 0 1,-1 1-1,1 0 0,-1 0 1,1 0-1,0 0 1,0 1-1,0 0 1,0 0-1,0 0 0,1 0 1,-1 0-1,1 1 1,0 0-1,0-1 1,0 1-1,1 0 0,-5 8 1,3-4-6,0 0 1,1 0 0,-1 0-1,1 1 1,1 0 0,0-1-1,0 1 1,1 0-1,-1 9 1,2-17-16,1 0-1,-1-1 1,0 1-1,1-1 1,-1 0-1,0 1 1,1-1-1,-1 1 1,1-1-1,-1 1 1,1-1-1,-1 0 1,1 1 0,-1-1-1,1 0 1,-1 0-1,1 1 1,-1-1-1,1 0 1,-1 0-1,1 0 1,0 0-1,-1 0 1,1 0-1,-1 0 1,1 0-1,0 0 1,-1 0 0,1 0-1,-1 0 1,1 0-1,-1 0 1,1 0-1,0-1 1,-1 1-1,1 0 1,-1 0-1,1-1 1,-1 1-1,1-1 1,26-11 509,36-44-230,-52 44-256,1 0 1,1 1 0,-1 1-1,23-14 1,-34 23-39,-1 1 1,1-1-1,0 1 0,0-1 1,0 1-1,0-1 0,-1 1 1,1 0-1,0-1 0,0 1 1,0 0-1,0 0 1,0-1-1,0 1 0,0 0 1,0 0-1,0 0 0,-1 0 1,1 1-1,0-1 0,0 0 1,0 0-1,0 0 1,0 1-1,0-1 0,0 0 1,0 1-1,-1-1 0,1 1 1,0-1-1,0 1 0,-1 0 1,1-1-1,0 2 0,1 0-3,-1 1 0,0-1 0,0 1 0,0-1 0,0 1 0,0 0 0,-1 0 0,0-1 0,1 1 0,-1 0 0,0 4 0,0 3-5,-1 0 0,0-1 0,0 1 0,-1 0 0,-1-1 0,-4 14 0,18-27 68,-1 0 0,1-1 0,-1 0-1,18-12 1,44-22-51,-66 37-17,0-1 0,0 1 0,0 1 0,0-1 0,1 1 0,-1 0 0,0 0 0,1 1 0,-1 0 0,13 1 0,-18 0 5,0 0-1,0 0 1,0 0 0,0 0-1,1 0 1,-2 0 0,1 1-1,0-1 1,0 0-1,0 0 1,0 1 0,-1-1-1,1 1 1,-1-1 0,1 1-1,-1-1 1,0 1-1,1-1 1,-1 1 0,0-1-1,0 1 1,0-1 0,0 1-1,0-1 1,0 1-1,-1-1 1,1 1 0,0-1-1,-1 2 1,-11 48 237,8-28 969,2-7-1961,-2-6-4574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3:06.209"/>
    </inkml:context>
    <inkml:brush xml:id="br0">
      <inkml:brushProperty name="width" value="0.025" units="cm"/>
      <inkml:brushProperty name="height" value="0.025" units="cm"/>
    </inkml:brush>
  </inkml:definitions>
  <inkml:trace contextRef="#ctx0" brushRef="#br0">1 0 1698,'0'5'640,"0"-1"-672,0 2 256,0-3-640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3:07.177"/>
    </inkml:context>
    <inkml:brush xml:id="br0">
      <inkml:brushProperty name="width" value="0.025" units="cm"/>
      <inkml:brushProperty name="height" value="0.025" units="cm"/>
    </inkml:brush>
  </inkml:definitions>
  <inkml:trace contextRef="#ctx0" brushRef="#br0">1 1 3555,'0'0'4805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3:07.770"/>
    </inkml:context>
    <inkml:brush xml:id="br0">
      <inkml:brushProperty name="width" value="0.025" units="cm"/>
      <inkml:brushProperty name="height" value="0.025" units="cm"/>
    </inkml:brush>
  </inkml:definitions>
  <inkml:trace contextRef="#ctx0" brushRef="#br0">1 362 192,'0'0'21647,"11"-6"-20734,21-15-343,-2-1 0,0-1 1,-2-2-1,39-42 0,-38 33-421,-1-1 1,-2-1-1,31-57 1,-74 149 234,-23 34-129,23-57-23,2 2 0,-19 63-1,34-97-221,-1 0-1,1 1 0,0-1 0,-1 0 0,1 1 0,0-1 0,0 0 0,0 1 0,0-1 1,0 0-1,0 1 0,0-1 0,1 0 0,-1 1 0,0-1 0,1 0 0,-1 1 1,1-1-1,-1 0 0,1 0 0,1 2 0,-1-2-73,0-1 1,-1 1-1,1-1 0,0 1 1,0-1-1,1 1 0,-1-1 1,0 0-1,0 0 0,0 1 0,0-1 1,0 0-1,0 0 0,0 0 1,0 0-1,0 0 0,1 0 1,-1-1-1,0 1 0,1 0 1,4-2-1111,-1 0 0,1 0 0,-1-1 0,0 1 0,0-1 0,0 0 0,0 0 1,6-6-1,6-8-7998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3:08.487"/>
    </inkml:context>
    <inkml:brush xml:id="br0">
      <inkml:brushProperty name="width" value="0.025" units="cm"/>
      <inkml:brushProperty name="height" value="0.025" units="cm"/>
    </inkml:brush>
  </inkml:definitions>
  <inkml:trace contextRef="#ctx0" brushRef="#br0">78 0 13805,'0'0'8253,"-5"9"-7463,3-7-733,-1 3 14,-1 1 0,1 0 0,0 0 0,0 0 0,-4 13 0,7-18-52,0 0 0,-1 1 0,1-1 0,0 1 0,0-1 0,0 0 0,0 1 0,0-1 0,0 0 0,0 1 0,0-1 0,1 0 0,-1 1 0,1-1 0,-1 0 0,1 0 0,-1 1 0,1-1 0,0 0 0,-1 0 0,1 0 0,0 0 0,0 0 0,0 0 0,0 0 0,0 0 0,0 0 0,0 0 0,0 0 0,0-1 0,0 1 0,1 0 0,-1-1 0,0 1 0,0-1 0,1 1 0,-1-1 0,0 0 0,1 0 0,-1 1 0,0-1 0,1 0 0,2 0 0,3 0 72,1 0 0,-1 0 1,0 0-1,1-1 0,-1 0 0,0-1 0,1 0 1,-1 0-1,0 0 0,0-1 0,0 0 0,-1 0 1,1 0-1,-1-1 0,0 0 0,0-1 1,0 1-1,0-1 0,-1 0 0,0-1 0,0 1 1,7-12-1,-36 86 10,5-5 320,3 1 0,-12 106 1,20-119-319,6-44-63,1 1 1,-2-1 0,1 0-1,-1 0 1,-1 0-1,1 0 1,-1-1-1,-5 8 1,8-13 2,0 0-1,0-1 1,0 1 0,-1-1-1,1 1 1,0-1 0,-1 1-1,1-1 1,-1 0 0,1 0-1,-1 0 1,1 0 0,-1 0-1,0 0 1,0 0 0,1 0-1,-1-1 1,0 1-1,0-1 1,0 1 0,0-1-1,0 0 1,0 0 0,0 0-1,0 0 1,1 0 0,-1 0-1,0 0 1,0-1 0,0 1-1,0-1 1,0 1 0,0-1-1,1 0 1,-1 0 0,0 0-1,1 0 1,-1 0 0,0 0-1,1 0 1,-3-3 0,0-1-8,-1 0 1,2 0 0,-1-1 0,0 1 0,1-1 0,0 0 0,1 1-1,-1-1 1,1-1 0,0 1 0,1 0 0,-1 0 0,1-1-1,0 1 1,1-1 0,0-8 0,0 8-139,0-1 0,0 0 0,0 1 0,1-1 0,1 0 0,-1 1 0,1 0 0,1-1 0,-1 1 0,1 0 0,0 0 0,1 0 0,6-9 0,-2 7-1215,1 1 0,0 1 0,0 0 1,1 0-1,15-9 0,-8 7-2392,6-6-4281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3:08.890"/>
    </inkml:context>
    <inkml:brush xml:id="br0">
      <inkml:brushProperty name="width" value="0.025" units="cm"/>
      <inkml:brushProperty name="height" value="0.025" units="cm"/>
    </inkml:brush>
  </inkml:definitions>
  <inkml:trace contextRef="#ctx0" brushRef="#br0">16 101 12172,'0'0'14392,"9"5"-13832,-6-4-540,1 1 0,-1-1-1,1 1 1,-1-1-1,1 0 1,-1 0 0,1-1-1,0 1 1,-1-1 0,1 1-1,0-1 1,-1 0 0,1-1-1,0 1 1,-1-1-1,1 1 1,0-1 0,-1 0-1,1-1 1,-1 1 0,0-1-1,1 1 1,-1-1 0,0 0-1,0 0 1,0 0-1,0-1 1,0 1 0,0-1-1,3-4 1,22-27 87,-27 32-98,0 0 0,0 0 0,0 0 0,0 0 0,0-1 1,0 1-1,0 0 0,-1 0 0,1 0 0,-1-1 0,0 1 0,1 0 0,-1-1 0,0 1 0,0 0 0,-1-4 0,0 5-8,1 1-1,-1-1 1,0 0-1,1 1 1,-1-1-1,0 0 1,0 1-1,0-1 1,1 1-1,-1-1 1,0 1-1,0 0 1,0-1-1,0 1 1,0 0-1,0-1 1,0 1-1,0 0 1,0 0-1,0 0 1,0 0-1,0 0 1,0 0-1,0 0 1,0 1-1,0-1 1,0 0-1,1 0 1,-1 1-1,0-1 1,-1 1-1,-31 12-74,22-4 92,0 0 0,1 1 1,0 0-1,1 0 0,0 1 1,-11 17-1,16-23 7,1 1 0,0-1-1,0 1 1,0-1 0,0 1 0,1 0 0,0 0-1,1 0 1,-1 0 0,1 0 0,0 1 0,1-1-1,-1 0 1,1 0 0,0 1 0,2 10 0,0-15-120,-1-1 1,0 1 0,1-1 0,-1 1 0,1-1 0,0 1 0,-1-1-1,1 0 1,0 0 0,0 0 0,0 0 0,0 0 0,0-1 0,0 1-1,0 0 1,0-1 0,0 1 0,0-1 0,0 0 0,0 0 0,0 0-1,0 0 1,0 0 0,0 0 0,0-1 0,3 0 0,5 1-1208,0-2 1,0 1 0,-1-1-1,14-5 1,8-9-4891,0-2-2633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3:09.421"/>
    </inkml:context>
    <inkml:brush xml:id="br0">
      <inkml:brushProperty name="width" value="0.025" units="cm"/>
      <inkml:brushProperty name="height" value="0.025" units="cm"/>
    </inkml:brush>
  </inkml:definitions>
  <inkml:trace contextRef="#ctx0" brushRef="#br0">119 37 12011,'0'0'12006,"-9"1"-11216,3-1-636,-1 1-1,1 1 1,0 0-1,0-1 1,-1 2-1,1-1 0,0 1 1,1 0-1,-9 5 1,11-6-97,0 0 1,0 0 0,0 0 0,1 1-1,-1-1 1,1 1 0,-1 0-1,1 0 1,0 0 0,0 0-1,0 0 1,0 0 0,1 0 0,-1 0-1,1 1 1,0-1 0,0 1-1,0-1 1,0 1 0,1-1-1,0 1 1,-1 5 0,2-9-54,-1 1 1,1 0-1,-1-1 1,1 1-1,-1 0 1,1-1-1,-1 1 1,1-1-1,-1 1 0,1 0 1,0-1-1,-1 0 1,1 1-1,0-1 1,0 1-1,-1-1 1,1 0-1,0 1 1,0-1-1,0 0 0,-1 0 1,1 0-1,0 0 1,0 0-1,0 0 1,-1 0-1,2 0 1,30 1 72,-25-2-55,10 0-72,0-1-1,0-1 1,0 0-1,-1-1 1,1-1-1,-1-1 1,0 0-1,17-11 1,15-4 93,-48 21-42,0 0 0,0 0-1,1 0 1,-1 0 0,0 0 0,0 0 0,0-1 0,1 1-1,-1 0 1,0 0 0,0 0 0,0 0 0,1 0-1,-1 0 1,0 0 0,0 0 0,0 0 0,1 0 0,-1 0-1,0 0 1,0 0 0,1 0 0,-1 0 0,0 0 0,0 0-1,0 0 1,1 0 0,-1 0 0,0 0 0,0 0-1,0 1 1,1-1 0,-1 0 0,0 0 0,0 0 0,0 0-1,0 0 1,1 1 0,-1-1 0,0 0 0,0 0-1,0 0 1,0 0 0,0 1 0,0-1 0,0 0 0,0 0-1,1 0 1,-1 1 0,0-1 0,-4 16 100,-13 15 108,-26 35 678,65-79 137,-15 6-983,0 1 0,-1-1 0,0 0 0,0-1 0,-1 1 0,0-1 0,0 0 0,-1-1 0,0 1 0,-1-1 0,1 1 0,-2-1 0,1 0-1,-1 0 1,-1-1 0,1 1 0,-1-15 0,33 24-249,22-2-1415,1-6-4057,-21-1-475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3:10.201"/>
    </inkml:context>
    <inkml:brush xml:id="br0">
      <inkml:brushProperty name="width" value="0.025" units="cm"/>
      <inkml:brushProperty name="height" value="0.025" units="cm"/>
    </inkml:brush>
  </inkml:definitions>
  <inkml:trace contextRef="#ctx0" brushRef="#br0">140 0 13773,'0'0'8824,"1"11"-7628,1 59-65,-8 73 1,0 13-859,3-155-515,-5-8-465,-10-14-1125,15 17 1421,-24-28-1747,8 10 1358,-30-45-1,48 66 850,1 1-1,0-1 1,-1 1-1,1-1 1,0 0-1,-1 1 1,1-1-1,0 1 1,0-1-1,0 0 1,0 1-1,0-1 1,-1 0 0,1 1-1,0-1 1,1 0-1,-1 1 1,0-1-1,0 1 1,0-1-1,0 0 1,0 1-1,1-1 1,-1 0-1,0 1 1,0-1-1,1 1 1,-1-1-1,0 1 1,1-1-1,-1 1 1,1-1-1,-1 1 1,1-1-1,-1 1 1,1 0-1,-1-1 1,1 1-1,-1 0 1,1-1-1,-1 1 1,1 0-1,0 0 1,-1-1-1,1 1 1,0 0-1,-1 0 1,1 0-1,-1 0 1,1 0-1,0 0 1,0 0-1,48-2 1480,-34 2-1217,140-4 32,-51 3-7060,-72 1 546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3:10.544"/>
    </inkml:context>
    <inkml:brush xml:id="br0">
      <inkml:brushProperty name="width" value="0.025" units="cm"/>
      <inkml:brushProperty name="height" value="0.025" units="cm"/>
    </inkml:brush>
  </inkml:definitions>
  <inkml:trace contextRef="#ctx0" brushRef="#br0">125 31 11435,'0'0'2733,"-8"0"705,3 0-3193,0 0 0,0 0 0,0 1-1,0 0 1,0 0 0,0 0 0,0 1 0,0-1 0,1 1 0,-1 0-1,1 1 1,-1-1 0,1 1 0,0-1 0,0 1 0,0 1 0,0-1-1,1 1 1,-1-1 0,1 1 0,0 0 0,0 0 0,0 0-1,1 1 1,0-1 0,-1 0 0,1 1 0,1 0 0,-3 6 0,4-10-214,0 0 1,0 0-1,0 1 1,-1-1 0,1 0-1,0 0 1,0 1-1,1-1 1,-1 0 0,0 0-1,0 0 1,1 1-1,-1-1 1,0 0 0,1 0-1,-1 0 1,1 0-1,0 0 1,-1 0 0,1 0-1,0 0 1,0 0-1,-1 0 1,1 0 0,0 0-1,0 0 1,0-1-1,0 1 1,0 0 0,2 0-1,0 0 68,1 0 1,0 0-1,-1 0 0,1 0 1,0-1-1,0 1 0,-1-1 0,1 0 1,0-1-1,5 0 0,3 0 85,-1-2 0,1 0-1,0 0 1,-1-1 0,1 0 0,11-7-1,-18 8-130,-1-1-1,0 1 0,0-1 1,0 1-1,0-1 0,0-1 0,-1 1 1,0 0-1,0-1 0,0 0 0,-1 1 1,1-1-1,-1 0 0,2-8 1,-3 11-76,-1 1 0,0-1 1,1 0-1,-1 0 0,0 0 1,0 0-1,0 1 0,0-1 1,0 0-1,-1 0 0,1 0 1,0 0-1,-1 1 1,1-1-1,-1 0 0,0 0 1,0 1-1,0-1 0,1 1 1,-2-1-1,1 1 0,0-1 1,0 1-1,0-1 0,-1 1 1,1 0-1,0 0 0,-1 0 1,1 0-1,-1 0 1,0 0-1,1 0 0,-1 0 1,0 0-1,1 1 0,-1-1 1,0 1-1,0 0 0,0-1 1,1 1-1,-1 0 0,0 0 1,0 0-1,-2 0 1,1 0-234,1 0 1,0 0-1,-1 1 1,1-1 0,-1 0-1,1 1 1,0 0-1,-1-1 1,1 1 0,0 0-1,0 0 1,0 0-1,-3 3 1,4-4 2,0 1 0,0-1 0,0 1 0,1 0-1,-1 0 1,0-1 0,1 1 0,-1 0 0,1 0 0,-1 0 0,1 0 0,-1-1 0,1 1 0,-1 0-1,1 0 1,0 0 0,0 0 0,0 0 0,-1 0 0,1 0 0,0 0 0,0 0 0,0 0 0,0 0-1,1 0 1,-1 0 0,0 0 0,0 0 0,0 0 0,1 0 0,-1 0 0,1 0 0,-1 0 0,1 0 0,-1 0-1,2 1 1,9 5-4087,5-4-1009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3.964"/>
    </inkml:context>
    <inkml:brush xml:id="br0">
      <inkml:brushProperty name="width" value="0.025" units="cm"/>
      <inkml:brushProperty name="height" value="0.025" units="cm"/>
    </inkml:brush>
  </inkml:definitions>
  <inkml:trace contextRef="#ctx0" brushRef="#br0">86 136 17585,'0'0'2952,"9"-3"-107,-2 1-2435,0-1 0,-1 0 1,1 0-1,0-1 0,-1 0 0,0 0 0,0 0 0,7-7 1,-11 9-371,1-1 0,0 1 0,-1-1 1,1 0-1,-1 0 0,0 0 0,0 0 1,0 0-1,-1-1 0,1 1 1,-1 0-1,1-1 0,-1 1 0,0-1 1,-1 0-1,1 1 0,-1-1 0,1 0 1,-1 1-1,0-1 0,0 0 1,-1-3-1,0 6-39,0-1 1,1 1-1,-1 0 1,0 0-1,0 1 1,0-1-1,1 0 1,-1 0-1,0 0 1,0 0-1,0 1 1,0-1-1,-1 1 1,1-1-1,0 1 1,0-1-1,0 1 1,0-1-1,-1 1 1,1 0-1,0 0 1,0 0-1,-1 0 1,1-1-1,0 2 1,-2-1-1,-35 4-41,30-1 54,0 1 1,0 0 0,1 0-1,0 1 1,-1 0-1,2 0 1,-1 1-1,1 0 1,-1 0 0,-5 9-1,8-11-1,0 1 0,0 0 0,1-1 0,0 1-1,0 1 1,0-1 0,1 0 0,-1 1 0,1-1 0,1 1 0,-1 0 0,1 0-1,0-1 1,0 1 0,1 0 0,0 6 0,0-9-14,1-1 0,0 0 0,0 0 0,0 0 0,0 0 0,1 0-1,-1 0 1,0 0 0,1 0 0,-1-1 0,1 1 0,0-1 0,0 1 0,-1-1 0,1 1 0,0-1 0,0 0 0,0 0 0,1 0 0,-1 0 0,0 0 0,0-1 0,0 1 0,1-1 0,-1 1-1,4-1 1,70 5-1939,-65-5 1122,36-1-3511,3-5-2584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3:10.916"/>
    </inkml:context>
    <inkml:brush xml:id="br0">
      <inkml:brushProperty name="width" value="0.025" units="cm"/>
      <inkml:brushProperty name="height" value="0.025" units="cm"/>
    </inkml:brush>
  </inkml:definitions>
  <inkml:trace contextRef="#ctx0" brushRef="#br0">193 168 11147,'0'0'12812,"-13"-7"-11809,5 2-866,6 2-115,0 1-1,-1 0 1,0 0 0,1 1-1,-1-1 1,0 0-1,0 1 1,0 0 0,0 0-1,0 0 1,0 0 0,0 0-1,0 0 1,0 1-1,-1 0 1,1-1 0,0 1-1,0 0 1,-1 1 0,1-1-1,0 1 1,0-1-1,0 1 1,0 0 0,0 0-1,-6 3 1,2 0 27,1 0 0,0 0 0,0 1 0,1 0 1,-1 0-1,1 0 0,0 1 0,0-1 0,1 1 0,0 0 0,0 1 0,0-1 0,1 1 1,0 0-1,0 0 0,0 0 0,1 0 0,1 0 0,-2 9 0,3-15-36,0 1 0,1-1 0,0 0 0,-1 1 0,1-1 0,0 0 0,-1 0 0,1 1 0,0-1 0,0 0 0,0 0 0,0 0 0,0 0-1,0 0 1,1 0 0,-1 0 0,0-1 0,0 1 0,1 0 0,-1-1 0,0 1 0,1-1 0,-1 1 0,1-1 0,-1 1 0,0-1 0,1 0 0,-1 0 0,1 0 0,-1 0 0,1 0-1,2-1 1,54-1 370,-57 2-371,12-3 52,0 0 0,0 0 0,-1-1-1,1-1 1,-1 0 0,0-1 0,-1 0-1,1-1 1,-1 0 0,0-1 0,-1 0-1,18-18 1,-12 10 221,-1-1 0,0-1 0,-2-1 0,0 0 0,-1 0 0,15-34 0,-19 22-11,-12 23-239,-9 18-167,1 3 106,1 1 0,0 1 0,1 0 0,1 0 0,1 1 0,0 0 0,0 1 0,2-1 0,0 1 0,1 1 0,1-1 0,0 1 0,0 21 1,3-37-155,1 0 0,0 0 0,1 0 0,-1 0 0,0 0 0,1 0 1,-1 0-1,1 0 0,-1 0 0,1 0 0,0 0 0,2 4 1,15 4-4589,-1-9-1307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3:12.117"/>
    </inkml:context>
    <inkml:brush xml:id="br0">
      <inkml:brushProperty name="width" value="0.025" units="cm"/>
      <inkml:brushProperty name="height" value="0.025" units="cm"/>
    </inkml:brush>
  </inkml:definitions>
  <inkml:trace contextRef="#ctx0" brushRef="#br0">133 130 6662,'0'0'10261,"2"-9"-8051,0-1-1553,-1 7-436,0 0-1,0 0 0,0-1 0,-1 1 0,1 0 0,-1-1 0,0 1 0,0 0 1,0-1-1,0 1 0,-2-7 0,1 9-120,0 0 1,1 0 0,-1 0-1,0 0 1,0 0-1,0 0 1,0 0 0,0 0-1,-1 0 1,1 1-1,0-1 1,0 0 0,0 1-1,-1-1 1,1 1-1,0-1 1,0 1 0,-1 0-1,1 0 1,0-1-1,-1 1 1,1 0 0,-1 0-1,1 0 1,0 1-1,-1-1 1,1 0 0,0 0-1,-1 1 1,0 0 0,-4-1-6,1 1 0,0 1 0,0-1 0,0 1 0,0 0 1,-7 4-1,5-2-45,1 2 0,0-1 1,0 1-1,0 0 0,-5 7 1,10-11-38,-1 0 1,0 1-1,1-1 0,-1 0 1,1 1-1,0-1 1,0 1-1,0-1 1,0 1-1,0-1 1,0 1-1,1 0 1,-1-1-1,1 1 1,0 0-1,0-1 1,0 1-1,0 0 1,1 2-1,-1-4 1,1 1-1,0-1 1,-1 0-1,1 0 1,0-1 0,0 1-1,-1 0 1,1 0 0,0 0-1,0 0 1,0-1-1,0 1 1,0 0 0,0-1-1,0 1 1,0-1-1,0 1 1,1-1 0,-1 0-1,0 1 1,0-1-1,0 0 1,2 0 0,32 2 163,-25-3-120,6 1-28,0-2 1,0 0 0,0-1 0,0-1-1,0 0 1,-1-1 0,1 0 0,-1-2 0,-1 0-1,1 0 1,-1-1 0,-1-1 0,1-1-1,-1 0 1,-1 0 0,0-1 0,-1-1 0,15-18-1,-25 29-13,0 0-1,0 0 1,-1 0-1,1 0 1,0 0-1,-1 0 1,1 0-1,-1 0 1,1 0-1,-1 0 1,0 0-1,1 0 1,-1 0-1,0-1 1,0 1-1,0 0 1,0-2-1,-13 5 76,-24 23-156,31-20 26,0 0 1,1 1-1,0 0 1,0 0 0,1 0-1,0 0 1,0 1-1,0-1 1,0 1-1,1 0 1,1 0-1,-1 1 1,1-1 0,-2 10-1,5-16-20,-1-1-1,1 1 1,-1 0 0,1 0-1,0-1 1,-1 1 0,1 0-1,0-1 1,-1 1 0,1 0-1,0-1 1,0 1 0,-1-1-1,1 1 1,0-1 0,0 0-1,0 1 1,0-1 0,0 0-1,-1 0 1,1 1 0,0-1-1,0 0 1,0 0 0,0 0-1,0 0 1,0 0 0,0 0-1,0 0 1,0-1 0,1 1-1,35-6-1036,-25 1 500,1 0-1,-1-1 0,0 0 1,-1-1-1,0-1 0,0 1 1,0-2-1,14-15 0,37-47 20,-65 76 995,-41 57 1785,41-56-2014,0-1 0,0 1 0,0 0 0,1 0 0,0 0 0,0 0 0,0 0 0,1 0 0,-1 10 0,2-15-152,0-1-1,0 1 0,0-1 0,0 1 1,0-1-1,0 1 0,0-1 1,0 1-1,1-1 0,-1 1 0,0-1 1,0 1-1,1-1 0,-1 1 0,0-1 1,1 1-1,-1-1 0,0 0 1,1 1-1,-1-1 0,0 0 0,1 1 1,-1-1-1,1 0 0,-1 0 1,1 1-1,-1-1 0,1 0 0,-1 0 1,1 0-1,-1 1 0,1-1 0,0 0 1,24-2 639,21-16 67,-17-1-585,-2-1-1,-1-2 0,40-41 1,-63 60-142,-25 44-171,12-19 172,1-8 81,2 1 1,0 1 0,1-1 0,0 1-1,2 0 1,0 0 0,0 1 0,2-1-1,0 1 1,0-1 0,2 1 0,0 0 0,1-1-1,1 1 1,6 27 0,-4-28-90,0 1 0,-2-1 0,0 1-1,0 0 1,-2-1 0,0 1 0,-4 28 0,3-38 50,-1-1-1,0 0 0,0 0 1,0 0-1,-1 0 1,0 0-1,0 0 0,-1-1 1,1 1-1,-1-1 1,0 0-1,-1 0 0,1-1 1,-1 1-1,0-1 1,0 0-1,0 0 0,-1-1 1,1 1-1,-1-1 1,0 0-1,-10 3 0,13-5 18,-1 1-1,0-1 0,1 0 1,-1 0-1,0 0 0,0 0 1,1-1-1,-1 1 0,0-1 1,0 0-1,0 0 0,0-1 1,0 1-1,1-1 0,-1 0 0,0 0 1,-3-1-1,4 0-30,1 0 1,-1 0-1,1 0 0,0 0 0,0 0 1,0-1-1,0 1 0,0-1 1,1 1-1,-1-1 0,1 0 0,-1 0 1,1 1-1,0-1 0,0 0 0,1 0 1,-1 0-1,0 0 0,1 0 1,0 0-1,0 0 0,0-3 0,-1-6-53,1 0-1,1 0 1,0 1-1,0-1 1,2 1-1,-1-1 1,1 1-1,1 0 1,0 0-1,0 0 1,10-15-1,-4 9 57,1 1-1,1 1 1,1 0 0,0 0-1,0 1 1,21-15-1,-1 3-828,1 2-1,41-21 0,66-26-7353,-73 38-1207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4:53.210"/>
    </inkml:context>
    <inkml:brush xml:id="br0">
      <inkml:brushProperty name="width" value="0.025" units="cm"/>
      <inkml:brushProperty name="height" value="0.025" units="cm"/>
    </inkml:brush>
  </inkml:definitions>
  <inkml:trace contextRef="#ctx0" brushRef="#br0">0 0 4292,'0'0'22352,"13"5"-21493,15 1-703,0 0 0,0-2-1,0-1 1,0-2-1,1 0 1,35-5-1,-11 0-2019,-30 3-528,-1 0 1,1-2 0,36-9 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4:53.537"/>
    </inkml:context>
    <inkml:brush xml:id="br0">
      <inkml:brushProperty name="width" value="0.025" units="cm"/>
      <inkml:brushProperty name="height" value="0.025" units="cm"/>
    </inkml:brush>
  </inkml:definitions>
  <inkml:trace contextRef="#ctx0" brushRef="#br0">40 35 2819,'0'0'11696,"-8"2"-9256,-23 5-225,47-7 3316,22 2-3220,9 0-1563,11-2-698,157-5-556,-184 2-2259,0-2 1,45-12-1,-57 9-2200,-4-1-1585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4:53.913"/>
    </inkml:context>
    <inkml:brush xml:id="br0">
      <inkml:brushProperty name="width" value="0.025" units="cm"/>
      <inkml:brushProperty name="height" value="0.025" units="cm"/>
    </inkml:brush>
  </inkml:definitions>
  <inkml:trace contextRef="#ctx0" brushRef="#br0">0 15 13837,'0'0'7522,"10"-2"-5798,40-4-555,-1 2 0,1 2 0,60 5 1,-107-3-1167,1 1 0,0-1 0,0 1 0,-1 0 0,1 0-1,0 0 1,-1 0 0,1 1 0,-1-1 0,0 1 0,1 0 0,-1 0 0,0 0 0,0 0 0,0 1 0,0-1 0,-1 1 0,1 0 0,3 4 0,-5-4 24,0-1 0,0 1 0,0 0 0,0 0 1,-1-1-1,1 1 0,-1 0 0,0 0 0,1 0 0,-1 0 0,-1 0 0,1 0 0,0-1 0,-1 1 0,1 0 0,-1 0 0,0 0 0,0-1 0,0 1 0,0 0 0,-1-1 0,1 1 0,-1-1 0,1 1 1,-1-1-1,-2 2 0,-14 17 190,-1 0 1,0-2 0,-2 0 0,0-2-1,-37 24 1,-17 3-7519,68-41-296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4:54.973"/>
    </inkml:context>
    <inkml:brush xml:id="br0">
      <inkml:brushProperty name="width" value="0.025" units="cm"/>
      <inkml:brushProperty name="height" value="0.025" units="cm"/>
    </inkml:brush>
  </inkml:definitions>
  <inkml:trace contextRef="#ctx0" brushRef="#br0">169 92 5061,'0'0'15791,"8"-8"-13261,23-27-469,-30 34-1982,0 0 1,-1 1 0,1-1 0,0 0 0,0 0-1,-1 1 1,1-1 0,0 0 0,-1 0-1,1 0 1,-1 0 0,1 0 0,-1 0-1,1 0 1,-1 0 0,0 0 0,0 0-1,1 0 1,-1 0 0,0 0 0,0 0-1,0 0 1,0 0 0,0 0 0,0 0-1,-1 0 1,1 0 0,0 0 0,0 0-1,-1 0 1,1 0 0,0 0 0,-1 0-1,1 0 1,-1 0 0,0 0 0,1 1 0,-1-1-1,0 0 1,1 0 0,-1 1 0,0-1-1,0 0 1,0 1 0,1-1 0,-1 0-1,0 1 1,0 0 0,0-1 0,0 1-1,0-1 1,-2 1 0,-1-1-15,-1-1-1,0 2 1,1-1 0,-1 1 0,0-1-1,0 1 1,1 1 0,-10 0 0,3 5-44,-1-1 0,2 2 1,-1-1-1,1 2 0,0-1 1,0 1-1,1 1 0,0 0 1,0 0-1,1 1 1,0 0-1,1 0 0,-6 12 1,11-20-25,1-1 0,0 1 1,0 0-1,0 0 0,0 0 1,1 0-1,-1 0 1,0 0-1,1 0 0,0 0 1,-1 0-1,1 0 0,0 0 1,0 0-1,0 0 1,0 0-1,0 0 0,1 0 1,-1 0-1,1 0 1,-1 0-1,1 0 0,0 0 1,-1 0-1,3 3 0,0-3-75,-1 1 0,1-1-1,0 0 1,-1-1 0,1 1-1,0 0 1,0-1 0,0 1-1,1-1 1,-1 0 0,0 0-1,0 0 1,1-1 0,3 1-1,12 1-1325,0-1 0,-1-1 0,1-1 0,30-5 0,3-8-5269,-1-3-4394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4:55.513"/>
    </inkml:context>
    <inkml:brush xml:id="br0">
      <inkml:brushProperty name="width" value="0.025" units="cm"/>
      <inkml:brushProperty name="height" value="0.025" units="cm"/>
    </inkml:brush>
  </inkml:definitions>
  <inkml:trace contextRef="#ctx0" brushRef="#br0">141 0 13741,'0'0'8323,"-10"1"-6813,5 0-1391,-1-1-1,0 2 1,1-1-1,-1 1 1,0 0-1,1 0 1,0 0-1,-1 1 1,1-1-1,0 2 1,0-1-1,1 0 1,-1 1-1,1 0 1,0 0-1,0 0 1,0 0 0,0 1-1,-4 7 1,6-10-84,-1 1-11,1 1 0,-1-1 0,1 0-1,0 1 1,0-1 0,0 1 0,0-1 0,0 1-1,1 0 1,0 0 0,-1 0 0,1 0 0,1 0-1,-1 0 1,1 5 0,2-8 3,1 0 0,-1 0 0,1 0 0,0 0 0,0 0 0,0-1 0,-1 0 0,1 1 0,0-1 0,0 0 0,0 0 0,0 0 0,0-1 0,5 0 0,-3 0 48,11-1 8,1-1-1,-1-1 1,0-1 0,23-9-1,-25 8-84,0 1 1,1 0-1,-1 1 0,1 1 0,0 0 1,19 0-1,-33 3 14,-1 0 0,1 0-1,-1 0 1,1 0 0,0 0 0,-1 1 0,1-1 0,-1 0 0,1 0 0,-1 0 0,1 1 0,-1-1 0,1 0-1,-1 1 1,0-1 0,1 1 0,-1-1 0,1 0 0,-1 1 0,0-1 0,1 1 0,-1-1 0,0 1-1,0-1 1,1 1 0,-1-1 0,0 1 0,0-1 0,0 1 0,0 0 0,0-1 0,1 2 0,-1 22 468,0-10-24,2-14-389,0 1 0,-1-1 0,1 0 0,0 0 0,-1 0-1,1 0 1,0 0 0,-1 0 0,1-1 0,0 1 0,-1 0 0,1-1 0,-1 0 0,4-1 0,44-25 350,-41 21-526,1 1 1,0 0-1,0 0 0,1 0 0,-1 1 0,1 1 0,0 0 1,0 0-1,0 1 0,13-2 0,-22 4 101,0 0 0,0 0 0,-1 0-1,1 1 1,0-1 0,0 0 0,0 0-1,-1 1 1,1-1 0,0 0 0,0 1 0,-1-1-1,1 1 1,0-1 0,-1 1 0,1-1-1,-1 1 1,1-1 0,0 1 0,-1 0 0,1-1-1,-1 1 1,0 0 0,1-1 0,-1 1 0,0 0-1,1 0 1,-1 0 0,0-1 0,0 1-1,1 0 1,-1 1 0,0 32 249,0-23-88,0-11-137,0 1 0,1-1 0,-1 0 0,0 1 0,1-1 0,-1 1 0,1-1 0,-1 1 0,0-1 0,1 0 0,-1 1 0,1-1 0,-1 0 0,1 1-1,-1-1 1,1 0 0,-1 0 0,1 0 0,0 0 0,-1 1 0,1-1 0,-1 0 0,1 0 0,-1 0 0,1 0 0,-1 0 0,1 0 0,0 0 0,-1 0 0,1 0 0,-1-1 0,1 1 0,-1 0 0,1 0 0,-1 0 0,1-1 0,-1 1 0,1 0 0,0-1 0,24-9 407,-22 8-411,48-25 82,-48 26-117,1-1 0,-1 1 1,1 0-1,-1 0 0,1 0 0,0 0 0,-1 1 0,1 0 0,0-1 0,0 1 0,-1 1 0,8 0 0,-10 0 26,0 0 0,0 0 0,-1 1 0,1-1 0,0 0 0,-1 0 0,1 1 0,-1-1 0,1 0 0,-1 1 0,0-1 1,1 1-1,-1-1 0,0 1 0,0-1 0,0 0 0,0 1 0,0-1 0,-1 1 0,1-1 0,-1 2 0,3 24-888,-2-26 704,0-1 1,1 1-1,-1-1 0,0 0 1,1 1-1,-1-1 0,0 0 1,1 1-1,-1-1 0,1 0 1,-1 0-1,1 1 0,-1-1 1,0 0-1,1 0 0,-1 0 1,1 1-1,-1-1 0,1 0 1,-1 0-1,1 0 0,-1 0 1,1 0-1,-1 0 0,1 0 1,-1 0-1,1 0 0,-1 0 1,1-1-1,-1 1 0,1 0 1,-1 0-1,1 0 0,-1-1 1,1 1-1,-1 0 0,0 0 1,1-1-1,-1 1 0,1 0 1,-1-1-1,0 1 0,1 0 1,-1-1-1,1 0 1,14-13-8661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4:56.356"/>
    </inkml:context>
    <inkml:brush xml:id="br0">
      <inkml:brushProperty name="width" value="0.025" units="cm"/>
      <inkml:brushProperty name="height" value="0.025" units="cm"/>
    </inkml:brush>
  </inkml:definitions>
  <inkml:trace contextRef="#ctx0" brushRef="#br0">51 41 4324,'0'0'11120,"0"-8"-8430,-1-7-2361,0-2 3777,1 45-1729,-2 52-1671,-3 0 0,-4-1 0,-24 96 0,73-291 1148,-9 30-1754,-21 57-68,-5 9-23,1 1 0,1 0 0,1 0 0,1 0 0,16-26 0,-23 44-52,0-1 1,-1 0 0,1 1 0,0 0 0,0-1 0,0 1-1,0 0 1,0 0 0,0 0 0,1 0 0,-1 0 0,0 1-1,0-1 1,1 1 0,-1-1 0,0 1 0,1 0 0,-1 0-1,0 0 1,1 0 0,-1 0 0,0 1 0,1-1 0,-1 1-1,0-1 1,0 1 0,1 0 0,-1 0 0,0 0 0,0 0 0,0 0-1,0 0 1,0 1 0,0-1 0,-1 1 0,4 2 0,-3-2 36,0-1 0,0 1 0,0 0 0,-1-1 0,1 1 0,0 0 0,-1 0 0,1 0 0,-1 0 0,1 1 0,-1-1 1,0 0-1,0 1 0,0-1 0,0 0 0,-1 1 0,1-1 0,-1 1 0,1-1 0,-1 1 0,0 0 0,0-1 1,0 1-1,0-1 0,-1 1 0,1-1 0,-1 1 0,1-1 0,-1 1 0,0-1 0,0 0 0,0 1 0,0-1 0,-3 4 1,-1 0 127,0-1-1,0 0 1,-1 0 0,0 0 0,0-1 0,0 0 0,0 0 0,-1 0 0,1-1 0,-1 0 0,0-1 0,0 1 0,0-1 0,0-1 0,-1 1 0,1-1 0,0 0 0,-1-1 0,-11 0 0,18 0-161,1-1 0,-1 1 1,0 0-1,1 0 0,-1 0 0,1-1 0,-1 1 0,1 0 0,-1 0 1,1-1-1,-1 1 0,1-1 0,-1 1 0,1 0 0,0-1 0,-1 1 1,1-1-1,-1 1 0,1-1 0,0 1 0,0-1 0,-1 1 0,1-1 0,0 1 1,0-1-1,0 0 0,-1 1 0,1-1 0,0 1 0,0-1 0,0 1 1,0-1-1,0 0 0,0 1 0,0-1 0,0 1 0,1-1 0,-1 0 1,0 1-1,0-1 0,0 1 0,1-1 0,-1 1 0,0-1 0,0 1 1,1-1-1,-1 1 0,1-1 0,-1 1 0,0-1 0,1 1 0,-1 0 0,1-1 1,-1 1-1,1 0 0,-1-1 0,2 1 0,28-24-3771,-10 17 180,1 1 1,33-4-1,-11 1-1731,-6 1-2807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4:56.914"/>
    </inkml:context>
    <inkml:brush xml:id="br0">
      <inkml:brushProperty name="width" value="0.025" units="cm"/>
      <inkml:brushProperty name="height" value="0.025" units="cm"/>
    </inkml:brush>
  </inkml:definitions>
  <inkml:trace contextRef="#ctx0" brushRef="#br0">112 97 7239,'0'0'19384,"-11"1"-18989,7-2-345,0 1 1,0 1 0,-1-1 0,1 1 0,0-1-1,0 1 1,0 0 0,0 1 0,0-1 0,0 1-1,0 0 1,0 0 0,1 0 0,-1 0 0,1 1-1,-1-1 1,1 1 0,0 0 0,0 0 0,0 0-1,1 0 1,-1 1 0,1-1 0,-1 1 0,1-1-1,0 1 1,1 0 0,-1 0 0,1 0 0,-2 6-1,3-10-38,0 1 0,0-1 0,0 1 0,0-1 0,0 1 0,0-1 0,0 0 0,0 1 0,1-1 0,-1 1 0,0-1 0,0 0 0,0 1 0,0-1 0,1 0 0,-1 1-1,0-1 1,0 0 0,1 1 0,-1-1 0,0 0 0,1 1 0,-1-1 0,0 0 0,1 0 0,-1 0 0,1 1 0,-1-1 0,0 0 0,1 0 0,-1 0 0,1 0 0,-1 0 0,0 0-1,1 1 1,-1-1 0,1 0 0,-1 0 0,1-1 0,23 1 175,-19 0-104,14-2 0,0-1 1,0 0 0,-1-2-1,0 0 1,22-10 0,-23 9-220,0 0 1,1 0 0,-1 2 0,1 0-1,35-2 1,-52 6 134,0 1 1,-1-1-1,1 1 1,0-1-1,-1 1 0,1 0 1,-1-1-1,1 1 0,-1 0 1,1 0-1,-1-1 0,1 1 1,-1 0-1,0 0 1,0 0-1,1-1 0,-1 1 1,0 0-1,0 0 0,0 0 1,0 0-1,0 0 0,0-1 1,0 1-1,0 0 0,0 0 1,0 0-1,0 0 1,-1 0-1,1-1 0,0 1 1,-1 0-1,1 0 0,0 0 1,-1-1-1,0 2 0,0 0 52,1-1-1,0 1 1,-1 0-1,0-1 1,1 1-1,-1-1 1,0 1-1,0-1 1,0 0-1,0 1 1,0-1-1,0 0 0,0 1 1,0-1-1,-1 0 1,1 0-1,0 0 1,-1 0-1,1 0 1,-1-1-1,1 1 1,-4 1-1,5-27 884,0 12-844,-1 8-72,1 1 0,0-1 0,0 0 0,1 0-1,-1 1 1,1-1 0,2-5 0,-3 9-30,1-1 0,0 1 0,0 0 0,0 0-1,0-1 1,-1 1 0,2 0 0,-1 0 0,0 0 0,0 0 0,0 0 0,0 1-1,1-1 1,-1 0 0,0 0 0,1 1 0,-1-1 0,1 1 0,-1-1 0,0 1-1,1 0 1,-1-1 0,1 1 0,-1 0 0,1 0 0,-1 0 0,3 1 0,29 0-513,-16 0 314,-1 0 0,1-1 0,0-1-1,27-5 1,-41 5 243,0 1 0,0-1 0,0 0 0,0 0-1,0 0 1,-1 0 0,1-1 0,0 1 0,-1-1 0,1 0 0,-1 0 0,1 1-1,-1-2 1,0 1 0,0 0 0,0 0 0,0-1 0,0 1 0,-1-1 0,1 1-1,-1-1 1,1 0 0,-1 0 0,0 0 0,0 1 0,0-1 0,-1 0 0,1 0 0,-1 0-1,1 0 1,-1-6 0,-2 9-20,1 0 0,0 0 1,-1-1-1,1 1 0,0 0 0,-1 0 0,1 0 0,0 0 1,-1 0-1,1 1 0,0-1 0,-1 0 0,1 1 0,0-1 1,-1 1-1,1-1 0,-1 2 0,-6 2-13,2 1 1,-1 0-1,0 1 1,1-1-1,0 1 1,0 1-1,1-1 1,0 1-1,0 0 0,0 0 1,1 0-1,0 0 1,1 1-1,0 0 1,0 0-1,0 0 0,1 0 1,-2 11-1,5-17-28,-1-1-1,1 1 0,0-1 1,-1 1-1,1-1 0,0 1 0,0-1 1,0 0-1,0 1 0,0-1 1,0 0-1,0 0 0,1 0 1,-1 0-1,0 0 0,1 0 1,-1 0-1,0 0 0,1 0 1,-1-1-1,1 1 0,0-1 0,-1 1 1,1-1-1,-1 0 0,1 1 1,0-1-1,-1 0 0,1 0 1,0 0-1,-1 0 0,3-1 1,61-1-3084,-62 1 2753,37-7-4690,1-8-5680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4:58.038"/>
    </inkml:context>
    <inkml:brush xml:id="br0">
      <inkml:brushProperty name="width" value="0.025" units="cm"/>
      <inkml:brushProperty name="height" value="0.025" units="cm"/>
    </inkml:brush>
  </inkml:definitions>
  <inkml:trace contextRef="#ctx0" brushRef="#br0">1 39 3555,'7'-13'3788,"8"-11"7226,-9 23-6601,-4 15-3059,-16 150 2645,1 5-3423,30-244 609,-12-75-945,-4 153-274,-1 1-1,0-1 1,1 0-1,0 0 0,0 1 1,0-1-1,0 0 1,0 0-1,0 0 0,1 0 1,0 0-1,-1 0 1,1-1-1,0 1 0,1 0 1,-1-1-1,0 0 1,1 1-1,-1-1 0,1 0 1,0 0-1,-1 0 1,1-1-1,0 1 0,5 1 1,-4-1 41,0-1 0,0 1-1,1-1 1,-1 0 0,1 0 0,-1-1 0,0 1 0,1-1 0,-1 0 0,1 0 0,-1-1 0,1 1-1,-1-1 1,1 0 0,-1 0 0,0 0 0,0-1 0,7-3 0,-2-1 71,0-1 0,0 0 0,0-1 0,-1 1 0,-1-2 0,1 1 0,-1-1 0,-1 0 0,0-1 0,0 0 0,0 0 0,-2 0 0,1 0 0,-1-1 0,-1 1 0,0-1 0,3-20 0,-6 30-83,0 1 1,0 0-1,0 0 1,0 0-1,0 0 1,0 0-1,-1 0 1,1 0-1,0 0 0,0-1 1,0 1-1,0 0 1,0 0-1,-1 0 1,1 0-1,0 0 1,0 0-1,0 0 1,0 0-1,-1 0 1,1 0-1,0 0 1,0 0-1,0 0 0,0 0 1,0 0-1,-1 0 1,1 0-1,0 0 1,0 0-1,0 0 1,0 1-1,-1-1 1,1 0-1,0 0 1,0 0-1,0 0 1,0 0-1,0 0 0,0 0 1,0 0-1,-1 1 1,1-1-1,0 0 1,0 0-1,0 0 1,0 0-1,0 0 1,0 1-1,0-1 1,0 0-1,0 0 1,-10 16-39,1 1 1,1 0 0,0 0 0,1 0 0,1 1 0,1 0 0,0 0 0,-3 32 0,7-48 47,1 1 0,-1-1 0,1 0 1,0 1-1,0-1 0,0 1 0,0-1 1,0 0-1,1 1 0,-1-1 1,0 0-1,1 1 0,0-1 0,0 0 1,0 0-1,0 1 0,0-1 1,0 0-1,0 0 0,1 0 0,-1 0 1,1-1-1,2 4 0,0-4 24,-1 0 0,1 0 0,0 0-1,-1 0 1,1-1 0,0 0 0,-1 1-1,1-1 1,0-1 0,-1 1 0,1 0 0,0-1-1,-1 0 1,1 0 0,4-1 0,5-3 9,-1 0 1,0-1 0,1 0-1,-2-1 1,1 0-1,-1-1 1,0 0 0,-1-1-1,0 0 1,0-1-1,-1 0 1,12-16 0,-39 84-456,14-47 428,-13 41 134,16-48-134,0-1 1,1 0-1,-1 0 1,1 0-1,0 0 0,-1 1 1,1-1-1,1 0 0,-1 0 1,0 0-1,1 0 0,0 1 1,1 3-1,0-5 3,-1-1-1,1 0 1,-1 0-1,1 0 1,-1 0-1,1 0 1,0 0-1,0-1 1,-1 1-1,1-1 1,0 1-1,0-1 0,0 1 1,0-1-1,0 0 1,0 0-1,-1 0 1,1 0-1,0 0 1,0-1-1,0 1 1,0-1-1,2 0 1,1 0-88,1 0 0,-1 0 1,0-1-1,1 0 0,-1 0 1,9-5-1,-11 4-301,1 1 1,-1-1-1,0 0 1,0 0-1,-1 0 1,1-1-1,-1 1 0,1-1 1,-1 1-1,3-8 1,-3 5-1296,0-1 1,0 0 0,-1 0 0,1 0-1,-1-12 1,0-18-8661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4.529"/>
    </inkml:context>
    <inkml:brush xml:id="br0">
      <inkml:brushProperty name="width" value="0.025" units="cm"/>
      <inkml:brushProperty name="height" value="0.025" units="cm"/>
    </inkml:brush>
  </inkml:definitions>
  <inkml:trace contextRef="#ctx0" brushRef="#br0">113 79 6182,'0'0'4388,"-9"1"-1858,5-1-2102,0 0-1,0 0 0,0 1 0,0 0 1,0 0-1,0 0 0,0 0 1,-6 3-1,9-3-241,0 0 0,-1 0 0,1 0 0,0 0 0,-1 0 0,1 0-1,0 0 1,0 1 0,0-1 0,0 0 0,0 1 0,1-1 0,-1 1 0,0-1 0,1 1 0,-1-1 0,1 1 0,-1-1 0,1 1 0,0 0 0,-1-1 0,1 1 0,0 0 0,0-1 0,0 1 0,1 0 0,-1-1-1,0 1 1,1-1 0,-1 1 0,2 2 0,-1-2-76,0 0 0,0 0 0,1-1 0,-1 1 0,1 0-1,-1-1 1,1 0 0,0 1 0,-1-1 0,1 0 0,0 0 0,0 0-1,0 0 1,0 0 0,0 0 0,0 0 0,0-1 0,0 1 0,0-1-1,1 0 1,-1 1 0,0-1 0,0 0 0,4-1 0,4 2 125,0-2 1,0 1-1,0-1 1,12-3-1,-12 1-145,-1 0 0,0-1-1,0-1 1,0 1 0,-1-1 0,1 0-1,11-11 1,-15 12-71,-1 1-1,0-1 1,0 0-1,-1 0 1,1 0-1,-1 0 1,0-1-1,0 1 1,0-1-1,0 0 1,-1 0-1,0 0 1,0 0-1,0 0 1,1-8-1,-3 12-12,0 0-1,0 0 0,0 0 0,-1 0 0,1 0 1,0 0-1,0 0 0,0 0 0,-1 0 1,1 0-1,-1 0 0,1 1 0,0-1 0,-1 0 1,0 0-1,1 0 0,-1 0 0,1 1 1,-1-1-1,0 0 0,0 1 0,1-1 0,-1 0 1,0 1-1,0-1 0,-1 0 0,-34-7 25,25 7-33,-1 1-1,1 1 1,-1 0 0,-15 4 0,17-2-8,0 1 0,0 1-1,1 0 1,-1 0 0,1 1-1,0 0 1,1 1 0,0 0-1,0 0 1,0 0 0,1 1-1,0 1 1,-9 12 0,12-15 9,-1 1 0,1-1 1,0 1-1,0 0 0,1 0 1,0 1-1,1-1 0,-1 1 1,1-1-1,1 1 0,-1 0 1,1 0-1,1 0 0,-1 0 0,2 0 1,-1-1-1,1 1 0,0 0 1,2 8-1,-2-14 3,0 1-1,1-1 1,-1 0-1,1 0 1,0 1-1,-1-1 1,1 0-1,0-1 1,0 1 0,0 0-1,0 0 1,0-1-1,1 1 1,-1-1-1,0 0 1,1 0 0,-1 0-1,1 0 1,-1 0-1,1 0 1,0-1-1,3 1 1,65 3-147,-58-4 44,7 0-768,-1-1-1,0 0 1,36-9-1,-45 7-597,1 0-1,-1-1 0,0 0 0,18-12 0,4-7-7932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4:58.396"/>
    </inkml:context>
    <inkml:brush xml:id="br0">
      <inkml:brushProperty name="width" value="0.025" units="cm"/>
      <inkml:brushProperty name="height" value="0.025" units="cm"/>
    </inkml:brush>
  </inkml:definitions>
  <inkml:trace contextRef="#ctx0" brushRef="#br0">8 1 13773,'0'0'10858,"-7"53"-10922,24-42-1409,6 0-1538,-1-2-2114,0 0-3491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4:58.723"/>
    </inkml:context>
    <inkml:brush xml:id="br0">
      <inkml:brushProperty name="width" value="0.025" units="cm"/>
      <inkml:brushProperty name="height" value="0.025" units="cm"/>
    </inkml:brush>
  </inkml:definitions>
  <inkml:trace contextRef="#ctx0" brushRef="#br0">82 0 11531,'0'0'15348,"-8"9"-14697,1-2-539,0-1-73,0 1-1,0 0 1,1 0-1,0 1 1,0-1-1,0 1 1,1 1 0,-4 10-1,9-19-53,0 1-1,0 0 1,1 0-1,-1 0 1,0 0-1,1 0 1,-1 0-1,1 0 1,-1-1-1,1 1 1,-1 0-1,1 0 1,0-1-1,-1 1 1,1 0-1,0-1 1,-1 1-1,1-1 1,0 1-1,0-1 1,0 1-1,0-1 1,0 0-1,-1 1 1,1-1-1,0 0 1,0 0 0,0 1-1,0-1 1,0 0-1,0 0 1,0 0-1,0 0 1,0 0-1,1-1 1,48 3-1052,-38-2 545,0 1-94,0 1 1,-1-1-1,20 7 0,-29-8 624,0 1-1,-1-1 0,1 1 1,-1 0-1,1-1 0,-1 1 0,1 0 1,-1 0-1,1 0 0,-1 0 0,0 0 1,0 0-1,1 0 0,-1 1 1,1 1-1,-1-2 83,-1 0 1,0 0-1,0 0 1,0 0-1,0 0 1,-1 0-1,1 0 1,0 0-1,0 1 1,0-2-1,-1 1 1,1 0-1,-1 0 1,1 0-1,-1 0 1,1 0-1,-1 0 1,1 0-1,-1 0 1,0-1-1,1 1 1,-1 0-1,0 0 1,0-1-1,1 1 1,-1-1-1,0 1 1,0-1-1,-1 1 0,-7 5 411,0 0-1,0 0 1,0-1-1,-1-1 1,0 0-1,-11 3 1,8-3-467,1-1 0,-1-1 0,0 0-1,-21 0 1,33-2-204,1 0 0,-1 0 1,1 0-1,-1 0 0,1 0 0,0 0 0,-1-1 0,1 1 0,-1 0 0,1 0 0,0 0 0,-1-1 0,1 1 0,0 0 0,-1 0 1,1-1-1,0 1 0,0 0 0,-1-1 0,1 1 0,0 0 0,0-1 0,-1 1 0,1-1 0,0 1 0,0 0 0,0-1 0,0 1 1,0-1-1,0 1 0,-1 0 0,1-1 0,0 1 0,0-1 0,0 1 0,0 0 0,1-1 0,-1 1 0,0-1 0,0 1 0,0-1 1,0 1-1,0 0 0,0-1 0,1 1 0,-1 0 0,0-1 0,0 1 0,1-1 0,-1 1 0,0 0 0,1-1 0,9-13-9433</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4:59.811"/>
    </inkml:context>
    <inkml:brush xml:id="br0">
      <inkml:brushProperty name="width" value="0.025" units="cm"/>
      <inkml:brushProperty name="height" value="0.025" units="cm"/>
    </inkml:brush>
  </inkml:definitions>
  <inkml:trace contextRef="#ctx0" brushRef="#br0">0 206 2787,'0'0'18930,"2"-8"-17665,1 0-1063,0 1 0,0 0 0,1 0 0,-1 0 0,2 0 0,-1 1 0,1 0-1,0 0 1,0 0 0,1 0 0,0 1 0,0 0 0,0 0 0,0 1 0,1-1 0,0 1 0,12-5 0,-19 9-202,0 0 0,1 0 0,-1 0 1,0 0-1,0 0 0,1 0 0,-1-1 0,0 1 0,0 0 0,1 0 0,-1 0 0,0 0 0,1 0 1,-1 0-1,0 0 0,0 0 0,1 0 0,-1 0 0,0 1 0,1-1 0,-1 0 0,0 0 0,0 0 0,1 0 1,-1 0-1,0 0 0,0 0 0,1 1 0,-1-1 0,0 0 0,0 0 0,0 0 0,1 1 0,-1-1 1,0 0-1,0 0 0,0 1 0,0-1 0,1 0 0,-1 0 0,0 1 0,0-1 0,0 0 0,0 0 0,0 1 1,0-1-1,0 0 0,0 1 0,0-1 0,-2 25 56,-12 21 11,13-44-68,0 0 0,1 1-1,-1-1 1,1 0 0,-1 0-1,1 0 1,-1 1 0,1-1-1,0 0 1,0 0 0,0 1-1,1 1 1,-1-3 12,0 0 0,1-1-1,-1 1 1,0-1 0,0 1 0,1 0 0,-1-1-1,1 1 1,-1-1 0,1 1 0,-1-1-1,1 1 1,-1-1 0,1 1 0,-1-1 0,1 0-1,-1 1 1,1-1 0,0 0 0,-1 1 0,1-1-1,-1 0 1,1 0 0,0 0 0,-1 0 0,2 1-1,2-2 68,1 1-1,0-1 1,-1 1-1,1-1 1,-1 0-1,1-1 1,-1 1-1,0-1 1,0 0-1,7-4 1,12-7 44,0-1 1,0-1 0,-2-1 0,0-1 0,-1-1-1,0-1 1,19-25 0,-43 81-417,0-26 292,0 1 0,1-1 0,0 1 0,1 0 0,0 0 0,1 0-1,0 0 1,1 0 0,1 15 0,0-26 21,0 0 1,-1 0-1,1 0 0,0 0 1,0 0-1,0 1 0,0-2 1,0 1-1,0 0 1,0 0-1,0 0 0,0 0 1,0-1-1,0 1 0,1 0 1,-1-1-1,0 1 0,0-1 1,1 1-1,-1-1 0,0 0 1,1 0-1,-1 1 0,0-1 1,1 0-1,-1 0 0,0 0 1,1-1-1,-1 1 1,1 0-1,-1 0 0,0-1 1,3 0-1,2 0 110,0-1 1,-1 0-1,1 0 1,0 0-1,-1 0 1,8-5-1,-7 2-59,1 0-1,-1 0 1,0 0 0,0-1-1,-1 0 1,0 0 0,0-1-1,0 1 1,-1-1 0,0 0-1,0 0 1,-1-1 0,1 1-1,-2-1 1,1 1 0,-1-1-1,0 0 1,-1 0 0,0 0-1,0-15 1,-1 23-74,0 0-1,0 0 1,0 0 0,0 0-1,-1-1 1,1 1 0,0 0-1,0 0 1,0 0 0,0 0-1,-1 0 1,1-1 0,0 1-1,0 0 1,-1 0 0,1 0 0,0 0-1,0 0 1,0 0 0,-1 0-1,1 0 1,0 0 0,0 0-1,-1 0 1,1 0 0,0 0-1,0 0 1,-1 0 0,1 0-1,0 0 1,0 0 0,0 0 0,-1 0-1,1 0 1,0 1 0,0-1-1,-1 0 1,1 0 0,0 0-1,0 0 1,0 0 0,0 1-1,-1-1 1,1 0 0,0 0-1,0 0 1,0 1 0,-11 7-83,8-2 78,0-1 0,0 1-1,0 0 1,1 0 0,-1 0-1,1 0 1,1 0 0,-1 1-1,1-1 1,0 1-1,1 9 1,0-15 14,0 0-1,1-1 1,-1 1-1,1 0 1,-1-1-1,1 1 1,-1-1-1,1 1 1,0-1 0,-1 0-1,1 1 1,-1-1-1,1 1 1,0-1-1,-1 0 1,1 0-1,0 1 1,0-1-1,-1 0 1,1 0 0,0 0-1,0 0 1,-1 0-1,1 0 1,0 0-1,0 0 1,-1 0-1,1 0 1,0 0-1,-1 0 1,1-1-1,0 1 1,0 0 0,-1 0-1,1-1 1,0 1-1,0-1 1,31-11 297,-19 4-253,1 0-1,-1-2 1,-1 0 0,0 0-1,0-1 1,-1 0-1,-1-1 1,0-1-1,16-24 1,-35 57-152,1 1 0,-7 25 0,9-5-3037,16-40-3645,0-1-16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0.546"/>
    </inkml:context>
    <inkml:brush xml:id="br0">
      <inkml:brushProperty name="width" value="0.025" units="cm"/>
      <inkml:brushProperty name="height" value="0.025" units="cm"/>
    </inkml:brush>
  </inkml:definitions>
  <inkml:trace contextRef="#ctx0" brushRef="#br0">123 42 8904,'0'0'15407,"-4"14"-14254,-33 76 2,14-38-198,3 2 0,-19 72-1,40-126-907,1 0 0,-1 0-1,0-1 1,0 1 0,1 0-1,-1 0 1,0-1 0,0 1-1,1-1 1,-1 1 0,0-1-1,0 0 1,0 1 0,0-1-1,0 0 1,2-1 0,5-9 12,1 0 1,-1-1-1,-1 1 0,0-1 1,8-19-1,22-36-13,-37 66-56,0 1-1,1-1 1,-1 1-1,1-1 1,-1 1-1,0-1 1,1 1-1,-1-1 0,1 1 1,-1 0-1,1-1 1,0 1-1,-1 0 1,1-1-1,-1 1 1,1 0-1,0 0 1,-1 0-1,1-1 1,-1 1-1,1 0 1,0 0-1,-1 0 1,1 0-1,0 0 1,-1 0-1,1 0 1,0 0-1,-1 0 1,1 1-1,0-1 1,-1 0-1,1 0 1,0 1-1,21 17-148,0-1 142,-15-15 13,-1-1-1,1 1 1,-1-2-1,1 1 1,-1-1-1,1 0 1,-1 0-1,1-1 1,-1 0-1,1 0 1,-1 0 0,1-1-1,-1 0 1,0 0-1,0-1 1,0 0-1,0 0 1,0 0-1,-1-1 1,0 1-1,1-2 1,-1 1-1,-1 0 1,1-1-1,0 0 1,3-5-1,-1 1 57,0 1-1,0-1 1,-1-1 0,0 1-1,-1-1 1,0 0-1,0 0 1,-1-1 0,-1 1-1,1-1 1,-2 0-1,0 0 1,0 0-1,0-18 1,-2 28-53,0 0 0,0 1 0,0-1 0,0 0 0,0 0 1,0 1-1,-1-1 0,1 0 0,0 1 0,-1-1 0,1 0 0,0 1 0,-1-1 0,1 0 0,-1 1 0,1-1 0,-1 1 1,1-1-1,-1 1 0,1-1 0,-1 1 0,0-1 0,1 1 0,-1-1 0,0 1 0,1 0 0,-1 0 0,0-1 0,0 1 1,1 0-1,-1 0 0,0 0 0,1 0 0,-1-1 0,0 1 0,0 0 0,0 0 0,1 1 0,-1-1 0,0 0 1,0 0-1,1 0 0,-1 0 0,-1 1 0,-1 0-18,-1 0-1,1 0 1,0 1 0,-1-1-1,1 1 1,0 0 0,0 0 0,-5 4-1,-8 7 14,1 2 0,1 0-1,1 1 1,0 0 0,1 1 0,0 0-1,2 1 1,0 0 0,-8 22 0,18-40 6,0 1 1,-1 0 0,1-1 0,0 1 0,0 0 0,0-1-1,0 1 1,0 0 0,0-1 0,0 1 0,0 0 0,0-1 0,0 1-1,0 0 1,0-1 0,0 1 0,1 0 0,-1-1 0,0 1 0,0 0-1,1-1 1,-1 1 0,0-1 0,1 1 0,-1-1 0,1 1-1,-1 0 1,1-1 0,-1 0 0,1 1 0,-1-1 0,1 1 0,-1-1-1,1 0 1,0 1 0,-1-1 0,2 0 0,33 1 51,36-19-46,-62 14-93,0 1 1,0 0-1,0 1 0,0 0 0,0 0 0,0 1 0,1 0 0,-1 1 0,18 1 1,-26-1 76,1 1 1,-1 0 0,0 0 0,0 0 0,0 0-1,0 0 1,-1 1 0,1-1 0,0 0 0,0 0-1,-1 0 1,1 1 0,-1-1 0,1 0 0,-1 1-1,1-1 1,-1 1 0,0-1 0,0 0 0,0 1 0,0-1-1,0 1 1,0-1 0,0 1 0,0-1 0,0 0-1,-1 1 1,1-1 0,0 0 0,-1 1 0,-1 2-1,-16 44-28,14-42-213,0-1-1,-1 1 1,1-1 0,-1 0 0,0 0 0,-6 4 0,-14 1-3382,23-10 3080,0 0 1,0 0 0,0 0-1,0 0 1,0 0 0,0 0-1,0-1 1,0 1 0,0-1-1,0 0 1,0 1 0,-2-3-1,-14-11-6415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0.893"/>
    </inkml:context>
    <inkml:brush xml:id="br0">
      <inkml:brushProperty name="width" value="0.025" units="cm"/>
      <inkml:brushProperty name="height" value="0.025" units="cm"/>
    </inkml:brush>
  </inkml:definitions>
  <inkml:trace contextRef="#ctx0" brushRef="#br0">1 1 12075,'0'0'4292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1.672"/>
    </inkml:context>
    <inkml:brush xml:id="br0">
      <inkml:brushProperty name="width" value="0.025" units="cm"/>
      <inkml:brushProperty name="height" value="0.025" units="cm"/>
    </inkml:brush>
  </inkml:definitions>
  <inkml:trace contextRef="#ctx0" brushRef="#br0">37 62 17777,'0'0'8045,"-1"11"-7682,-34 274 1462,78-482 594,-38 171-2440,-2 23-47,2 36-120,2 10 80,-6-39 114,0 0-1,0 0 1,0 0-1,0 0 1,1 0-1,0-1 1,0 1-1,0 0 0,0-1 1,0 0-1,1 0 1,-1 1-1,1-1 1,0-1-1,0 1 1,0 0-1,0-1 0,1 1 1,-1-1-1,1 0 1,-1 0-1,1-1 1,0 1-1,0-1 1,0 0-1,0 0 0,-1 0 1,2 0-1,-1-1 1,0 1-1,0-1 1,0 0-1,0 0 1,0-1-1,0 1 1,7-3-1,0 0 20,0-1 1,0 0-1,0 0 1,-1-1-1,0-1 1,0 0-1,0 0 1,-1-1-1,0 0 1,0 0-1,14-17 1,-14 13 59,-1-1 1,0 1 0,0-1 0,-2-1 0,8-16 0,-12 22-61,1 1 0,-1 0 0,0 0 0,-1-1 0,0 1 0,0-1 0,0 1 0,-1-1 0,0 1-1,0-1 1,-1 1 0,1-1 0,-3-8 0,3 14-25,0 1-1,-1-1 0,1 1 0,0-1 0,0 1 0,0-1 0,-1 1 0,1-1 1,0 0-1,0 1 0,-1-1 0,1 1 0,-1 0 0,1-1 0,0 1 0,-1-1 1,1 1-1,-1 0 0,1-1 0,-1 1 0,1 0 0,-1-1 0,1 1 0,-1 0 1,1 0-1,-1-1 0,0 1 0,1 0 0,-1 0 0,1 0 0,-1 0 0,0 0 1,0 0-1,-20 12-95,-11 27-19,20-19 108,0 2 0,1-1 0,1 1 0,0 1 0,2 0 1,1 0-1,1 1 0,1-1 0,-3 44 0,8-65 6,0 1-1,0-1 1,0 0 0,0 0 0,1 0 0,-1 0-1,1 0 1,-1 0 0,1 0 0,0 0-1,0 0 1,0-1 0,0 1 0,0 0 0,0 0-1,0-1 1,1 1 0,-1-1 0,0 1 0,1-1-1,2 3 1,0-2 6,0 0 0,-1-1 0,1 1 0,0-1 0,0 0 0,0 0 0,0 0-1,0 0 1,0-1 0,7 1 0,1-1 13,1-1-1,-1-1 0,1 1 1,-1-2-1,0 0 1,21-8-1,-18 5-4,-1-1-1,0-1 0,-1 0 1,0-1-1,16-14 1,-25 20-6,1-1 0,-1 0 0,0-1 1,0 1-1,0-1 0,0 0 0,-1 0 1,0 0-1,0 0 0,0-1 0,0 1 1,-1-1-1,0 0 0,-1 1 0,1-1 1,1-12-1,-3 18-6,0 0-1,0-1 1,0 1 0,0-1-1,0 1 1,0 0 0,0-1 0,0 1-1,0-1 1,0 1 0,0 0 0,0-1-1,0 1 1,-1-1 0,1 1 0,0 0-1,0-1 1,0 1 0,0 0 0,-1-1-1,1 1 1,0 0 0,0-1 0,-1 1-1,1 0 1,0 0 0,-1-1 0,1 1-1,0 0 1,-1 0 0,1 0 0,0-1-1,-1 1 1,1 0 0,-1 0 0,1 0-1,0 0 1,-1 0 0,-18 7 42,-13 21 13,27-20-87,1-1 0,-1 1-1,1 0 1,1 0 0,0 0 0,0 0 0,1 1-1,-1-1 1,2 1 0,-2 11 0,3-17-7,0-1 1,0 1-1,0 0 0,0-1 1,0 1-1,1 0 1,-1-1-1,1 1 0,-1-1 1,1 1-1,0-1 0,0 1 1,0-1-1,1 1 1,-1-1-1,1 0 0,-1 0 1,1 0-1,-1 1 0,1-2 1,0 1-1,0 0 1,0 0-1,0-1 0,1 1 1,-1-1-1,0 1 0,1-1 1,-1 0-1,1 0 1,-1 0-1,1 0 0,-1-1 1,1 1-1,-1-1 1,5 1-1,31 0-4543,-13-5-2567,9-12-10970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2.233"/>
    </inkml:context>
    <inkml:brush xml:id="br0">
      <inkml:brushProperty name="width" value="0.025" units="cm"/>
      <inkml:brushProperty name="height" value="0.025" units="cm"/>
    </inkml:brush>
  </inkml:definitions>
  <inkml:trace contextRef="#ctx0" brushRef="#br0">126 67 10762,'0'0'2499,"10"-7"303,5-2-1618,30-26 3392,-45 35-4474,0 0 0,-1 0 0,1 0 0,0 0 0,-1 0 0,1 0 0,0-1 0,-1 1 0,1 0-1,0 0 1,-1 0 0,1 0 0,0 0 0,-1 0 0,1-1 0,0 1 0,-1 0 0,1 0 0,0 0 0,0-1-1,-1 1 1,1 0 0,0-1 0,0 1 0,-1 0 0,1 0 0,0-1 0,0 1 0,0 0 0,0-1 0,0 1-1,-1 0 1,1-1 0,0 1 0,0 0 0,0-1 0,0 1 0,0-1 0,0 1 0,0 0 0,0-1 0,0 1-1,0 0 1,0-1 0,1 1 0,-1 0 0,0-1 0,0 1 0,0 0 0,0-1 0,0 1 0,1 0 0,-1 0 0,0-1-1,0 1 1,1 0 0,-1-1 0,1 1 0,-34 6 355,23-1-451,-1 0 0,1 0 0,1 1 0,-1 1 0,1-1 0,0 2-1,1-1 1,0 1 0,-13 16 0,15-17 21,0 0 0,1 1 0,0-1 0,0 1 1,1 0-1,0 1 0,0-1 0,1 1 0,0 0 0,1 0 0,0 0 0,-1 13 0,3-21-32,0 0 0,0 1-1,0-1 1,1 0-1,-1 0 1,1 0 0,-1 0-1,1 1 1,-1-1-1,1 0 1,-1 0-1,1 0 1,0 0 0,0 0-1,0 0 1,0 0-1,-1-1 1,1 1-1,0 0 1,0 0 0,0-1-1,1 1 1,-1 0-1,0-1 1,0 1-1,0-1 1,0 0 0,1 1-1,-1-1 1,0 0-1,0 0 1,0 0-1,3 0 1,50 1-869,-42-2 486,3 0-564,0-1 0,1 0 0,-1-1 0,26-9 0,-17 3-1939,-2-1 1,27-16-1,-8 1-3536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2.572"/>
    </inkml:context>
    <inkml:brush xml:id="br0">
      <inkml:brushProperty name="width" value="0.025" units="cm"/>
      <inkml:brushProperty name="height" value="0.025" units="cm"/>
    </inkml:brush>
  </inkml:definitions>
  <inkml:trace contextRef="#ctx0" brushRef="#br0">102 0 10602,'0'0'8552,"-7"9"-7249,-6 5-798,1-1 165,0 0 0,0 1 1,2 0-1,-1 1 0,-13 28 1,24-43-640,0 0 1,0 1 0,0-1-1,0 0 1,0 0 0,0 0 0,0 1-1,0-1 1,0 0 0,0 0-1,0 1 1,0-1 0,0 0-1,0 0 1,0 1 0,0-1 0,0 0-1,0 0 1,0 1 0,0-1-1,0 0 1,0 0 0,1 0 0,-1 1-1,0-1 1,0 0 0,0 0-1,0 0 1,1 1 0,-1-1-1,0 0 1,0 0 0,0 0 0,1 0-1,-1 0 1,0 1 0,0-1-1,0 0 1,1 0 0,-1 0-1,16 1 575,18-8 99,23-14-299,-39 13-419,0 2 0,1-1 0,0 2 0,-1 1 0,2 0 0,26-1 0,-45 5 6,1 0 1,-1 0-1,0 0 1,0 0-1,0 0 0,0 0 1,0 0-1,0 1 0,0-1 1,0 0-1,0 1 1,1-1-1,-1 1 0,-1-1 1,1 1-1,0-1 0,0 1 1,0 0-1,0-1 1,0 1-1,0 0 0,-1 0 1,1 0-1,0 0 0,-1-1 1,1 1-1,-1 0 1,1 0-1,-1 0 0,1 0 1,-1 1-1,0-1 1,1 0-1,-1 0 0,0 0 1,0 0-1,0 0 0,0 0 1,0 0-1,0 0 1,0 1-1,0-1 0,-1 1 1,-1 8 30,0 0 0,0 0-1,-1-1 1,-5 11 0,0 0 57,8-19 95,2-1-140,1 0 0,-1 0 0,1-1 0,-1 1-1,1-1 1,-1 1 0,1-1 0,-1 0 0,0 0-1,1 0 1,-1 0 0,0 0 0,0-1-1,4-2 1,0 1 4,10-4-1852,0 0 0,0 2 0,1 0 1,24-4-1,-24 6-5240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2.932"/>
    </inkml:context>
    <inkml:brush xml:id="br0">
      <inkml:brushProperty name="width" value="0.025" units="cm"/>
      <inkml:brushProperty name="height" value="0.025" units="cm"/>
    </inkml:brush>
  </inkml:definitions>
  <inkml:trace contextRef="#ctx0" brushRef="#br0">216 4 13677,'0'0'10015,"-8"-1"-8414,-2 0-1244,0 0 1,-1 1-1,1 0 0,0 1 0,0 0 1,0 0-1,0 1 0,0 0 0,0 1 1,0 0-1,-11 6 0,15-5-250,0 0-1,0 0 1,0 0-1,0 1 1,1-1-1,0 1 1,0 1-1,0-1 1,1 1-1,0 0 1,0 0-1,-3 7 1,6-11-118,0 0-1,0 0 1,0 0-1,0 0 1,1 0-1,-1 0 1,1 0-1,0 1 1,-1-1-1,1 0 1,0 0-1,0 0 1,0 0-1,1 1 1,-1-1-1,0 0 1,1 0-1,0 0 1,-1 0-1,1 0 1,0 0-1,0 0 1,0 0 0,0 0-1,0 0 1,1 0-1,-1-1 1,0 1-1,1 0 1,0-1-1,-1 1 1,1-1-1,0 0 1,0 0-1,-1 1 1,1-1-1,0 0 1,0-1-1,0 1 1,0 0-1,1 0 1,1 0-1,7 2-621,-1-1 0,1 0 0,0 0-1,0-1 1,0 0 0,22-2-1,31-10-7120,-30-1 328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3.272"/>
    </inkml:context>
    <inkml:brush xml:id="br0">
      <inkml:brushProperty name="width" value="0.025" units="cm"/>
      <inkml:brushProperty name="height" value="0.025" units="cm"/>
    </inkml:brush>
  </inkml:definitions>
  <inkml:trace contextRef="#ctx0" brushRef="#br0">44 70 12107,'0'0'5686,"-7"5"-3924,-23 17-423,30-22-1313,-1 0 0,1 0 0,0 0 0,0 0 0,-1 0-1,1 0 1,0 0 0,-1 0 0,1 1 0,0-1 0,0 0-1,-1 0 1,1 0 0,0 0 0,0 1 0,-1-1 0,1 0-1,0 0 1,0 0 0,0 1 0,0-1 0,-1 0 0,1 0-1,0 1 1,0-1 0,0 0 0,0 1 0,0-1 0,0 0-1,0 1 1,0-1 0,0 0 0,0 0 0,0 1 0,0-1 0,0 0-1,0 1 1,0-1 0,0 0 0,0 0 0,0 1 0,0-1-1,0 0 1,0 1 0,0-1 0,0 0 0,1 0 0,-1 1-1,0-1 1,0 0 0,0 0 0,1 1 0,-1-1 0,0 0-1,0 0 1,1 0 0,-1 1 0,0-1 0,0 0 0,1 0-1,-1 0 1,0 0 0,0 0 0,1 0 0,16 3 486,-16-3-429,11 0 217,1 0 1,-1-1 0,1-1 0,-1 1-1,1-2 1,15-5 0,-21 6-195,0 0 0,-1-1 0,1 0 1,-1-1-1,1 1 0,-1-1 0,0-1 0,-1 1 1,1-1-1,-1 0 0,0 0 0,6-8 1,-10 13-82,0-1 0,0 0 1,-1 0-1,1 0 0,0 0 1,-1 0-1,1 0 0,-1 0 1,1 0-1,-1-1 0,1 1 1,-1 0-1,0 0 0,0 0 1,1 0-1,-1-1 0,0 1 0,0 0 1,0 0-1,0 0 0,0 0 1,-1-1-1,1 1 0,-1-1 1,1 1 0,-1 0 0,0 0 0,0 0 0,0 0 0,0 0 0,0 1 0,0-1 0,0 1 0,0-1 0,-1 0 0,1 1 0,0 0 0,0-1 0,0 1 0,-1 0 0,1-1 0,0 1 0,-2 0 0,-4 0 36,1 0 0,0 0 0,-1 1 0,1 0 0,0 0 0,-1 0-1,-11 5 1,9-2 90,0 2 0,0-1 0,1 1 0,0 0 0,0 1 0,-12 13 0,17-17-86,-1 1 1,1-1 0,0 1 0,0 0 0,1 0 0,-1 0-1,1 1 1,0-1 0,0 1 0,0-1 0,1 1 0,0-1-1,0 1 1,0 0 0,0 0 0,1 6 0,0-10-63,0 0 0,1 1-1,0-1 1,-1 0 0,1 1 0,0-1 0,0 0 0,0 0-1,0 0 1,0 0 0,0 0 0,0 0 0,0 0 0,0 0-1,0 0 1,0 0 0,1-1 0,-1 1 0,0 0 0,0-1 0,1 1-1,-1-1 1,1 0 0,-1 1 0,0-1 0,1 0 0,-1 0-1,2 0 1,50 2-386,-44-2 98,7 0-897,1-1 0,0 0 1,31-9-1,15-13-5595,-29 4 492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5.373"/>
    </inkml:context>
    <inkml:brush xml:id="br0">
      <inkml:brushProperty name="width" value="0.025" units="cm"/>
      <inkml:brushProperty name="height" value="0.025" units="cm"/>
    </inkml:brush>
  </inkml:definitions>
  <inkml:trace contextRef="#ctx0" brushRef="#br0">113 147 3812,'0'0'8295,"8"-8"-6474,-3 3-1376,34-33 1251,-37 36-1272,0-1 0,0 0 1,0 1-1,0-1 1,-1 0-1,1 0 0,-1 0 1,0 0-1,1-3 1,-2 5-314,0 1 0,-1-1 0,1 0 1,-1 1-1,0-1 0,1 1 1,-1-1-1,1 1 0,-1-1 0,0 1 1,1 0-1,-1-1 0,0 1 0,0 0 1,1 0-1,-1-1 0,0 1 1,0 0-1,1 0 0,-1 0 0,0 0 1,0 0-1,0 0 0,1 0 1,-1 0-1,0 0 0,0 0 0,1 1 1,-1-1-1,0 0 0,0 0 1,1 1-1,-1-1 0,-1 1 0,-32 9 516,22-3-568,0 1-1,1 0 1,0 0-1,0 1 1,-12 14-1,18-19 5,1 1 0,0-1 0,1 1 0,-1 0 0,1 0 1,0 1-1,0-1 0,1 1 0,-1-1 0,1 1 0,0 0 0,1 0 0,0 0 0,-2 10 0,4-15-47,-1 0-1,1-1 1,-1 1-1,1 0 0,-1 0 1,1 0-1,0-1 0,-1 1 1,1 0-1,0-1 1,-1 1-1,1-1 0,0 1 1,0-1-1,0 1 1,-1-1-1,1 0 0,0 1 1,0-1-1,0 0 1,0 1-1,0-1 0,0 0 1,0 0-1,0 0 1,0 0-1,0 0 0,0 0 1,0 0-1,0 0 0,-1-1 1,1 1-1,0 0 1,0 0-1,0-1 0,0 1 1,1-1-1,40-13 287,-25 5-272,-1-1 1,0 0 0,-1-1 0,-1-1 0,0 0-1,0-1 1,-1-1 0,-1 0 0,0-1 0,-1 0-1,0-1 1,15-33 0,-21 34 38,-5 15-68,0 0 0,0 0 0,0 0 0,0 0 0,-1 0 0,1 0 0,0 0 1,0 0-1,0 0 0,0 1 0,0-1 0,0 0 0,0 0 0,-1-1 0,1 1 0,0 0 0,0 0 0,0 0 0,0 0 0,0 0 0,0 0 0,0 0 0,-1 0 0,1 0 0,0 0 0,0 0 0,0 0 0,0 0 0,0 0 0,0 0 0,0 0 0,0 0 0,0-1 0,0 1 0,-1 0 0,1 0 0,0 0 0,0 0 0,0 0 0,0 0 0,0 0 0,0 0 0,0-1 0,0 1 0,0 0 0,0 0 0,0 0 0,0 0 0,0 0 0,0 0 0,0 0 0,0-1 0,0 1 1,0 0-1,0 0 0,0 0 0,0 0 0,0 0 0,0 0 0,1-1 0,-8 7-26,-2 10 44,1 0 1,0 0-1,1 1 1,1 0 0,0 0-1,1 1 1,1 0-1,1-1 1,0 1-1,2 0 1,0 26 0,1-42-40,0 0 1,0 0 0,1 0 0,-1 0 0,1 0-1,-1 0 1,1 0 0,0 0 0,0 0 0,0-1-1,0 1 1,0 0 0,0 0 0,0-1 0,0 1-1,1-1 1,-1 1 0,1-1 0,-1 0-1,1 1 1,-1-1 0,1 0 0,0 0 0,0 0-1,0 0 1,0 0 0,-1-1 0,1 1 0,0-1-1,0 1 1,0-1 0,0 1 0,0-1 0,0 0-1,0 0 1,1 0 0,-1 0 0,0-1 0,2 0-1,1 1-417,0-1-1,1 0 1,-1 0 0,0-1-1,0 0 1,8-4-1,-10 5-245,0-1-1,0 0 0,0 0 1,0 0-1,0-1 1,0 1-1,-1-1 1,1 1-1,2-5 1,9-18-8307</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3.690"/>
    </inkml:context>
    <inkml:brush xml:id="br0">
      <inkml:brushProperty name="width" value="0.025" units="cm"/>
      <inkml:brushProperty name="height" value="0.025" units="cm"/>
    </inkml:brush>
  </inkml:definitions>
  <inkml:trace contextRef="#ctx0" brushRef="#br0">165 14 12139,'0'0'10256,"-8"9"-8297,-3 2-1607,1 1-1,1 1 1,0-1 0,0 2 0,1-1 0,1 1 0,1 0 0,0 1 0,0-1 0,1 1-1,-5 31 1,9-14-288,-6 43 11,6-71-63,0 0-1,0 0 0,0 0 1,0 0-1,-1 0 1,1 0-1,-1 0 0,0-1 1,0 1-1,-1-1 0,1 1 1,-1-1-1,0 0 1,-3 4-1,6-7-4,-1 0-1,1 1 1,0-1-1,-1 0 1,1 1-1,0-1 1,-1 0 0,1 1-1,0-1 1,-1 0-1,1 1 1,0-1 0,-1 0-1,1 0 1,-1 0-1,1 0 1,-1 1-1,1-1 1,-1 0 0,1 0-1,0 0 1,-1 0-1,1 0 1,-1 0-1,1 0 1,-1 0 0,1 0-1,-1 0 1,1 0-1,-1 0 1,1-1-1,0 1 1,-1 0 0,1 0-1,-1 0 1,1-1-1,-1 1 1,1 0 0,0 0-1,-1-1 1,1 1-1,0 0 1,-1-1-1,1 1 1,0 0 0,0-1-1,-1 1 1,1-1-1,0 1 1,0-1-1,0 1 1,-1 0 0,1-1-1,0 1 1,0-1-1,0 1 1,0-1 0,0 0-1,-1-34 195,1 25-187,1-9-14,0-1 1,1 1-1,1-1 0,1 1 0,1 0 1,0 0-1,1 1 0,1 0 0,13-23 1,-16 33-13,0 0 1,1 0-1,0 1 1,1-1-1,0 1 1,0 1-1,0-1 1,1 1-1,0 0 0,0 0 1,1 1-1,-1 0 1,1 0-1,0 1 1,1 0-1,-1 1 1,1 0-1,-1 0 1,1 0-1,0 1 1,17-1-1,-16 2-8,-1 1 0,0 0 0,0 1 0,1 0 0,-1 0 0,0 1 0,0 1 0,9 2 0,-15-3-1,0-1 0,-1 0 1,1 0-1,-1 1 0,1 0 1,-1-1-1,0 1 0,0 0 1,1 0-1,-1 0 0,-1 0 0,1 1 1,0-1-1,0 0 0,-1 1 1,0-1-1,1 1 0,-1 0 1,0 0-1,0-1 0,0 1 0,-1 0 1,1 0-1,-1 0 0,1 0 1,-1-1-1,0 1 0,0 0 1,0 0-1,-1 3 0,0-2 73,-1 0-1,1-1 1,-1 1-1,1-1 0,-1 0 1,0 0-1,0 1 1,-1-1-1,1-1 1,-1 1-1,1 0 1,-1-1-1,0 1 0,0-1 1,0 0-1,0 0 1,-1 0-1,1 0 1,0 0-1,-1-1 1,1 0-1,-7 2 0,-5 2 350,0 0 0,-1-2 0,0 0-1,-15 1 1,23-3-356,1 0 1,0-1-1,0-1 0,0 1 0,-1-1 0,-9-2 0,17 3-134,-1 0 0,1-1 0,-1 1 0,1 0 0,-1 0 0,1 0 0,-1 0 0,1-1-1,-1 1 1,1 0 0,0-1 0,-1 1 0,1 0 0,0-1 0,-1 1 0,1 0 0,0-1 0,-1 1 0,1-1-1,0 1 1,0-1 0,-1 1 0,1 0 0,0-1 0,0 1 0,0-1 0,0 1 0,-1-1 0,1 1-1,0-1 1,0 1 0,0-1 0,0 0 0,1-2-546,1 1-1,-1 0 0,0 0 1,1 0-1,-1 0 1,1 0-1,-1 1 0,1-1 1,0 0-1,0 1 1,0-1-1,3-1 1,14-11-9839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4.743"/>
    </inkml:context>
    <inkml:brush xml:id="br0">
      <inkml:brushProperty name="width" value="0.025" units="cm"/>
      <inkml:brushProperty name="height" value="0.025" units="cm"/>
    </inkml:brush>
  </inkml:definitions>
  <inkml:trace contextRef="#ctx0" brushRef="#br0">8 64 4324,'0'0'10965,"2"-8"-9534,7-38 464,-9 46-1671,0 0 0,0-1-1,0 1 1,0 0 0,0-1 0,0 1 0,0-1-1,0 1 1,0 0 0,0-1 0,0 1 0,1 0-1,-1-1 1,0 1 0,0 0 0,0-1 0,1 1-1,-1 0 1,0 0 0,0-1 0,1 1 0,-1 0-1,0 0 1,0-1 0,1 1 0,-1 0 0,0 0-1,1 0 1,-1-1 0,0 1 0,1 0 0,-1 0-1,0 0 1,1 0 0,-1 0 0,0 0 0,1 0-1,-1 0 1,1 0 0,5 6 4175,-4 3-5910,-2 36 1601,-2-1 0,-9 52-1,5-55-13,2 1 0,1 68 0,3-108-75,0 0 1,0 0-1,1 0 1,-1 0-1,0 0 1,1 0-1,0 0 1,-1 0-1,1-1 1,0 1-1,0 0 1,0 0-1,0-1 1,0 1-1,0 0 1,2 1-1,-2-2 11,0 0 0,0-1 0,0 1 0,0-1 0,0 1 0,0-1 0,0 0 0,0 1 0,0-1 0,0 0 0,0 0 0,0 1 0,1-1 0,-1 0 0,0 0 0,0 0 0,0-1 0,0 1 0,0 0 0,0 0 0,2-1 0,0 0 0,-1-1-1,1 1 1,-1 0 0,0-1 0,0 1 0,1-1-1,-1 0 1,0 0 0,0 0 0,-1 0 0,1 0 0,0 0-1,-1-1 1,1 1 0,-1 0 0,0-1 0,0 1-1,0-1 1,0 0 0,0 1 0,0-1 0,0-3-1,-1 3-181,1 1 0,-1-1-1,0 0 1,0 0-1,0 0 1,0 1 0,-1-1-1,1 0 1,-1 0-1,0 1 1,1-1 0,-1 0-1,-1 1 1,1-1-1,0 1 1,0-1 0,-1 1-1,0-1 1,-1-1-1,-1 0-1141,-1 1 1,1-1-1,-1 1 0,1 0 0,-1 1 0,0-1 1,0 1-1,-10-3 0,-5-1-6402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5.101"/>
    </inkml:context>
    <inkml:brush xml:id="br0">
      <inkml:brushProperty name="width" value="0.025" units="cm"/>
      <inkml:brushProperty name="height" value="0.025" units="cm"/>
    </inkml:brush>
  </inkml:definitions>
  <inkml:trace contextRef="#ctx0" brushRef="#br0">0 83 12620,'0'0'12492,"39"-52"-10634,-8 42-609,7 4-288,7 1-353,3 5-384,1-1-160,-3 1-128,-2 0-1025,-7-3-1729,-7-3-3749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5.849"/>
    </inkml:context>
    <inkml:brush xml:id="br0">
      <inkml:brushProperty name="width" value="0.025" units="cm"/>
      <inkml:brushProperty name="height" value="0.025" units="cm"/>
    </inkml:brush>
  </inkml:definitions>
  <inkml:trace contextRef="#ctx0" brushRef="#br0">142 229 6566,'0'0'13522,"-1"-9"-10751,1 7-2588,0-1 1,-1 1-1,1-1 0,-1 1 1,1-1-1,-1 1 1,0 0-1,0-1 0,0 1 1,0 0-1,0 0 1,-1 0-1,1 0 0,-4-4 1,3 5-88,1 0-1,-1 0 1,0 0 0,0 0 0,0 0 0,0 0-1,0 1 1,-1-1 0,1 1 0,0 0 0,0 0 0,0 0-1,0 0 1,0 0 0,0 0 0,-1 0 0,1 0-1,0 1 1,0-1 0,0 1 0,0 0 0,0 0 0,0 0-1,-2 1 1,-1 0-57,0 1 1,0 0-1,1 0 0,-1 1 1,1-1-1,0 1 0,0 0 0,0 0 1,0 1-1,1-1 0,-6 9 1,7-10-35,0 0 0,0 0 0,1 1 0,-1-1 0,1 0 0,0 1 0,0-1 0,0 1 0,0-1 0,0 1-1,1-1 1,0 1 0,0-1 0,0 1 0,0 0 0,0-1 0,1 1 0,-1-1 0,3 6 0,-2-7 17,1 0 1,-1 0-1,1 0 0,0-1 0,-1 1 0,1 0 0,0-1 0,0 0 0,0 1 0,1-1 0,-1 0 0,0 0 1,0 0-1,1 0 0,-1-1 0,0 1 0,1-1 0,-1 1 0,1-1 0,-1 0 0,0 0 0,1 0 0,-1 0 1,1 0-1,-1-1 0,5 0 0,1 0 114,1-1 0,-1 0 0,0 0 0,1-1 0,-1 0 0,10-5 0,0-4 78,-1 0 1,0 0 0,21-23 0,-31 29-191,-1 0 0,0-1 1,0 0-1,-1 0 0,1-1 0,-2 0 1,1 0-1,-1 0 0,0 0 1,4-13-1,-8 21-29,0-1-1,0 1 1,0 0-1,0 0 1,0 0-1,1-1 1,-1 1 0,0 0-1,0 0 1,0-1-1,0 1 1,0 0 0,0 0-1,0-1 1,0 1-1,0 0 1,0 0-1,0-1 1,0 1 0,0 0-1,0 0 1,0-1-1,0 1 1,0 0 0,0 0-1,0-1 1,0 1-1,-1 0 1,1 0 0,0 0-1,0-1 1,0 1-1,0 0 1,-1 0-1,1 0 1,0-1 0,0 1-1,0 0 1,0 0-1,-1 0 1,1 0 0,0 0-1,0-1 1,-1 1-1,1 0 1,-13 8-153,-10 18 42,19-21 107,1 0 0,-1 0 0,1 0 0,1 0 0,-1 0 0,1 1 0,0-1 1,0 1-1,1-1 0,-1 1 0,1 0 0,1 0 0,-1 0 0,1 9 0,0-15 8,1 1 1,-1 0-1,1 0 0,-1-1 0,1 1 0,-1 0 0,1-1 0,0 1 0,0-1 0,-1 1 1,1-1-1,0 1 0,0-1 0,-1 1 0,1-1 0,0 0 0,0 0 0,0 1 0,0-1 1,-1 0-1,1 0 0,0 0 0,0 0 0,0 0 0,0 0 0,0 0 0,0 0 1,0 0-1,1-1 0,29-5 75,-17-1-56,0 0 0,0-1-1,-1 0 1,0-1 0,0-1-1,21-21 1,-11 8 80,-1-1-1,25-37 1,-42 54-69,0 0 0,-1 0 1,1-1-1,-1 0 1,-1 0-1,0 0 0,3-10 1,-6 18-32,0 0 0,0 0 1,0 1-1,0-1 0,0 0 0,0 0 1,-1 0-1,1 0 0,0 0 1,0 1-1,0-1 0,0 0 0,0 0 1,0 0-1,-1 0 0,1 0 1,0 0-1,0 0 0,0 0 1,0 1-1,-1-1 0,1 0 0,0 0 1,0 0-1,0 0 0,0 0 1,-1 0-1,1 0 0,0 0 1,0 0-1,0 0 0,-1 0 0,1 0 1,0 0-1,0 0 0,0 0 1,0-1-1,-1 1 0,1 0 1,0 0-1,0 0 0,0 0 0,0 0 1,0 0-1,-1 0 0,1 0 1,0-1-1,0 1 0,0 0 1,0 0-1,0 0 0,0 0 0,0 0 1,-1-1-1,1 1 0,0 0 1,0 0-1,0 0 0,0 0 1,0-1-1,0 1 0,0 0 0,0 0 1,0 0-1,0 0 0,0-1 1,-13 13-88,-9 20 76,0 1 1,2 0-1,2 2 1,1 1-1,-20 63 1,28-77 44,2 1 0,1 0 0,-6 46 0,11-59-25,1 0-1,0 0 1,0 1 0,1-1-1,0 0 1,1-1 0,0 1-1,1 0 1,0 0 0,1-1 0,7 16-1,-1-9-4,-8-13-13,1 0-1,-1 1 1,0-1-1,0 1 1,-1-1 0,1 1-1,-1 0 1,1 0 0,0 7-1,-2-10 13,0-1 0,-1 0 0,1 1 0,0-1 0,0 0 0,-1 0 0,1 1 0,0-1 0,0 0 0,-1 0 0,1 1 0,-1-1 0,1 0 0,0 0 0,-1 0 0,1 1 0,0-1 0,-1 0 0,1 0 0,-1 0 0,1 0 0,0 0 0,-1 0 0,1 0 0,-1 0 0,1 0 0,0 0 0,-1 0 1,1 0-1,-1 0 0,1 0 0,0-1 0,-1 1 0,1 0 0,0 0 0,-1 0 0,1 0 0,0-1 0,-1 1 0,1 0 0,0 0 0,-1-1 0,1 1 0,0 0 0,0-1 0,-1 1 0,1 0 0,0-1 0,-1 0 0,-17-13 39,10 5-31,0 0 0,1-1 1,1 0-1,-1-1 0,2 1 1,-9-20-1,11 23-25,1 0 1,0 0-1,0 0 0,1-1 1,0 1-1,0 0 0,0-1 0,1 1 1,0 0-1,1-1 0,0 1 1,2-9-1,-2 12-2,1 1 0,-1-1 1,1 1-1,0 0 0,1 0 0,-1 0 0,0 0 0,1 0 1,0 0-1,0 1 0,0-1 0,0 1 0,0 0 0,0 0 0,0 0 1,1 0-1,-1 1 0,1-1 0,-1 1 0,7-1 0,7-3-545,1 1-1,34-3 0,41-2-4966,-45 0-161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6.643"/>
    </inkml:context>
    <inkml:brush xml:id="br0">
      <inkml:brushProperty name="width" value="0.025" units="cm"/>
      <inkml:brushProperty name="height" value="0.025" units="cm"/>
    </inkml:brush>
  </inkml:definitions>
  <inkml:trace contextRef="#ctx0" brushRef="#br0">1 1 1730,'0'0'64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6.971"/>
    </inkml:context>
    <inkml:brush xml:id="br0">
      <inkml:brushProperty name="width" value="0.025" units="cm"/>
      <inkml:brushProperty name="height" value="0.025" units="cm"/>
    </inkml:brush>
  </inkml:definitions>
  <inkml:trace contextRef="#ctx0" brushRef="#br0">1 88 1409,'33'-88'16395,"-32"98"-10394,3 46-4054,-10 78-434,0 4-4232,2-140-3468,-4-7-385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7.327"/>
    </inkml:context>
    <inkml:brush xml:id="br0">
      <inkml:brushProperty name="width" value="0.025" units="cm"/>
      <inkml:brushProperty name="height" value="0.025" units="cm"/>
    </inkml:brush>
  </inkml:definitions>
  <inkml:trace contextRef="#ctx0" brushRef="#br0">0 0 5157,'0'0'-545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8.495"/>
    </inkml:context>
    <inkml:brush xml:id="br0">
      <inkml:brushProperty name="width" value="0.025" units="cm"/>
      <inkml:brushProperty name="height" value="0.025" units="cm"/>
    </inkml:brush>
  </inkml:definitions>
  <inkml:trace contextRef="#ctx0" brushRef="#br0">88 217 5958,'-5'1'1082,"-1"-1"0,1-1 0,0 1 0,-1-1 1,1 0-1,0 0 0,0 0 0,0-1 0,-1 1 0,-6-5 1,10 5-837,0-1 0,1 0 1,-1 1-1,0-1 0,1 0 1,-1 0-1,1 0 0,0 0 1,0 0-1,-1 0 0,1 0 1,1 0-1,-1 0 0,0 0 1,0-1-1,1 1 1,0 0-1,-1-1 0,1 1 1,0 0-1,0-1 0,0 1 1,0 0-1,1-1 0,-1 1 1,0 0-1,2-3 0,0-1-84,0 0 0,0 1-1,1-1 1,-1 1-1,1 0 1,1 0-1,-1 0 1,1 0 0,-1 0-1,2 1 1,-1 0-1,0 0 1,1 0-1,0 0 1,8-5 0,0 1 56,1 0 1,0 1-1,0 0 1,28-8 0,-26 11-182,1 0 1,0 1-1,0 1 1,0 0-1,19 2 1,-31-1-37,0 1 1,1 1-1,-1-1 1,0 1-1,0 0 0,0 0 1,0 0-1,0 1 1,0 0-1,0 0 1,0 0-1,-1 0 1,1 1-1,-1 0 1,1 0-1,-1 0 1,0 0-1,0 1 1,-1-1-1,6 7 1,-8-7 2,1-1 1,-1 1-1,0-1 1,1 0 0,-1 1-1,0 0 1,-1-1-1,1 1 1,0 0-1,-1-1 1,0 1-1,1 0 1,-1 0-1,0-1 1,0 1 0,-1 0-1,1 0 1,-1-1-1,1 1 1,-1 0-1,-1 3 1,0-3 25,0 1-1,-1 0 1,1-1 0,-1 1 0,0-1-1,0 0 1,0 0 0,-1 0 0,1 0-1,-1-1 1,1 0 0,-6 3 0,-6 2 159,0 0 0,-1-1 1,0 0-1,-1-2 0,-27 5 1,-30-5-161,65-4-1301,48 0-854,-17 0 727,-3 0-1110,1 0 0,-1-1 0,0-1 0,27-5 0,-11-3-3608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9.041"/>
    </inkml:context>
    <inkml:brush xml:id="br0">
      <inkml:brushProperty name="width" value="0.025" units="cm"/>
      <inkml:brushProperty name="height" value="0.025" units="cm"/>
    </inkml:brush>
  </inkml:definitions>
  <inkml:trace contextRef="#ctx0" brushRef="#br0">8 12 7623,'0'0'17836,"5"13"-16886,0-4-779,-2-4-113,-1-1 0,0 0 1,0 1-1,0 0 0,-1 0 0,1-1 0,-1 1 0,0 0 0,0 0 0,-1 0 0,0 0 0,0 0 0,0 0 0,0 0 0,-1 0 0,-2 10 0,-27 72 2387,65-256-1676,-33 175-828,0 0 0,0 0 0,1 0 0,0-1-1,0 1 1,0-1 0,1 0 0,0 0 0,0 0 0,0 0 0,1-1 0,7 7-1,-6-9 63,0-1 0,0 0 0,0 0-1,0 0 1,0-1 0,0 1 0,0-1-1,0-1 1,1 1 0,-1-1-1,0 0 1,-1-1 0,1 1 0,0-1-1,0-1 1,9-4 0,-5 2-1,0 0 0,0-1 0,-1 0 1,1-1-1,-1 0 0,-1-1 0,16-17 0,-13 2-44,-11 22 41,0 1 1,0-1 0,0 0-1,0 1 1,0-1 0,0 1-1,0-1 1,0 1 0,-1-1-1,1 0 1,0 1 0,0-1-1,-1 1 1,1-1 0,0 1-1,-1-1 1,1 1 0,0 0-1,-1-1 1,1 1 0,-1-1-1,1 1 1,-1 0 0,1-1-1,-1 1 1,-1-1 4,0 1 0,0-1 1,0 1-1,-1 0 0,1-1 0,0 1 0,0 0 0,0 0 1,0 1-1,0-1 0,0 0 0,0 1 0,0-1 0,0 1 1,0 0-1,0 0 0,0 0 0,0 0 0,-2 1 0,-4 3 50,0 1 0,1-1-1,-1 1 1,2 1 0,-1-1-1,1 1 1,0 1 0,0-1-1,0 1 1,1 0 0,1 0-1,-1 0 1,1 1 0,1-1-1,0 1 1,0 0 0,0 0-1,1 0 1,-1 13 0,3-20-54,0-1 1,0 0 0,1 1 0,-1-1 0,0 0 0,1 1 0,-1-1 0,0 0 0,1 0 0,0 1 0,-1-1 0,1 0 0,0 0 0,0 0 0,-1 0 0,1 0 0,0 0 0,0 0 0,0 0 0,0 0 0,0 0 0,0-1-1,1 1 1,1 1 0,2 0-15,-1 0 1,1-1-1,0 0 0,0 0 0,0 0 0,0 0 0,6-1 0,2 1-1122,1-2 1,-1 0-1,0 0 1,23-7-1,-13 0-4081,-10 1-1647,0-2-5926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09.461"/>
    </inkml:context>
    <inkml:brush xml:id="br0">
      <inkml:brushProperty name="width" value="0.025" units="cm"/>
      <inkml:brushProperty name="height" value="0.025" units="cm"/>
    </inkml:brush>
  </inkml:definitions>
  <inkml:trace contextRef="#ctx0" brushRef="#br0">178 15 15983,'0'0'5723,"-9"-3"-4196,6 1-1439,-1 0 0,1 1 1,-1 0-1,1-1 1,-1 1-1,0 1 0,0-1 1,0 0-1,1 1 0,-1 0 1,0 0-1,0 0 1,0 0-1,0 1 0,1-1 1,-1 1-1,0 0 0,0 0 1,1 1-1,-1-1 1,1 1-1,-1-1 0,1 1 1,0 0-1,-1 1 1,-2 2-1,-4 4 128,-27 27 799,35-34-913,0 0-1,0 1 0,0-1 0,0 1 0,1-1 0,-1 1 1,1 0-1,0-1 0,-1 1 0,1 0 0,1 0 0,-1 0 1,0 4-1,32-4 133,-27-3-212,155-5-1389,-158 5 1367,1 0-1,-1 0 0,0 1 1,1-1-1,-1 1 1,0-1-1,1 0 0,-1 1 1,0 0-1,0-1 0,0 1 1,1 0-1,-1 0 1,0 0-1,0-1 0,0 1 1,0 0-1,0 0 0,-1 0 1,1 1-1,0-1 1,0 0-1,-1 0 0,1 0 1,-1 1-1,1-1 0,-1 0 1,1 0-1,-1 1 0,0-1 1,0 1-1,0-1 1,1 0-1,-1 1 0,0-1 1,-1 0-1,1 1 0,0-1 1,0 0-1,-1 1 1,1-1-1,-1 2 0,0 2 120,0-1 0,0 0 0,0 1 0,-1-1 0,1 0 0,-1 0 0,0 0 0,0-1 0,-1 1 0,1 0 0,-1-1 0,1 1 0,-5 3 0,-2-2 349,0 1 1,0-1-1,-1-1 0,0 0 0,-13 4 1,18-6-463,0-1 1,0 1 0,0-1 0,0-1 0,0 1 0,0-1 0,0 0 0,0 0-1,-1 0 1,1-1 0,0 1 0,-9-4 0,14 4-175,-1-1-1,0 1 1,1 0-1,-1-1 1,0 1-1,1-1 1,-1 1-1,1-1 1,-1 0-1,1 1 1,-1-1-1,1 0 1,-1 1-1,1-1 1,-1 0 0,1 1-1,0-1 1,0 0-1,-1 0 1,1 1-1,0-1 1,0 0-1,0 0 1,0 0-1,0 1 1,0-1-1,0 0 1,0 0-1,0 0 1,0 1-1,0-1 1,1 0 0,-1 0-1,1-1 1,13-24-11702,1 10 312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6.070"/>
    </inkml:context>
    <inkml:brush xml:id="br0">
      <inkml:brushProperty name="width" value="0.025" units="cm"/>
      <inkml:brushProperty name="height" value="0.025" units="cm"/>
    </inkml:brush>
  </inkml:definitions>
  <inkml:trace contextRef="#ctx0" brushRef="#br0">130 8 11787,'0'0'9647,"-10"-3"-9098,4 2-319,-1 0 0,1 0-1,0 0 1,0 1 0,0 0-1,-1 0 1,1 0 0,0 1-1,-10 2 1,14-3-174,-1 1-1,1 0 1,-1 0-1,1 0 1,-1 0 0,1 0-1,0 1 1,-1-1-1,1 1 1,0 0 0,0-1-1,0 1 1,0 0-1,1 0 1,-1 0-1,0 0 1,1 1 0,-1-1-1,1 0 1,0 1-1,0-1 1,0 1 0,0-1-1,0 1 1,1-1-1,-1 1 1,1 0-1,-1-1 1,1 1 0,0 4-1,0-3-52,0-1 0,0 1-1,1-1 1,-1 1 0,1-1 0,-1 0-1,1 1 1,0-1 0,0 0 0,1 1-1,-1-1 1,1 0 0,-1 0 0,1 0-1,0 0 1,0-1 0,1 1 0,-1 0-1,5 3 1,-1-2 2,1 0 0,0 0 1,0-1-1,0 0 0,0 0 0,0 0 0,0-1 1,9 1-1,-13-3 33,0 1 0,0 0 0,0 0 1,0 0-1,0 0 0,-1 1 0,1-1 0,0 1 1,0 0-1,-1-1 0,1 1 0,-1 0 0,0 1 1,0-1-1,3 3 0,-4-3-18,-1-1 1,1 0-1,-1 1 1,0-1-1,1 0 0,-1 1 1,0-1-1,0 0 1,0 1-1,0-1 1,0 0-1,0 1 0,0-1 1,-1 1-1,1-1 1,0 0-1,-1 1 0,1-1 1,-1 0-1,1 0 1,-1 1-1,0-1 0,0 0 1,1 0-1,-1 0 1,0 0-1,0 0 1,0 0-1,0 0 0,0 0 1,0 0-1,0-1 1,-1 1-1,1 0 0,0-1 1,-3 2-1,-1 1 72,-1 0 0,0 0 0,0-1 0,0 0-1,0 0 1,0-1 0,0 1 0,0-1 0,-1 0 0,1-1-1,0 0 1,-1 0 0,1 0 0,-11-3 0,16 3-161,1 0 1,0 0-1,-1 0 0,1 0 1,-1 0-1,1-1 1,0 1-1,-1 0 1,1 0-1,0-1 0,-1 1 1,1 0-1,0-1 1,0 1-1,-1 0 1,1-1-1,0 1 1,0 0-1,-1-1 0,1 1 1,0-1-1,0 1 1,0 0-1,0-1 1,0 1-1,0-1 1,0 1-1,-1-1 0,1 1 1,0 0-1,0-1 1,1 1-1,-1-1 1,0 1-1,0-1 1,0 1-1,0 0 0,0-1 1,0 1-1,1-1 1,-1 1-1,0 0 1,0-1-1,0 1 0,1 0 1,-1-1-1,0 1 1,1 0-1,-1-1 1,0 1-1,1 0 1,-1 0-1,0 0 0,1-1 1,-1 1-1,0 0 1,1 0-1,21-14-5505,-7 7 433,0-1-1681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10.443"/>
    </inkml:context>
    <inkml:brush xml:id="br0">
      <inkml:brushProperty name="width" value="0.025" units="cm"/>
      <inkml:brushProperty name="height" value="0.025" units="cm"/>
    </inkml:brush>
  </inkml:definitions>
  <inkml:trace contextRef="#ctx0" brushRef="#br0">55 200 5573,'0'0'13458,"-8"6"-11536,-25 20-336,32-25-1450,0-1 0,0 1 0,0 0 0,0 0 0,0 0 0,1 0 1,-1 0-1,0 0 0,0 0 0,1 0 0,-1 0 0,1 0 0,-1 0 1,1 0-1,-1 1 0,1-1 0,0 0 0,-1 0 0,1 3 0,0-4-65,0 1 0,1 0 0,-1-1 0,1 1 0,-1 0 0,0-1 0,1 1 0,-1 0 0,1-1 0,-1 1 0,1-1 0,0 1 0,-1-1 0,1 1 0,-1-1-1,1 0 1,0 1 0,-1-1 0,1 0 0,0 1 0,0-1 0,0 0 0,42 4 1335,-38-5-1384,-1 1 0,0-1 0,1 0 0,-1-1 0,0 1 0,0-1 0,1 0 0,-2 0 0,1 0 0,0 0 0,0-1 0,-1 0 0,1 0 0,-1 0-1,0 0 1,0 0 0,0 0 0,0-1 0,0 0 0,-1 1 0,0-1 0,1 0 0,-2 0 0,1 0 0,0-1 0,-1 1 0,0 0 0,0-1 0,0 1 0,0-1 0,-1 1 0,0 0 0,0-9 0,0 13-24,0-1 0,-1 1 0,1-1 0,0 1 0,-1-1 0,1 1 0,0-1 0,-1 1 0,1-1 0,-1 1 0,1-1 0,0 1 0,-1 0 0,1-1 0,-1 1 0,1 0 0,-1 0 0,0-1 0,1 1 0,-1 0 0,1 0 0,-1 0 0,1 0 0,-1-1 0,1 1 0,-1 0 0,0 0 0,1 0 0,-1 0 0,1 0 0,-1 1 0,0-1 0,1 0 0,-1 0 0,1 0 0,-1 0-1,1 1 1,-1-1 0,1 0 0,-1 1 0,1-1 0,-1 0 0,1 1 0,-1-1 0,-23 16-115,14-5 178,1 1 1,0 0-1,1 1 1,1-1-1,0 1 0,1 1 1,0-1-1,1 1 0,-7 27 1,12-41-57,0 1 1,0 0 0,0-1-1,0 1 1,0-1-1,0 1 1,0 0-1,0-1 1,0 1 0,0-1-1,1 1 1,-1-1-1,0 1 1,0 0-1,0-1 1,1 1-1,-1-1 1,0 1 0,1-1-1,-1 1 1,1-1-1,-1 1 1,0-1-1,1 0 1,-1 1 0,1-1-1,-1 1 1,1-1-1,-1 0 1,1 0-1,-1 1 1,1-1-1,1 0 1,25 0 249,27-19 80,33-42-589,-2 2-538,-85 58 792,0 1-1,0 0 1,0 0-1,0 0 1,1 0 0,-1 0-1,0-1 1,0 1 0,0 0-1,1 0 1,-1 0-1,0 0 1,0 0 0,1 0-1,-1 0 1,0 0-1,0 0 1,1 0 0,-1 0-1,0 0 1,0 0 0,1 0-1,-1 0 1,0 0-1,0 0 1,0 0 0,1 0-1,-1 0 1,0 0 0,0 0-1,1 1 1,-1-1-1,0 0 1,0 0 0,0 0-1,0 0 1,1 0-1,-1 1 1,0-1 0,0 0-1,0 0 1,0 0 0,0 1-1,1-1 1,-1 0-1,0 0 1,0 0 0,0 1-1,0-1 1,0 0 0,0 0-1,0 1 1,0-1-1,0 1 1,-2 21 115,-12 28 50,13-48-178,1-1 14,0 0 1,-1 0 0,1-1 0,0 1 0,0 0 0,0 0 0,0 0 0,0 0-1,0 0 1,1 0 0,-1 0 0,0 0 0,0 0 0,1 0 0,-1-1 0,0 1 0,1 0-1,-1 0 1,1 0 0,-1-1 0,1 1 0,0 0 0,-1 0 0,1-1 0,0 1 0,1 0-1,31 17-1528,-22-15 520,0 1-1,1-2 1,-1 0 0,18 1 0,-25-3 895,-1-1 0,1 1 0,-1-1 0,0 0 0,1 0 0,-1-1 0,0 1 0,0-1 0,0 1 0,0-1-1,0 0 1,0 0 0,0-1 0,-1 1 0,1 0 0,-1-1 0,0 1 0,4-6 0,36-63-372,-30 48 422,29-65 110,-29 61 274,0 0 0,21-32 0,-33 59-290,0 0 0,0 0-1,0 1 1,0-1 0,0 0-1,0 0 1,0 0 0,1 0-1,-1 0 1,0 0 0,0 0-1,0 0 1,0 0 0,0 1-1,0-1 1,0 0 0,1 0-1,-1 0 1,0 0-1,0 0 1,0 0 0,0 0-1,0 0 1,0 0 0,1 0-1,-1 0 1,0 0 0,0 0-1,0 0 1,0 0 0,0 0-1,1 0 1,-1 0 0,0 0-1,0 0 1,0-1 0,0 1-1,0 0 1,0 0 0,0 0-1,1 0 1,-1 0-1,0 0 1,0 0 0,0 0-1,0 0 1,0 0 0,0-1-1,0 1 1,0 0 0,0 0-1,0 0 1,0 0 0,1 0-1,-1 0 1,0-1 0,0 1-1,0 0 1,0 0 0,0 0-1,0 0 1,0 0-1,0-1 1,0 1 0,0 0-1,-1 0 1,0 16 768,-8 21-293,0-13-160,2 0 0,0 0 0,2 1 0,0 0 0,2-1 0,0 2 0,2-1 0,1 0 0,4 35 0,4-40-1708,-19-44 746,-91-108 1523,101 131-836,0 0 0,0 0 0,1 0-1,-1 0 1,1-1 0,-1 1 0,1 0 0,-1 0 0,1 0 0,0 0 0,-1-1-1,1 1 1,0 0 0,0 0 0,0-1 0,0 1 0,0 0 0,0 0 0,1-1-1,-1 1 1,0 0 0,0 0 0,1 0 0,-1 0 0,2-2 0,-1 1-20,1 0 1,-1 1-1,1-1 1,0 0-1,0 1 1,0 0-1,0-1 1,0 1-1,0 0 1,0 0-1,0 0 1,5-1-1,9-2-117,0 1-1,0 0 1,21 0-1,-21 2 14,14-2-760,49-7-5524,-43 3-722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11.116"/>
    </inkml:context>
    <inkml:brush xml:id="br0">
      <inkml:brushProperty name="width" value="0.025" units="cm"/>
      <inkml:brushProperty name="height" value="0.025" units="cm"/>
    </inkml:brush>
  </inkml:definitions>
  <inkml:trace contextRef="#ctx0" brushRef="#br0">0 0 8520,'1'4'9324,"-1"5"-4737,4 54-3438,-6-7-346,1-33-574,0-1 0,1 1 1,1 0-1,2-1 0,0 0 0,9 35 0,-11-54-165,0-1 0,-1 0-1,1 0 1,0 1 0,0-1-1,0 0 1,0 0 0,1 0-1,-1 0 1,1 0 0,-1-1 0,1 1-1,0 0 1,-1-1 0,1 1-1,0-1 1,0 1 0,0-1-1,0 0 1,0 0 0,0 0-1,1 0 1,-1 0 0,0-1 0,0 1-1,1-1 1,-1 1 0,0-1-1,1 0 1,-1 0 0,0 0-1,1 0 1,-1 0 0,1-1 0,-1 1-1,0-1 1,0 1 0,1-1-1,-1 0 1,0 0 0,0 0-1,0 0 1,2-2 0,9-4 110,0-1 1,-1-1-1,0 0 0,0 0 1,14-17-1,8-7 352,-3-1-1,-1-2 0,-1-1 0,43-74 1,-72 111-544,1-1 0,-1 1 1,0 0-1,0 0 0,1 0 0,-1-1 1,0 1-1,0 0 0,1 0 0,-1-1 1,0 1-1,0 0 0,0-1 0,0 1 1,1 0-1,-1-1 0,0 1 1,0 0-1,0-1 0,0 1 0,0 0 1,0-1-1,0 1 0,0 0 0,0-1 1,0 1-1,0 0 0,0-1 0,0 1 1,0 0-1,0-1 0,-1 1 1,1 0-1,0-1 0,0 1 0,0 0 1,0 0-1,-1-1 0,1 1 0,0 0 1,0-1-1,0 1 0,-1 0 1,1 0-1,0 0 0,-1-1 0,1 1 1,-1 0-1,-19 7-3126,-22 19-8501,28-12 2271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11.490"/>
    </inkml:context>
    <inkml:brush xml:id="br0">
      <inkml:brushProperty name="width" value="0.025" units="cm"/>
      <inkml:brushProperty name="height" value="0.025" units="cm"/>
    </inkml:brush>
  </inkml:definitions>
  <inkml:trace contextRef="#ctx0" brushRef="#br0">115 71 4516,'0'0'24258,"-10"3"-24178,4-1-35,-1 1 0,1-1 0,0 1 1,0 1-1,1-1 0,-1 1 0,1 0 0,0 1 0,0-1 0,0 1 1,0 0-1,1 0 0,0 0 0,0 1 0,0-1 0,1 1 1,0 0-1,0 0 0,0 1 0,1-1 0,0 0 0,0 1 0,-1 8 1,3-14-38,0-1 0,-1 1 0,1-1 0,0 1 0,0-1 1,0 1-1,0-1 0,0 1 0,0 0 0,1-1 1,-1 1-1,0-1 0,0 1 0,0-1 0,0 1 0,1-1 1,-1 1-1,0-1 0,0 0 0,1 1 0,-1-1 0,0 1 1,1-1-1,-1 0 0,1 1 0,-1-1 0,0 0 0,1 1 1,-1-1-1,1 0 0,0 1 0,20 0 264,21-16 177,-22 3-387,-1-2-1,-1 0 1,0 0-1,-1-2 1,-1 0 0,0-1-1,-1-1 1,-1 0 0,-1-1-1,11-22 1,-30 56-72,0-1 0,1 1 0,0-1 0,1 1-1,1 1 1,0-1 0,1 0 0,1 24 0,1-38-27,0 1 0,0 0 0,0-1-1,0 1 1,0-1 0,1 1 0,-1-1 0,1 1 0,-1-1-1,1 1 1,0-1 0,-1 1 0,1-1 0,0 0 0,0 1-1,0-1 1,0 0 0,0 0 0,0 0 0,1 0-1,-1 0 1,0 0 0,0 0 0,1 0 0,-1 0 0,1 0-1,-1-1 1,1 1 0,-1-1 0,1 1 0,-1-1 0,1 1-1,-1-1 1,1 0 0,0 0 0,-1 0 0,1 0 0,-1 0-1,1 0 1,2-1 0,2 0-604,1 1 0,-1-2 0,1 1 0,-1-1 0,1 0 1,-1 0-1,0-1 0,11-5 0,16-16-6598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12.566"/>
    </inkml:context>
    <inkml:brush xml:id="br0">
      <inkml:brushProperty name="width" value="0.025" units="cm"/>
      <inkml:brushProperty name="height" value="0.025" units="cm"/>
    </inkml:brush>
  </inkml:definitions>
  <inkml:trace contextRef="#ctx0" brushRef="#br0">141 1 10570,'0'0'9988,"-11"9"-8541,0 0-1215,1 0-1,0 1 1,1 0 0,0 0-1,1 1 1,0 0 0,1 1-1,0 0 1,-6 14 0,6-9 62,0 1 0,1 0 0,1 1 0,1-1 1,1 1-1,0 0 0,1 0 0,1 24 1,1-41-268,1-1 0,-1 1 1,0-1-1,1 0 0,-1 1 1,1-1-1,0 0 0,-1 1 1,1-1-1,0 0 0,0 0 1,-1 0-1,1 0 0,0 1 1,0-1-1,1-1 0,-1 1 1,0 0-1,0 0 0,0 0 1,0-1-1,1 1 0,-1 0 1,0-1-1,1 1 0,-1-1 1,1 0-1,-1 1 1,0-1-1,1 0 0,-1 0 1,1 0-1,-1 0 0,1 0 1,1 0-1,5-1 53,-1 1-1,1-1 1,-1-1 0,0 1 0,14-6-1,0-2 4,-1-1 0,0-1 0,0 0 0,23-19-1,-31 21-57,-1-1 0,1 0 0,-1-1 0,-1 0 0,0 0 0,-1-1 0,12-18 0,-21 27 2,-7 8-45,-9 11-12,7-4 87,0 1 0,1 1 1,0-1-1,1 1 0,1 0 0,0 1 1,1-1-1,0 1 0,1 1 0,-3 29 1,7-44-42,0 0 0,0 0 0,0 0 0,0-1 1,1 1-1,-1 0 0,0 0 0,1 0 0,-1 0 0,1 0 1,-1 0-1,1-1 0,-1 1 0,1 0 0,0 0 1,-1-1-1,1 1 0,0-1 0,0 1 0,-1 0 0,1-1 1,0 1-1,0-1 0,0 0 0,0 1 0,0-1 0,-1 0 1,1 1-1,0-1 0,0 0 0,0 0 0,0 0 1,0 0-1,0 0 0,0 0 0,0 0 0,0 0 0,0 0 1,0 0-1,1-1 0,43-11 431,-26 2-413,0-1 0,0-1 0,-1 0-1,0-2 1,-1 0 0,-1-1 0,0 0 0,-1-1-1,-1-1 1,-1 0 0,20-32 0,-66 104-272,19-32 264,-21 44-1,32-62 53,0 1-1,1-1 1,0 1-1,0-1 1,1 1 0,0 0-1,-1 0 1,2-1-1,-1 1 1,1 0 0,0 0-1,1 11 1,0-16-67,0 0 1,0 0-1,0-1 1,0 1-1,0 0 1,0-1-1,0 1 1,0-1-1,0 0 1,0 1-1,0-1 1,0 0-1,0 1 1,0-1-1,0 0 1,1 0-1,-1 0 1,0 0-1,0 0 1,0 0-1,0 0 1,0-1-1,0 1 1,1 0-1,0-1 1,28-10 20,-25 8-317,0 0 0,0-1 0,-1 0 0,0 1 0,1-1 0,-1-1-1,5-6 1,-1-5-3808,-4-1-3797,-4 4-4244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12.938"/>
    </inkml:context>
    <inkml:brush xml:id="br0">
      <inkml:brushProperty name="width" value="0.025" units="cm"/>
      <inkml:brushProperty name="height" value="0.025" units="cm"/>
    </inkml:brush>
  </inkml:definitions>
  <inkml:trace contextRef="#ctx0" brushRef="#br0">36 127 7207,'0'0'9545,"8"-1"-6529,6-2-1836,1 1 75,0 0 0,0-2 0,0 0 0,18-7 0,-29 9-1136,-1 1 1,0-1 0,0 0 0,1 1-1,-1-1 1,0-1 0,0 1-1,-1 0 1,1-1 0,0 1-1,-1-1 1,0 0 0,0 0 0,1 0-1,-2 0 1,1 0 0,0-1-1,-1 1 1,1-1 0,-1 1-1,0-1 1,0 1 0,0-1 0,0-6-1,-1 9-101,0-1-1,0 1 0,-1 0 0,1 0 1,0 0-1,0 0 0,-1 0 0,1 0 1,-1 0-1,1 0 0,-1 1 0,1-1 1,-1 0-1,1 0 0,-1 0 0,0 0 1,0 1-1,1-1 0,-1 0 0,0 1 1,0-1-1,0 0 0,0 1 0,0-1 1,1 1-1,-1 0 0,0-1 0,0 1 1,0 0-1,-1-1 0,1 1 0,0 0 1,0 0-1,0 0 0,0 0 1,0 0-1,0 0 0,0 0 0,0 0 1,0 1-1,0-1 0,-1 0 0,-4 1 57,0 0 0,1 0 0,-1 1 0,1 0 0,-1 0 0,-9 5 0,5-1-63,1 0 0,0 1 0,1 0 0,-1 1 0,1 0 0,1 0 0,0 0-1,0 1 1,0 0 0,1 1 0,1-1 0,0 1 0,0 0 0,0 1 0,2-1 0,-1 1 0,1 0 0,1 0 0,0 0 0,0 0-1,1 19 1,1-28-2,0 0 0,1 0-1,-1 0 1,1 0-1,-1 0 1,1 0 0,0 0-1,0-1 1,0 1 0,0 0-1,0-1 1,0 1 0,0-1-1,1 1 1,-1-1-1,0 1 1,1-1 0,0 0-1,-1 0 1,4 2 0,0 0 3,0-1 0,-1-1 1,1 1-1,0-1 1,1 1-1,-1-1 1,10 0-1,2-1-23,1 0-1,-1-1 1,35-7-1,-30 3-767,1-2-1,-1 0 1,21-11 0,-28 11-1864,0-1 1,22-16-1,-4-3-6219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13.331"/>
    </inkml:context>
    <inkml:brush xml:id="br0">
      <inkml:brushProperty name="width" value="0.025" units="cm"/>
      <inkml:brushProperty name="height" value="0.025" units="cm"/>
    </inkml:brush>
  </inkml:definitions>
  <inkml:trace contextRef="#ctx0" brushRef="#br0">1 1 11787,'0'0'15919,"0"64"-14413,2-33-481,2 5-417,-1-5-191,-2 0-193,0-1-160,3-4-64,-1-1-449,1-3-1312,-4-3-1859,1-2-3394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5:13.660"/>
    </inkml:context>
    <inkml:brush xml:id="br0">
      <inkml:brushProperty name="width" value="0.025" units="cm"/>
      <inkml:brushProperty name="height" value="0.025" units="cm"/>
    </inkml:brush>
  </inkml:definitions>
  <inkml:trace contextRef="#ctx0" brushRef="#br0">3 0 7431,'0'0'20980,"-2"30"-43690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7:54.967"/>
    </inkml:context>
    <inkml:brush xml:id="br0">
      <inkml:brushProperty name="width" value="0.025" units="cm"/>
      <inkml:brushProperty name="height" value="0.025" units="cm"/>
    </inkml:brush>
  </inkml:definitions>
  <inkml:trace contextRef="#ctx0" brushRef="#br0">93 28 673,'0'0'2092,"-8"-3"-1472,0-1-659,-35-11 2356,10 10 8526,43 7-8659,41 3-1174,0-2 1,75-5 0,-51 0-915,-39 1-540,85-1 820,-63-1-7862,-104 10 1593,13-4-140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7:55.308"/>
    </inkml:context>
    <inkml:brush xml:id="br0">
      <inkml:brushProperty name="width" value="0.025" units="cm"/>
      <inkml:brushProperty name="height" value="0.025" units="cm"/>
    </inkml:brush>
  </inkml:definitions>
  <inkml:trace contextRef="#ctx0" brushRef="#br0">73 1 10474,'-9'3'1591,"-23"8"4,30-10-1348,0-1 1,1 0 0,-1 1-1,0-1 1,1 1 0,-1 0 0,1 0-1,-1 0 1,1 0 0,0 0-1,-1 0 1,1 0 0,0 0 0,-1 0-1,1 0 1,0 1 0,0-1-1,0 0 1,0 1 0,0-1 0,1 1-1,-2 2 1,4-2-83,0-1 1,1 0-1,-1 1 0,0-1 0,1 0 1,-1-1-1,1 1 0,-1 0 1,1-1-1,0 1 0,-1-1 1,1 0-1,-1 0 0,1 0 0,4-1 1,1 2 120,225 5 1164,-78-15-3263,-141 8 246,1-1 0,-1-1 0,0 0 0,0-1 1,23-9-1,-12-2-4006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7:55.679"/>
    </inkml:context>
    <inkml:brush xml:id="br0">
      <inkml:brushProperty name="width" value="0.025" units="cm"/>
      <inkml:brushProperty name="height" value="0.025" units="cm"/>
    </inkml:brush>
  </inkml:definitions>
  <inkml:trace contextRef="#ctx0" brushRef="#br0">1 0 7847,'0'0'12935,"12"6"-12321,23 5-447,1-1-1,1-2 0,58 5 1,-35-4-155,-50-8-2,0 1-1,-1 0 0,0 1 1,1-1-1,12 7 0,-21-8-2,0-1-1,0 1 1,0 0-1,0-1 0,0 1 1,0 0-1,0 0 1,0 0-1,0 0 0,0 0 1,0 0-1,-1 0 1,1 0-1,0 0 0,-1 0 1,1 0-1,-1 0 1,1 0-1,-1 0 1,1 3-1,-2-2 13,1-1 0,0 1 0,-1 0 0,1 0-1,-1 0 1,1 0 0,-1-1 0,0 1 0,0 0 0,0-1 0,0 1 0,0 0 0,0-1 0,-1 0-1,1 1 1,0-1 0,-1 0 0,-1 2 0,-112 86 1106,74-59-1455,-52 47 0,72-56-2409,6-6-3454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7.080"/>
    </inkml:context>
    <inkml:brush xml:id="br0">
      <inkml:brushProperty name="width" value="0.025" units="cm"/>
      <inkml:brushProperty name="height" value="0.025" units="cm"/>
    </inkml:brush>
  </inkml:definitions>
  <inkml:trace contextRef="#ctx0" brushRef="#br0">3 165 10186,'0'0'9192,"0"10"-8135,-2 223 2307,2-232-3365,0 0 1,0 0 0,0 0-1,0 0 1,0-1 0,0 1-1,0 0 1,0 0 0,0 0-1,1 0 1,-1-1 0,0 1-1,1 0 1,-1 0 0,0 0-1,1-1 1,-1 1 0,1 0-1,-1-1 1,1 1 0,0 0-1,-1-1 1,1 1 0,0-1-1,-1 1 1,1-1 0,0 1-1,0-1 1,-1 1 0,1-1-1,0 0 1,0 1 0,0-1-1,-1 0 1,1 0 0,0 0-1,0 0 1,0 0 0,0 0-1,0 0 1,-1 0 0,1 0-1,0 0 1,0 0 0,0 0-1,0-1 1,0 1 0,-1 0-1,1-1 1,0 1 0,0 0-1,-1-1 1,2 0 0,3-1-48,0-1 0,0 1 0,0-1 0,0 0 1,0-1-1,-1 1 0,6-6 0,8-13-537,0-1-1,-1 0 0,-1-2 1,-1 0-1,-1-1 1,-2 0-1,11-31 1,-14 28 521,0 0 1,-2-1-1,6-52 1,-24 100 1193,0 1 0,-10 27 0,16-33-824,1 0-1,1 1 1,0 0 0,1-1 0,0 19-1,1-29-288,1 0-1,0 0 0,0-1 0,0 1 1,0 0-1,0 0 0,0-1 0,1 1 0,0 0 1,-1-1-1,1 1 0,0-1 0,0 1 1,0-1-1,1 1 0,-1-1 0,1 1 1,-1-1-1,1 0 0,0 0 0,0 0 0,0 0 1,0 0-1,0-1 0,0 1 0,0 0 1,1-1-1,-1 0 0,0 1 0,1-1 1,-1 0-1,1 0 0,2 0 0,0 0-24,0-1-1,0 0 0,-1 0 0,1 0 1,0 0-1,0-1 0,-1 0 1,1 0-1,0 0 0,-1-1 1,1 1-1,-1-1 0,0 0 1,1 0-1,-1-1 0,0 1 0,0-1 1,6-6-1,-4 4-14,-1 0 0,0-1 0,-1 0-1,1 1 1,-1-2 0,0 1 0,-1 0 0,5-12 0,-14 34 149,1-1 0,0 1 1,1 1-1,1-1 0,0 0 1,1 1-1,1 0 0,1-1 1,0 1-1,1 0 0,1-1 1,1 1-1,0-1 0,1 0 1,0 0-1,2 0 0,9 20 1,-11-28-146,9 15-875,15 44 0,-25-60 763,-1 0 1,0 0 0,0 0 0,-1 1 0,0-1 0,-1 1 0,1-1 0,-1 1 0,-1-1-1,1 1 1,-3 7 0,2-12 250,0-1-1,-1 1 1,1-1-1,-1 1 1,1-1-1,-1 0 0,0 0 1,0 0-1,0 0 1,0 0-1,0 0 1,0 0-1,-1-1 1,1 1-1,-1-1 1,1 0-1,-1 0 1,1 1-1,-1-2 0,0 1 1,0 0-1,1 0 1,-1-1-1,0 0 1,0 0-1,0 1 1,1-1-1,-1-1 1,0 1-1,0 0 1,0-1-1,1 0 0,-1 1 1,0-1-1,0 0 1,1 0-1,-1-1 1,1 1-1,-1 0 1,1-1-1,0 0 1,0 1-1,-1-1 1,-1-2-1,-4-9-72,1 1 0,0-1 0,0 0 0,1 0 0,1-1 0,1 0 0,0 0 0,0 0 0,1 0 0,1-1 0,1 1 1,0-1-1,1 1 0,0-1 0,3-17 0,-2 29-71,-1 0 1,1 0-1,-1 0 1,1 0-1,0 0 1,0 0 0,1 0-1,-1 0 1,1 1-1,-1-1 1,1 1-1,0-1 1,0 1 0,0-1-1,0 1 1,0 0-1,0 0 1,1 0-1,-1 0 1,1 1 0,5-4-1,3 1-242,0 0 0,0 0-1,0 1 1,19-2 0,-20 3-915,1 0 0,-1 0 0,0-1 0,13-5 0,-10-2-4018,-7 0-4277</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7:59.622"/>
    </inkml:context>
    <inkml:brush xml:id="br0">
      <inkml:brushProperty name="width" value="0.025" units="cm"/>
      <inkml:brushProperty name="height" value="0.025" units="cm"/>
    </inkml:brush>
  </inkml:definitions>
  <inkml:trace contextRef="#ctx0" brushRef="#br0">0 411 3940,'0'0'15540,"11"-4"-14681,0-1-699,0-1-1,0-1 0,0 0 0,-1-1 1,0 0-1,0 0 0,-1-1 0,0-1 1,-1 1-1,0-1 0,7-11 0,41-57 1376,66-122 0,-106 180-497,-16 20-1016,1 0 1,-1 0 0,0 0-1,1 0 1,-1 0-1,0 1 1,1-1-1,-1 0 1,0 0 0,1 1-1,-1-1 1,0 0-1,0 0 1,1 1-1,-1-1 1,0 0 0,0 1-1,1-1 1,-1 0-1,0 1 1,0-1-1,0 0 1,0 1 0,0-1-1,0 1 1,1-1-1,-1 0 1,0 1-1,0-1 1,0 0 0,0 1-1,0-1 1,-1 1-1,1-1 1,-2 58 802,1-46-777,-3 25 406,-17 70 0,13-76-215,2 0 0,0 0-1,0 44 1,6-75-273,0 0-1,0 1 1,1-1-1,-1 0 0,0 1 1,0-1-1,1 0 1,-1 0-1,0 1 0,0-1 1,1 0-1,-1 0 1,0 0-1,1 1 1,-1-1-1,0 0 0,1 0 1,-1 0-1,1 0 1,-1 0-1,0 0 1,1 0-1,-1 0 0,0 0 1,1 0-1,-1 0 1,0 0-1,1 0 1,-1 0-1,1 0 0,-1 0 1,0 0-1,1 0 1,-1 0-1,0-1 0,1 1 1,-1 0-1,0 0 1,1 0-1,-1-1 1,0 1-1,0 0 0,1-1 1,16-9-2993,12-27-7719,-15 15 832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00.421"/>
    </inkml:context>
    <inkml:brush xml:id="br0">
      <inkml:brushProperty name="width" value="0.025" units="cm"/>
      <inkml:brushProperty name="height" value="0.025" units="cm"/>
    </inkml:brush>
  </inkml:definitions>
  <inkml:trace contextRef="#ctx0" brushRef="#br0">220 35 9513,'0'0'13976,"-10"-6"-12999,-33-20-240,41 26-695,-1-1 0,1 0 0,-1 1 0,0 0 0,1 0 0,-1 0 0,0 0 0,1 0 0,-1 0 0,1 1 0,-1-1 0,0 1 0,1 0 0,-1-1 0,1 1 0,-1 1 0,1-1 0,0 0 0,0 0 0,-1 1 0,1-1 1,0 1-1,-3 3 0,-39 45 737,43-48-736,-6 7 108,0 1 1,1 0-1,0 0 1,0 1 0,1 0-1,1 0 1,0 0-1,0 0 1,1 1 0,0 0-1,1-1 1,1 1 0,0 0-1,0 16 1,2-26-147,-1 0 1,0 0 0,1 0-1,-1-1 1,1 1 0,-1 0 0,1 0-1,0-1 1,0 1 0,0 0-1,0-1 1,0 1 0,0-1-1,0 1 1,1-1 0,-1 0-1,0 1 1,1-1 0,-1 0-1,1 0 1,-1 0 0,1 0-1,2 1 1,1 0 6,-1-1-1,1 0 1,-1 0-1,1 0 0,0-1 1,0 1-1,-1-1 1,1 0-1,6-1 1,0 0 8,1-1 0,-1-1 0,0 1 0,0-2 0,0 0 0,-1 0 0,15-8 0,-15 5 11,0 0 1,0-1-1,-1 0 0,0 0 1,0-1-1,-1 0 0,8-11 1,-13 15 41,1 0 1,-1-1 0,0 1 0,-1-1-1,1 1 1,-1-1 0,0 0 0,-1 0-1,1 0 1,-1 0 0,0 0 0,-1 0-1,0-1 1,0 1 0,-1-12-1,0 17-64,1-1-1,-1 0 1,0 1-1,0-1 0,0 0 1,0 1-1,0-1 0,0 1 1,0 0-1,-1-1 1,1 1-1,0 0 0,-1 0 1,1 0-1,-1 0 0,1 0 1,-1 0-1,0 0 1,1 0-1,-1 1 0,0-1 1,0 1-1,1-1 0,-1 1 1,0 0-1,-3-1 1,-1 1-229,1-1 1,-1 1 0,0 0 0,0 0 0,0 1 0,0-1 0,-7 3 0,11-1-1731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01.461"/>
    </inkml:context>
    <inkml:brush xml:id="br0">
      <inkml:brushProperty name="width" value="0.025" units="cm"/>
      <inkml:brushProperty name="height" value="0.025" units="cm"/>
    </inkml:brush>
  </inkml:definitions>
  <inkml:trace contextRef="#ctx0" brushRef="#br0">38 0 6470,'0'0'21498,"0"10"-21162,-5 79 214,6-88-546,-1-1 0,1 1 0,0 0 0,-1 0 0,1-1 0,0 1 0,0 0 0,-1-1 0,1 1 0,0-1 0,0 1 0,0-1 0,0 0 0,-1 1 0,1-1 0,0 0 0,0 1 0,0-1 0,0 0 0,0 0 0,0 0 0,0 0 0,0 0 0,0 0 0,0 0 0,2-1 0,39 1 63,-32 0-77,8 0 4,-11-1-9,0 1 0,1 0-1,-1 0 1,0 1 0,1 0 0,12 4 0,-18-4 12,0 0 0,0 0 1,0 0-1,0 0 0,0 1 0,-1-1 0,1 1 0,-1-1 1,1 1-1,-1 0 0,1-1 0,-1 1 0,0 0 0,0 0 0,0 0 1,0 0-1,0 0 0,0 0 0,-1 0 0,1 0 0,-1 0 0,1 0 1,-1 1-1,0-1 0,0 0 0,0 0 0,0 4 0,0 0 86,-1-1 0,1 0 0,-1 0 0,0 0 0,0 0-1,-1 0 1,0 0 0,1 0 0,-2 0 0,1-1 0,0 1 0,-1-1 0,0 0-1,0 1 1,0-1 0,-1 0 0,1-1 0,-1 1 0,0-1 0,0 1-1,-5 2 1,1-1 76,-1-1 0,1 0-1,-1 0 1,1 0-1,-1-1 1,0-1-1,0 1 1,0-2 0,0 1-1,-1-1 1,-11 0-1,19-1-198,0 0 0,0 0-1,0-1 1,0 1 0,0-1-1,0 1 1,0-1 0,0 0-1,0 1 1,0-1 0,0 0-1,1 0 1,-1 0 0,0-1-1,1 1 1,-1 0 0,0-1-1,1 1 1,0-1 0,-1 1-1,1-1 1,0 0 0,0 0-1,0 1 1,0-1 0,0 0-1,0 0 1,0 0 0,1 0-1,-1 0 1,1 0 0,0 0-1,-1 0 1,1 0-1,0 0 1,0 0 0,0 0-1,0 0 1,1-4 0,8-42-5144,6 10-4194,-2 15 1392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01.820"/>
    </inkml:context>
    <inkml:brush xml:id="br0">
      <inkml:brushProperty name="width" value="0.025" units="cm"/>
      <inkml:brushProperty name="height" value="0.025" units="cm"/>
    </inkml:brush>
  </inkml:definitions>
  <inkml:trace contextRef="#ctx0" brushRef="#br0">1 44 13004,'0'0'13645,"68"-33"-13581,-36 30-64,5 2 0,5-3-608,1 3-1474,0 0-865,-6 1-1025,-2-1-2562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02.162"/>
    </inkml:context>
    <inkml:brush xml:id="br0">
      <inkml:brushProperty name="width" value="0.025" units="cm"/>
      <inkml:brushProperty name="height" value="0.025" units="cm"/>
    </inkml:brush>
  </inkml:definitions>
  <inkml:trace contextRef="#ctx0" brushRef="#br0">153 14 10474,'0'0'11477,"-8"3"-10377,0 1-838,-1 1 0,1 0 0,0 0 0,0 0 0,0 1 0,1 1 0,0-1 0,0 1 0,1 0 0,0 1 0,0-1 0,0 1 0,-5 11 0,6-9-70,-1 0 0,1 0 0,0 1 0,1 0 1,1 0-1,0 0 0,0 0 0,1 0 0,0 1 0,1-1 1,0 1-1,1-1 0,2 20 0,-1-29-170,-1 1 0,1-1 0,-1 0 0,1 0 0,0 0 0,0 0 0,0 0 0,0 0 0,1 0 0,-1 0 0,0 0 0,1-1 0,-1 1 0,1 0 0,0-1 0,0 1 0,-1-1 0,1 0 1,0 1-1,3 0 0,-1 0 6,1-1 0,-1 0 0,1 1 0,-1-2 0,1 1 0,-1 0 0,1-1 0,0 0 0,7-1 0,0 0 8,-1-1 0,0-1 0,0 1 0,0-2 0,0 0 0,-1 0-1,16-9 1,-14 6 21,0-2-1,-1 1 0,0-2 1,0 1-1,-1-1 0,0-1 1,-1 0-1,0 0 0,11-19 0,-18 26-25,0 0-1,0 0 0,0 0 1,-1 0-1,1 0 0,-1 0 0,0 0 1,0-1-1,0 1 0,-1 0 1,1-1-1,-1 1 0,0 0 0,-1-1 1,1 1-1,-1-1 0,0 1 1,0 0-1,0 0 0,0 0 0,-1-1 1,1 1-1,-1 1 0,0-1 1,-1 0-1,1 0 0,-1 1 0,1-1 1,-1 1-1,0 0 0,0 0 0,-1 0 1,1 0-1,-6-3 0,1 0-164,-1 1 0,1 0-1,-1 0 1,0 1 0,0 0-1,0 1 1,-1 0 0,-17-4-1,4 4-4184,-1 3-3851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04.623"/>
    </inkml:context>
    <inkml:brush xml:id="br0">
      <inkml:brushProperty name="width" value="0.025" units="cm"/>
      <inkml:brushProperty name="height" value="0.025" units="cm"/>
    </inkml:brush>
  </inkml:definitions>
  <inkml:trace contextRef="#ctx0" brushRef="#br0">128 151 8264,'-12'1'1495,"-11"3"-2254,-42 6 6238,37-4 308,77-10-3589,655-43 2337,-114 12-4180,-352 11-297,525-21 135,-743 47-168,-27 2-219,-33 1-1009,28-5 459,7 1 36,0-1-1,0 0 1,0 0-1,0-1 1,0 1-1,0-1 0,0 0 1,0 0-1,0-1 1,0 1-1,-7-5 1,-5-9-8303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05.835"/>
    </inkml:context>
    <inkml:brush xml:id="br0">
      <inkml:brushProperty name="width" value="0.025" units="cm"/>
      <inkml:brushProperty name="height" value="0.025" units="cm"/>
    </inkml:brush>
  </inkml:definitions>
  <inkml:trace contextRef="#ctx0" brushRef="#br0">0 339 8840,'0'0'11926,"11"-5"-10538,10-7-929,-2 0-1,1-1 0,-2-1 0,1 0 0,16-19 1,87-99 1027,-33 33-688,-89 99-794,0-1 0,0 1-1,0 0 1,0 0 0,0-1-1,0 1 1,1 0 0,-1 0-1,0 0 1,0-1 0,0 1-1,0 0 1,1 0 0,-1 0-1,0-1 1,0 1 0,1 0-1,-1 0 1,0 0 0,0 0-1,1 0 1,-1 0 0,0-1-1,0 1 1,1 0 0,-1 0-1,0 0 1,0 0 0,1 0-1,-1 0 1,0 0 0,1 0-1,-1 0 1,0 0 0,0 0-1,1 0 1,-1 1 0,0-1-1,0 0 1,1 0 0,-1 0-1,0 0 1,0 0 0,1 0-1,-1 1 1,0-1 0,0 0-1,0 0 1,1 1 0,1 17 33,-9 26 239,-20 49 485,19-71-541,1-1 0,0 2 0,2-1 1,1 1-1,-2 27 0,8-49-372,-1-1 0,0 0 1,0 0-1,1 1 0,-1-1 0,0 0 0,1 0 1,-1-1-1,0 1 0,1 0 0,-1 0 1,0-1-1,1 1 0,-1 0 0,0-1 1,0 0-1,1 1 0,-1-1 0,0 0 1,2-1-1,6-11-4706,-3-4-4116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07.006"/>
    </inkml:context>
    <inkml:brush xml:id="br0">
      <inkml:brushProperty name="width" value="0.025" units="cm"/>
      <inkml:brushProperty name="height" value="0.025" units="cm"/>
    </inkml:brush>
  </inkml:definitions>
  <inkml:trace contextRef="#ctx0" brushRef="#br0">15 1 6758,'0'0'19256,"4"3"-18509,-3-1-684,1 0-1,-1 0 1,1 0-1,-1 0 0,0 0 1,0 0-1,0 0 1,0 1-1,0-1 1,0 0-1,-1 1 0,1-1 1,-1 1-1,0-1 1,1 1-1,-1-1 1,0 0-1,-1 1 0,1-1 1,-1 4-1,-13 66 747,3-19-430,10-41-304,-4 47 123,5-56-189,0 0 1,0-1-1,0 1 0,0 0 1,0-1-1,1 1 0,-1 0 1,1-1-1,-1 1 1,1-1-1,0 1 0,0-1 1,1 1-1,-1-1 0,0 0 1,4 4-1,-5-5-14,1-1 0,-1 1 0,1-1 0,-1 0 0,1 1-1,-1-1 1,1 0 0,0 1 0,-1-1 0,1 0 0,-1 1 0,1-1 0,0 0 0,-1 0 0,1 0-1,0 0 1,-1 0 0,1 0 0,0 0 0,-1 0 0,1 0 0,0 0 0,-1 0 0,1 0 0,0 0-1,-1-1 1,1 1 0,-1 0 0,1 0 0,0-1 0,-1 1 0,1-1 0,9-22-2242,-9 18 796,0-1-1,0 0 0,-1 0 0,0 0 0,0 0 0,-1 0 1,-1-6-1,-7-5-4570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07.382"/>
    </inkml:context>
    <inkml:brush xml:id="br0">
      <inkml:brushProperty name="width" value="0.025" units="cm"/>
      <inkml:brushProperty name="height" value="0.025" units="cm"/>
    </inkml:brush>
  </inkml:definitions>
  <inkml:trace contextRef="#ctx0" brushRef="#br0">1 38 8552,'0'0'15508,"15"-1"-13180,-3 1-2182,145-9 2277,-131 6-4881,-1-1 0,27-9 0,-33 6-5096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08.722"/>
    </inkml:context>
    <inkml:brush xml:id="br0">
      <inkml:brushProperty name="width" value="0.025" units="cm"/>
      <inkml:brushProperty name="height" value="0.025" units="cm"/>
    </inkml:brush>
  </inkml:definitions>
  <inkml:trace contextRef="#ctx0" brushRef="#br0">1 48 14894,'0'0'7298,"11"-5"-6284,13-4-429,0 1-1,1 0 1,-1 2-1,1 1 1,29-2-1,-53 7-566,-1 0-1,1 0 1,-1 1-1,1-1 0,-1 0 1,1 0-1,-1 0 1,0 0-1,1 1 0,-1-1 1,1 0-1,-1 1 1,0-1-1,1 0 0,-1 0 1,0 1-1,1-1 1,-1 1-1,0-1 1,0 0-1,1 1 0,-1-1 1,0 1-1,0-1 1,0 1-1,1-1 0,-1 0 1,0 1-1,0-1 1,0 1-1,0-1 1,0 1-1,0-1 0,0 1 1,0-1-1,0 1 1,0-1-1,0 1 0,0-1 1,-1 0-1,1 1 1,0-1-1,0 1 0,0-1 1,-1 1-1,1-1 1,0 0-1,0 1 1,-1-1-1,-13 24 740,-25 11 69,31-29-743,1-1-1,0 1 1,0 0 0,0 1-1,1 0 1,0 0 0,1 0-1,-6 8 1,12-14-83,-1 0 1,0-1-1,1 1 0,-1-1 0,0 1 1,1-1-1,-1 0 0,0 1 1,1-1-1,-1 1 0,1-1 1,-1 0-1,1 1 0,-1-1 0,1 0 1,-1 1-1,1-1 0,-1 0 1,1 0-1,-1 1 0,1-1 1,0 0-1,-1 0 0,1 0 0,-1 0 1,1 0-1,0 0 0,-1 0 1,1 0-1,-1 0 0,2-1 1,33 3 48,-22-1-71,-3 0 8,-1 0 0,0 1 0,1 1 0,-1-1 0,0 1 0,0 1 0,0 0 0,12 7 0,-17-9 13,-1 0 0,0 1 0,0-1-1,0 1 1,-1-1 0,1 1 0,0 0 0,-1 0 0,0 0 0,0 0-1,0 0 1,0 1 0,0-1 0,-1 1 0,1-1 0,-1 1 0,0-1 0,0 1-1,0 0 1,-1 0 0,1-1 0,-1 1 0,0 0 0,0 4 0,-2-5 25,1-1 0,0 1 0,0-1 0,-1 1 0,0-1 0,1 0 0,-1 0 1,0 0-1,0 0 0,0 0 0,0 0 0,0-1 0,-1 1 0,1-1 1,0 1-1,-1-1 0,1 0 0,-1 0 0,0 0 0,1 0 0,-1-1 0,-4 2 1,-63 12 1389,46-11-1079,0-1-1,-30-2 1,54 0-346,-1 0 0,1 0 0,0 0 0,-1 0 0,1 0 0,-1 0 0,1 0 0,-1 0 1,1 0-1,-1 0 0,1 0 0,-1-1 0,1 1 0,0 0 0,-1 0 0,1 0 0,-1-1 0,1 1 0,0 0 0,-1 0 0,1-1 0,0 1 0,-1 0 0,1-1 1,0 1-1,-1-1 0,1 1 0,0 0 0,0-1 0,-1 1 0,1-1 0,0 1 0,0 0 0,0-1 0,0 1 0,0-1 0,0 1 0,0-1 0,0 1 0,0-1 0,0 1 1,0-1-1,0 1 0,0-1 0,0 1 0,0 0 0,0-1 0,0 1 0,0-1 0,1 1 0,-1-1 0,0 1 0,0 0 0,1-1 0,-1 1 0,0-1 0,0 1 1,1 0-1,-1-1 0,1 1 0,20-22-1618,2 10-1930,12-7-5731,-14 5-1349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17.421"/>
    </inkml:context>
    <inkml:brush xml:id="br0">
      <inkml:brushProperty name="width" value="0.025" units="cm"/>
      <inkml:brushProperty name="height" value="0.025" units="cm"/>
    </inkml:brush>
  </inkml:definitions>
  <inkml:trace contextRef="#ctx0" brushRef="#br0">0 1 13100,'0'0'4677</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09.143"/>
    </inkml:context>
    <inkml:brush xml:id="br0">
      <inkml:brushProperty name="width" value="0.025" units="cm"/>
      <inkml:brushProperty name="height" value="0.025" units="cm"/>
    </inkml:brush>
  </inkml:definitions>
  <inkml:trace contextRef="#ctx0" brushRef="#br0">175 0 16207,'0'0'11958,"-5"8"-11509,-13 21-70,-2-2 0,-33 38 0,-18 23 133,64-74 575,7-6-3881,4-8-2777,3-13-1676,-2-3-1156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09.577"/>
    </inkml:context>
    <inkml:brush xml:id="br0">
      <inkml:brushProperty name="width" value="0.025" units="cm"/>
      <inkml:brushProperty name="height" value="0.025" units="cm"/>
    </inkml:brush>
  </inkml:definitions>
  <inkml:trace contextRef="#ctx0" brushRef="#br0">191 68 6726,'0'0'8542,"-9"-5"-6337,5 4-2159,-4-4 569,-1 1-1,1 1 1,-1 0-1,0 0 1,-15-3-1,22 6-467,0 0-1,0 0 1,0-1 0,0 1-1,0 0 1,1 1 0,-1-1-1,0 0 1,0 0 0,0 1 0,0-1-1,1 1 1,-1 0 0,0-1-1,1 1 1,-1 0 0,0 0-1,1 0 1,-1 0 0,1 1 0,-1-1-1,1 0 1,0 0 0,0 1-1,-1-1 1,1 1 0,0-1-1,0 1 1,0 0 0,1-1-1,-1 1 1,0 0 0,1-1 0,-1 1-1,1 0 1,-1 0 0,1 0-1,0 0 1,0-1 0,0 4-1,0-4-109,-1 1-1,1-1 1,0 1-1,0-1 0,0 1 1,0-1-1,0 1 0,1-1 1,-1 1-1,0-1 1,1 0-1,-1 1 0,1-1 1,-1 1-1,1-1 1,0 0-1,0 0 0,0 1 1,-1-1-1,1 0 0,0 0 1,0 0-1,1 0 1,-1 0-1,2 1 0,0 0-12,-1-1-1,1 0 1,0 0-1,0 0 1,0 0-1,0-1 1,1 0-1,-1 1 0,0-1 1,0 0-1,6-1 1,-1 0-9,-1 0 1,1 0-1,-1-1 1,0 0-1,1-1 1,-1 0 0,0 0-1,-1 0 1,14-9-1,-18 11 37,0-1-1,0 0 1,0 1 0,0-1-1,0 0 1,0 0-1,-1-1 1,1 1 0,0 0-1,-1 0 1,0-1 0,0 1-1,0-1 1,0 1 0,0-1-1,0 0 1,-1 1-1,1-1 1,-1 0 0,1 1-1,-1-1 1,0 0 0,0 1-1,-1-4 1,0 3-17,0 1 0,0 0 1,-1 0-1,1 0 0,-1 0 0,1 1 1,-1-1-1,1 0 0,-1 1 0,0-1 0,0 1 1,0-1-1,0 1 0,0 0 0,0 0 1,0 0-1,-1 0 0,1 0 0,0 0 1,0 1-1,-1-1 0,1 1 0,-1 0 1,1-1-1,0 1 0,-5 1 0,-5-2-37,0 2 1,0 0-1,0 0 0,0 1 0,1 0 0,-14 5 0,20-6-3,0 1-1,0 0 1,0 0-1,0 1 1,1-1-1,-1 1 1,1 0-1,-1 1 1,1-1-1,0 1 0,0-1 1,1 1-1,-1 0 1,1 1-1,-6 7 1,9-11-80,0 0 1,-1 0-1,1 0 1,0 0-1,0 0 1,0 0-1,0-1 1,0 1 0,0 0-1,0 0 1,0 0-1,0 0 1,0 0-1,0 0 1,0 0-1,1 0 1,-1-1-1,0 1 1,1 0-1,-1 0 1,1 0-1,-1 0 1,1-1-1,-1 1 1,1 0 0,-1-1-1,1 1 1,0 0-1,-1-1 1,1 1-1,0-1 1,0 1-1,-1-1 1,1 1-1,0-1 1,0 0-1,0 1 1,0-1-1,-1 0 1,1 1-1,0-1 1,2 0 0,47 9-4889,-40-8 3595,21 4-3069,2 0-2066</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09.951"/>
    </inkml:context>
    <inkml:brush xml:id="br0">
      <inkml:brushProperty name="width" value="0.025" units="cm"/>
      <inkml:brushProperty name="height" value="0.025" units="cm"/>
    </inkml:brush>
  </inkml:definitions>
  <inkml:trace contextRef="#ctx0" brushRef="#br0">26 1 11435,'0'0'11557,"-1"10"-10521,-7 31-160,2-13-91,1 0-1,-1 30 1,7-56-764,-1-1 0,0 1 0,0-1 0,0 0 0,1 1 0,-1-1 0,1 1 1,-1-1-1,1 0 0,-1 0 0,1 1 0,0-1 0,0 0 0,0 0 0,-1 0 0,1 0 0,0 0 0,1 0 0,-1 0 1,0 0-1,0 0 0,0 0 0,0-1 0,1 1 0,-1 0 0,0-1 0,0 1 0,1-1 0,-1 0 0,1 1 1,-1-1-1,0 0 0,1 0 0,-1 0 0,1 0 0,-1 0 0,1 0 0,-1 0 0,0 0 0,3-1 0,0 0 48,1 1-1,0-1 1,0 0 0,-1 0-1,1-1 1,0 0-1,-1 0 1,0 0-1,1 0 1,-1 0-1,5-5 1,-3 2 72,0 0 1,-1 0 0,0-1 0,0 0-1,0 0 1,-1 0 0,0-1 0,0 1-1,-1-1 1,0 0 0,0 0 0,0 0-1,-1-1 1,0 1 0,0 0-1,-1-1 1,0 0 0,-1 1 0,1-11-1,-2 17-133,1-1-1,-1 0 0,0 1 0,1-1 0,-1 1 1,0-1-1,0 1 0,0-1 0,0 1 0,0-1 1,0 1-1,0 0 0,-1 0 0,1-1 0,0 1 1,-1 0-1,1 0 0,-1 1 0,1-1 0,-1 0 0,0 0 1,1 1-1,-1-1 0,0 1 0,1-1 0,-1 1 1,0 0-1,1 0 0,-1-1 0,0 1 0,0 0 1,1 1-1,-1-1 0,-2 1 0,-1-1-144,0 0 0,1 1 0,-1 0 0,0 0 0,1 0 0,-1 0 0,1 1-1,-1 0 1,1 0 0,0 0 0,-8 5 0,5 1-1201,-4 2-4974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19.755"/>
    </inkml:context>
    <inkml:brush xml:id="br0">
      <inkml:brushProperty name="width" value="0.025" units="cm"/>
      <inkml:brushProperty name="height" value="0.025" units="cm"/>
    </inkml:brush>
  </inkml:definitions>
  <inkml:trace contextRef="#ctx0" brushRef="#br0">9645 108 4100,'1'-4'137,"0"1"0,1 0 0,0 0 0,-1 0 1,1 1-1,0-1 0,0 0 0,1 1 0,-1-1 0,0 1 1,1 0-1,0 0 0,5-4 0,8-8 767,4-16 911,-3 7 5781,41 65-6138,-43-32-1310,0 0 0,26 26 1,-36-31-124,0 1 0,0 0 0,-1 0 0,0 1 0,0-1 0,0 1 0,-1 0 0,0 0 0,0 0 0,2 13 1,0-2 57,-2 1 1,0-1 0,-2 1-1,0-1 1,0 1 0,-2 0 0,0-1-1,-2 1 1,0-1 0,-1 1 0,0-1-1,-2 0 1,0-1 0,-1 1-1,0-1 1,-2-1 0,0 1 0,-12 15-1,-11 13-35,-2-1 0,-61 61 0,69-81-36,-1-1 0,-1-1-1,-1-2 1,0 0-1,-38 17 1,-50 16 12,-147 45-1,-131 19 35,333-100-51,-1137 257 126,593-180-71,-6-31-210,0 1-246,431-42 355,-1200 135-178,452-43 282,384-43-29,349-48-16,-668 107 104,755-106 12,2 5 1,0 5-1,-190 87 0,100-27-271,-125 67 71,281-136 90,1 1 0,1 2 0,1 2 0,1 1 0,-43 49 0,65-63 15,1 1 0,1 0 1,-18 34-1,27-47-55,1 1 0,1 0 0,-1-1 0,1 1 0,0 0 0,1 1 0,-1-1 0,1 0 0,0 0 0,1 0 0,0 1 0,-1-1 0,2 0 0,-1 1 0,1-1 0,0 0 0,1 0 0,1 7 0,0-9 19,-1-1 1,1 1 0,0-1 0,0 0 0,0 1-1,0-1 1,1-1 0,-1 1 0,1 0 0,0-1-1,0 0 1,-1 0 0,2 0 0,-1 0 0,0-1-1,0 1 1,0-1 0,1 0 0,-1 0 0,1-1-1,-1 1 1,7-1 0,6 0 43,0 0 0,1 0 0,-1-2 1,25-4-1,9-8-23,-1-2 0,49-23 0,64-20-1829,-91 41-1277,-23 10-3646,-26 5-193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20.302"/>
    </inkml:context>
    <inkml:brush xml:id="br0">
      <inkml:brushProperty name="width" value="0.025" units="cm"/>
      <inkml:brushProperty name="height" value="0.025" units="cm"/>
    </inkml:brush>
  </inkml:definitions>
  <inkml:trace contextRef="#ctx0" brushRef="#br0">43 56 13613,'-9'2'318,"-23"7"3353,30-5-1854,21-3-1142,1-2-365,-1-2 0,1 0 1,-1-1-1,31-12 0,14-2-148,-27 9-133,0 2-1,1 2 1,-1 1-1,1 2 1,63 5-1,-100-3-25,0 0 0,0 0 1,0 0-1,0 0 0,0 0 0,0 0 0,0 0 0,0 0 1,0 1-1,-1-1 0,1 0 0,0 1 0,0-1 0,0 0 0,0 1 1,0 0-1,-1-1 0,1 1 0,0-1 0,0 1 0,-1 0 1,1-1-1,0 1 0,-1 0 0,1 0 0,-1 0 0,1-1 1,-1 1-1,1 0 0,-1 0 0,1 1 0,-2 0 80,1 0-1,0 0 1,-1 0-1,1 0 1,-1 0-1,0 0 1,0 0-1,0 0 1,0-1-1,0 1 1,0 0-1,0 0 1,-3 2-1,-7 8 635,0-1-1,-22 17 0,32-27-704,-123 89 2016,73-56-1665,2 3 0,-67 63 0,115-98-421,0-1-1,0 0 1,0 0-1,0 1 0,0-1 1,0 1-1,0-1 1,0 1-1,0-1 0,1 1 1,-1 0-1,1-1 1,-1 1-1,1 0 0,0-1 1,-1 4-1,8 2-2074,13-11-396,17-20-2233,9-16-4426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38.086"/>
    </inkml:context>
    <inkml:brush xml:id="br0">
      <inkml:brushProperty name="width" value="0.025" units="cm"/>
      <inkml:brushProperty name="height" value="0.025" units="cm"/>
    </inkml:brush>
  </inkml:definitions>
  <inkml:trace contextRef="#ctx0" brushRef="#br0">0 11 3299,'0'0'21599,"9"2"-20184,13 0-782,-1-1-1,1-1 1,-1-1 0,37-5-1,45-2-250,-99 8-702,66 0 465,-58 0-6729,-61 18-3655,30-10 5675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38.448"/>
    </inkml:context>
    <inkml:brush xml:id="br0">
      <inkml:brushProperty name="width" value="0.025" units="cm"/>
      <inkml:brushProperty name="height" value="0.025" units="cm"/>
    </inkml:brush>
  </inkml:definitions>
  <inkml:trace contextRef="#ctx0" brushRef="#br0">100 0 6470,'0'0'2151,"-11"5"230,7-3-1864,-41 17 1776,42-18-1681,-1 1-1,1-1 1,0 1-1,0 0 1,-1 0 0,1 1-1,1-1 1,-1 1-1,0-1 1,0 1-1,-2 4 1,5-7-516,0 1 0,0-1 1,0 1-1,0-1 1,0 1-1,0 0 0,0-1 1,0 1-1,1-1 0,-1 1 1,0-1-1,0 1 1,1-1-1,-1 1 0,0-1 1,0 1-1,1-1 0,-1 0 1,0 1-1,1-1 1,-1 1-1,1-1 0,-1 0 1,1 1-1,-1-1 0,0 0 1,1 0-1,-1 1 1,1-1-1,-1 0 0,1 0 1,0 0-1,-1 1 0,1-1 1,-1 0-1,1 0 1,-1 0-1,1 0 0,-1 0 1,1 0-1,-1 0 0,1 0 1,0-1-1,34 3 1302,-30-3-951,47 0 631,65-11-1,-5-7-3178,-91 12-1413,-11-2-1770,-2-5-6834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41.056"/>
    </inkml:context>
    <inkml:brush xml:id="br0">
      <inkml:brushProperty name="width" value="0.025" units="cm"/>
      <inkml:brushProperty name="height" value="0.025" units="cm"/>
    </inkml:brush>
  </inkml:definitions>
  <inkml:trace contextRef="#ctx0" brushRef="#br0">26 351 2723,'0'0'5199,"-3"8"-2733,-1 0-1527,-10 20 636,9-6 4554,26-39-3358,23-41-1976,-2-2 1,-2-2-1,60-130 1,-85 164-453,-12 43 33,-12 51-193,-19 52-123,17-76-29,-13 83 1,24-121-396,0-1 0,0 1 0,0-1 0,0 1 0,0-1 0,1 0 0,-1 1 0,1-1 1,0 0-1,0 1 0,3 4 0,-4-7 161,1 0 1,0-1 0,0 1-1,-1 0 1,1-1 0,0 1-1,0 0 1,0-1 0,0 1-1,0-1 1,0 1 0,0-1-1,0 0 1,0 1 0,0-1-1,0 0 1,0 0 0,0 0-1,0 0 1,0 0-1,0 0 1,0 0 0,0 0-1,0 0 1,1 0 0,-1-1-1,0 1 1,0 0 0,0-1-1,0 1 1,-1-1 0,1 1-1,0-1 1,0 1 0,0-1-1,0 0 1,0 0 0,-1 1-1,1-1 1,0 0-1,0-1 1,14-14-9642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41.475"/>
    </inkml:context>
    <inkml:brush xml:id="br0">
      <inkml:brushProperty name="width" value="0.025" units="cm"/>
      <inkml:brushProperty name="height" value="0.025" units="cm"/>
    </inkml:brush>
  </inkml:definitions>
  <inkml:trace contextRef="#ctx0" brushRef="#br0">86 65 3651,'0'0'10928,"-2"-8"-9823,-8-22 234,10 30-1286,0-1-1,0 1 1,-1 0-1,1-1 1,0 1-1,0-1 1,-1 1-1,1 0 1,0-1-1,-1 1 0,1 0 1,-1 0-1,1-1 1,-1 1-1,1 0 1,0 0-1,-1 0 1,1-1-1,-1 1 1,1 0-1,-1 0 1,1 0-1,-1 0 1,1 0-1,-1 0 0,0 0 1,0 1 44,-1-1-1,1 1 1,0 0 0,0 0 0,0 0-1,-1 0 1,1 0 0,0 0-1,0 0 1,1 0 0,-1 0 0,0 0-1,0 0 1,-1 3 0,-5 10 319,0 1 0,1-1 0,0 1-1,1 0 1,1 1 0,1-1 0,0 1 0,1 0 0,0-1 0,2 25 0,-1-38-390,1 0 0,0 0-1,1 0 1,-1-1 0,0 1 0,0 0 0,1 0 0,-1 0 0,1 0-1,0-1 1,-1 1 0,1 0 0,0 0 0,0-1 0,0 1 0,0-1-1,1 1 1,-1-1 0,0 1 0,0-1 0,1 0 0,-1 0 0,1 1-1,-1-1 1,1 0 0,0 0 0,-1-1 0,1 1 0,0 0 0,0 0-1,0-1 1,-1 1 0,1-1 0,0 0 0,0 0 0,0 1 0,0-1-1,0 0 1,0 0 0,0-1 0,2 1 0,3-1 70,-1 0 0,1-1 0,-1 0-1,1 0 1,-1 0 0,0 0 0,0-1 0,0 0 0,0-1 0,10-7 0,-8 3 61,1 0 1,-1-1 0,-1 0 0,0 0 0,0-1 0,0 0 0,8-19 0,-12 24-86,-1-1 0,0 1-1,0-1 1,0 0 0,-1 0 0,0 1 0,0-1 0,0 0 0,-1 0 0,1 0-1,-1 0 1,-1 0 0,1 0 0,-1 0 0,0 0 0,-1 0 0,-2-7 0,2 10-51,0 0 1,0 0 0,0 1 0,0-1 0,0 1-1,-1 0 1,1-1 0,-1 1 0,0 0 0,1 1-1,-1-1 1,0 0 0,0 1 0,0 0 0,0-1-1,0 1 1,0 0 0,-1 1 0,1-1 0,0 0-1,-1 1 1,1 0 0,-4 0 0,5 0-196,-1 0 0,1 0 0,-1 1 1,1-1-1,-1 1 0,1-1 0,-1 1 0,1 0 1,0 0-1,-1 0 0,1 0 0,0 1 0,-3 1 1,3-1-320,1-1 0,-1 1 0,1-1 0,0 1 0,0 0 0,-1-1 0,1 1 1,0 0-1,1 0 0,-1 0 0,0-1 0,0 1 0,1 0 0,0 0 0,-1 0 1,1 0-1,0 1 0,0 2 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41.928"/>
    </inkml:context>
    <inkml:brush xml:id="br0">
      <inkml:brushProperty name="width" value="0.025" units="cm"/>
      <inkml:brushProperty name="height" value="0.025" units="cm"/>
    </inkml:brush>
  </inkml:definitions>
  <inkml:trace contextRef="#ctx0" brushRef="#br0">181 21 4965,'0'0'15396,"-8"-4"-13747,6 2-1594,0 1-1,0 0 1,-1 0-1,1 0 1,0 0 0,0 0-1,-1 0 1,1 0-1,0 1 1,-1-1 0,1 1-1,-1 0 1,1 0-1,-1 0 1,1 0 0,0 0-1,-1 0 1,1 0-1,-1 1 1,1 0-1,0-1 1,-1 1 0,1 0-1,0 0 1,0 0-1,-1 0 1,1 1 0,0-1-1,0 0 1,1 1-1,-1 0 1,0-1-1,0 1 1,1 0 0,-1 0-1,1 0 1,-1 0-1,1 0 1,-1 2 0,-9 10 165,2-1 1,-1 1 0,2 1 0,0 0 0,1 0 0,0 0 0,1 1 0,1 0 0,0 0 0,1 1 0,1-1 0,-2 26 0,5-40-210,1 0 1,-1 0-1,0 1 1,0-1-1,1 0 1,-1 0-1,1 0 1,0 0-1,0 0 1,-1 0-1,1-1 1,0 1-1,1 0 1,-1 0-1,0 0 1,0-1-1,1 1 1,-1-1-1,1 1 1,0-1-1,-1 0 1,1 1-1,0-1 1,0 0-1,-1 0 1,1 0-1,0-1 1,0 1-1,0 0 1,0-1-1,0 1 1,1-1-1,-1 0 1,0 1-1,0-1 1,0 0-1,0 0 1,0-1-1,0 1 1,4-1 0,3 0 52,-1 0 0,1-1 1,-1 0-1,1 0 1,-1-1-1,0 0 0,0 0 1,14-9-1,-11 5 26,-1-1 0,0 0-1,0 0 1,-1-1 0,0 0-1,0-1 1,-1 0 0,-1 0-1,0-1 1,0 0 0,-1 0-1,0-1 1,-1 0 0,0 0 0,-1 0-1,0 0 1,-1-1 0,-1 1-1,2-24 1,-3 34-86,-1 0 0,-1 1-1,1-1 1,0 0 0,0 0 0,-1 0 0,1 0 0,-1 0-1,1 0 1,-1 0 0,0 1 0,0-1 0,0 0 0,0 1-1,0-1 1,0 0 0,0 1 0,-1-1 0,1 1 0,0 0-1,-1-1 1,1 1 0,-1 0 0,0 0 0,1 0-1,-1 0 1,0 0 0,0 1 0,1-1 0,-1 0 0,0 1-1,0-1 1,0 1 0,0 0 0,0-1 0,0 1 0,0 0-1,0 0 1,0 1 0,0-1 0,1 0 0,-1 1 0,-4 0-1,-2 1-49,0 0-1,-1 0 0,1 0 0,0 1 1,1 1-1,-1-1 0,0 1 0,1 1 1,-7 5-1,10-7-232,0 0 1,1 0-1,0 1 0,0-1 0,0 1 1,0 0-1,1 0 0,-1 0 0,-1 6 1,3-9 37,1-1 0,0 1 1,-1 0-1,1 0 0,0 0 1,0-1-1,0 1 0,0 0 1,0 0-1,0 0 0,0-1 1,0 1-1,0 0 0,0 0 1,1 0-1,-1-1 0,0 1 1,0 0-1,1 0 0,-1-1 1,1 1-1,0 1 0,0-1-303,0-1 0,0 1 0,0 0 0,1 0-1,-1-1 1,1 1 0,-1 0 0,0-1 0,1 1-1,-1-1 1,1 0 0,-1 0 0,1 1 0,-1-1-1,1 0 1,2-1 0,18 1-6593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5.376"/>
    </inkml:context>
    <inkml:brush xml:id="br0">
      <inkml:brushProperty name="width" value="0.025" units="cm"/>
      <inkml:brushProperty name="height" value="0.025" units="cm"/>
    </inkml:brush>
  </inkml:definitions>
  <inkml:trace contextRef="#ctx0" brushRef="#br0">18 42 5349,'0'0'5504,"2"-8"-2109,7-24-320,-9 32-3029,0 0 1,0 0-1,0 1 0,0-1 0,1 0 0,-1 0 1,0 0-1,0 0 0,0 1 0,0-1 0,0 0 1,0 0-1,0 0 0,1 0 0,-1 0 1,0 1-1,0-1 0,0 0 0,0 0 0,1 0 1,-1 0-1,0 0 0,0 0 0,0 0 1,0 0-1,1 0 0,-1 0 0,0 0 0,0 0 1,0 0-1,1 0 0,-1 0 0,0 0 1,0 0-1,0 0 0,0 0 0,1 0 0,-1 0 1,0 0-1,0 0 0,0 0 0,1 0 1,-1 0-1,0 0 0,0-1 0,0 1 0,0 0 1,0 0-1,1 0 0,-1 0 0,0 0 1,0-1-1,0 1 0,0 0 0,0 0 0,0 0 1,0 0-1,0-1 0,1 1 0,-1 0 1,0 0-1,0 0 0,0 0 0,0-1 0,0 1 1,0 0-1,0 0 0,0-1 0,5 15 507,-5-13-489,42 182 5068,-34-132-4127,3-1 0,32 92 0,-42-140-999,-1 0 1,1-1-1,0 1 1,-1 0-1,1-1 1,0 1-1,0-1 1,0 1-1,0-1 1,0 0-1,0 1 1,0-1-1,1 0 1,-1 0-1,0 0 1,1 0-1,-1 0 1,1 0 0,-1 0-1,1 0 1,0 0-1,-1-1 1,3 1-1,-2-1 5,-1 0-1,1 0 0,0-1 1,0 1-1,-1 0 0,1-1 1,0 0-1,-1 1 1,1-1-1,-1 0 0,1 0 1,-1 0-1,1 0 0,-1 0 1,0 0-1,1-1 1,-1 1-1,2-3 0,1 0-53,0-2 0,-1 1 0,1 0-1,-1-1 1,0 0 0,-1 1 0,1-1-1,-1 0 1,0-1 0,-1 1-1,2-12 1,-31 62-234,18-28 326,0-1 0,-1 0 0,0-1 0,-18 17 0,25-26-39,-1-1-1,1 0 0,-1-1 1,0 1-1,0-1 1,-1 0-1,1 0 1,0 0-1,-1-1 0,0 0 1,1 0-1,-1 0 1,0-1-1,0 0 0,0 0 1,-12 0-1,16-1-33,1-1-1,-1 1 0,1 0 1,-1 0-1,1-1 0,-1 1 0,1-1 1,-1 0-1,1 1 0,-1-1 1,1 0-1,-1 0 0,1 0 1,0 0-1,0 0 0,0 0 0,-1 0 1,1 0-1,0 0 0,0-1 1,1 1-1,-3-3 0,2 1-188,0 0-1,-1-1 0,1 1 0,1-1 1,-1 1-1,0-1 0,1 0 0,0 1 0,0-1 1,0-3-1,0 1-498,1 0 1,0 0-1,0 1 1,0-1-1,0 0 0,1 1 1,0-1-1,0 1 1,1 0-1,0 0 1,0 0-1,0 0 0,4-5 1,14-8-5076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42.273"/>
    </inkml:context>
    <inkml:brush xml:id="br0">
      <inkml:brushProperty name="width" value="0.025" units="cm"/>
      <inkml:brushProperty name="height" value="0.025" units="cm"/>
    </inkml:brush>
  </inkml:definitions>
  <inkml:trace contextRef="#ctx0" brushRef="#br0">90 18 10634,'0'0'11691,"-9"9"-11397,1 1-84,0 0-1,0 0 1,1 1 0,0 0 0,1 1 0,0-1 0,1 1-1,0 0 1,1 1 0,0-1 0,1 1 0,-2 16 0,4-25-138,0 7 195,-1 1 0,2-1 1,-1 1-1,4 21 0,-3-30-235,0-1 0,1 0 0,0 1 0,-1-1-1,1 0 1,0 0 0,0 1 0,0-1 0,1 0 0,-1 0 0,0 0 0,1 0 0,-1 0-1,1-1 1,0 1 0,-1 0 0,1-1 0,0 1 0,0-1 0,0 0 0,0 0-1,0 1 1,1-1 0,-1-1 0,0 1 0,0 0 0,1 0 0,-1-1 0,5 1 0,1-1 24,-1 0 1,1 0 0,0-1-1,0 0 1,0-1 0,-1 0-1,1 0 1,-1 0 0,1-1-1,-1 0 1,0-1 0,0 0-1,0 0 1,-1 0 0,1-1-1,-1 0 1,0 0 0,0 0-1,-1-1 1,0 0 0,0 0 0,5-8-1,-4 6 23,-1 0 1,0 0-1,0 0 0,-1 0 0,0-1 0,-1 1 0,0-1 1,0 0-1,-1 0 0,0-1 0,0 1 0,-1 0 0,-1 0 1,1-1-1,-2 1 0,1-1 0,-1 1 0,-4-17 1,4 22-72,-1 1 0,1 0 0,-1 0 1,0 0-1,0 0 0,0 0 1,0 0-1,0 0 0,-1 1 1,0-1-1,1 1 0,-1 0 0,0-1 1,0 1-1,0 1 0,0-1 1,0 0-1,-1 1 0,1-1 0,0 1 1,-1 0-1,1 0 0,-1 1 1,1-1-1,-6 0 0,4 1-221,0 0-1,0 0 0,1 0 1,-1 0-1,0 1 0,0 0 1,0 0-1,0 0 0,1 0 1,-1 1-1,1 0 0,-1 0 1,1 0-1,0 1 0,-1-1 1,1 1-1,1 0 1,-5 4-1,3-2-809,-9 10-5358,10-9-1104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48.231"/>
    </inkml:context>
    <inkml:brush xml:id="br0">
      <inkml:brushProperty name="width" value="0.025" units="cm"/>
      <inkml:brushProperty name="height" value="0.025" units="cm"/>
    </inkml:brush>
  </inkml:definitions>
  <inkml:trace contextRef="#ctx0" brushRef="#br0">153 1 3844,'0'0'16874,"-7"0"-16340,5 0-457,-1 0 1,0 0-1,1 0 1,-1 1-1,1-1 0,-1 1 1,1 0-1,-1-1 0,1 1 1,0 0-1,-1 0 0,1 1 1,0-1-1,-4 3 1,2 0 158,0 0 0,-1 1 0,1-1 0,1 1 0,-1 0 0,-4 10 0,-5 8 180,2 0-1,1 1 1,1 0-1,-10 43 1,15-51-311,1 1 0,1 0 0,0 0 0,2-1-1,-1 1 1,2 0 0,0 0 0,5 20 0,-3-28-65,0 0 0,1 0 0,0-1 1,1 1-1,-1-1 0,2 0 0,-1-1 0,1 1 0,0-1 0,0 0 1,9 6-1,1 1-163,0-1 0,1-1-1,36 20 1,-52-31-244,6 2-1373,-4-8-4774,-3-11-666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48.932"/>
    </inkml:context>
    <inkml:brush xml:id="br0">
      <inkml:brushProperty name="width" value="0.025" units="cm"/>
      <inkml:brushProperty name="height" value="0.025" units="cm"/>
    </inkml:brush>
  </inkml:definitions>
  <inkml:trace contextRef="#ctx0" brushRef="#br0">31 218 2819,'0'0'9139,"-5"9"-7260,0-2-1296,-10 22 499,10-2 2522,6-26-3391,0-1 0,1 0 1,-1 1-1,1-1 0,-1 0 0,0 0 0,1 0 1,-1 0-1,1 0 0,-1 0 0,1-1 0,-1 1 1,0 0-1,1-1 0,2 0 0,9-9 122,0-1-1,-1 0 0,0-1 0,-1 0 0,0-1 1,-1 0-1,15-26 0,-14 23-205,30-51 287,12-18 262,-51 89-649,-1 0 0,0 0 0,0-1 0,-1 1-1,1 0 1,-1 0 0,1 0 0,-1 0 0,-1 7 0,-2 4-12,-1-1 1,1 1 0,-2-1 0,-12 26 0,12-29 1,0 1 0,0 0-1,1 0 1,0 0 0,1 1 0,1-1 0,-2 17 0,4-28-132,1-1 1,-1 0 0,0 1-1,0-1 1,0 0-1,1 1 1,-1-1-1,0 0 1,1 1 0,-1-1-1,0 0 1,0 0-1,1 1 1,-1-1-1,0 0 1,1 0 0,-1 0-1,1 1 1,-1-1-1,0 0 1,1 0-1,-1 0 1,1 0-1,-1 0 1,0 0 0,1 0-1,-1 0 1,1 0-1,-1 0 1,0 0-1,1 0 1,-1 0 0,1 0-1,-1 0 1,0 0-1,1-1 1,-1 1-1,0 0 1,1 0 0,-1 0-1,1-1 1,-1 1-1,0 0 1,0 0-1,1-1 1,-1 1 0,0 0-1,1-1 1,-1 1-1,0 0 1,0-1-1,20-15-8828,-9-1-1196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49.322"/>
    </inkml:context>
    <inkml:brush xml:id="br0">
      <inkml:brushProperty name="width" value="0.025" units="cm"/>
      <inkml:brushProperty name="height" value="0.025" units="cm"/>
    </inkml:brush>
  </inkml:definitions>
  <inkml:trace contextRef="#ctx0" brushRef="#br0">1 39 2787,'0'0'16207,"7"-7"-14552,24-21-278,-31 28-1331,0 0 1,0-1-1,0 1 0,0 0 1,1 0-1,-1 0 0,0-1 1,0 1-1,0 0 0,1 0 0,-1 0 1,0-1-1,0 1 0,1 0 1,-1 0-1,0 0 0,0 0 1,1 0-1,-1 0 0,0 0 0,1 0 1,-1 0-1,0 0 0,0 0 1,1 0-1,-1 0 0,0 0 1,1 0-1,-1 0 0,0 0 0,0 0 1,1 0-1,-1 0 0,0 0 1,0 0-1,1 0 0,-1 0 1,0 1-1,0-1 0,1 0 0,-1 0 1,0 0-1,0 1 0,0-1 1,1 0-1,-1 0 0,0 0 1,0 1-1,0-1 0,0 0 0,1 0 1,-1 1-1,0-1 0,0 0 1,0 1-1,0-1 0,0 0 1,0 0-1,0 1 0,0-1 0,0 0 1,0 1-1,0-1 0,0 22 567,0-19-276,-1 19 7,-2 0-1,0-1 1,-2 1-1,-7 24 1,5-24-291,2-1 1,0 1 0,1-1-1,0 28 1,4-48-71,0-1-1,0 0 1,0 0 0,0 1-1,0-1 1,1 0-1,-1 0 1,0 0 0,0 0-1,0 1 1,1-1-1,-1 0 1,0 0 0,0 0-1,0 0 1,1 0-1,-1 0 1,0 1 0,0-1-1,1 0 1,-1 0-1,0 0 1,0 0 0,1 0-1,-1 0 1,0 0-1,0 0 1,1 0 0,-1 0-1,0 0 1,0 0-1,1 0 1,-1-1 0,0 1-1,0 0 1,1 0-1,-1 0 1,0 0 0,0 0-1,0 0 1,1-1-1,-1 1 1,0 0 0,0 0-1,0 0 1,0 0-1,1-1 1,-1 1 0,11-8-1619,0-23-5342,-9 8-1867,-2 9-769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49.681"/>
    </inkml:context>
    <inkml:brush xml:id="br0">
      <inkml:brushProperty name="width" value="0.025" units="cm"/>
      <inkml:brushProperty name="height" value="0.025" units="cm"/>
    </inkml:brush>
  </inkml:definitions>
  <inkml:trace contextRef="#ctx0" brushRef="#br0">0 22 3235,'0'0'20254,"3"0"-19208,26 1-624,0-2 1,54-8-1,-51 5-2719,-19 1-1413,-5-2-2440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50.333"/>
    </inkml:context>
    <inkml:brush xml:id="br0">
      <inkml:brushProperty name="width" value="0.025" units="cm"/>
      <inkml:brushProperty name="height" value="0.025" units="cm"/>
    </inkml:brush>
  </inkml:definitions>
  <inkml:trace contextRef="#ctx0" brushRef="#br0">33 159 3267,'0'0'18103,"-6"-1"-16609,4 1-1411,-19-5 1217,21 5-1269,0 0 0,-1-1 0,1 1-1,0 0 1,-1-1 0,1 1 0,0-1 0,0 1-1,-1 0 1,1-1 0,0 1 0,0-1 0,0 1-1,-1 0 1,1-1 0,0 1 0,0-1 0,0 1-1,0-1 1,0 1 0,0-1 0,0 1-1,0-1 1,0 1 0,0 0 0,0-1 0,1 1-1,-1-1 1,0 1 0,0-1 0,0 1 0,0 0-1,1-1 1,-1 1 0,0-1 0,0 1 0,1 0-1,-1-1 1,0 1 0,1 0 0,-1-1 0,0 1-1,1 0 1,-1 0 0,1-1 0,-1 1-1,0 0 1,1 0 0,-1 0 0,1 0 0,0-1-1,15-13 237,2 1 0,32-20 0,-43 29-219,1 0 0,0 0 0,1 1 0,-1 0 0,1 0 0,0 1 1,-1 0-1,1 0 0,12 0 0,-20 3-43,0 0 1,0 0 0,0 0 0,0-1-1,0 1 1,0 0 0,0 0-1,-1 1 1,1-1 0,0 0 0,-1 0-1,1 0 1,-1 0 0,0 0-1,1 1 1,-1-1 0,0 0 0,1 0-1,-1 1 1,0-1 0,0 0-1,0 1 1,0-1 0,-1 0 0,1 0-1,0 1 1,-1 1 0,-4 40 218,-10-6-48,11-30 34,1-1 0,0 1 0,0 1 1,1-1-1,0 0 0,1 0 1,-2 13 372,8-28-441,0 0 0,-1-1 0,0 0 0,0 0 0,-1 0 0,0-1 0,-1 1 0,0-1 0,0 1 0,-1-1 0,0-10-1,0 8-99,2-41 38,-3 50-79,0 1 1,0-1-1,0 1 0,0-1 1,0 1-1,-1-1 1,0 1-1,1-1 1,-1 1-1,0 0 0,0 0 1,0-1-1,0 1 1,-1 0-1,-2-4 1,4 6 8,0 1-46,0 1 31,1-1 1,0 0-1,-1 1 1,1-1-1,0 0 1,0 1-1,0-1 1,0 0-1,0 0 1,0 0-1,0 1 1,0-1-1,0 0 1,0-1-1,1 1 1,-1 0-1,0 0 1,1 0-1,-1-1 1,1 1-1,-1-1 0,0 1 1,1-1-1,-1 0 1,1 1-1,0-1 1,-1 0-1,2 0 1,47 4 18,-49-4-16,13 0-432,30 0-782,-26-7-2939,-8-6-4768,-9 3-718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50.733"/>
    </inkml:context>
    <inkml:brush xml:id="br0">
      <inkml:brushProperty name="width" value="0.025" units="cm"/>
      <inkml:brushProperty name="height" value="0.025" units="cm"/>
    </inkml:brush>
  </inkml:definitions>
  <inkml:trace contextRef="#ctx0" brushRef="#br0">94 9 5990,'0'0'16607,"9"-2"-15309,-2 0-1084,0 1 1,1-1 0,-1 2 0,0-1 0,1 1-1,-1 0 1,1 0 0,-1 1 0,0 0 0,1 1-1,-1-1 1,0 1 0,0 1 0,0-1-1,0 1 1,8 5 0,-9-5-167,0 1 0,-1 0 1,1 0-1,-1 1 0,0 0 0,0 0 1,0 0-1,-1 0 0,1 1 0,-1-1 0,-1 1 1,1 0-1,-1 0 0,0 1 0,0-1 0,-1 1 1,0-1-1,0 1 0,-1 0 0,2 10 0,-3-5 20,0-1-1,0 1 0,-1 0 1,-1-1-1,0 1 0,0-1 1,-2 0-1,1 0 0,-1 0 1,-1 0-1,-9 18 0,-20 24-75,-1-2-1,-3-1 1,-2-1-1,-53 48 1,92-95-207,-16 12-2131,3-10-4126,8-5-4786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55.911"/>
    </inkml:context>
    <inkml:brush xml:id="br0">
      <inkml:brushProperty name="width" value="0.025" units="cm"/>
      <inkml:brushProperty name="height" value="0.025" units="cm"/>
    </inkml:brush>
  </inkml:definitions>
  <inkml:trace contextRef="#ctx0" brushRef="#br0">1 290 3491,'0'0'18749,"8"-6"-18263,40-25-353,1 2 0,2 2 0,65-25 0,177-47 183,-281 96-295,10-3 248,0-1 1,0-1 0,23-12 0,-43 18-1524,-10 5-887,-10 4-2488,-1 1-906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56.332"/>
    </inkml:context>
    <inkml:brush xml:id="br0">
      <inkml:brushProperty name="width" value="0.025" units="cm"/>
      <inkml:brushProperty name="height" value="0.025" units="cm"/>
    </inkml:brush>
  </inkml:definitions>
  <inkml:trace contextRef="#ctx0" brushRef="#br0">296 1 8680,'0'0'12722,"-4"11"-11884,-3 2-622,0 1 0,-1-1-1,-1 0 1,1-1 0,-2 0 0,0-1 0,0 0 0,-19 15 0,-18 13 475,28-25-548,2 1-1,-1 0 0,2 1 0,0 1 0,1 0 1,-23 35-1,37-51-146,0 0 0,0 1 0,1-1 0,-1 1 0,0-1 0,1 1 0,-1-1 0,1 1 0,-1-1 0,1 1 0,0 0 0,-1-1 0,1 1 0,0 0 0,0-1 0,0 1 0,1 0 0,-1-1 0,0 1 0,0-1 0,1 1 0,0 1 0,0-2 4,0 0 0,0 0 1,1 0-1,-1 0 0,0 0 0,0 0 0,1 0 1,-1 0-1,1-1 0,-1 1 0,0 0 0,1-1 1,-1 0-1,1 1 0,0-1 0,-1 0 0,1 0 1,2 0-1,10 0 28,0-1 1,0 0 0,28-7-1,-35 6-17,195-29-615,-66 20-8043,-96 7-1155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57.546"/>
    </inkml:context>
    <inkml:brush xml:id="br0">
      <inkml:brushProperty name="width" value="0.025" units="cm"/>
      <inkml:brushProperty name="height" value="0.025" units="cm"/>
    </inkml:brush>
  </inkml:definitions>
  <inkml:trace contextRef="#ctx0" brushRef="#br0">35 115 2883,'0'0'20248,"0"11"-19607,-1 18 282,-2 0 1,-1-1-1,-1 1 1,-16 48 0,29-130 449,-5 32-1316,0-18-16,7-33 89,10 106-231,-17-29 101,-1 0 1,1-1-1,0 1 1,0-1-1,0 0 1,1 0-1,0 0 1,0 0-1,0-1 1,0 1-1,0-1 1,0 0-1,1-1 1,0 1-1,0-1 1,-1 1-1,1-2 1,0 1-1,1 0 1,-1-1-1,0 0 1,0 0-1,1-1 1,-1 1-1,8-1 1,-7-1 21,1 0 0,-1-1 1,1 1-1,-1-1 0,0-1 0,1 1 1,-1-1-1,-1 0 0,1 0 0,0-1 1,-1 0-1,1 0 0,-1 0 0,0 0 1,-1-1-1,1 0 0,-1 0 0,0 0 1,0-1-1,4-6 0,-3 1 110,0 0 0,-1 0 0,0 0-1,0-1 1,-1 0 0,-1 0 0,0 0 0,-1 0 0,0-24 0,0 36-131,-1-1 0,0 1 1,0-1-1,0 1 1,0-1-1,1 1 1,-1-1-1,0 1 0,0-1 1,0 0-1,0 1 1,0-1-1,0 1 0,0-1 1,0 1-1,0-1 1,-1 1-1,1-1 1,0 1-1,0-1 0,0 1 1,-1-1-1,1 1 1,0-1-1,-1 1 1,1-1-1,0 1 0,-1-1 1,1 1-1,0 0 1,-1-1-1,1 1 0,-1 0 1,1-1-1,-1 1 1,1 0-1,-1 0 1,1-1-1,-1 1 0,1 0 1,-1 0-1,1 0 1,-1 0-1,1 0 0,-1 0 1,1-1-1,-1 1 1,1 1-1,-1-1 1,0 0-1,1 0 0,-1 0 1,1 0-1,-1 0 1,1 0-1,-1 1 0,1-1 1,-1 0-1,1 0 1,-1 1-1,1-1 1,0 0-1,-1 1 0,1-1 1,-1 0-1,1 1 1,0-1-1,-1 1 1,-27 29-68,14-7 62,-21 48 1,31-65-2,2 1 1,-1 0 0,1 0-1,0 0 1,1 0-1,0 1 1,0-1 0,0 0-1,1 0 1,0 1-1,1-1 1,1 11 0,-1-17 3,-1 0 1,1 0 0,0 0-1,0 0 1,0 0 0,0 0-1,0 0 1,1 0 0,-1 0-1,0 0 1,0 0 0,0-1-1,1 1 1,-1-1 0,0 1-1,1-1 1,-1 1 0,1-1-1,-1 0 1,0 0-1,1 0 1,-1 1 0,3-2-1,44 1-311,-34-1-99,69-6-4741,-30-8-5022,-29 4-1037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733"/>
    </inkml:context>
    <inkml:brush xml:id="br0">
      <inkml:brushProperty name="width" value="0.025" units="cm"/>
      <inkml:brushProperty name="height" value="0.025" units="cm"/>
    </inkml:brush>
  </inkml:definitions>
  <inkml:trace contextRef="#ctx0" brushRef="#br0">0 817 14318,'0'0'8007,"25"-61"-8519,14 8 384,14-17-193,15-11 161,13-9 0,13-6-641,6 3-288,5 1-256,0 0-1538,-5 3-1825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7.125"/>
    </inkml:context>
    <inkml:brush xml:id="br0">
      <inkml:brushProperty name="width" value="0.025" units="cm"/>
      <inkml:brushProperty name="height" value="0.025" units="cm"/>
    </inkml:brush>
  </inkml:definitions>
  <inkml:trace contextRef="#ctx0" brushRef="#br0">80 380 17040,'0'0'2141,"4"-8"384,-3 7-2357,23-42 2107,-22 41-2190,-1 0 0,0 0 1,0 0-1,0 0 0,0 0 0,0 0 1,0-1-1,-1 1 0,1 0 0,-1 0 1,0-1-1,1 1 0,-1 0 1,0-1-1,0 1 0,0 0 0,-1-1 1,1 1-1,-1 0 0,1-1 0,-2-2 1,1 4-59,-1 0 0,1 1 0,0-1 0,0 1 0,0-1 0,-1 1 0,1-1 0,0 1 0,-1 0 1,1 0-1,0 0 0,-1 0 0,1 0 0,0 0 0,-1 0 0,1 0 0,0 0 0,-1 0 0,1 1 1,0-1-1,-1 1 0,1-1 0,0 1 0,0-1 0,0 1 0,-2 1 0,-28 21 251,25-17-184,1 1 1,0 0 0,1 0 0,-1 1-1,1 0 1,1-1 0,0 1 0,0 0-1,0 1 1,1-1 0,0 0 0,1 1-1,0-1 1,0 1 0,1 16 0,0-24-83,0 1 1,0 0 0,1-1 0,-1 1 0,0 0 0,1-1-1,0 1 1,-1-1 0,1 1 0,0-1 0,0 1-1,-1-1 1,1 1 0,0-1 0,1 0 0,-1 0 0,0 1-1,0-1 1,0 0 0,1 0 0,-1 0 0,1 0-1,-1-1 1,3 2 0,0 0 6,0-1 0,0-1 0,0 1 0,0 0 0,0-1 0,0 0 0,1 0 0,-1 0 0,8-2 0,0 0-111,1-1 0,-1 0-1,0-2 1,0 1 0,21-11 0,-23 8-480,0 0 0,0 0-1,-1-1 1,0 0 0,-1-1 0,1 0 0,-2 0 0,1-1-1,-1 0 1,-1 0 0,1 0 0,-2-1 0,0 0-1,0 0 1,-1-1 0,4-15 0,-2-3-1476,-1 0 0,-2 1 0,-1-2 0,-1 1 0,-5-43-1,2 57 1281,-7-8 5194,9 23-4242,0 1 0,0-1 0,-1 1 0,1 0 0,0-1 0,0 1 1,-1-1-1,1 1 0,0 0 0,0-1 0,-1 1 0,1 0 0,0-1 0,-1 1 1,1 0-1,-1 0 0,1-1 0,0 1 0,-1 0 0,1 0 0,-1 0 0,1 0 0,-1 0 1,1-1-1,-1 1 0,1 0 0,0 0 0,-1 0 0,0 1 10,0 0-1,0-1 1,0 1 0,0 0-1,0 0 1,0 0-1,0 0 1,1 0-1,-1 0 1,0 0 0,1 0-1,-1 0 1,1 0-1,-1 0 1,1 0-1,0 0 1,-1 2 0,-8 24 1459,1 1 1,-8 47 0,11-33-552,2 0 1,3 79 0,1-112-1079,0-1 1,1 0-1,0 0 0,0 1 1,1-1-1,0 0 1,6 11-1,-7-16-18,0 1 0,-1-1-1,1 0 1,0 0 0,1 0-1,-1-1 1,0 1 0,1 0 0,0-1-1,-1 0 1,1 1 0,0-1-1,0 0 1,1-1 0,-1 1 0,0 0-1,0-1 1,1 0 0,6 2-1,-9-3 4,1-1 0,-1 1-1,1 0 1,-1-1-1,0 1 1,0-1-1,1 0 1,-1 1 0,0-1-1,0 0 1,0 0-1,1 1 1,-1-1-1,0 0 1,0 0 0,0 0-1,-1 0 1,1-1-1,0 1 1,0 0-1,-1 0 1,1 0 0,0-1-1,-1 1 1,1 0-1,-1-1 1,0 1-1,1 0 1,-1-1 0,0 1-1,0-1 1,0 1-1,0 0 1,0-3 0,0-60 66,-1 55-45,0-1-20,0 1-1,-1-1 1,-1 1 0,-6-15 0,6 15-14,0 1 0,1 0 1,0-1-1,0 1 0,-1-15 1,5 22-20,0 0-1,0 1 1,0-1 0,0 0 0,0 1-1,0-1 1,0 1 0,1 0-1,-1 0 1,0-1 0,0 1 0,0 1-1,1-1 1,2 1 0,1-1-71,22 0-11,-1-1-52,1 1 0,-1 1-1,1 2 1,41 9-1,-67-11 168,0-1-1,0 1 0,0 0 1,0 0-1,0 0 0,-1 0 1,1 0-1,0 0 0,0 0 1,-1 0-1,1 1 0,-1-1 1,1 1-1,-1-1 0,0 1 0,0 0 1,1-1-1,-1 1 0,0 0 1,-1 0-1,1 0 0,0 0 1,0 0-1,-1 0 0,1 0 1,-1 0-1,0 0 0,1 4 1,-2 4 85,1 1 1,-2-1 0,1 0-1,-7 19 1,-1 18 100,11-46-183,-1-1-1,1 0 1,0 0 0,0 0 0,0 0-1,0 0 1,-1-1 0,1 1-1,0 0 1,0-1 0,0 1-1,-1-1 1,1 0 0,0 0-1,1-1 1,12-7-107,-2-1 1,1 0-1,-1-1 0,-1-1 0,0 0 1,18-22-1,52-89-1530,-82 123 1621,0 0-1,0 0 0,0 0 1,0-1-1,0 1 0,0 0 0,0 0 1,0 0-1,0 0 0,0-1 1,0 1-1,0 0 0,0 0 0,0 0 1,0 0-1,0 0 0,0 0 0,0-1 1,0 1-1,0 0 0,0 0 1,1 0-1,-1 0 0,0 0 0,0 0 1,0-1-1,0 1 0,0 0 1,0 0-1,0 0 0,1 0 0,-1 0 1,0 0-1,0 0 0,0 0 1,0 0-1,0 0 0,1 0 0,-1 0 1,0 0-1,0 0 0,0 0 0,0 0 1,0 0-1,1 0 0,-1 0 1,0 0-1,0 0 0,0 0 0,0 0 1,0 0-1,1 0 0,-1 0 1,0 0-1,0 0 0,0 0 0,0 0 1,0 0-1,0 1 0,1-1 1,-1 0-1,0 0 0,0 0 0,0 0 1,0 0-1,0 0 0,0 0 0,0 1 1,1 17-10,-6 41 356,3-37-166,1-9-75,0-3 68,0 0 0,1 1 0,0-1 0,1 0 0,3 20 0,-3-28-144,0 0-1,-1 0 1,1 1 0,0-1-1,1 0 1,-1 0 0,0 0-1,1 0 1,-1 0 0,1-1-1,-1 1 1,1 0-1,0-1 1,0 1 0,-1-1-1,1 1 1,0-1 0,1 0-1,-1 0 1,0 0 0,0 0-1,0 0 1,1-1-1,-1 1 1,0 0 0,1-1-1,-1 0 1,0 0 0,1 0-1,4 0 1,-3 0 9,0 0 1,0 0-1,0-1 1,0 0-1,0 0 1,0 0-1,0 0 1,0 0-1,0-1 1,0 0-1,0 1 1,-1-2-1,1 1 1,-1 0-1,1-1 1,4-4-1,-4 2-16,1-1 0,-1 1-1,0-1 1,0 0 0,-1 0-1,0 0 1,0-1 0,0 1-1,1-9 1,2-7 77,-2-1 0,-1 0 0,0-1 0,-2-43 0,-1 65-95,0 0-1,-1 0 0,1 0 1,0 1-1,-1-1 0,1 0 1,-1 0-1,1 0 0,-1 0 1,0 0-1,0 1 0,0-1 1,0 0-1,0 1 0,-2-3 1,-5 4-19,4 19 9,4-16 10,0-1 1,0 1-1,1-1 1,-1 0-1,1 1 0,-1-1 1,1 1-1,0-1 1,0 0-1,0 0 0,0 0 1,0 0-1,0 1 1,1-1-1,-1-1 0,1 1 1,-1 0-1,1 0 1,0-1-1,3 4 0,0-2 5,0-1-1,0 1 1,0-1-1,0 0 1,0 0-1,1 0 1,-1-1-1,11 2 1,-1-2-17,-1 0 1,0-1-1,0-1 1,1 0-1,-1-1 1,24-5-1,-27 3-85,0 0 0,-1 0-1,1-1 1,-1 0 0,0-1-1,11-8 1,-17 11 106,-1 1-1,1-1 1,-1 0 0,0 0-1,0 0 1,0-1 0,-1 1-1,1-1 1,-1 0 0,0 1 0,0-1-1,0 0 1,0 0 0,-1-1-1,0 1 1,0 0 0,0 0 0,0 0-1,0-7 1,-1 10 3,0 0 0,-1 0 0,1 0 0,0 0 0,-1 0 0,1 0-1,0 0 1,-1 0 0,0 0 0,1 0 0,-1 0 0,1 0 0,-1 1 0,0-1 0,0 0 0,1 0 0,-1 1 0,0-1 0,0 0 0,0 1 0,0-1 0,0 1-1,0-1 1,0 1 0,0-1 0,0 1 0,0 0 0,0-1 0,0 1 0,0 0 0,0 0 0,0 0 0,0 0 0,0 0 0,0 0 0,-1 0 0,1 0-1,0 1 1,0-1 0,0 0 0,0 0 0,0 1 0,-2 0 0,-1 0-6,-1 1 0,1-1 1,-1 1-1,1-1 0,-1 1 0,1 0 0,0 1 0,0-1 0,-5 5 1,3 0 54,0 0 1,1 1 0,-1-1 0,2 1 0,-1 0 0,1 0 0,0 1 0,1-1-1,0 1 1,0 0 0,1 0 0,0 0 0,1 0 0,0 0 0,0 0 0,1 0-1,1 11 1,-1-18-57,1 1-1,0-1 0,0 0 1,0 1-1,0-1 1,0 0-1,0 0 1,1 0-1,-1 0 0,1 0 1,-1 0-1,1 0 1,0 0-1,0-1 0,0 1 1,0-1-1,0 1 1,0-1-1,0 0 0,0 0 1,1 0-1,-1 0 1,0 0-1,1 0 1,-1-1-1,1 1 0,-1-1 1,0 0-1,1 0 1,-1 0-1,1 0 0,3 0 1,1 0-57,1 0 1,0-1 0,-1 0-1,0 0 1,1 0-1,-1-1 1,0 0-1,0-1 1,13-5 0,-5-3-46,0 0 0,-1-1 0,0-1 1,0 0-1,-2-1 0,0 0 1,0-1-1,-1 0 0,-1-1 1,-1 0-1,0-1 0,-1 0 0,7-22 1,-14 36 101,0-1 1,0 1-1,0-1 0,-1 1 1,1-1-1,-1 1 1,0-1-1,0 1 1,0-1-1,-2-3 1,2 6-2,0 0 1,-1 0-1,1 0 0,-1 0 1,1 1-1,-1-1 1,0 0-1,1 0 1,-1 1-1,0-1 0,1 0 1,-1 1-1,0-1 1,0 1-1,0-1 1,1 1-1,-1-1 0,0 1 1,0-1-1,0 1 1,0 0-1,0 0 1,0-1-1,0 1 0,0 0 1,0 0-1,0 0 1,0 0-1,0 0 1,0 0-1,0 1 1,0-1-1,0 0 0,0 0 1,0 1-1,0-1 1,1 0-1,-1 1 1,-1 0-1,-4 2 28,0 0 0,0 0-1,0 1 1,1 0 0,-1 0 0,1 1 0,0-1 0,0 1-1,1 0 1,-1 0 0,1 1 0,1-1 0,-1 1 0,1 0-1,-3 6 1,-1 2 148,1-1 1,0 1-1,1 0 0,1 0 0,-5 28 0,9-39-162,-1 0 1,1 0-1,-1 0 0,1 1 1,0-1-1,0 0 0,0 0 0,1 0 1,-1 1-1,1-1 0,0 0 1,0 0-1,0 0 0,0 0 0,0 0 1,1 0-1,-1 0 0,1-1 0,0 1 1,0 0-1,2 2 0,0-3-13,-1 0 0,1 0 1,-1-1-1,1 1 0,0-1 0,-1 0 0,1 0 0,0 0 0,0-1 0,0 1 0,-1-1 0,1 0 1,0 0-1,0 0 0,0-1 0,0 1 0,5-3 0,-2 2-81,0-1-1,0-1 1,-1 1-1,1-1 1,-1 0 0,0-1-1,0 0 1,0 1-1,0-2 1,-1 1-1,1-1 1,-1 0 0,-1 0-1,6-7 1,7-10-196,-1-2 1,16-31-1,-10 17 356,-42 96 321,4-7 371,16-50-769,-1 0 0,1 0 1,0 0-1,0 0 0,-1 0 0,1 0 0,0 1 0,0-1 0,0 0 0,0 0 1,1 0-1,-1 0 0,0 0 0,0 0 0,1 1 0,-1-1 0,0 0 0,1 0 1,-1 0-1,1 0 0,0 0 0,-1 0 0,1 0 0,0-1 0,-1 1 0,1 0 1,0 0-1,0 0 0,0-1 0,0 1 0,0 0 0,0-1 0,0 1 0,0-1 1,0 1-1,0-1 0,0 0 0,0 1 0,0-1 0,1 0 0,109 2-247,-80-3 226,1 1-1,-1 2 0,37 6 1,-60-6 32,1-1 1,0 0-1,-1-1 1,1 1-1,0-2 1,-1 1 0,15-4-1,10-7-3805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58.295"/>
    </inkml:context>
    <inkml:brush xml:id="br0">
      <inkml:brushProperty name="width" value="0.025" units="cm"/>
      <inkml:brushProperty name="height" value="0.025" units="cm"/>
    </inkml:brush>
  </inkml:definitions>
  <inkml:trace contextRef="#ctx0" brushRef="#br0">129 380 2498,'0'0'7880,"-1"-10"-4138,1 9-3657,-1-15 1706,0 0 0,-1 0-1,-5-19 1,6 32-1511,1 1 0,-1 0 0,0-1 0,0 1 0,0-1 0,0 1 0,0 0 0,-1 0 0,1 0 0,-1 0 0,1 0 0,-1 0 0,0 0 0,-2-2 0,3 3-227,-1 1-1,1 0 0,-1-1 0,1 1 0,0 0 0,-1 0 0,1 0 0,-1 0 0,1 0 0,0 0 0,-1 0 0,1 1 0,-1-1 0,1 0 0,0 1 0,-1-1 0,1 1 0,0-1 0,-1 1 0,1 0 0,0 0 0,0-1 0,0 1 0,0 0 0,0 0 0,0 0 1,0 0-1,0 0 0,-1 2 0,-5 6-24,1 0 1,0 0-1,0 1 1,1 0-1,0 0 0,1 1 1,0-1-1,1 1 1,0 0-1,1 0 1,0 0-1,0 0 1,1 0-1,1 16 1,0-26-14,0 1 0,0-1 0,0 1 0,0-1 1,0 0-1,0 1 0,0-1 0,1 1 0,-1-1 1,1 1-1,-1-1 0,1 0 0,-1 1 0,1-1 0,0 0 1,0 1-1,-1-1 0,1 0 0,0 0 0,0 0 1,0 0-1,1 0 0,-1 0 0,0 0 0,0 0 0,0 0 1,1-1-1,-1 1 0,0 0 0,1-1 0,-1 1 1,0-1-1,1 0 0,-1 1 0,1-1 0,-1 0 0,1 0 1,-1 0-1,1 0 0,-1 0 0,1 0 0,-1 0 1,1 0-1,-1-1 0,0 1 0,1-1 0,-1 1 0,1-1 1,0 0-1,6-2 62,0 1 0,-1-2 1,1 1-1,-1-1 0,0 0 0,0-1 1,11-8-1,-9 4-46,-1 0 1,0 0-1,-1 0 0,0-1 1,0 0-1,-1 0 0,0-1 1,-1 0-1,0 0 0,-1 0 1,0-1-1,-1 1 0,0-1 1,1-15-1,-4 25-15,-1 6-64,-6 13 39,0 2-1,1-1 1,1 1 0,1 0 0,1 0 0,-1 22 0,4-40 10,0 0-1,0 0 1,0 0 0,0 0 0,0 0 0,0 0-1,1 0 1,-1-1 0,0 1 0,1 0 0,-1 0-1,1 0 1,-1 0 0,1-1 0,-1 1 0,1 0-1,-1 0 1,1-1 0,0 1 0,-1-1 0,1 1-1,0 0 1,0-1 0,-1 1 0,1-1 0,0 0-1,0 1 1,0-1 0,0 0 0,-1 1 0,1-1-1,0 0 1,0 0 0,0 0 0,0 0 0,0 0-1,0 0 1,0 0 0,0 0 0,0 0 0,0 0-1,-1 0 1,1-1 0,0 1 0,0 0 0,0-1-1,0 1 1,0 0 0,0-2 0,6 0 8,0-1 0,0 0 1,-1 0-1,0 0 0,8-6 1,5-7 1,0-2 1,0 1-1,-2-2 0,0-1 1,-1 0-1,-2-1 0,0 0 1,-1-1-1,-1-1 0,0 0 1,-2-1-1,-1 0 0,-2 0 1,0-1-1,5-32 0,-12 56-11,1 0-1,-1 0 1,0-1-1,0 1 1,1 0-1,-1 0 1,0-1-1,0 1 1,0 0-1,0 0 1,-1-1-1,1 1 1,0 0-1,0 0 1,-1 0-1,1-1 1,-1 1-1,1 0 1,-1 0-1,1 0 1,-1 0-1,0 0 1,0 0-1,1 0 1,-1 0-1,0 0 1,-2-1-1,2 2-3,-1 0 0,0 0 0,0 1 0,1-1-1,-1 0 1,0 1 0,1-1 0,-1 1 0,0 0 0,1-1-1,-1 1 1,1 0 0,-1 0 0,1 0 0,-1 0 0,1 0 0,0 1-1,0-1 1,-1 0 0,0 2 0,-17 17 62,1 0 1,1 1-1,-24 41 1,33-48-2,0-1 0,2 1 0,-1 0 0,2 1 0,0 0 0,1 0 0,0 0 0,-1 16 0,5-28-51,-1 0-1,1 0 0,0 0 0,1 0 0,-1 0 1,0 0-1,1 0 0,0 0 0,0 0 1,0 0-1,0 0 0,0 0 0,0 0 0,1-1 1,-1 1-1,1-1 0,0 1 0,4 4 1,-2-4 40,0 0 1,0 0 0,0 0-1,0-1 1,1 1 0,-1-1 0,1 0-1,0 0 1,0-1 0,8 2 0,4 0-800,1-1 0,-1-1 1,1-1-1,0 0 1,30-5-1,-21-4-4964,-6-7-4453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59.432"/>
    </inkml:context>
    <inkml:brush xml:id="br0">
      <inkml:brushProperty name="width" value="0.025" units="cm"/>
      <inkml:brushProperty name="height" value="0.025" units="cm"/>
    </inkml:brush>
  </inkml:definitions>
  <inkml:trace contextRef="#ctx0" brushRef="#br0">4 13 6758,'-1'15'12209,"0"21"-6832,0-15-5005,1 0-1,5 37 1,-5-57-348,0 0 1,0-1-1,0 1 1,1 0 0,-1 0-1,0 0 1,1-1-1,-1 1 1,0 0-1,1 0 1,-1-1-1,1 1 1,0 0 0,-1-1-1,1 1 1,-1-1-1,1 1 1,0-1-1,0 1 1,-1-1-1,1 1 1,0-1 0,0 0-1,-1 1 1,1-1-1,0 0 1,0 0-1,0 1 1,0-1-1,-1 0 1,1 0 0,0 0-1,0 0 1,0 0-1,0 0 1,0 0-1,-1-1 1,1 1-1,0 0 1,0 0 0,0-1-1,0 1 1,-1 0-1,1-1 1,0 1-1,0-1 1,-1 1-1,1-1 1,0 1 0,-1-1-1,1 0 1,37-31 454,-19 8-329,-15 17-88,1 0 0,1 0 0,-1 0 0,1 1 0,0 0-1,1 0 1,-1 0 0,1 1 0,10-6 0,-16 11-50,0 0 0,0 0 1,-1 0-1,1 0 0,0 0 1,-1 1-1,1-1 0,0 0 1,-1 0-1,1 1 0,0-1 0,-1 0 1,1 1-1,0-1 0,-1 1 1,1-1-1,-1 1 0,1-1 1,-1 1-1,1-1 0,-1 1 0,0 0 1,1-1-1,-1 1 0,0-1 1,1 1-1,-1 0 0,0-1 1,0 1-1,1 0 0,-1 0 0,0-1 1,0 1-1,0 0 0,0-1 1,0 1-1,0 0 0,0 0 1,0-1-1,-1 2 0,1 42 224,0-34-181,0 62 36,0-71-88,0-1 0,0 1-1,0-1 1,0 1 0,0 0 0,0-1 0,0 1-1,0-1 1,0 1 0,0-1 0,1 1 0,-1 0-1,0-1 1,0 1 0,1-1 0,-1 1 0,0-1 0,0 0-1,1 1 1,-1-1 0,1 1 0,-1-1 0,0 1-1,1-1 1,-1 0 0,1 1 0,-1-1 0,1 0-1,-1 0 1,1 1 0,-1-1 0,1 0 0,0 0-1,-1 0 1,1 0 0,-1 0 0,1 0 0,-1 0 0,1 0-1,0 0 1,-1 0 0,1 0 0,-1 0 0,1 0-1,-1 0 1,1 0 0,-1 0 0,1-1 0,-1 1-1,1 0 1,-1 0 0,1-1 0,-1 1 0,1-1-1,29-18 362,47-58 418,25-23-566,-101 99-218,0 0-1,0 0 1,0 0-1,0 0 1,0 0 0,0 0-1,0 1 1,0-1-1,0 0 1,0 1 0,0-1-1,1 1 1,-1-1-1,0 1 1,0-1-1,1 1 1,-1 0 0,0 0-1,1 0 1,-1 0-1,0 0 1,3 0 0,-3 1-3,-1 0 1,1-1 0,0 1 0,0 0 0,-1 0 0,1 0 0,-1 0 0,1 0 0,-1 0 0,1-1 0,-1 1 0,1 0-1,-1 1 1,0-1 0,0 0 0,1 0 0,-1 0 0,0 0 0,0 0 0,0 2 0,-1 7-15,1 0 0,-2 1 1,1-1-1,-6 15 0,-20 41-2848,27-74-4564,0-16 3676,0 19 1884,0-21-5021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8:59.775"/>
    </inkml:context>
    <inkml:brush xml:id="br0">
      <inkml:brushProperty name="width" value="0.025" units="cm"/>
      <inkml:brushProperty name="height" value="0.025" units="cm"/>
    </inkml:brush>
  </inkml:definitions>
  <inkml:trace contextRef="#ctx0" brushRef="#br0">13 60 13453,'0'0'12492,"-13"-48"-11628,26 41-639,0 3-225,2 4-193,2 0-1152,-2 2-1409,-5 10-866,-3 4-3363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00.553"/>
    </inkml:context>
    <inkml:brush xml:id="br0">
      <inkml:brushProperty name="width" value="0.025" units="cm"/>
      <inkml:brushProperty name="height" value="0.025" units="cm"/>
    </inkml:brush>
  </inkml:definitions>
  <inkml:trace contextRef="#ctx0" brushRef="#br0">42 0 1986,'0'0'24551,"0"12"-24102,-10 134 322,-1 45-203,11-190-397,2-16 358,1-67-235,-3 75-291,-1-1-1,0 1 1,0 0 0,-1 0-1,0-1 1,0 1-1,-1 1 1,1-1-1,-5-7 1,4 16-181,1 13 98,8 18 39,-5-31 43,1 1 0,0-1 0,0 1 0,0-1 0,0 0 0,1 0 0,-1 0-1,1 0 1,-1 0 0,1-1 0,0 1 0,-1-1 0,1 0 0,0 0 0,0 0 0,0 0 0,0 0 0,0 0 0,0-1-1,0 1 1,0-1 0,0 0 0,0 0 0,0 0 0,0-1 0,1 1 0,-1-1 0,0 0 0,0 1 0,0-1-1,4-3 1,2 1 11,-1 0 1,0-1-1,0-1 0,0 0 0,0 0 0,0 0 0,-1-1 0,0 0 0,8-9 0,-11 9-4,0 1 1,-1-1-1,1 1 0,-2-1 0,1 0 0,0-1 0,-1 1 0,0 0 0,-1-1 0,1 1 1,-1-1-1,0 1 0,-1-1 0,0 1 0,0-1 0,-1-8 0,1 14-9,0 0 0,0 0 0,0 1 0,0-1 0,0 0 0,-1 0 0,1 1 0,0-1 0,0 0 0,-1 0 0,1 1 0,0-1 0,-1 0-1,1 1 1,0-1 0,-1 0 0,1 1 0,-1-1 0,0 1 0,1-1 0,-1 1 0,1-1 0,-1 1 0,0-1 0,1 1 0,-1-1 0,0 1 0,1 0 0,-1-1 0,0 1 0,0 0 0,1 0 0,-1 0-1,0 0 1,0-1 0,0 1 0,1 0 0,-1 0 0,0 1 0,0-1 0,1 0 0,-1 0 0,0 0 0,0 0 0,1 1 0,-1-1 0,0 0 0,0 1 0,1-1 0,-1 0 0,0 1 0,1-1 0,-2 1-1,-2 2-1,0-1-1,-1 1 0,1 0 1,0 0-1,0 1 0,-6 6 1,1 1 27,1 0 0,1 0 0,0 1 1,0 0-1,1 0 0,1 1 0,0-1 1,1 1-1,0 0 0,-2 17 0,6-29-20,0 0-1,0-1 1,0 1-1,0 0 0,0-1 1,0 1-1,0-1 0,0 1 1,0 0-1,0-1 1,0 1-1,1-1 0,-1 1 1,0-1-1,1 1 1,-1-1-1,0 1 0,1-1 1,-1 1-1,0-1 0,1 1 1,-1-1-1,1 1 1,-1-1-1,1 0 0,-1 1 1,1-1-1,-1 0 0,1 1 1,-1-1-1,1 0 1,-1 0-1,1 0 0,0 1 1,0-1-1,29-3 94,26-17-28,-28 3-70,-22 12-14,1 1 0,0-1 0,0 2-1,0-1 1,0 1 0,0 0-1,1 0 1,15-2 0,-23 5 11,1 1 1,0 0-1,0 0 0,-1 0 1,1 0-1,0 0 1,-1 0-1,1 0 0,-1 0 1,0 0-1,1 1 0,-1-1 1,0 0-1,0 0 0,1 0 1,-1 0-1,0 1 1,0-1-1,0 0 0,0 0 1,-1 2-1,0 34-60,1-33 61,-6 86 23,6-90-10,1-1-1,0 1 0,-1 0 1,1-1-1,-1 1 0,1 0 0,-1-1 1,1 1-1,-1 0 0,0-1 0,1 1 1,-1-1-1,1 1 0,-1-1 0,0 1 1,0-1-1,1 1 0,-1-1 1,0 1-1,0-1 0,1 1 0,-1-1 1,0 0-1,0 1 0,0-2 0,0-6-967,0-13 2666,0 14-5564,0-1-4994,0 3 2768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01.191"/>
    </inkml:context>
    <inkml:brush xml:id="br0">
      <inkml:brushProperty name="width" value="0.025" units="cm"/>
      <inkml:brushProperty name="height" value="0.025" units="cm"/>
    </inkml:brush>
  </inkml:definitions>
  <inkml:trace contextRef="#ctx0" brushRef="#br0">14 189 2659,'-1'1'729,"0"0"1,0-1 0,0 1 0,0 0 0,0 0 0,0 0 0,0 0-1,1 0 1,-1 0 0,0 0 0,1 0 0,-1 0 0,1 0 0,-1 0-1,1 0 1,-1 0 0,1 3 0,0-4-504,0 1 0,0-1 1,0 1-1,0-1 0,1 1 0,-1-1 0,0 1 1,1-1-1,-1 1 0,0-1 0,1 1 0,-1-1 1,0 1-1,1-1 0,-1 0 0,1 1 0,-1-1 1,1 0-1,-1 1 0,1-1 0,-1 0 0,1 0 1,-1 1-1,1-1 0,0 0 0,3 1-13,-1 0 0,1-1 0,-1 1-1,1-1 1,-1 0 0,1 0-1,-1 0 1,1 0 0,-1-1 0,7-1-1,-1-2-103,0-1-1,-1 1 1,1-1-1,-1-1 1,0 0-1,-1 0 1,0 0-1,0-1 1,0 0-1,-1 0 1,0-1-1,0 0 1,0 0-1,-1-1 1,-1 1-1,0-1 0,0 0 1,0 0-1,-1 0 1,-1-1-1,1 1 1,-1-1-1,-1 1 1,1-11-1,-2 19-90,0 1-1,0-1 1,0 0-1,0 1 1,0-1-1,0 0 1,0 0-1,0 1 1,0-1-1,-1 0 1,1 0-1,0 1 1,0-1 0,-1 0-1,1 1 1,0-1-1,-1 0 1,1 1-1,0-1 1,-1 1-1,1-1 1,-1 0-1,1 1 1,-1-1-1,1 1 1,-1 0-1,0-1 1,1 1-1,-1-1 1,0 1-1,1 0 1,-1-1-1,0 1 1,1 0-1,-1 0 1,0 0-1,0 0 1,1-1-1,-1 1 1,0 0-1,0 0 1,1 0-1,-1 1 1,0-1-1,1 0 1,-1 0-1,0 0 1,0 0 0,1 1-1,-1-1 1,0 0-1,1 1 1,-1-1-1,0 0 1,1 1-1,-1-1 1,1 1-1,-1-1 1,0 1-1,-4 2-6,1 0 0,-1 0-1,1 1 1,0-1 0,0 1 0,0 0 0,-4 4-1,-2 7 38,1 0 0,0 0-1,1 1 1,1 0-1,0 0 1,1 1 0,1 0-1,1 0 1,0 0-1,1 1 1,0 18 0,2-36-48,2 1 1,-1 0-1,0 0 0,0-1 1,0 1-1,0 0 1,0-1-1,0 1 1,1 0-1,-1-1 1,0 1-1,1 0 1,-1-1-1,0 1 1,1-1-1,-1 1 0,1 0 1,-1-1-1,1 1 1,-1-1-1,1 0 1,0 1-1,-1-1 1,1 1-1,-1-1 1,1 0-1,0 1 1,-1-1-1,1 0 0,1 1 1,29-1-499,-23-2-27,1 0 1,0-1-1,-1 0 0,14-6 1,-10 1-1638,0 0 0,0-1 0,17-18-1,2-4-5070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01.579"/>
    </inkml:context>
    <inkml:brush xml:id="br0">
      <inkml:brushProperty name="width" value="0.025" units="cm"/>
      <inkml:brushProperty name="height" value="0.025" units="cm"/>
    </inkml:brush>
  </inkml:definitions>
  <inkml:trace contextRef="#ctx0" brushRef="#br0">124 1 5381,'0'0'17756,"-9"3"-16032,1 1-1521,0-1 1,0 1-1,1 0 1,-1 1-1,1 0 1,0 0-1,0 0 1,1 1-1,-1 0 1,1 1-1,1-1 1,-1 1-1,1 0 1,0 0-1,1 1 1,-6 12-1,10-19-199,0 0 0,0-1 0,1 1 0,-1-1 0,0 1 0,0-1 1,1 1-1,-1-1 0,1 1 0,-1-1 0,1 1 0,-1-1 0,0 1 0,1-1 0,-1 0 0,1 1 0,0-1 0,-1 0 0,1 1 0,-1-1 0,1 0 0,-1 0 0,1 0 0,0 1 1,-1-1-1,1 0 0,0 0 0,-1 0 0,1 0 0,-1 0 0,1 0 0,0 0 0,-1-1 0,1 1 0,0 0 0,-1 0 0,1 0 0,0-1 0,31-2 30,9-5-329,-22 3-110,1 1 1,-1 2-1,1 0 1,0 0-1,23 3 1,-42-1 419,1 0 0,-1 0 1,0 0-1,1 0 1,-1 0-1,0 0 0,1 1 1,-1-1-1,0 1 0,0-1 1,0 1-1,1-1 1,-1 1-1,0-1 0,0 1 1,0 0-1,0 0 1,0 0-1,0 0 0,0 0 1,0 0-1,0 0 0,0 0 1,-1 0-1,1 0 1,0 0-1,-1 0 0,1 0 1,-1 1-1,1-1 0,-1 0 1,0 0-1,1 1 1,-1-1-1,0 0 0,0 1 1,0-1-1,0 0 0,0 1 1,0-1-1,0 0 1,-1 1-1,1-1 0,0 0 1,-1 0-1,1 1 0,-1-1 1,1 0-1,-1 0 1,-1 2-1,-1 4 196,0-1-1,-1 0 1,0 0-1,0 0 1,-1-1 0,1 1-1,-1-1 1,-6 5 0,3-4-105,1 0 1,-1 0 0,0-1 0,-1 0-1,1 0 1,-1-1 0,0 0 0,0-1 0,0 1-1,-1-2 1,1 0 0,-19 2 0,28-4-146,-1 1 1,1-1 0,-1 0 0,0-1-1,1 1 1,-1 0 0,1 0 0,-1 0-1,1 0 1,-1 0 0,0-1 0,1 1-1,-1 0 1,1 0 0,-1-1 0,1 1-1,0 0 1,-1-1 0,1 1 0,-1 0 0,1-1-1,-1 1 1,1-1 0,0 1 0,-1-1-1,1 1 1,0-1 0,0 1 0,-1-1-1,1 0 1,1-22-1536,17-19-2067,19-30-4105,-14 26 1164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01.906"/>
    </inkml:context>
    <inkml:brush xml:id="br0">
      <inkml:brushProperty name="width" value="0.025" units="cm"/>
      <inkml:brushProperty name="height" value="0.025" units="cm"/>
    </inkml:brush>
  </inkml:definitions>
  <inkml:trace contextRef="#ctx0" brushRef="#br0">82 0 4324,'0'0'18167,"-4"11"-17126,-6 20-562,1 0 1,2 1-1,2 1 1,0-1-1,1 41 1,3-53-265,2-1 0,0 1 0,1-1 0,1 1 0,0-1 0,2 0 0,0 0 0,1 0 0,1-1 0,15 27 0,-16-40-300,-5-14-110,-4-17-166,-4 11 296,0-1 1,-1 1-1,-13-18 0,15 24 83,-1 0-1,1 0 1,1-1 0,0 0 0,0 0-1,1 0 1,1-1 0,-1 1 0,2-1-1,-3-16 1,5 25-2,1 0-1,-1 0 0,1 0 1,0 1-1,-1-1 1,1 0-1,0 1 1,0-1-1,0 0 0,1 1 1,-1 0-1,0-1 1,0 1-1,1 0 0,-1-1 1,1 1-1,-1 0 1,1 0-1,-1 0 1,1 0-1,0 1 0,0-1 1,-1 0-1,1 1 1,0-1-1,0 1 0,0-1 1,1 1-1,61-9-147,-57 9 84,17-2-529,32-3-5893,-37-1-373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02.625"/>
    </inkml:context>
    <inkml:brush xml:id="br0">
      <inkml:brushProperty name="width" value="0.025" units="cm"/>
      <inkml:brushProperty name="height" value="0.025" units="cm"/>
    </inkml:brush>
  </inkml:definitions>
  <inkml:trace contextRef="#ctx0" brushRef="#br0">1 0 5285,'0'0'18086,"6"8"-16687,1 5-1175,-1-1 1,0 1-1,0 0 0,-2 0 0,0 0 0,0 0 1,-1 1-1,-1 0 0,2 27 0,1 53 445,-4-69 320,-4-66-325,0 16-633,-1 0 0,-10-35 0,8 38-134,1 1 0,0-1-1,-1-39 1,30 63-1418,3 5-473,10 4-2551,5-7-3933,-15-4 166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03.481"/>
    </inkml:context>
    <inkml:brush xml:id="br0">
      <inkml:brushProperty name="width" value="0.025" units="cm"/>
      <inkml:brushProperty name="height" value="0.025" units="cm"/>
    </inkml:brush>
  </inkml:definitions>
  <inkml:trace contextRef="#ctx0" brushRef="#br0">96 313 4644,'0'0'15375,"-9"4"-13576,3-1-1608,1 0 1,-1 0-1,1 1 1,0-1-1,0 1 0,1 0 1,-1 0-1,1 1 0,0 0 1,0-1-1,0 1 1,0 0-1,1 1 0,0-1 1,0 1-1,1-1 0,-1 1 1,1 0-1,-2 12 1,2-11 54,1 1 0,0-1 1,0 1-1,0 0 0,1-1 1,1 9-1,-1-16-236,0 1 0,0-1 1,0 1-1,1-1 0,-1 0 0,0 1 0,0-1 1,0 1-1,0-1 0,0 0 0,1 1 1,-1-1-1,0 0 0,0 1 0,1-1 0,-1 0 1,0 1-1,1-1 0,-1 0 0,0 0 1,1 1-1,-1-1 0,0 0 0,1 0 1,-1 0-1,1 1 0,-1-1 0,0 0 0,1 0 1,-1 0-1,1 0 0,-1 0 0,0 0 1,1 0-1,19-5 256,13-16 135,-20 9-329,-1 0 1,-1-1-1,0-1 0,13-21 1,-19 26-60,0 1 1,0-1-1,-1 0 1,-1 0-1,1-1 0,-1 1 1,-1 0-1,0-1 1,1-13-1,-23 75-205,15-35 188,-10 56-18,14-69 20,0 1 1,1 0-1,0 0 1,0 0 0,0 0-1,1-1 1,-1 1 0,1 0-1,0 0 1,0-1 0,4 10-1,-4-13-5,0 0-1,0 0 0,0 1 1,0-1-1,0 0 0,0 0 1,1 0-1,-1-1 0,0 1 1,0 0-1,1 0 0,-1-1 1,0 1-1,1 0 0,-1-1 1,1 0-1,-1 1 0,1-1 1,-1 0-1,1 0 0,-1 0 0,1 0 1,-1 0-1,1 0 0,-1 0 1,1 0-1,-1 0 0,1-1 1,-1 1-1,0-1 0,1 1 1,1-2-1,3 0-34,-1-1 1,0 1-1,1-1 1,-1 0-1,0-1 1,8-7-1,2-5-68,-1 0 0,0-1 0,-1-1 1,-1 0-1,-1 0 0,-1-2 0,0 1 0,-2-1 0,11-33 1,-10 17 220,0 0 1,-3 0 0,-1-1 0,0-65 0,-5 102-109,0 0 1,0 0 0,0 0-1,0 0 1,0 0 0,0 0 0,0 0-1,0 0 1,0 0 0,-1 0-1,1 0 1,0 0 0,0 0-1,0 0 1,0 0 0,0 0-1,0 0 1,0 0 0,0 0-1,0 0 1,-1 0 0,1 0-1,0 0 1,0 0 0,0 0-1,0 0 1,0 0 0,0 0-1,0 0 1,0 0 0,0 0-1,0 0 1,0-1 0,0 1-1,0 0 1,-1 0 0,1 0 0,0 0-1,0 0 1,0 0 0,0 0-1,0 0 1,0 0 0,0-1-1,0 1 1,0 0 0,0 0-1,0 0 1,0 0 0,0 0-1,0 0 1,0 0 0,0 0-1,0-1 1,-7 15 72,-6 23-2,-27 135 410,35-145-242,2 0-1,1 0 1,1-1 0,4 44-1,-2-66-216,0-1 0,0 1 0,0-1 0,0 1 0,0-1 0,1 0 0,-1 0 0,1 0 0,0 0 0,0 0 0,4 5 0,-5-7-6,0 0-1,0 0 1,0 0-1,0 0 0,0-1 1,0 1-1,0 0 1,1 0-1,-1-1 0,0 1 1,0-1-1,1 1 1,-1-1-1,0 1 1,1-1-1,-1 0 0,0 0 1,1 1-1,-1-1 1,1 0-1,-1 0 0,0-1 1,1 1-1,-1 0 1,0 0-1,1-1 0,-1 1 1,0 0-1,1-1 1,-1 0-1,0 1 0,2-2 1,-1-1-2,0 1-1,0-1 1,0 0 0,-1 0 0,1 1-1,-1-1 1,0 0 0,1-1-1,-2 1 1,1 0 0,0 0 0,0 0-1,-1-1 1,0 1 0,0 0 0,0 0-1,-1-6 1,1-1 0,0-1-1,-2 1 1,1 0 0,-5-16-1,2 16-5,-1 0 0,1 0 0,-2 1 0,-6-10-1,10 16-9,0 0-1,-1-1 0,1 1 1,-1 0-1,0 0 0,0 1 1,0-1-1,0 1 0,-1-1 0,1 1 1,0 0-1,-1 0 0,0 1 1,-4-3-1,7 4-2,1 0-1,-1 0 1,1 0-1,-1 0 1,1 0 0,-1 0-1,1 0 1,-1 0 0,1 0-1,0 0 1,-1 0-1,1 0 1,-1 0 0,1 0-1,-1 0 1,1 1 0,0-1-1,-1 0 1,1 0-1,-1 0 1,1 1 0,0-1-1,-1 0 1,1 1 0,0-1-1,-1 0 1,1 1-1,0-1 1,-1 0 0,1 1-1,0-1 1,0 0-1,0 1 1,-1 0 0,2 19-56,-1-16 53,1 0 0,1-1 0,-1 1-1,0-1 1,1 0 0,0 0 0,-1 1 0,1-1 0,5 5 0,0-3 5,0-1 1,1 0 0,0 0-1,0-1 1,0 0 0,0 0-1,0-1 1,0 0 0,1 0-1,-1-1 1,1 0 0,-1-1-1,1 0 1,0 0 0,-1-1-1,15-2 1,-7 0 6,-1-1-1,1 0 0,-1-1 1,0 0-1,0-2 1,0 0-1,-1 0 1,14-10-1,-20 11 13,0 0 0,-1-1 0,1 0 0,-1 0 0,10-14 0,-14 17 10,-1 1-1,0-1 1,1 0 0,-1 0-1,0 0 1,-1 0-1,1-1 1,-1 1-1,0 0 1,0-1 0,0 1-1,-1 0 1,1-1-1,-1 1 1,-1-6-1,1 10-22,0-1-1,0 0 1,-1 1-1,1-1 0,-1 0 1,1 1-1,-1-1 1,1 0-1,-1 1 1,1-1-1,-1 1 0,1-1 1,-1 1-1,1 0 1,-1-1-1,0 1 1,1-1-1,-1 1 0,0 0 1,1 0-1,-1-1 1,0 1-1,0 0 1,1 0-1,-1 0 0,0 0 1,0 0-1,1 0 1,-1 0-1,0 0 0,0 0 1,1 0-1,-1 0 1,0 0-1,0 1 1,1-1-1,-1 0 0,0 1 1,1-1-1,-1 0 1,0 1-1,0 0 1,-31 17-42,18-5 38,2 1-1,0 0 1,0 1-1,2 1 1,-10 17 0,15-25 9,1 0 1,0 0-1,1 0 1,-1 0 0,2 1-1,-1-1 1,1 1-1,1 0 1,-1-1-1,2 1 1,-1 0 0,2 17-1,0-24-9,-1 0 0,1 0 0,0 1 0,0-1 0,0 0 0,0 0-1,1 0 1,-1 0 0,0-1 0,1 1 0,-1 0 0,1 0 0,0-1 0,0 1 0,-1-1 0,1 0 0,0 1-1,0-1 1,0 0 0,1 0 0,-1 0 0,0-1 0,0 1 0,0 0 0,4 0 0,6 1 4,0 0 0,1-1 0,18 0 1,-25-1-7,19 0-367,0-1 0,27-5 0,14-12-3177,-13-6-3353</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10.500"/>
    </inkml:context>
    <inkml:brush xml:id="br0">
      <inkml:brushProperty name="width" value="0.025" units="cm"/>
      <inkml:brushProperty name="height" value="0.025" units="cm"/>
    </inkml:brush>
  </inkml:definitions>
  <inkml:trace contextRef="#ctx0" brushRef="#br0">355 22 1185,'3'0'477,"0"0"0,0-1-1,1 1 1,-1-1 0,0 1 0,0-1-1,0 0 1,6-3 0,4-2 5179,0-1 6252,-16 8-11728,0-1-1,0 1 0,0-1 0,-1 1 0,1-1 0,0 0 0,0 0 0,-6-1 0,-13 1-136,-122 27 243,-70 8 320,320-35-15175,-78 0 10470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7.915"/>
    </inkml:context>
    <inkml:brush xml:id="br0">
      <inkml:brushProperty name="width" value="0.025" units="cm"/>
      <inkml:brushProperty name="height" value="0.025" units="cm"/>
    </inkml:brush>
  </inkml:definitions>
  <inkml:trace contextRef="#ctx0" brushRef="#br0">1 29 5285,'4'-9'2675,"5"-6"3614,0 11 6207,-8 4-12493,-1 0 0,1 0 0,-1 1-1,0-1 1,1 0 0,-1 1 0,0-1-1,1 0 1,-1 1 0,0-1 0,1 1 0,-1-1-1,0 0 1,0 1 0,0-1 0,1 1-1,-1-1 1,0 1 0,0-1 0,0 1 0,0-1-1,0 1 1,0-1 0,0 1 0,0-1-1,0 1 1,0-1 0,0 1 0,0 0-1,-4 17-8407,0-12 1993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10.827"/>
    </inkml:context>
    <inkml:brush xml:id="br0">
      <inkml:brushProperty name="width" value="0.025" units="cm"/>
      <inkml:brushProperty name="height" value="0.025" units="cm"/>
    </inkml:brush>
  </inkml:definitions>
  <inkml:trace contextRef="#ctx0" brushRef="#br0">342 0 6790,'0'0'13304,"0"0"-13265,0 1 0,1-1 0,-1 0 0,0 0 0,1 1 1,-1-1-1,0 0 0,1 1 0,-1-1 0,0 0 0,0 1 0,0-1 1,1 1-1,-1-1 0,0 0 0,0 1 0,0-1 0,0 1 0,0-1 1,0 0-1,0 1 0,1-1 0,-1 1 0,0-1 0,-1 1 1,1 0-1,-4 1 199,-1 0 0,1 0 1,-1-1-1,0 1 1,0-1-1,0 0 1,0-1-1,-8 1 0,3 1 206,-94 8 2649,66-8-2710,0 2 1,-48 12 0,68-8-1364,25-3-2108,30-1-4957,-7-4-2541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15.076"/>
    </inkml:context>
    <inkml:brush xml:id="br0">
      <inkml:brushProperty name="width" value="0.025" units="cm"/>
      <inkml:brushProperty name="height" value="0.025" units="cm"/>
    </inkml:brush>
  </inkml:definitions>
  <inkml:trace contextRef="#ctx0" brushRef="#br0">1 382 128,'12'-97'22694,"-10"97"-19661,17-11-2137,8-14-493,-1-2 0,-2-1 0,-1-1 0,-1-1 0,-1-1 0,-2-1 0,17-39 0,-49 101-780,-30 75 204,40-96 192,0 0 0,1-1 0,0 1 0,0 0 0,1 0 0,1 1 0,-1-1-1,1 0 1,1 0 0,2 15 0,-3-23-60,0 0-1,1-1 1,-1 1-1,0 0 0,1 0 1,-1 0-1,1 0 0,-1 0 1,1 0-1,-1-1 1,1 1-1,0 0 0,-1-1 1,1 1-1,0 0 0,-1-1 1,1 1-1,0-1 1,0 1-1,0-1 0,0 1 1,0-1-1,-1 1 0,1-1 1,0 0-1,0 0 1,2 1-1,-2-1-410,1 0-1,-1 0 1,1-1 0,-1 1 0,1 0-1,-1-1 1,0 1 0,1 0 0,-1-1-1,1 0 1,-1 1 0,0-1 0,1 0-1,-1 0 1,0 0 0,0 0-1,0 0 1,0 0 0,0 0 0,0 0-1,0 0 1,0 0 0,0-1 0,0 1-1,0-2 1,6-15-5655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15.466"/>
    </inkml:context>
    <inkml:brush xml:id="br0">
      <inkml:brushProperty name="width" value="0.025" units="cm"/>
      <inkml:brushProperty name="height" value="0.025" units="cm"/>
    </inkml:brush>
  </inkml:definitions>
  <inkml:trace contextRef="#ctx0" brushRef="#br0">0 15 6342,'0'0'18407,"2"9"-18226,5 116 951,-7-123-1089,0-1-1,0 1 1,0-1 0,0 1 0,0-1-1,0 1 1,0-1 0,1 1-1,-1-1 1,0 1 0,1-1 0,-1 1-1,1-1 1,-1 0 0,1 1 0,0-1-1,0 0 1,0 0 0,0 1-1,0-1 1,0 0 0,0 0 0,0 0-1,0 0 1,0 0 0,0 0-1,1-1 1,-1 1 0,0 0 0,1-1-1,-1 1 1,0 0 0,1-1 0,-1 0-1,1 1 1,-1-1 0,1 0-1,-1 0 1,1 0 0,-1 0 0,3 0-1,0-1 121,0 1-1,-1-1 0,1-1 0,0 1 1,0 0-1,0-1 0,-1 0 0,1 0 1,-1 0-1,0 0 0,1-1 0,-1 1 0,0-1 1,4-5-1,0 0-31,-1 0-1,-1 0 1,1-1 0,-2 0 0,6-12-1,-8 18-111,-1-1-1,0 0 0,0 0 0,0 0 1,0 0-1,0 0 0,-1 0 0,0 0 0,1 0 1,-2 0-1,1 0 0,0 0 0,-1 0 1,0 0-1,0 0 0,-2-5 0,2 8-22,0-1 0,0 0-1,0 1 1,0-1 0,-1 1-1,1 0 1,-1-1 0,1 1-1,-1 0 1,1 0 0,-1 0-1,0 0 1,0 0 0,1 0 0,-1 0-1,0 1 1,0-1 0,0 1-1,0-1 1,0 1 0,0 0-1,0 0 1,0 0 0,0 0-1,0 0 1,0 0 0,1 0-1,-1 1 1,0-1 0,0 1-1,0-1 1,0 1 0,-2 1-1,-2 0-95,0 0-1,-1 1 1,1 0-1,0 0 1,0 1-1,1 0 1,-1 0-1,-6 6 1,11-10-64,0 1 1,0-1 0,0 1 0,0 0 0,0 0-1,0 0 1,1-1 0,-1 1 0,0 0-1,0 0 1,0 0 0,1 0 0,-1 0-1,1 0 1,-1 1 0,1-1 0,-1 0 0,1 0-1,0 0 1,-1 1 0,1-1 0,0 0-1,0 0 1,0 0 0,0 1 0,0-1-1,0 0 1,0 2 0,2-2-116,0 0 0,-1 0 0,1 0-1,-1-1 1,1 1 0,0-1 0,0 1 0,-1-1 0,1 0 0,0 0 0,0 0-1,-1 0 1,1 0 0,0 0 0,0 0 0,2-1 0,77-17-7245,-42 5 3275,-1-1-1149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15.805"/>
    </inkml:context>
    <inkml:brush xml:id="br0">
      <inkml:brushProperty name="width" value="0.025" units="cm"/>
      <inkml:brushProperty name="height" value="0.025" units="cm"/>
    </inkml:brush>
  </inkml:definitions>
  <inkml:trace contextRef="#ctx0" brushRef="#br0">172 1 9065,'0'0'12748,"-8"2"-11958,-4 3-575,1 1 0,0 0 0,0 1 0,1 0 0,0 0 1,0 1-1,-14 15 0,17-17 44,1 1-1,0 0 1,0 1 0,0-1 0,1 1-1,0 0 1,1 0 0,0 1-1,0 0 1,1-1 0,-5 19 0,8-26-246,0 0 0,0 0 0,-1 0 0,1 0 0,0 0 0,1 0 0,-1 0 0,0 0 0,0 0 0,0 0 0,0 0 0,1 0 0,-1 0 0,1 0 0,-1 0 0,0 0 0,1 0 0,0 0 0,-1 0 0,1 0 0,0-1 0,-1 1 0,1 0 0,0 0 0,0-1 0,-1 1 0,1 0 0,0-1 0,0 1 0,0-1 0,1 1 0,2 0 53,0 0 0,0 0 0,-1 0 0,1-1 0,0 1 1,0-1-1,0 0 0,8-1 0,-1-1 63,0 0-1,0 0 1,0-1-1,-1 0 1,20-9 0,-23 8-78,-1-1 0,0 1 0,-1-1 1,1-1-1,-1 1 0,0-1 1,0 0-1,-1 0 0,1 0 0,-1 0 1,-1-1-1,1 0 0,-1 0 1,2-8-1,-4 12-50,0 1-1,0-1 1,-1 0-1,1 1 1,-1-1 0,0 0-1,0 0 1,0 1 0,0-1-1,-1 0 1,1 0 0,-1 1-1,1-1 1,-1 0-1,0 1 1,0-1 0,0 1-1,-1-1 1,1 1 0,0-1-1,-1 1 1,0 0 0,1 0-1,-1 0 1,0 0-1,0 0 1,0 0 0,-1 0-1,1 1 1,0-1 0,-1 1-1,1 0 1,0-1 0,-1 1-1,0 0 1,1 0 0,-1 1-1,0-1 1,1 1-1,-6-1 1,-40 0-365,27 10-607,21-8 889,-1 0 0,1-1-1,0 1 1,0 0 0,-1-1-1,1 1 1,0 0-1,0 0 1,0-1 0,0 1-1,0 0 1,0 0-1,0-1 1,0 1 0,0 0-1,0-1 1,0 1-1,0 0 1,1 0 0,-1-1-1,0 1 1,0 0-1,1-1 1,-1 1 0,1-1-1,-1 1 1,0 0 0,1-1-1,0 2 1,2 0-203,0 0 0,-1 1 0,1-1 1,0 0-1,1-1 0,-1 1 0,0 0 0,0-1 1,1 0-1,-1 0 0,0 0 0,1 0 0,-1 0 1,1-1-1,4 1 0,62 1-5063,-59-2 3380,22 0-2943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16.164"/>
    </inkml:context>
    <inkml:brush xml:id="br0">
      <inkml:brushProperty name="width" value="0.025" units="cm"/>
      <inkml:brushProperty name="height" value="0.025" units="cm"/>
    </inkml:brush>
  </inkml:definitions>
  <inkml:trace contextRef="#ctx0" brushRef="#br0">138 52 9289,'0'0'12054,"0"-8"-10517,0-24-229,0 31-1285,0 1 1,0-1-1,0 1 0,0-1 0,-1 1 0,1-1 1,0 1-1,0-1 0,0 1 0,-1-1 0,1 1 1,0-1-1,-1 1 0,1 0 0,0-1 0,-1 1 1,1 0-1,0-1 0,-1 1 0,1 0 0,-1-1 0,1 1 1,-1 0-1,1 0 0,0 0 0,-1-1 0,1 1 1,-1 0-1,1 0 0,-1 0 0,1 0 0,-1 0 1,1 0-1,-1 0 0,1 0 0,-1 0 0,1 0 1,-1 0-1,1 0 0,-1 0 0,1 0 0,-1 1 1,1-1-1,-1 0 0,1 0 0,-1 1 0,1-1 1,-1 0-1,0 1 0,-19 11 520,7-1-290,1 1 1,0 1-1,-13 18 0,21-25-138,-1 0 0,1 1 0,0 0 0,1-1 0,0 1 0,0 0-1,0 1 1,1-1 0,-3 14 0,5-20-102,0 0 0,0 0 0,0 0-1,0 0 1,1 0 0,-1 0 0,0 0 0,0 0-1,1 0 1,-1 0 0,0 0 0,1 0 0,-1 0-1,1 0 1,-1 0 0,1 0 0,0-1 0,-1 1-1,1 0 1,0 0 0,-1-1 0,1 1 0,0 0 0,0-1-1,0 1 1,-1-1 0,1 1 0,2 0 0,1 0 44,0 0 0,0 0 0,0 0 1,0 0-1,0-1 0,1 1 1,6-1-1,-1 0 52,1-1 0,-1-1 0,1 1 0,-1-2 0,16-4 0,-18 3 21,-1 0 1,0 0-1,0 0 0,-1-1 0,1 0 0,-1 0 0,0 0 0,0-1 0,8-11 1,-13 15-106,0 1 0,0-1 0,0 1 0,0-1 0,0 0 1,0 0-1,0 1 0,-1-1 0,1 0 0,-1 0 1,0 0-1,1 0 0,-1 0 0,0 0 0,0 0 0,0 0 1,0 0-1,0 0 0,-1 0 0,1 1 0,-1-1 0,1 0 1,-1 0-1,0 0 0,1 0 0,-1 1 0,0-1 1,0 0-1,0 1 0,-1-1 0,1 1 0,0-1 0,0 1 1,-1-1-1,1 1 0,-1 0 0,1 0 0,-1 0 1,0 0-1,1 0 0,-1 0 0,0 0 0,0 1 0,-3-2 1,-2-1-242,-1 0 0,1 0 0,-1 1 0,0 0 0,0 1 0,0-1 0,0 1 0,-12 1 0,20 0 80,0 0 0,-1 0 0,1 0-1,-1 0 1,1 0 0,0 0 0,-1 0-1,1 0 1,0 1 0,-1-1 0,1 0-1,0 0 1,-1 0 0,1 1 0,0-1-1,0 0 1,-1 0 0,1 1 0,0-1-1,0 0 1,-1 0 0,1 1 0,0-1-1,0 0 1,0 1 0,0-1 0,-1 0-1,1 1 1,0-1 0,0 0 0,0 1-1,0-1 1,0 1 0,0-1 0,0 0-1,0 1 1,0-1 0,0 0 0,0 1-1,0-1 1,0 0 0,0 1 0,0-1-1,1 1 1,-1-1 0,0 0-1,0 0 1,0 1 0,0-1 0,1 0-1,-1 1 1,0-1 0,0 0 0,1 0-1,-1 1 1,0-1 0,1 0 0,-1 1-1,16 17-4102,0-9-384,5-3-2098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16.536"/>
    </inkml:context>
    <inkml:brush xml:id="br0">
      <inkml:brushProperty name="width" value="0.025" units="cm"/>
      <inkml:brushProperty name="height" value="0.025" units="cm"/>
    </inkml:brush>
  </inkml:definitions>
  <inkml:trace contextRef="#ctx0" brushRef="#br0">158 0 4324,'0'0'23089,"-9"11"-22897,-16 21 359,0 2 0,-20 38 0,37-58-343,0 1 1,1 0-1,1 0 0,1 1 1,0 0-1,0 0 1,2 0-1,0 0 0,-1 21 1,5-33-208,-1-1 0,0 0 0,1 1 0,0-1 1,-1 1-1,1-1 0,1 0 0,-1 0 0,0 0 1,1 1-1,0-1 0,-1-1 0,1 1 1,0 0-1,1 0 0,-1-1 0,0 1 0,1-1 1,-1 0-1,1 1 0,3 1 0,31 12-2682,3-10-5507,-20-7-1164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17.108"/>
    </inkml:context>
    <inkml:brush xml:id="br0">
      <inkml:brushProperty name="width" value="0.025" units="cm"/>
      <inkml:brushProperty name="height" value="0.025" units="cm"/>
    </inkml:brush>
  </inkml:definitions>
  <inkml:trace contextRef="#ctx0" brushRef="#br0">33 221 2883,'0'0'14243,"-6"6"-12204,-20 18-171,26-24-1777,0 0 0,1 0-1,-1 0 1,0 0 0,0 0 0,1 0-1,-1 0 1,0-1 0,0 1-1,0 0 1,1 0 0,-1 0 0,0 0-1,0 0 1,1 1 0,-1-1-1,0 0 1,0 0 0,0 0 0,1 0-1,-1 0 1,0 0 0,0 0-1,1 0 1,-1 0 0,0 1 0,0-1-1,0 0 1,0 0 0,1 0-1,-1 0 1,0 1 0,0-1 0,0 0-1,0 0 1,0 0 0,0 1-1,1-1 1,-1 0 0,0 0 0,0 0-1,0 1 1,0-1 0,0 0-1,0 0 1,0 1 0,0-1 0,0 0-1,0 0 1,0 0 0,0 1-1,0-1 1,0 0 0,0 0 0,0 1-1,0-1 1,-1 0 0,1 0-1,0 0 1,0 1 0,0-1 0,0 0-1,0 0 1,19-3 856,-7-2-648,-1-2 0,1 0 0,-2 0-1,1-1 1,-1 0 0,14-16 0,52-62-142,-70 78-30,7-7 58,-7 8-69,0 1 1,-1-1-1,1 0 1,-1 0-1,0-1 1,-1 0-1,0 1 1,5-16-1,-14 44-122,-1 0 0,-1-1 0,-1 0-1,-1 0 1,-12 20 0,-10 22 32,25-48-50,3-9 5,1 0 1,-1 1-1,1-1 0,0 1 0,0-1 0,0 1 0,1 0 0,0 0 0,0 0 0,1 0 0,0 9 0,1-15-284,1 1-1,-1-1 0,1 0 1,-1 0-1,1 1 0,-1-1 1,1 0-1,-1 0 1,1 0-1,-1-1 0,1 1 1,-1 0-1,1-1 0,-1 1 1,1 0-1,1-2 0,28-27-9246,-29 27 8712,15-20-8403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17.442"/>
    </inkml:context>
    <inkml:brush xml:id="br0">
      <inkml:brushProperty name="width" value="0.025" units="cm"/>
      <inkml:brushProperty name="height" value="0.025" units="cm"/>
    </inkml:brush>
  </inkml:definitions>
  <inkml:trace contextRef="#ctx0" brushRef="#br0">49 1 4068,'0'0'22982,"-3"11"-22315,1-2-577,-11 39 102,2 1 1,-8 94-1,19-142-285,0-1-1,0 0 0,0 0 1,0 0-1,0 0 1,0 0-1,0 0 1,0 1-1,0-1 1,0 0-1,0 0 0,0 0 1,0 0-1,0 1 1,0-1-1,0 0 1,0 0-1,0 0 0,0 0 1,0 0-1,0 1 1,0-1-1,0 0 1,0 0-1,0 0 1,0 0-1,0 0 0,0 0 1,0 1-1,0-1 1,0 0-1,1 0 1,-1 0-1,0 0 0,0 0 1,0 0-1,0 0 1,0 0-1,0 1 1,1-1-1,-1 0 1,0 0-1,0 0 0,0 0 1,0 0-1,0 0 1,1 0-1,-1 0 1,0 0-1,0 0 0,0 0 1,0 0-1,0 0 1,1 0-1,-1 0 1,0 0-1,0 0 1,0 0-1,0 0 0,0 0 1,1 0-1,-1-1 1,0 1-1,0 0 1,0 0-1,5-12-6879,-5-2 1314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17.814"/>
    </inkml:context>
    <inkml:brush xml:id="br0">
      <inkml:brushProperty name="width" value="0.025" units="cm"/>
      <inkml:brushProperty name="height" value="0.025" units="cm"/>
    </inkml:brush>
  </inkml:definitions>
  <inkml:trace contextRef="#ctx0" brushRef="#br0">1 39 8488,'0'0'18546,"55"-20"-18226,-28 20-288,4 0 0,-1 0-1153,-1 0-2050,-1-7-1762,-4-5-3875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18.157"/>
    </inkml:context>
    <inkml:brush xml:id="br0">
      <inkml:brushProperty name="width" value="0.025" units="cm"/>
      <inkml:brushProperty name="height" value="0.025" units="cm"/>
    </inkml:brush>
  </inkml:definitions>
  <inkml:trace contextRef="#ctx0" brushRef="#br0">121 39 4420,'0'0'23590,"-7"7"-22901,3-1-544,-1-1-71,0 0 1,0 1-1,1-1 0,0 1 0,0 0 1,0 0-1,1 1 0,0-1 1,0 1-1,1-1 0,0 1 1,0 0-1,-1 8 0,3-14-83,1 0 0,0 0-1,-1 0 1,1 0-1,-1-1 1,1 1 0,0 0-1,0 0 1,0-1 0,-1 1-1,1 0 1,0-1-1,0 1 1,0-1 0,0 1-1,0-1 1,0 1 0,0-1-1,0 0 1,0 1-1,0-1 1,0 0 0,0 0-1,2 0 1,36 6-426,-29-5 287,-4 0-19,0 0-1,0 1 1,-1 0-1,1-1 1,0 2-1,-1-1 0,0 1 1,10 6-1,-14-9 160,0 1-1,-1 0 1,1-1-1,0 1 1,0 0-1,-1 0 1,1 0-1,0 0 1,-1-1-1,1 1 1,-1 0-1,1 0 1,-1 0-1,0 0 1,1 0 0,-1 1-1,0-1 1,0 0-1,1 0 1,-1 0-1,0 1 1,-1 0 49,0 0 0,1 0 0,-1-1 0,0 1 0,0 0-1,0 0 1,0-1 0,0 1 0,0-1 0,0 1 0,-1-1 0,1 0 0,0 1 0,-1-1 0,1 0 0,-4 2 0,-8 6 252,0-1 0,-1 0-1,-21 9 1,30-15-387,0 0 0,-1 0 0,1 0-1,-1-1 1,1 0 0,-1 0 0,0 0 0,1-1 0,-1 0-1,0 0 1,1 0 0,-11-2 0,14 0-334,0 1 1,0 0-1,0-1 1,1 1-1,-1-1 1,1 0-1,-1 1 1,1-1-1,0 0 1,0 0-1,-1 0 1,1 0-1,0 0 1,1 0-1,-1 0 1,0 0-1,1-1 1,-1 1-1,1 0 1,0 0-1,-1 0 1,1-1-1,0 1 1,1-3-1,-2-24-6458</inkml:trace>
  <inkml:trace contextRef="#ctx0" brushRef="#br0" timeOffset="1">86 36 3876,'0'0'12075,"57"-26"-9641,-34 20-896,-1 4-449,2 1-481,-2 1-415,-2 0-161,-2 0-353,-3 0-1376,-2 0-3140,-3 0-7238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8.694"/>
    </inkml:context>
    <inkml:brush xml:id="br0">
      <inkml:brushProperty name="width" value="0.025" units="cm"/>
      <inkml:brushProperty name="height" value="0.025" units="cm"/>
    </inkml:brush>
  </inkml:definitions>
  <inkml:trace contextRef="#ctx0" brushRef="#br0">0 43 6822,'0'0'7362,"2"-8"-4132,6-26-700,-8 34-2476,0 1 1,0-1-1,0 0 0,0 0 0,0 0 0,0 1 0,1-1 1,-1 0-1,0 0 0,0 0 0,0 0 0,0 0 1,0 1-1,1-1 0,-1 0 0,0 0 0,0 0 0,0 0 1,1 0-1,-1 0 0,0 0 0,0 0 0,0 1 0,1-1 1,-1 0-1,0 0 0,0 0 0,0 0 0,1 0 1,-1 0-1,0 0 0,0 0 0,0 0 0,1-1 0,-1 1 1,0 0-1,0 0 0,0 0 0,1 0 0,-1 0 1,0 0-1,0 0 0,0 0 0,0 0 0,1-1 0,-1 1 1,0 0-1,0 0 0,0 0 0,0 0 0,0-1 0,1 1 1,-1 0-1,0 0 0,0 0 0,0 0 0,0-1 1,0 1-1,0 0 0,6 15 517,6 48 332,-2 1-1,-2-1 0,-4 2 0,-7 114 0,3-174-891,0 0 1,0 0-1,-1 0 0,0 0 0,0 0 0,0 0 0,-1 0 0,0-1 0,1 1 0,-2 0 0,1-1 0,0 0 0,-5 6 0,6-14 26,0 0 0,0 0-1,0 0 1,1 0 0,-1 0-1,1 0 1,1-6 0,-1-29-175,3 0 0,1 0 0,11-45 1,-10 63 65,1 0 0,0 1 0,2 0 0,0 0 0,2 0 0,0 1 0,18-25 0,-24 39 68,0 0-1,0 1 1,1 0 0,-1 0-1,1 0 1,0 0-1,0 1 1,0 0-1,1 0 1,-1 0-1,1 1 1,0 0-1,-1 0 1,1 0-1,0 1 1,0-1-1,0 2 1,0-1-1,0 1 1,1-1-1,-1 2 1,0-1-1,0 1 1,8 2-1,-12-3 4,-1 0-1,0 1 0,0-1 1,1 1-1,-1-1 0,0 1 1,0 0-1,0 0 1,0-1-1,1 1 0,-1 0 1,0 0-1,-1 0 0,1 0 1,0 0-1,0 0 0,0 1 1,-1-1-1,1 0 0,0 0 1,-1 0-1,1 1 1,-1-1-1,0 0 0,1 1 1,-1-1-1,0 0 0,0 1 1,0-1-1,0 0 0,0 1 1,0-1-1,0 1 0,0-1 1,-1 0-1,1 1 1,0-1-1,-1 0 0,1 0 1,-1 1-1,0-1 0,0 2 1,-2 3 7,0 0 0,-1 0 0,0-1 0,1 1 0,-2-1 1,1 1-1,-7 5 0,-11 7 111,0-1 0,-31 18 0,43-29-65,0 0-1,-1-1 1,1 0-1,-1-1 1,-1 0-1,1 0 1,-23 3-1,34-7-85,0 0 0,0 0-1,0 0 1,-1 0-1,1 0 1,0-1-1,0 1 1,0 0-1,0 0 1,-1 0 0,1 0-1,0 0 1,0 0-1,0 0 1,0 0-1,-1 0 1,1-1 0,0 1-1,0 0 1,0 0-1,0 0 1,0 0-1,0 0 1,-1-1 0,1 1-1,0 0 1,0 0-1,0 0 1,0 0-1,0-1 1,0 1 0,0 0-1,0 0 1,0 0-1,0-1 1,0 1-1,0 0 1,0 0 0,0 0-1,0-1 1,0 1-1,0 0 1,0 0-1,0 0 1,0 0-1,0-1 1,0 1 0,0 0-1,1 0 1,-1 0-1,0 0 1,0-1-1,0 1 1,0 0 0,0 0-1,0 0 1,1 0-1,-1 0 1,0-1-1,0 1 1,0 0 0,0 0-1,1 0 1,-1 0-1,0 0 1,0 0-1,0 0 1,0 0 0,1 0-1,11-12-1681,46-26-6196,-21 19 1650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18.502"/>
    </inkml:context>
    <inkml:brush xml:id="br0">
      <inkml:brushProperty name="width" value="0.025" units="cm"/>
      <inkml:brushProperty name="height" value="0.025" units="cm"/>
    </inkml:brush>
  </inkml:definitions>
  <inkml:trace contextRef="#ctx0" brushRef="#br0">141 1 3748,'0'0'17152,"-4"9"-15278,-19 30 535,-29 38 1,0-2-1400,43-59-1486,13-21-3037,15-28-4792,-11 10 1765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18.829"/>
    </inkml:context>
    <inkml:brush xml:id="br0">
      <inkml:brushProperty name="width" value="0.025" units="cm"/>
      <inkml:brushProperty name="height" value="0.025" units="cm"/>
    </inkml:brush>
  </inkml:definitions>
  <inkml:trace contextRef="#ctx0" brushRef="#br0">104 19 2402,'0'0'12983,"-10"-3"-9988,-31-11-860,39 14-2023,1-1 1,-1 1-1,0 0 0,1 0 0,-1 0 0,0 0 0,1 0 0,-1 0 0,0 0 0,1 1 0,-1-1 0,0 1 1,1-1-1,-1 1 0,1-1 0,-1 1 0,1 0 0,-1 0 0,1 0 0,-1 0 0,1 0 0,0 0 0,-1 0 0,1 0 1,0 0-1,0 1 0,0-1 0,0 1 0,0-1 0,0 0 0,1 1 0,-1 0 0,0-1 0,1 1 0,-1-1 0,1 1 1,0 0-1,-1-1 0,1 3 0,-1-1 39,0 1 1,1-1-1,-1 1 0,1 0 1,0-1-1,0 1 1,0-1-1,0 1 0,1-1 1,-1 1-1,1-1 1,0 1-1,0-1 1,0 1-1,1-1 0,1 4 1,2-4-54,0 0 1,0 0 0,0-1-1,0 1 1,1-1 0,-1 0-1,1-1 1,0 1 0,-1-1-1,1 0 1,0 0 0,-1-1-1,1 0 1,0 0 0,0 0-1,0-1 1,-1 0 0,1 0-1,0 0 1,-1-1-1,1 0 1,-1 0 0,0 0-1,10-6 1,-14 7-96,0 0 0,0 1 0,0-1 0,0 0 1,0 0-1,0 0 0,-1 0 0,1 1 0,0-1 0,-1 0 0,1 0 0,-1 0 0,1 0 1,-1-1-1,1 1 0,-1 0 0,0 0 0,1 0 0,-1 0 0,0 0 0,0 0 0,0-1 0,0 1 1,0 0-1,0 0 0,0 0 0,-1 0 0,1 0 0,0 0 0,0-1 0,-1 1 0,1 0 0,-1 0 1,1 0-1,-1 0 0,0 0 0,1 0 0,-1 0 0,0 1 0,1-1 0,-1 0 0,0 0 0,0 0 1,0 1-1,0-1 0,0 0 0,0 1 0,0-1 0,0 1 0,0-1 0,0 1 0,0 0 0,0-1 1,0 1-1,-1 0 0,0 0 0,-3-2-157,0 1 1,1 0-1,-1 0 0,0 0 1,0 1-1,0 0 0,1 0 1,-1 0-1,0 0 1,0 1-1,0 0 0,-8 2 1,10-1-151,-1 0 0,1 1 0,0-1-1,0 1 1,0-1 0,1 1 0,-1 0 0,1 0 0,-1 0 0,1 0 0,0 1 0,0-1 0,0 0 0,-1 5 0,-6 33-7099,8-21 1910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19.187"/>
    </inkml:context>
    <inkml:brush xml:id="br0">
      <inkml:brushProperty name="width" value="0.025" units="cm"/>
      <inkml:brushProperty name="height" value="0.025" units="cm"/>
    </inkml:brush>
  </inkml:definitions>
  <inkml:trace contextRef="#ctx0" brushRef="#br0">49 1 13677,'0'0'7805,"-4"8"-5969,-4 7-1170,3-8-305,0 1 0,1 0 0,0 0 0,1 0 0,-1 1-1,1-1 1,1 1 0,0-1 0,0 1 0,1 0 0,-1 9 0,3-17-329,-1 0 1,1-1-1,0 1 0,0 0 1,-1 0-1,1-1 1,0 1-1,0-1 1,0 1-1,0-1 0,-1 1 1,1-1-1,0 1 1,0-1-1,0 0 0,0 1 1,0-1-1,0 0 1,0 0-1,0 0 1,0 0-1,0 0 0,0 0 1,0 0-1,1 0 1,-1 0-1,0-1 0,-1 1 1,1 0-1,0-1 1,2 0-1,32-10 1087,-30 7-1039,0 0-1,0 1 1,0-2-1,-1 1 0,0 0 1,0-1-1,0 0 0,0 0 1,-1 0-1,0-1 0,4-8 1,-6 13-75,0-1 0,-1 1 1,1-1-1,-1 1 1,0-1-1,0 1 0,1-1 1,-1 1-1,0-1 0,0 1 1,0-1-1,-1 1 1,1-1-1,0 0 0,-1 1 1,1-1-1,0 1 1,-1-1-1,-1-1 0,1 1-21,-1 1 1,1-1-1,-1 1 0,0-1 0,0 1 0,1 0 0,-1 0 0,0 0 0,0 0 0,0 0 1,0 0-1,0 1 0,0-1 0,0 1 0,-1-1 0,1 1 0,0 0 0,-3 0 1,1-1-251,1 1 1,0 0-1,-1 0 1,1 0 0,0 0-1,0 1 1,-1-1-1,-4 3 1,-2 7-5050,12 10-5255,3-10 80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19.544"/>
    </inkml:context>
    <inkml:brush xml:id="br0">
      <inkml:brushProperty name="width" value="0.025" units="cm"/>
      <inkml:brushProperty name="height" value="0.025" units="cm"/>
    </inkml:brush>
  </inkml:definitions>
  <inkml:trace contextRef="#ctx0" brushRef="#br0">167 0 2402,'0'0'18375,"2"9"-16683,3 8-806,0 0-1,2 0 0,0-1 1,9 17-1,-7-17-458,-1 0 0,-1 1 1,0 1-1,7 30 0,-13-42-413,0 1 0,-1 0 0,1-1-1,-1 1 1,-1 0 0,0-1 0,1 1 0,-2-1 0,1 1-1,-1-1 1,0 1 0,-1-1 0,1 0 0,-1 0 0,0 0-1,-1 0 1,-5 8 0,-8 6-114,0 0 0,-1-1 1,-36 31-1,39-38-1286,-1-1 1,0-1-1,-22 11 0,5-9-4529</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0.246"/>
    </inkml:context>
    <inkml:brush xml:id="br0">
      <inkml:brushProperty name="width" value="0.025" units="cm"/>
      <inkml:brushProperty name="height" value="0.025" units="cm"/>
    </inkml:brush>
  </inkml:definitions>
  <inkml:trace contextRef="#ctx0" brushRef="#br0">38 311 6086,'0'0'2658,"-8"1"513,-16 2-1507,19-3 3220,23-3-1545,-5 0-3323,114-14 1220,193-2 1,-80 8-1030,915-133-18,-735 82-63,-411 61-23,208-27 829,-179 23 0,0 2 1,50 2 0,-90 0-1157,-6-1-2577,5-5-5091,3 0-1669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1.391"/>
    </inkml:context>
    <inkml:brush xml:id="br0">
      <inkml:brushProperty name="width" value="0.025" units="cm"/>
      <inkml:brushProperty name="height" value="0.025" units="cm"/>
    </inkml:brush>
  </inkml:definitions>
  <inkml:trace contextRef="#ctx0" brushRef="#br0">0 318 3651,'0'0'16907,"13"-5"-15273,3-4-1162,-1 0 1,0 0-1,0-2 0,0 0 1,-2 0-1,1-1 1,12-16-1,44-61 922,-42 51-890,44-46 1,-72 84-510,0 0 1,0 0 0,0 0 0,0 0 0,0 0 0,0 0 0,0-1 0,1 1 0,-1 0 0,0 0 0,0 0 0,0 0 0,0 0 0,0 0 0,0 0 0,1 0 0,-1 0 0,0 0 0,0 0 0,0 0 0,0 0 0,0 0 0,1 0-1,-1 0 1,0 0 0,0 0 0,0 0 0,0 0 0,1 0 0,-1 0 0,0 0 0,0 0 0,0 0 0,0 0 0,0 0 0,1 0 0,-1 0 0,0 0 0,0 0 0,0 0 0,0 0 0,0 1 0,0-1 0,0 0 0,1 0 0,-1 0 0,0 0-1,0 0 1,0 0 0,0 1 0,0-1 0,0 0 0,0 0 0,0 0 0,3 15-120,-4 19 91,-2-8 69,-2-1-1,-1 0 0,-11 31 0,10-34-319,0-1-1,1 1 1,2 1 0,-4 43-1,8-66 171,0 1-1,0-1 0,0 0 0,1 1 1,-1-1-1,0 1 0,0-1 1,0 0-1,1 1 0,-1-1 0,0 0 1,0 1-1,1-1 0,-1 0 1,0 0-1,1 1 0,-1-1 0,0 0 1,1 0-1,-1 1 0,1-1 1,-1 0-1,0 0 0,1 0 0,-1 0 1,1 0-1,-1 0 0,0 0 1,1 0-1,-1 0 0,1 0 0,-1 0 1,1 0-1,-1 0 0,0 0 1,1 0-1,-1 0 0,1 0 0,0-1 1,20-5-4400,1-11-2271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1.750"/>
    </inkml:context>
    <inkml:brush xml:id="br0">
      <inkml:brushProperty name="width" value="0.025" units="cm"/>
      <inkml:brushProperty name="height" value="0.025" units="cm"/>
    </inkml:brush>
  </inkml:definitions>
  <inkml:trace contextRef="#ctx0" brushRef="#br0">26 0 5541,'0'0'19117,"-1"11"-19010,-7 49-34,0-4-225,3 1-1,1 77 0,7-124-290,-2-5-1980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2.097"/>
    </inkml:context>
    <inkml:brush xml:id="br0">
      <inkml:brushProperty name="width" value="0.025" units="cm"/>
      <inkml:brushProperty name="height" value="0.025" units="cm"/>
    </inkml:brush>
  </inkml:definitions>
  <inkml:trace contextRef="#ctx0" brushRef="#br0">0 36 11018,'0'0'13421,"70"-9"-12908,-38 9-321,2 0-160,-2-1-513,-2-5-2017,-2-2-2595,-5-4-5092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2.438"/>
    </inkml:context>
    <inkml:brush xml:id="br0">
      <inkml:brushProperty name="width" value="0.025" units="cm"/>
      <inkml:brushProperty name="height" value="0.025" units="cm"/>
    </inkml:brush>
  </inkml:definitions>
  <inkml:trace contextRef="#ctx0" brushRef="#br0">0 43 3011,'0'0'19319,"8"-6"-18416,1 1-750,0 0 0,0 1 1,0 0-1,0 0 0,1 1 0,-1 0 1,1 1-1,0 0 0,0 0 1,0 1-1,0 0 0,0 1 0,11 1 1,-20-1-141,0 0-1,0 0 1,0 0 0,0 0 0,0 0 0,0 0-1,0 1 1,0-1 0,0 0 0,0 1 0,0-1 0,0 0-1,0 1 1,-1-1 0,1 1 0,0 0 0,0-1 0,-1 1-1,1 0 1,0-1 0,0 1 0,-1 0 0,1 0-1,-1 0 1,1-1 0,-1 1 0,1 0 0,-1 0 0,0 0-1,1 0 1,-1 0 0,0 0 0,0 0 0,1 0 0,-1 0-1,0 0 1,0 0 0,0 0 0,0 0 0,-1 0 0,1 0-1,0 0 1,0 1 0,-1 1 97,0 1 0,0-1-1,-1 0 1,1 1 0,-1-1 0,1 0 0,-1 0 0,0 0-1,0 0 1,-5 5 0,-9 6 455,-1 0 0,-1 0-1,0-2 1,-33 17 0,57-30-557,-1 0 1,1 0-1,-1 1 0,1 0 0,-1 0 0,1 0 1,7 2-1,8-1-42,-15 0-45,1-1 0,-1 1 0,0 1 0,1-1 0,-1 1 0,0 0 0,0 0-1,0 1 1,0 0 0,0 0 0,0 0 0,9 8 0,-12-9 54,-1 0 1,1 1-1,-1-1 0,1 0 1,-1 1-1,0-1 0,0 1 1,0 0-1,-1 0 0,1-1 1,-1 1-1,1 0 0,-1 1 1,0-1-1,0 0 0,0 0 1,-1 0-1,1 1 0,-1-1 1,0 0-1,0 0 0,0 1 1,0-1-1,0 0 0,-1 1 0,0-1 1,-1 5-1,0-4 107,0-1 1,0 0-1,0-1 0,-1 1 0,1 0 0,-1-1 1,0 1-1,0-1 0,1 0 0,-2 0 1,1 0-1,0 0 0,0-1 0,0 1 0,-1-1 1,1 0-1,-1 0 0,1 0 0,-1 0 1,-3 0-1,-3 1 88,0-1-1,0 0 1,0 0 0,0-1-1,0 0 1,-12-3 0,21 3-272,0 0 1,0 0-1,0 0 1,0 0-1,0-1 1,0 1-1,0 0 1,0-1-1,0 1 1,0-1-1,1 1 1,-1-1-1,0 1 1,0-1-1,1 1 1,-1-1-1,0 0 1,1 0-1,-1 1 1,1-1-1,-1 0 1,0 0-1,1 0 1,0 1-1,-1-1 1,1 0-1,0 0 1,-1 0-1,1 0 1,0 0-1,0 0 1,0 0-1,0 0 1,0 0-1,0 0 0,0 0 1,0 0-1,0 1 1,0-1-1,0 0 1,1 0-1,-1 0 1,0 0-1,1 0 1,-1 0-1,1 0 1,0-1-1,1-2-1319,1-1-1,-1 1 1,1 0-1,0 0 1,0 0-1,0 0 1,8-6-1,10-5-4984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2.795"/>
    </inkml:context>
    <inkml:brush xml:id="br0">
      <inkml:brushProperty name="width" value="0.025" units="cm"/>
      <inkml:brushProperty name="height" value="0.025" units="cm"/>
    </inkml:brush>
  </inkml:definitions>
  <inkml:trace contextRef="#ctx0" brushRef="#br0">147 0 16784,'0'0'10805,"-6"11"-10287,-48 70 314,27-44-477,-27 49 0,48-71-1734,12-21-3198,10-25-4243,-10 5 321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9.144"/>
    </inkml:context>
    <inkml:brush xml:id="br0">
      <inkml:brushProperty name="width" value="0.025" units="cm"/>
      <inkml:brushProperty name="height" value="0.025" units="cm"/>
    </inkml:brush>
  </inkml:definitions>
  <inkml:trace contextRef="#ctx0" brushRef="#br0">1 165 9449,'0'0'13517,"9"7"-12791,-6-4-682,0 0 0,1-1 0,-1 0 0,1 1 0,0-1 0,0 0 0,0-1 0,0 1 0,0-1 0,0 1 0,0-1 0,1-1 0,-1 1 0,0-1 0,0 1 0,1-1 0,-1 0 0,0-1 0,1 1 0,-1-1 0,0 0 0,0 0 0,1 0 0,-1 0 0,0-1 0,0 0 0,-1 0 0,5-2 0,8-4 53,0-1 1,-1 0 0,26-21 0,-37 26-63,0 0 0,1 0 0,-2 0 0,1-1 0,0 1 0,-1-1 0,0 0-1,0 0 1,0 0 0,-1 0 0,1 0 0,-1-1 0,0 1 0,-1-1 0,2-10 0,-3 15-11,0-1 1,0 1 0,0-1-1,0 1 1,0-1-1,-1 1 1,1-1 0,0 1-1,-1-1 1,0 1-1,1-1 1,-1 1 0,0 0-1,0-1 1,1 1-1,-1 0 1,0 0 0,0-1-1,0 1 1,-1 0-1,1 0 1,0 0 0,0 1-1,-1-1 1,1 0-1,0 0 1,-1 1 0,1-1-1,-1 0 1,1 1-1,0 0 1,-1-1 0,1 1-1,-1 0 1,0 0-1,1 0 1,-1 0 0,1 0-1,-1 0 1,1 0-1,-1 0 1,1 0 0,-3 2-1,-2-2 66,-1 1 0,1 0 0,-1 1-1,1 0 1,0 0 0,0 0 0,-1 1 0,2 0 0,-8 4-1,2 2-78,0 1 0,1 0-1,0 1 1,1-1 0,0 2-1,-11 19 1,15-23-5,1 1 1,-1-1-1,2 0 0,-1 1 0,2 0 1,-1 0-1,1 0 0,0 0 0,1 0 0,0 0 1,0 12-1,1-20-28,0 0-1,0 0 1,1 0 0,-1 0-1,0 0 1,0 0 0,1 0-1,-1 0 1,1 0 0,-1 0-1,1 0 1,-1 0 0,1 0-1,-1 0 1,1 0 0,0-1-1,0 1 1,-1 0 0,1 0-1,0-1 1,0 1 0,0 0-1,0-1 1,0 1 0,0-1-1,1 1 1,1 0-147,0 0 0,1-1 0,-1 1 0,0-1 0,0 0-1,1 0 1,-1 0 0,7-1 0,-1-1-511,0 0 1,0 0-1,-1-1 0,1 0 0,14-7 1,17-16-5151,1-5-5220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3.295"/>
    </inkml:context>
    <inkml:brush xml:id="br0">
      <inkml:brushProperty name="width" value="0.025" units="cm"/>
      <inkml:brushProperty name="height" value="0.025" units="cm"/>
    </inkml:brush>
  </inkml:definitions>
  <inkml:trace contextRef="#ctx0" brushRef="#br0">132 15 4068,'0'0'18593,"-8"-1"-18149,5 0-299,0 1-115,1-1-1,-1 1 0,1 0 1,-1-1-1,0 1 0,1 1 1,-1-1-1,1 0 0,-1 1 0,1-1 1,-1 1-1,-3 1 0,4-1 239,1 0 0,-1 0 0,1 1 0,-1-1 1,1 0-1,-1 1 0,1-1 0,0 1 0,0-1 0,0 1 0,0 0 0,0-1 0,0 1 0,0 0 0,-1 4 1147,24-13-646,-15 3-714,-4 3-30,-1 0-1,1 1 1,0-2-1,-1 1 1,0 0-1,1 0 1,-1-1-1,0 1 1,0-1-1,0 0 1,0 0-1,0 0 1,0 0 0,0 0-1,0 0 1,-1 0-1,3-5 1,-33 9-47,15 2 295,0 1-1,0 1 0,0 0 0,-24 15 1,37-21-275,1 1 1,-1-1-1,0 1 1,1 0-1,-1-1 1,0 1-1,1 0 1,-1-1-1,1 1 1,-1 0-1,1 0 1,-1-1-1,1 1 1,0 0 0,-1 0-1,1 0 1,0 0-1,0 0 1,0-1-1,0 1 1,-1 0-1,1 0 1,0 0-1,1 0 1,-1 0-1,0 0 1,0 0-1,0 0 1,0-1-1,1 1 1,-1 0-1,0 0 1,1 0 0,-1 0-1,1-1 1,-1 1-1,1 0 1,-1 0-1,1-1 1,-1 1-1,1 0 1,0-1-1,-1 1 1,1-1-1,0 1 1,0-1-1,0 1 1,-1-1-1,3 1 1,1 2 3,0 0 0,1 0 0,-1-1-1,1 0 1,0 0 0,0 0 0,6 1 0,-7-2 10,-1-1 0,1 0 0,0-1 0,-1 1-1,1-1 1,-1 1 0,1-1 0,0 0 0,-1 0 0,1-1 0,-1 1 0,0-1 0,0 0-1,1 1 1,-1-1 0,0-1 0,-1 1 0,1 0 0,0-1 0,-1 0 0,1 1 0,-1-1 0,0 0-1,0 0 1,0 0 0,0-1 0,0 1 0,-1 0 0,0-1 0,1 1 0,-1-1 0,0 1-1,-1-1 1,1-6 0,-1 9-17,-1 1 0,0-1 0,0 0 0,0 0 0,0 1-1,1-1 1,-1 0 0,0 1 0,0-1 0,-1 1 0,1-1-1,0 1 1,0-1 0,0 1 0,0 0 0,0 0 0,0-1-1,0 1 1,-1 0 0,1 0 0,0 0 0,0 0 0,0 1 0,0-1-1,0 0 1,-2 1 0,-33 5-811,34-5 576,0 0 0,0 0 0,0 0 1,0 1-1,1-1 0,-1 1 0,0-1 1,0 1-1,1 0 0,-3 3 0,0 14-9758,4-14 3378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3.686"/>
    </inkml:context>
    <inkml:brush xml:id="br0">
      <inkml:brushProperty name="width" value="0.025" units="cm"/>
      <inkml:brushProperty name="height" value="0.025" units="cm"/>
    </inkml:brush>
  </inkml:definitions>
  <inkml:trace contextRef="#ctx0" brushRef="#br0">139 1 4356,'0'0'19923,"-10"5"-18701,-3 3-919,-1 1-1,2 0 1,-1 1-1,-15 15 1,23-20-244,1 0 0,-1 0 0,1 0 0,0 0-1,1 1 1,-1 0 0,1-1 0,0 1 0,0 0 0,1 1 0,0-1 0,0 0 0,0 1 0,1-1 0,-1 10 0,3-14-34,-1-1-1,1 0 0,-1 0 1,1 1-1,-1-1 1,1 0-1,0 0 1,0 0-1,-1 0 1,1 0-1,0 0 1,0 0-1,0 0 1,0 0-1,0 0 0,1-1 1,-1 1-1,0 0 1,0-1-1,0 1 1,1-1-1,-1 1 1,0-1-1,1 1 1,-1-1-1,0 0 0,1 0 1,-1 0-1,0 0 1,1 0-1,-1 0 1,0 0-1,3-1 1,3 2 135,1-2 0,-1 1 1,1-1-1,-1 0 0,8-3 1,-8 1-70,0 0 0,-1 0 0,1 0 0,-1-1 0,0 0 0,0-1 0,0 1 0,-1-1 0,0 0-1,0 0 1,0-1 0,0 0 0,-1 0 0,0 0 0,0 0 0,0 0 0,-1-1 0,0 1 0,-1-1 0,1 0 0,-1 0 0,-1 0 0,1-1 0,0-11 0,-2 17-100,0 1 1,-1-1-1,1 1 0,-1-1 1,1 0-1,-1 1 0,1-1 0,-1 1 1,0-1-1,0 1 0,0 0 1,0-1-1,0 1 0,0 0 1,0 0-1,0-1 0,0 1 1,-1 0-1,1 0 0,0 0 1,-1 1-1,1-1 0,-1 0 0,1 0 1,-1 1-1,1-1 0,-1 1 1,0-1-1,1 1 0,-1 0 1,1 0-1,-1 0 0,0 0 1,1 0-1,-1 0 0,-3 0 1,0 0-485,0 1 0,1-1 0,-1 1 0,0 0 0,0 0 1,1 0-1,-1 0 0,0 1 0,1 0 0,-1 0 1,-7 5-1,1 3-4819,2-1-3795</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5.569"/>
    </inkml:context>
    <inkml:brush xml:id="br0">
      <inkml:brushProperty name="width" value="0.025" units="cm"/>
      <inkml:brushProperty name="height" value="0.025" units="cm"/>
    </inkml:brush>
  </inkml:definitions>
  <inkml:trace contextRef="#ctx0" brushRef="#br0">70 1 4100,'0'0'7751,"-10"1"-4270,-31 5-1292,22 0 529,24 2-1541,20 1-722,29-4-1219,99-2-1,-96-3-3813,-74 9-5164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5.912"/>
    </inkml:context>
    <inkml:brush xml:id="br0">
      <inkml:brushProperty name="width" value="0.025" units="cm"/>
      <inkml:brushProperty name="height" value="0.025" units="cm"/>
    </inkml:brush>
  </inkml:definitions>
  <inkml:trace contextRef="#ctx0" brushRef="#br0">0 7 7431,'0'0'12684,"70"23"-12332,-23-23-191,0-5-226,-2 0-1920,-2-4-1667,-10-1-1345</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6.254"/>
    </inkml:context>
    <inkml:brush xml:id="br0">
      <inkml:brushProperty name="width" value="0.025" units="cm"/>
      <inkml:brushProperty name="height" value="0.025" units="cm"/>
    </inkml:brush>
  </inkml:definitions>
  <inkml:trace contextRef="#ctx0" brushRef="#br0">135 3 11723,'0'0'8734,"9"0"-8846,-7-1 114,1 1 1,-1-1 0,1 1-1,-1 0 1,1 0 0,-1 0-1,1 0 1,0 0 0,-1 0-1,1 1 1,-1-1 0,0 1-1,1 0 1,-1 0 0,1 0-1,-1 0 1,0 0 0,0 0-1,0 1 1,0-1 0,0 1-1,0-1 1,0 1 0,0 0-1,0 0 1,-1 0 0,1 0-1,-1 0 1,1 0 0,-1 0-1,0 1 1,0-1 0,0 0-1,0 1 1,-1-1 0,1 1-1,0-1 1,-1 1 0,0-1-1,1 1 1,-1 2 0,0 2 83,-1 1 1,0-1 0,0 0 0,0 0 0,-1 1 0,0-1-1,0 0 1,0-1 0,-1 1 0,0 0 0,-1-1-1,0 1 1,0-1 0,-6 8 0,-11 11-37,-48 45 0,25-27-881,20-19-1721,5-9-2567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7.311"/>
    </inkml:context>
    <inkml:brush xml:id="br0">
      <inkml:brushProperty name="width" value="0.025" units="cm"/>
      <inkml:brushProperty name="height" value="0.025" units="cm"/>
    </inkml:brush>
  </inkml:definitions>
  <inkml:trace contextRef="#ctx0" brushRef="#br0">1 270 4036,'0'0'16303,"11"-9"-15118,24-23-390,40-47-1,-63 66-507,-1-1-1,0 0 1,-1-1-1,0 0 1,-2 0-1,1-1 1,10-32-1,-59 136 189,33-69-892,2 1 0,0-1 0,1 1-1,0 0 1,0 29 0,4-48 300,0 0 0,0 0 0,0 0 0,0 0 0,1 0 0,-1 0 0,0 1 0,1-1 0,-1 0 0,1 0 0,-1 0 0,1 0 0,-1 0 0,1 0 0,0-1 1,-1 1-1,1 0 0,0 0 0,0 0 0,0 0 0,-1-1 0,1 1 0,0-1 0,0 1 0,0 0 0,0-1 0,0 1 0,0-1 0,1 0 0,-1 1 0,0-1 0,0 0 0,0 0 0,0 0 0,0 0 0,0 0 1,1 0-1,-1 0 0,0 0 0,0 0 0,0 0 0,1-1 0,3 0-723,0 0 0,1 0 0,-1 0 0,-1-1 0,1 0 0,0 0 1,0 0-1,6-4 0,16-15-4504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7.639"/>
    </inkml:context>
    <inkml:brush xml:id="br0">
      <inkml:brushProperty name="width" value="0.025" units="cm"/>
      <inkml:brushProperty name="height" value="0.025" units="cm"/>
    </inkml:brush>
  </inkml:definitions>
  <inkml:trace contextRef="#ctx0" brushRef="#br0">81 32 9577,'0'0'9663,"-10"13"-9028,4-6-580,-39 61 1034,42-63-918,0 1 0,1-1-1,-1 1 1,1 0 0,1 0-1,-1 0 1,1 0 0,0 0-1,0 1 1,0-1 0,1 0-1,1 12 1,0-16-131,-1-1 1,1 0-1,0 0 1,-1 0-1,1 1 0,0-1 1,0 0-1,0 0 0,0 0 1,0 0-1,0-1 1,0 1-1,0 0 0,1 0 1,-1-1-1,0 1 1,0 0-1,1-1 0,-1 1 1,0-1-1,1 0 1,-1 1-1,0-1 0,1 0 1,-1 0-1,0 0 1,1 0-1,-1 0 0,1 0 1,-1 0-1,0-1 0,1 1 1,-1 0-1,0-1 1,1 1-1,-1-1 0,2 0 1,4-1 167,-1 0-1,1-1 1,0 0 0,-1 0 0,0 0 0,7-4-1,-5-1-31,0 0-1,0 0 1,-1-1-1,0 0 1,0 0-1,-1 0 0,0-1 1,9-20-1,-14 26-107,1 0 0,-1 0 0,0 1-1,0-1 1,-1 0 0,1 0-1,-1 0 1,0 0 0,0 0 0,0 0-1,0 0 1,-2-6 0,1 7-50,0 1 1,0-1-1,0 1 0,-1 0 1,1 0-1,-1-1 0,1 1 1,-1 0-1,0 0 1,0 1-1,0-1 0,0 0 1,0 1-1,0-1 1,0 1-1,-1-1 0,1 1 1,0 0-1,-1 0 0,-4-1 1,4 1-129,0 0 0,0 0 1,0 0-1,0 1 0,0-1 0,0 1 0,0 0 1,0 0-1,0 0 0,0 0 0,0 0 1,0 1-1,0-1 0,0 1 0,0 0 1,0 0-1,1 0 0,-1 0 0,-4 3 0,5-2-17,0-1 0,0 1 0,1 0 0,-1 0-1,1 0 1,-1 0 0,1 0 0,0 0 0,-1 0-1,1 1 1,1-1 0,-1 0 0,0 1-1,0-1 1,1 0 0,-1 1 0,1-1 0,0 1-1,0-1 1,0 1 0,0-1 0,0 1 0,0-1-1,2 3 1,-2-3-136,1 0 0,-1 0 0,1 0 0,0-1 1,-1 1-1,1 0 0,0-1 0,0 1 0,0-1 0,1 1 0,-1-1 0,0 1 0,1-1 1,-1 0-1,0 0 0,1 0 0,0 0 0,-1 0 0,1 0 0,0 0 0,-1 0 0,4 1 0,42 8-6417,-13-8 931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8.011"/>
    </inkml:context>
    <inkml:brush xml:id="br0">
      <inkml:brushProperty name="width" value="0.025" units="cm"/>
      <inkml:brushProperty name="height" value="0.025" units="cm"/>
    </inkml:brush>
  </inkml:definitions>
  <inkml:trace contextRef="#ctx0" brushRef="#br0">200 67 4228,'0'0'14899,"-11"-7"-13906,6 3-806,-26-17 193,30 21-343,-1-1 0,1 1-1,-1-1 1,1 1 0,-1-1-1,0 1 1,1 0 0,-1 0-1,0 0 1,1 0 0,-1 0-1,0 0 1,1 0 0,-1 0-1,0 1 1,1-1-1,-1 1 1,0-1 0,1 1-1,-1 0 1,1-1 0,-1 1-1,-1 2 1,-9 7 366,0 0 0,1 1 0,0 1-1,-15 21 1,21-26-228,0 0-1,0 1 0,1 0 1,0 0-1,0 0 1,1 0-1,0 1 0,1-1 1,-3 17-1,5-24-159,0 0-1,0 0 0,0 0 1,0 1-1,0-1 0,0 0 1,0 0-1,0 0 0,0 1 0,1-1 1,-1 0-1,0 0 0,1 0 1,-1 0-1,1 0 0,0 1 1,-1-1-1,1 0 0,0 0 1,-1-1-1,1 1 0,0 0 1,0 0-1,0 0 0,0 0 1,0-1-1,0 1 0,0 0 1,1 0-1,2 0 10,-1 0-1,1 0 1,-1-1-1,1 1 1,-1-1 0,1 0-1,-1 0 1,1 0 0,-1 0-1,5-2 1,4 0 7,0-1 0,-1 0 0,0-1 0,1 0 0,15-9 0,-15 5-17,0 0 0,0-1 0,-1 0 0,-1-1 0,0 0 0,10-12 0,-15 16 2,-1 0 0,0 0-1,0-1 1,0 1 0,-1-1 0,0 0 0,-1 0 0,1 0 0,-1 0 0,-1-1-1,1 1 1,-1 0 0,0-11 0,-1 17-10,0 0 0,0 0 1,0-1-1,0 1 0,0 0 0,0-1 0,-1 1 0,1 0 1,0 0-1,-1-1 0,1 1 0,-1 0 0,0 0 0,1 0 1,-1 0-1,0 0 0,0 0 0,1 0 0,-1 0 0,0 0 0,0 0 1,0 0-1,0 0 0,0 1 0,-2-2 0,0 1 15,0 0 0,0 0-1,1 1 1,-1-1 0,0 1-1,0-1 1,0 1 0,0 0-1,0 0 1,0 1 0,-3 0-1,-3 0 27,0 2 0,0-1 0,0 1 0,0 0 0,1 1 0,-13 7 0,1 1 9,14-9-24,0 0 0,1 0 1,-1 1-1,1 0 0,0 0 1,0 0-1,0 1 0,-7 8 1,61-11-3316,9-7-3545,-26-3 384</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8.355"/>
    </inkml:context>
    <inkml:brush xml:id="br0">
      <inkml:brushProperty name="width" value="0.025" units="cm"/>
      <inkml:brushProperty name="height" value="0.025" units="cm"/>
    </inkml:brush>
  </inkml:definitions>
  <inkml:trace contextRef="#ctx0" brushRef="#br0">113 0 4004,'0'0'18892,"-11"10"-18224,-1 0-337,0 2 1,1 0 0,-18 24-1,24-29-86,0 1 0,1-1 0,0 1 0,0 0-1,1 1 1,0-1 0,0 0 0,1 1 0,0 0 0,-1 15-1,3-23-224,0 0 0,0 1 0,0-1 0,0 0 0,0 1 0,1-1 0,-1 0 0,0 0 0,1 1 0,-1-1 0,0 0 0,1 0 0,0 0 0,-1 0 0,1 0 0,0 1 0,-1-1 0,1 0 0,0-1 0,0 1 0,0 0 0,0 0 0,0 0 0,0 0 0,0-1 0,0 1 0,2 0 0,0 1 6,1-1 0,0 0 0,0-1 0,-1 1-1,1-1 1,0 1 0,0-1 0,0 0 0,5-1 0,2 0-2,-1-1 0,1 0 0,-1-1 0,0 0 1,0-1-1,14-7 0,-15 5-13,0 0-1,-1-1 1,0 0-1,0 0 1,-1-1-1,0 0 1,7-10 0,-13 15-36,1 1 0,0-1 1,-1 0-1,0 0 0,1 0 1,-1 0-1,0 0 1,-1 0-1,1 0 0,0 0 1,-1 0-1,0-5 0,0 6-25,0 0 0,-1 0 0,1 1 0,-1-1 0,1 0 0,-1 0 0,0 1 0,0-1 0,0 1 0,0-1 0,0 1 0,0-1 0,0 1 0,-1-1 0,1 1 0,0 0 0,-1 0 0,1 0 0,-1 0 0,1 0 0,-1 0 0,0 0 0,-2-1 0,-2 0-704,-1 0 0,1 1 1,-1 0-1,1 0 0,-1 0 0,1 0 0,-1 1 1,-7 1-1,0-1-2824,-2 0-4162</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9.214"/>
    </inkml:context>
    <inkml:brush xml:id="br0">
      <inkml:brushProperty name="width" value="0.025" units="cm"/>
      <inkml:brushProperty name="height" value="0.025" units="cm"/>
    </inkml:brush>
  </inkml:definitions>
  <inkml:trace contextRef="#ctx0" brushRef="#br0">69 133 1730,'0'0'1313,"9"-10"-245,3-1 193,40-39 4464,-48 45-4566,1 0-1,-1 0 1,0-1 0,0 1-1,-1-1 1,1 0-1,-1 0 1,3-11-1,-8 17 2372,-6 6-2610,-8 11-699,-9 17 265,2 0-1,-29 57 1,43-72-313,0 1 0,1 0 1,2 1-1,0-1 0,1 1 0,-4 38 1,9-57-167,0 1 1,0-1-1,0 0 1,0 1-1,0-1 1,0 0-1,1 0 1,-1 1-1,1-1 1,0 0 0,0 0-1,0 0 1,0 1-1,0-1 1,0 0-1,0-1 1,1 1-1,-1 0 1,1 0-1,-1 0 1,3 1-1,0-1-15,0 1-1,-1-1 0,1 0 0,0 0 0,0-1 0,1 1 1,-1-1-1,0 0 0,0 0 0,9 1 0,-3-2-501,0 1 0,0-1 0,0-1-1,0 0 1,0 0 0,0-1-1,0-1 1,0 1 0,13-7 0,9-9-3996,-6-4-2135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30.034"/>
    </inkml:context>
    <inkml:brush xml:id="br0">
      <inkml:brushProperty name="width" value="0.025" units="cm"/>
      <inkml:brushProperty name="height" value="0.025" units="cm"/>
    </inkml:brush>
  </inkml:definitions>
  <inkml:trace contextRef="#ctx0" brushRef="#br0">188 13 15791,'-9'6'2557,"-3"3"-1799,3-3 63,0 1 0,0 0 0,0 0 0,1 0 0,0 1 0,0 0 0,1 1-1,-11 16 1,18-25-816,0 0-1,0 1 0,0-1 0,0 0 1,0 1-1,0-1 0,0 0 1,0 1-1,0-1 0,0 0 0,0 1 1,0-1-1,0 0 0,0 1 0,0-1 1,0 0-1,0 1 0,0-1 0,0 0 1,1 0-1,-1 1 0,0-1 1,0 0-1,0 0 0,0 1 0,1-1 1,-1 0-1,0 0 0,0 1 0,1-1 1,-1 0-1,0 0 0,1 0 0,-1 0 1,0 1-1,0-1 0,1 0 0,-1 0 1,1 0-1,19 1 59,21-13-110,-37 8 43,0 0 0,0 0-1,0 0 1,0 0 0,-1-1-1,0 1 1,4-9 0,-5 11 4,-1 0 0,0 0-1,0 0 1,0 0 0,0 0 0,-1-1 0,1 1 0,0 0 0,-1-1-1,0 1 1,0 0 0,1-1 0,-1 1 0,-1-1 0,1 1 0,0 0-1,0-1 1,-1 1 0,0 0 0,-1-5 0,1 7 3,0-1 1,0 0 0,1 1-1,-1-1 1,0 1-1,0-1 1,-1 1-1,1 0 1,0-1 0,0 1-1,0 0 1,0 0-1,0 0 1,0 0-1,0 0 1,0 0 0,0 0-1,0 0 1,-1 0-1,1 0 1,0 0 0,0 1-1,0-1 1,0 1-1,0-1 1,0 0-1,-1 2 1,-29 14 104,28-14-50,-1 1-1,1 0 1,-1 0-1,1 0 1,0 0-1,0 1 1,-3 4 0,-9 11 175,14-20-20,-1-5-5743,15 1-1543,-9 4 6934,0-1 1,-1 0 0,1 0 0,-1 0 0,0 0-1,0-1 1,0 1 0,5-6 0,8-5 4,5-5 4476,-22 17-4147,1 1 0,0 0 1,-1-1-1,1 1 1,-1 0-1,1-1 0,0 1 1,-1 0-1,1 0 0,-1 0 1,1-1-1,-1 1 0,1 0 1,-1 0-1,1 0 0,-1 0 1,1 0-1,-1 0 0,1 0 1,-1 0-1,1 0 0,-1 0 1,1 0-1,-1 0 1,1 0-1,-1 1 0,1-1 1,-1 0-1,-35 10 4160,17-1-5312,9-2 1212,0 1 0,0 0-1,1 0 1,0 1 0,-12 16 0,18-22-193,1 0-1,-1 1 1,1-1 0,0 1 0,0 0 0,0 0 0,0 0-1,0 0 1,1 0 0,0 0 0,0 0 0,0 0 0,1 0-1,-1 1 1,1-1 0,0 0 0,0 1 0,0-1 0,2 8-1,-1-10-53,0-1 0,0 1 0,1-1 0,-1 0-1,0 1 1,1-1 0,-1 0 0,1 0 0,-1 0-1,1 0 1,0 0 0,-1 0 0,1 0 0,0-1-1,-1 1 1,1-1 0,0 1 0,0-1 0,0 0-1,0 1 1,0-1 0,-1 0 0,4 0 0,45-4 87,-42 1-98,0 0-1,0 0 1,0-1-1,0 0 1,0 0-1,-1-1 0,0 0 1,0 0-1,0-1 1,-1 0-1,0 0 1,6-8-1,-8 9-73,0 0-1,0 1 1,0-2-1,-1 1 1,0 0-1,0-1 1,-1 1-1,1-1 1,-1 0-1,0 1 1,-1-1-1,1 0 0,-1-1 1,0 1-1,-1 0 1,0 0-1,0-12 1,0 17-26,-1 0-1,1 1 1,0-1 0,0 0-1,-1 0 1,1 1 0,0-1 0,-1 0-1,1 1 1,-1-1 0,1 0-1,-1 1 1,1-1 0,-1 1 0,1-1-1,-1 1 1,1-1 0,-1 1-1,0-1 1,1 1 0,-1-1-1,0 1 1,0 0 0,1 0 0,-1-1-1,0 1 1,0 0 0,1 0-1,-1 0 1,0 0 0,0 0 0,0 0-1,1 0 1,-1 0 0,0 0-1,0 0 1,0 0 0,1 0 0,-1 0-1,-1 1 1,0 0-294,1-1 0,-1 1 0,1 0 0,-1-1 0,1 1 0,-1 0 1,1 0-1,0 0 0,-1 0 0,1 0 0,0 0 0,0 0 0,0 1 0,0-1 0,0 0 0,0 1 0,0-1 0,-1 3 0,0 9-3355,1-1-669</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9.636"/>
    </inkml:context>
    <inkml:brush xml:id="br0">
      <inkml:brushProperty name="width" value="0.025" units="cm"/>
      <inkml:brushProperty name="height" value="0.025" units="cm"/>
    </inkml:brush>
  </inkml:definitions>
  <inkml:trace contextRef="#ctx0" brushRef="#br0">1 246 4452,'0'0'18546,"8"-1"-17148,4-2-1212,-1-1 0,1 0 0,-1-1-1,0 0 1,0 0 0,-1-1-1,0-1 1,0 0 0,0 0-1,-1-1 1,0 0 0,13-16 0,3-4 294,-2-1 0,-1 0 0,20-37 0,-66 137-186,-12 1-267,-26 62-1,61-132-18,0 0 0,0 0 0,1 0 0,-1 0 0,1 0 0,-1 0-1,1 1 1,0-1 0,0 0 0,0 0 0,1 4 0,-1-5-102,0 0 0,0-1 0,0 1 1,1-1-1,-1 1 0,0-1 0,1 1 0,-1-1 0,0 1 0,1-1 1,-1 0-1,1 1 0,-1-1 0,1 1 0,-1-1 0,1 0 0,-1 1 1,1-1-1,-1 0 0,1 0 0,-1 1 0,1-1 0,-1 0 0,1 0 1,0 0-1,-1 0 0,1 0 0,3 0-570,-1 0 1,0-1-1,0 1 1,0-1-1,0 0 1,0 0-1,0 0 1,0-1-1,0 1 0,-1-1 1,1 1-1,0-1 1,-1 0-1,4-3 1,18-16-6704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29.976"/>
    </inkml:context>
    <inkml:brush xml:id="br0">
      <inkml:brushProperty name="width" value="0.025" units="cm"/>
      <inkml:brushProperty name="height" value="0.025" units="cm"/>
    </inkml:brush>
  </inkml:definitions>
  <inkml:trace contextRef="#ctx0" brushRef="#br0">64 0 4420,'0'0'16592,"-1"10"-15669,-4 21 325,-18 57 0,15-64-989,1 0 0,1 0 0,1 0 0,2 1 0,0 0 0,1 34-1,2-58-339,0-1-1,0 1 1,0-1-1,0 1 0,0-1 1,1 1-1,-1-1 0,0 0 1,0 1-1,0-1 0,1 1 1,-1-1-1,0 0 0,0 1 1,1-1-1,-1 0 0,0 1 1,1-1-1,-1 0 0,1 1 1,-1-1-1,0 0 0,1 0 1,-1 1-1,1-1 0,-1 0 1,0 0-1,1 0 0,-1 0 1,1 0-1,-1 0 0,1 0 1,-1 1-1,1-1 0,7-9-4870,-5-6-541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30.333"/>
    </inkml:context>
    <inkml:brush xml:id="br0">
      <inkml:brushProperty name="width" value="0.025" units="cm"/>
      <inkml:brushProperty name="height" value="0.025" units="cm"/>
    </inkml:brush>
  </inkml:definitions>
  <inkml:trace contextRef="#ctx0" brushRef="#br0">0 1 3844,'0'0'20979,"77"13"-20306,-40-13-513,-2 0-96,3 0-608,-6 0-1538,-4-3-833,-5-2-1954,-5 1-4163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30.658"/>
    </inkml:context>
    <inkml:brush xml:id="br0">
      <inkml:brushProperty name="width" value="0.025" units="cm"/>
      <inkml:brushProperty name="height" value="0.025" units="cm"/>
    </inkml:brush>
  </inkml:definitions>
  <inkml:trace contextRef="#ctx0" brushRef="#br0">0 126 9929,'0'0'14612,"10"0"-13865,85 2-187,-93-2-556,-1 0 0,0 0-1,0 0 1,1 0 0,-1 0-1,0 0 1,1 1-1,-1-1 1,0 1 0,0-1-1,1 1 1,-1-1-1,0 1 1,0-1 0,0 1-1,0 0 1,0 0-1,0 0 1,0 0 0,0 0-1,0 0 1,0 0 0,-1 0-1,1 0 1,0 0-1,0 2 1,1 1 12,-1-1-1,-1 1 1,1 0 0,0-1 0,-1 1-1,0 0 1,0 0 0,0-1 0,-1 7-1,-1 4 38,-1 1-1,-1-1 0,-10 25 1,4-18 43,14-52 1580,6-14-1194,-3-1 0,-2-1 0,0-75-1,-4 122-491,0 0-1,1 0 0,-1 0 1,0 0-1,1 0 0,-1 0 1,0 0-1,1 1 0,-1-1 1,0 0-1,1 1 0,-1-1 1,0 1-1,0-1 0,0 1 1,1 0-1,-1 0 0,1 1 1,7 3-422,0-1 1,1 0 0,-1-1 0,1 1-1,-1-2 1,1 1 0,0-2 0,14 2-1,-15-2-693,-1-1-1,1 0 0,-1 0 0,0-1 0,1 0 0,-1 0 0,0-1 0,1 0 0,-1-1 0,10-4 0,10-10-4794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30.988"/>
    </inkml:context>
    <inkml:brush xml:id="br0">
      <inkml:brushProperty name="width" value="0.025" units="cm"/>
      <inkml:brushProperty name="height" value="0.025" units="cm"/>
    </inkml:brush>
  </inkml:definitions>
  <inkml:trace contextRef="#ctx0" brushRef="#br0">265 1 3171,'0'0'15321,"0"9"-13180,-1 21-418,2-1 0,1 0 0,11 52 0,-10-64-1518,0 1 1,-2 0-1,0 0 1,0 0-1,-2 0 1,0 0 0,-2 0-1,1 0 1,-2-1-1,-1 1 1,0-1-1,-1 0 1,-12 25-1,4-14-700,-2 0-1,-1-1 0,-1-1 0,-2-1 1,0 0-1,-42 38 0,21-31-5734,5-12-6016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34.872"/>
    </inkml:context>
    <inkml:brush xml:id="br0">
      <inkml:brushProperty name="width" value="0.025" units="cm"/>
      <inkml:brushProperty name="height" value="0.025" units="cm"/>
    </inkml:brush>
  </inkml:definitions>
  <inkml:trace contextRef="#ctx0" brushRef="#br0">103 629 4612,'0'0'80,"-8"2"2958,7-2-2891,-45 7 1975,44-6-1817,0-1 1,0 1 0,0-1 0,0 0 0,0 1 0,-1-1-1,1 0 1,0 0 0,0-1 0,0 1 0,0 0-1,-1-1 1,1 1 0,0-1 0,0 0 0,0 0 0,0 0-1,0 0 1,1 0 0,-4-2 0,4 2-235,1-1 0,0 1 0,0 0 0,0 0 0,0 0 1,0 0-1,0 0 0,0-1 0,0 1 0,0 0 0,1 0 0,-1 0 0,0 0 0,1 0 1,-1-1-1,1 1 0,-1 0 0,1 0 0,0 0 0,-1 0 0,1 1 0,0-1 0,-1 0 1,1 0-1,2-1 0,29-19-155,-19 13 251,231-142 240,364-255-1065,-589 389 643,-22 16-1270,-34 22-2965,18-10 2022,-18 8-3227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9:35.885"/>
    </inkml:context>
    <inkml:brush xml:id="br0">
      <inkml:brushProperty name="width" value="0.025" units="cm"/>
      <inkml:brushProperty name="height" value="0.025" units="cm"/>
    </inkml:brush>
  </inkml:definitions>
  <inkml:trace contextRef="#ctx0" brushRef="#br0">36 727 8136,'0'0'3283,"-8"1"-1938,-20 4 922,56-5 1248,-17-2-3411,0 0 1,0-1-1,-1 0 1,1 0 0,-1-1-1,0 0 1,11-7 0,71-48 95,-44 27-95,397-267-189,-155 92-5384,-213 150 786,-18 10-3523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36.046"/>
    </inkml:context>
    <inkml:brush xml:id="br0">
      <inkml:brushProperty name="width" value="0.025" units="cm"/>
      <inkml:brushProperty name="height" value="0.025" units="cm"/>
    </inkml:brush>
  </inkml:definitions>
  <inkml:trace contextRef="#ctx0" brushRef="#br0">0 0 4676,'0'0'21845,"10"4"-21156,18 3-570,1-1 1,0-1-1,0-2 1,58 0 0,-68-4-744,14 0-1711,-30 2-2093,-18 2-3752,-8 2 3397,-4 2-2611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36.387"/>
    </inkml:context>
    <inkml:brush xml:id="br0">
      <inkml:brushProperty name="width" value="0.025" units="cm"/>
      <inkml:brushProperty name="height" value="0.025" units="cm"/>
    </inkml:brush>
  </inkml:definitions>
  <inkml:trace contextRef="#ctx0" brushRef="#br0">86 1 7847,'-9'3'2445,"5"-1"-2091,-39 18 2775,41-19-2798,0 0 0,0 0 0,0 0 0,0 0 0,1 1 1,-1-1-1,0 0 0,1 1 0,-1-1 0,1 1 0,0 0 0,-1 0 1,1-1-1,0 1 0,0 0 0,0 0 0,1 0 0,-1 0 0,0 0 0,1 0 1,-1 0-1,0 3 0,2-4-246,-1-1 0,0 1 0,0 0 0,1-1 0,-1 1 0,1-1 0,-1 1 0,0 0 0,1-1 0,-1 1 0,1-1 0,-1 1-1,1-1 1,-1 0 0,1 1 0,0-1 0,-1 1 0,1-1 0,0 0 0,-1 1 0,1-1 0,0 0 0,-1 0 0,1 0 0,0 0 0,-1 0 0,1 1 0,1-1 0,24 1 954,-21-1-730,24 0 527,-1-3 0,1 0 0,43-11 0,1-1-2641,1 9-7918,-66 6-2171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37.109"/>
    </inkml:context>
    <inkml:brush xml:id="br0">
      <inkml:brushProperty name="width" value="0.025" units="cm"/>
      <inkml:brushProperty name="height" value="0.025" units="cm"/>
    </inkml:brush>
  </inkml:definitions>
  <inkml:trace contextRef="#ctx0" brushRef="#br0">0 293 4132,'0'0'18668,"9"-4"-17643,5-3-796,0-1-1,0 0 1,-1-1-1,0 0 1,-1-1 0,0 0-1,16-19 1,76-100 627,-50 59-215,-54 115-145,-6-19-462,0-2-1,-14 34 0,12-35 46,0 0 0,-7 40 0,14-17-4035,1-28-2813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30.501"/>
    </inkml:context>
    <inkml:brush xml:id="br0">
      <inkml:brushProperty name="width" value="0.025" units="cm"/>
      <inkml:brushProperty name="height" value="0.025" units="cm"/>
    </inkml:brush>
  </inkml:definitions>
  <inkml:trace contextRef="#ctx0" brushRef="#br0">41 0 5093,'0'0'15593,"-3"9"-14600,-9 39 27,3 0-1,1 1 1,3 0 0,1 0-1,6 77 1,-2-126-1012,-1 1 1,1-1-1,0 1 0,0-1 1,0 1-1,0-1 0,0 0 0,0 1 1,0-1-1,0 1 0,0-1 1,0 1-1,0-1 0,0 0 1,1 1-1,-1-1 0,0 1 1,0-1-1,0 0 0,1 1 1,-1-1-1,0 0 0,0 1 1,1-1-1,-1 0 0,0 1 1,0-1-1,1 0 0,-1 0 0,1 1 1,-1-1-1,0 0 0,1 0 1,-1 1-1,11-12 331,6-24-78,20-105-452,-27 93-615,24-65-1,-33 109 797,0 1 0,0 0 0,-1 0 0,2-1 0,-1 1 0,0 0 0,0 0 0,1 0 0,-1 0 0,1 1 0,0-1 0,-1 0 0,1 1 1,0-1-1,0 1 0,0-1 0,0 1 0,0 0 0,1 0 0,-1 0 0,0 0 0,0 0 0,1 1 0,4-2 0,-6 2 4,0 0 0,0 0 1,0 1-1,0-1 0,0 0 1,0 0-1,0 1 0,0-1 1,0 1-1,0-1 0,0 1 0,0-1 1,0 1-1,0 0 0,0-1 1,-1 1-1,1 0 0,0 0 1,0-1-1,1 3 0,-1-1 5,0 0-1,0 1 0,0-1 1,0 0-1,-1 1 1,1-1-1,-1 1 0,1-1 1,-1 1-1,0-1 1,0 1-1,0 3 0,-1-2 17,0 0 0,0 0-1,-1 0 1,1-1 0,-1 1-1,0-1 1,0 1-1,0-1 1,0 0 0,-1 1-1,1-1 1,-1-1 0,0 1-1,0 0 1,0-1-1,-4 4 1,-61 37 1167,57-37-867,9-4-289,0-1 1,1 0-1,-1 0 1,0 0-1,0 0 0,0 0 1,0 0-1,0-1 0,0 1 1,0 0-1,0-1 0,0 0 1,0 0-1,-4 1 1,6-2-63,-1 1 1,1-1-1,-1 1 1,1-1-1,0 1 1,0-1-1,-1 1 1,1-1-1,0 0 1,0 1-1,0-1 1,0 1-1,-1-1 1,1 1-1,0-1 1,0 0-1,0 1 1,0-1-1,0 1 1,0-1-1,1 0 1,-1 1-1,0-1 1,0 1-1,0-1 1,1 0-1,-1 1 1,0-1-1,0 1 1,1-2-1,35-57-4837,-33 54 4280,21-33-4372,-1-5-2146</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37.479"/>
    </inkml:context>
    <inkml:brush xml:id="br0">
      <inkml:brushProperty name="width" value="0.025" units="cm"/>
      <inkml:brushProperty name="height" value="0.025" units="cm"/>
    </inkml:brush>
  </inkml:definitions>
  <inkml:trace contextRef="#ctx0" brushRef="#br0">28 1 7303,'0'0'14894,"0"70"-13228,-5-45-609,-3 1-417,3 0-416,-1-5-160,4-1-32,1-7-64,1-5-993,4-8-5060,4-11-2083</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38.491"/>
    </inkml:context>
    <inkml:brush xml:id="br0">
      <inkml:brushProperty name="width" value="0.025" units="cm"/>
      <inkml:brushProperty name="height" value="0.025" units="cm"/>
    </inkml:brush>
  </inkml:definitions>
  <inkml:trace contextRef="#ctx0" brushRef="#br0">143 70 3876,'0'0'12550,"0"-9"-10649,-1-29-177,1 37-1640,-1 0-1,1 0 1,0 0 0,0 0-1,-1 0 1,1 0-1,-1 0 1,1 0 0,-1 0-1,1 0 1,-1 0 0,0 0-1,1 0 1,-1 1 0,0-1-1,0 0 1,1 0 0,-1 1-1,0-1 1,0 0-1,0 1 1,0-1 0,0 1-1,0-1 1,0 1 0,0 0-1,0-1 1,0 1 0,0 0-1,-1 0 1,1 0 0,0 0-1,0 0 1,0 0-1,0 0 1,0 0 0,0 0-1,0 0 1,-2 1 0,0 0 15,-1-1-1,1 1 1,-1 0 0,1 1 0,0-1 0,-1 1 0,1-1 0,0 1 0,-5 4 0,0 3 62,0 2-1,1-1 1,1 1 0,0 0 0,0 0 0,1 0-1,0 1 1,1 0 0,0 0 0,1 0 0,1 0 0,0 1-1,0-1 1,1 1 0,1 13 0,0-24-149,0 0 0,0 0 0,0 0 1,0-1-1,0 1 0,0 0 0,1 0 1,-1 0-1,1 0 0,-1 0 0,1-1 0,0 1 1,0 0-1,0 0 0,0-1 0,0 1 0,0-1 1,0 1-1,1-1 0,-1 1 0,0-1 0,1 0 1,-1 0-1,1 1 0,-1-1 0,1 0 0,0 0 1,-1-1-1,1 1 0,0 0 0,0-1 1,0 1-1,0-1 0,-1 1 0,1-1 0,0 0 1,0 0-1,0 0 0,0 0 0,0 0 0,0 0 1,2-1-1,3 0 68,0 0 1,0-1-1,0 0 0,0 0 1,-1 0-1,1-1 1,-1 0-1,0 0 0,0-1 1,10-7-1,-9 5 153,0-1 0,-1 0-1,1 0 1,-1-1 0,-1 0 0,0 0 0,0 0-1,0-1 1,-1 1 0,-1-1 0,5-15-1,-6 20-189,-2 0-1,1 0 0,0 1 0,-1-1 0,0 0 0,1 0 1,-2 0-1,1 0 0,0 0 0,-1 1 0,0-1 0,1 0 1,-1 0-1,-1 1 0,1-1 0,-1 1 0,1-1 0,-1 1 1,0-1-1,0 1 0,-1 0 0,1 0 0,-1 0 0,1 0 1,-1 1-1,0-1 0,0 1 0,0-1 0,0 1 0,-1 0 1,-3-2-1,5 3-78,1 0 0,0 0 0,-1 1-1,1-1 1,-1 0 0,1 0 0,-1 1 0,0-1 0,1 1 0,-1 0 0,1-1 0,-1 1 0,0 0 0,1 0 0,-1 0 0,0 0 0,1 0 0,-1 0-1,0 1 1,1-1 0,-1 0 0,0 1 0,1-1 0,-1 1 0,1 0 0,-1 0 0,1-1 0,-1 1 0,1 0 0,0 0 0,-1 0 0,1 0 0,0 1-1,0-1 1,0 0 0,0 0 0,0 1 0,0-1 0,0 1 0,0-1 0,1 1 0,-2 1 0,-6 35-4501,8-1-5406,2-23 798</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38.958"/>
    </inkml:context>
    <inkml:brush xml:id="br0">
      <inkml:brushProperty name="width" value="0.025" units="cm"/>
      <inkml:brushProperty name="height" value="0.025" units="cm"/>
    </inkml:brush>
  </inkml:definitions>
  <inkml:trace contextRef="#ctx0" brushRef="#br0">1 295 5285,'0'0'22480,"9"-13"-21904,195-257 1656,-193 258-1998,-6 12-84,-6 25-28,-16 36-41,-2-8-49,12-38-33,1 0 0,0 1 1,2 0-1,0 0 0,0 0 1,-1 25-1,5-41-48,0 1 0,0 0 0,0-1 1,0 1-1,0 0 0,0 0 0,1-1 0,-1 1 0,0 0 1,0-1-1,0 1 0,1 0 0,-1-1 0,0 1 0,1 0 1,-1-1-1,0 1 0,1-1 0,-1 1 0,1-1 0,-1 1 1,1-1-1,0 1 0,-1-1 0,1 1 0,-1-1 0,1 0 1,0 1-1,-1-1 0,2 1 0,24-3-2953,-20 0 1542,0-1 1,0 1-1,0-1 0,-1 0 0,1 0 1,7-6-1,6-10-6793</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39.612"/>
    </inkml:context>
    <inkml:brush xml:id="br0">
      <inkml:brushProperty name="width" value="0.025" units="cm"/>
      <inkml:brushProperty name="height" value="0.025" units="cm"/>
    </inkml:brush>
  </inkml:definitions>
  <inkml:trace contextRef="#ctx0" brushRef="#br0">129 56 6342,'0'0'12102,"6"-9"-9689,24-38 1036,-36 55-2546,-1 0 0,0 0 1,0-1-1,-11 8 0,-8 9 47,22-20-758,-47 54 976,49-55-1142,-1 0 1,1 0-1,0 0 1,1 0-1,-1 1 1,0-1-1,1 0 1,0 1-1,0-1 1,0 1-1,0 0 1,1-1-1,-1 1 1,1-1-1,0 1 1,0 0-1,1 7 1,0-11-24,-1 1 1,1 0-1,0 0 1,0 0-1,0 0 1,0-1-1,0 1 1,0 0-1,0-1 1,0 1-1,0-1 1,0 0-1,0 1 1,0-1-1,1 0 1,-1 1-1,0-1 0,0 0 1,0 0-1,1 0 1,-1 0-1,0 0 1,0 0-1,0 0 1,0-1-1,1 1 1,-1 0-1,1-1 1,35-10 23,-25 3-61,-1 0 1,0-1 0,0 0-1,-1-1 1,0 0-1,-1 0 1,0-1 0,-1 0-1,0-1 1,0 0 0,-2 0-1,1-1 1,-2 1 0,0-1-1,5-16 1,-14 38-22,1-1 1,-1 0 0,0 0-1,-7 11 1,-9 16 38,15-25 21,0 1 0,1 1 1,1-1-1,-1 1 0,2-1 1,-1 1-1,2 0 0,0 0 1,0 20-1,1-31-4,0 1 0,1 0 1,-1-1-1,0 1 0,1-1 0,-1 1 0,1-1 0,0 0 1,-1 1-1,1-1 0,0 1 0,0-1 0,0 0 1,0 0-1,0 0 0,0 1 0,0-1 0,0 0 1,1 0-1,-1 0 0,0-1 0,3 2 0,39 11 21,3 1-14,-44-13-8,-1 0-1,1 0 1,-1 0-1,1 1 0,-1-1 1,0 0-1,0 0 1,1 1-1,-1-1 0,0 1 1,0-1-1,0 1 0,-1-1 1,1 1-1,0 0 1,0-1-1,-1 1 0,1 0 1,-1 0-1,0-1 1,1 1-1,-1 0 0,0 3 1,-1 1 36,0 0 1,0 0 0,0 0 0,-1 0-1,0 0 1,0-1 0,0 1 0,-1-1-1,0 1 1,0-1 0,0 0 0,-1 0 0,1-1-1,-1 1 1,-1-1 0,1 1 0,0-1-1,-1-1 1,0 1 0,0-1 0,0 1-1,0-1 1,-10 3 0,5-1 25,1-1 1,-1 0-1,0-1 1,0 0-1,0-1 0,0 0 1,-1 0-1,1-1 1,0-1-1,-1 1 1,1-2-1,-1 1 1,-13-4-1,22 3-81,-1 1 0,1-1-1,0 0 1,0 0 0,0 0 0,0 0-1,0 0 1,0 0 0,0-1 0,0 1-1,0-1 1,1 1 0,-1-1 0,1 0-1,-1 0 1,1 1 0,0-1 0,-1 0-1,1 0 1,0 0 0,0 0 0,0-1-1,1 1 1,-1 0 0,1 0 0,-1-1 0,1 1-1,-1 0 1,1 0 0,0-1 0,0 1-1,0 0 1,1-1 0,-1 1 0,1 0-1,-1-1 1,1 1 0,-1 0 0,1 0-1,0 0 1,0 0 0,0 0 0,1 0-1,-1 0 1,0 0 0,1 0 0,2-3-1,16-8-3111,0 1-3592,2 0-5241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44.757"/>
    </inkml:context>
    <inkml:brush xml:id="br0">
      <inkml:brushProperty name="width" value="0.025" units="cm"/>
      <inkml:brushProperty name="height" value="0.025" units="cm"/>
    </inkml:brush>
  </inkml:definitions>
  <inkml:trace contextRef="#ctx0" brushRef="#br0">1 59 4004,'2'2'8777,"5"-1"-4566,41 0-2321,155-31 980,-146 18-3588,1 3 0,77-2-1,-158 22-9504,0-5 5013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45.115"/>
    </inkml:context>
    <inkml:brush xml:id="br0">
      <inkml:brushProperty name="width" value="0.025" units="cm"/>
      <inkml:brushProperty name="height" value="0.025" units="cm"/>
    </inkml:brush>
  </inkml:definitions>
  <inkml:trace contextRef="#ctx0" brushRef="#br0">1 0 9513,'0'0'11979,"89"34"-11626,-42-34-289,6 0-32,-1 0-256,-2 0-769,1-6-961,-10-1-1441,-3-5-2083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45.458"/>
    </inkml:context>
    <inkml:brush xml:id="br0">
      <inkml:brushProperty name="width" value="0.025" units="cm"/>
      <inkml:brushProperty name="height" value="0.025" units="cm"/>
    </inkml:brush>
  </inkml:definitions>
  <inkml:trace contextRef="#ctx0" brushRef="#br0">0 21 6566,'0'0'13939,"13"-4"-13128,6-1-589,1 1 1,0 1-1,-1 1 0,1 0 0,0 2 0,0 0 1,37 6-1,-46-4-208,-1 0-6,1 0 0,-1 0 1,0 1-1,-1 1 0,15 6 1,-22-9-9,0 0 0,0 0 1,0 0-1,-1 0 0,1 1 0,-1-1 1,1 1-1,-1-1 0,1 1 1,-1-1-1,0 1 0,0 0 1,0 0-1,0 0 0,0-1 1,0 1-1,0 0 0,-1 0 1,1 0-1,-1 0 0,1 0 1,-1 0-1,0 1 0,0-1 0,0 0 1,0 0-1,0 0 0,0 0 1,-1 0-1,1 0 0,-1 0 1,1 0-1,-1 0 0,-1 2 1,-6 9-29,0 0 1,0 0 0,-2-1-1,1 0 1,-2-1 0,1 0 0,-1-1-1,-21 15 1,14-9-117,5-5-177,-2 2-748,-1 0 0,0-1 0,-28 16 1,23-19-4495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46.894"/>
    </inkml:context>
    <inkml:brush xml:id="br0">
      <inkml:brushProperty name="width" value="0.025" units="cm"/>
      <inkml:brushProperty name="height" value="0.025" units="cm"/>
    </inkml:brush>
  </inkml:definitions>
  <inkml:trace contextRef="#ctx0" brushRef="#br0">0 247 12236,'0'0'3187,"8"-11"-780,2-5-1662,1 1-1,1 1 1,20-20 0,-28 30-693,0 0 1,1 0-1,-1 0 1,1 1-1,0-1 1,0 1 0,0 0-1,0 1 1,1-1-1,-1 1 1,1 0-1,-1 1 1,1-1-1,0 1 1,0 0 0,-1 1-1,1-1 1,8 1-1,-13 1-47,1 0-1,0-1 0,0 1 1,-1 0-1,1 0 0,-1 0 1,1 0-1,-1 0 0,1 1 0,-1-1 1,1 0-1,-1 1 0,0-1 1,0 1-1,0-1 0,0 1 1,0 0-1,0-1 0,0 1 1,-1 0-1,1 0 0,-1-1 1,1 1-1,-1 0 0,1 0 1,-1 0-1,0 3 0,1 64 726,-2-50-401,1-9-42,0-1 0,-1 1 0,0 0 0,-1-1 1,0 1-1,0-1 0,-1 1 0,-5 10 0,7-19 583,6-37 1703,-1 11-2391,0 1-1,-2-1 1,-1 0-1,-3-36 1,-4 32-118,5 28-60,1 0-1,0 1 0,-1-1 1,1 0-1,-1 0 0,1 0 0,-1 0 1,1 0-1,-1 0 0,0 1 0,0-1 1,1 0-1,-1 1 0,0-1 0,0 0 1,0 1-1,1-1 0,-1 1 0,0 0 1,0-1-1,0 1 0,0-1 0,0 1 1,0 0-1,-2 0 0,3 0-3,0 0-1,-1 0 1,1 0-1,0 0 0,0 0 1,-1 0-1,1 1 1,0-1-1,-1 0 1,1 0-1,0 0 1,0 1-1,-1-1 1,1 0-1,0 0 1,0 1-1,0-1 1,-1 0-1,1 0 1,0 1-1,0-1 1,0 0-1,0 1 0,0-1 1,0 0-1,-1 1 1,1-1-1,0 0 1,0 1-1,0-1 1,0 0-1,0 1 1,0-1-1,0 0 1,1 1-1,-1-1 1,0 0-1,0 1 1,0-1-1,0 0 0,0 0 1,0 1-1,0-1 1,1 0-1,-1 1 1,0-1-1,0 0 1,0 0-1,1 1 1,-1-1-1,0 0 1,0 0-1,1 0 1,-1 1-1,1-1 1,-1 1 0,1 0 1,0 1-1,0-1 1,0 0-1,0 0 1,1 0-1,-1 0 1,0 0-1,0 0 1,0 0-1,1 0 1,-1-1-1,1 1 1,-1 0-1,2 0 1,4-1 24,0 1-1,-1-1 1,1-1 0,0 1 0,0-1 0,0-1-1,-1 1 1,1-1 0,-1 0 0,1 0 0,-1-1-1,0 0 1,9-5 0,-3 0-388,-1 0 0,1 0 0,-1-2 0,-1 1 0,15-17 0,-24 25-136,0 0 0,0 0 0,-1 0 0,1-1 0,0 1 0,-1 0 0,1-1 0,0 1 0,-1 0 0,0-1 0,1 1 0,-1 0 0,0-1 0,0 1 0,1-1 0,-2-2 0,1-9-9820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48.295"/>
    </inkml:context>
    <inkml:brush xml:id="br0">
      <inkml:brushProperty name="width" value="0.025" units="cm"/>
      <inkml:brushProperty name="height" value="0.025" units="cm"/>
    </inkml:brush>
  </inkml:definitions>
  <inkml:trace contextRef="#ctx0" brushRef="#br0">1 42 15887,'0'0'8018,"9"6"-6811,-6-3-1106,1 0-27,0 0 0,0 0 0,1-1-1,-1 1 1,1-1 0,0 0 0,-1 0 0,1-1-1,0 1 1,0-1 0,0 0 0,0 0 0,0-1-1,0 1 1,0-1 0,6-1 0,12-3 40,-1-2 0,0 0-1,31-15 1,-34 13-646,0 1 0,0 1-1,1 0 1,-1 1-1,24-2 1,-42 7 463,-1 0-1,0 0 0,0 0 1,0 0-1,1 0 0,-1 0 1,0 0-1,0 1 1,0-1-1,1 0 0,-1 0 1,0 0-1,0 0 1,0 0-1,0 0 0,0 1 1,1-1-1,-1 0 1,0 0-1,0 0 0,0 0 1,0 0-1,0 1 1,0-1-1,0 0 0,0 0 1,0 0-1,1 1 1,-1-1-1,0 0 0,0 0 1,0 0-1,0 1 1,0-1-1,0 0 0,0 0 1,0 0-1,0 1 1,-1-1-1,1 0 0,0 0 1,0 0-1,0 1 0,0-1 1,0 0-1,0 0 1,0 0-1,0 0 0,0 1 1,-1-1-1,1 0 1,0 0-1,0 0 0,0 0 1,0 0-1,-1 1 1,1-1-1,0 0 0,0 0 1,-1 0-1,-8 12-2085,-14 4-3007,-5 1-2648</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48.637"/>
    </inkml:context>
    <inkml:brush xml:id="br0">
      <inkml:brushProperty name="width" value="0.025" units="cm"/>
      <inkml:brushProperty name="height" value="0.025" units="cm"/>
    </inkml:brush>
  </inkml:definitions>
  <inkml:trace contextRef="#ctx0" brushRef="#br0">1 24 3876,'0'0'21204,"72"23"-19859,-30-31-352,4-1-577,-2 1-288,-2 2-160,-4 2-1377,-8-1-1858,-5-2-3331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30.864"/>
    </inkml:context>
    <inkml:brush xml:id="br0">
      <inkml:brushProperty name="width" value="0.025" units="cm"/>
      <inkml:brushProperty name="height" value="0.025" units="cm"/>
    </inkml:brush>
  </inkml:definitions>
  <inkml:trace contextRef="#ctx0" brushRef="#br0">37 0 15246,'0'0'2851,"0"59"512,-6-15-800,-5 8-738,3-1-351,0-3-257,4-6-448,4-7-481,0-9-224,1-10-224,9-7-993,-1-8-705,1-1-768,-1-9-770,-1-12-1152,0-7-1858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49.400"/>
    </inkml:context>
    <inkml:brush xml:id="br0">
      <inkml:brushProperty name="width" value="0.025" units="cm"/>
      <inkml:brushProperty name="height" value="0.025" units="cm"/>
    </inkml:brush>
  </inkml:definitions>
  <inkml:trace contextRef="#ctx0" brushRef="#br0">1 347 4773,'0'0'18508,"12"-2"-16912,-4 0-1398,0 0 0,0-1 0,0 1 0,0-1 0,0-1 0,0 0 0,-1 0 0,0 0 0,0-1 0,0 0-1,11-11 1,-15 13-128,122-131 1654,-105 111-1482,-2-1 1,-1-1-1,0 0 0,13-30 1,-30 53-168,-1 22-91,-8 21 38,-28 77 1,23-77-46,-18 79 1,32-118-173,-1 1-1,1-1 1,-1 1 0,1 0 0,0-1 0,0 1 0,0 0 0,0-1-1,1 1 1,-1-1 0,1 1 0,-1 0 0,1-1 0,2 5 0,12 2-4955,10-12-3605,-5-4-1335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49.738"/>
    </inkml:context>
    <inkml:brush xml:id="br0">
      <inkml:brushProperty name="width" value="0.025" units="cm"/>
      <inkml:brushProperty name="height" value="0.025" units="cm"/>
    </inkml:brush>
  </inkml:definitions>
  <inkml:trace contextRef="#ctx0" brushRef="#br0">63 0 5061,'0'0'18898,"-28"49"-17809,18-20-257,0 4-447,3 1-385,1-4 64,4-2-192,2-8-705,0-6-640,5-9-737,8-5-449,-1-4-1281,3-17-2562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50.251"/>
    </inkml:context>
    <inkml:brush xml:id="br0">
      <inkml:brushProperty name="width" value="0.025" units="cm"/>
      <inkml:brushProperty name="height" value="0.025" units="cm"/>
    </inkml:brush>
  </inkml:definitions>
  <inkml:trace contextRef="#ctx0" brushRef="#br0">202 67 6726,'0'0'13298,"-1"-10"-10890,-4-28-609,5 37-1722,-1 0 1,1 0-1,-1 0 1,0-1-1,0 1 0,1 0 1,-1 0-1,0 0 1,0 0-1,0 1 1,0-1-1,0 0 0,0 0 1,-1 0-1,1 1 1,0-1-1,0 1 1,0-1-1,-1 1 0,1-1 1,0 1-1,-1 0 1,1 0-1,0-1 1,0 1-1,-1 0 0,1 0 1,0 0-1,-3 1 1,-34 7 434,29-3-462,-1 1 1,1 1 0,1 0 0,-1 0 0,1 0 0,0 1 0,1 0 0,0 1-1,0-1 1,1 1 0,0 1 0,1-1 0,0 1 0,0 0 0,1 0 0,-6 21-1,10-29-40,0-1 0,0 0-1,0 0 1,0 0 0,0 1-1,0-1 1,0 0 0,0 0-1,1 0 1,-1 0 0,0 1-1,1-1 1,-1 0 0,1 0-1,-1 0 1,1 0 0,0 0-1,-1 0 1,1 0 0,0 0-1,0 0 1,-1 0 0,1-1-1,0 1 1,0 0 0,0 0-1,0-1 1,0 1 0,0-1-1,0 1 1,0-1 0,1 1-1,-1-1 1,0 0 0,0 1-1,0-1 1,0 0 0,1 0-1,-1 0 1,0 0 0,0 0-1,0 0 1,1 0 0,-1 0-1,2-1 1,4 0 13,-1 0 0,1 0 1,-1-1-1,0 0 0,1 0 0,-1-1 0,8-4 0,2-3-46,-1-1-1,-1-1 0,0 0 0,-1-1 1,0-1-1,-1 0 0,0-1 1,15-24-1,-26 37-24,-2 12-10,-1-1 0,0 0 0,0 0 0,0 1 0,-8 15 1,-6 27 99,14-40 16,1-1 0,0 1 0,0 0-1,1 0 1,0 0 0,1-1 0,1 1-1,0 0 1,0-1 0,1 1-1,1-1 1,0 0 0,0 0 0,1 0-1,10 16 1,-13-24 30,1 1 0,-1 0 0,0 0 0,0 0 0,-1 1 0,1-1 0,-1 0 0,0 1 0,0-1 0,-1 0 0,1 1 0,-1 6 0,0-9-7,-1 0 0,0 1 0,0-1 0,1 0 0,-1 0 0,0-1 0,-1 1 0,1 0 0,0 0 0,0 0 0,-1-1 0,1 1 0,-1-1 0,0 1 0,1-1 0,-1 0 0,0 0 0,0 1 0,0-1 0,0 0 0,0-1-1,0 1 1,0 0 0,0 0 0,0-1 0,0 0 0,-3 1 0,-6 2-53,0-1-1,0-1 0,0 0 1,0 0-1,0-1 0,0 0 1,0-1-1,0 0 0,0-1 1,0 0-1,0-1 1,0 0-1,1-1 0,0 0 1,-16-8-1,25 12-72,0-1 0,0 1-1,0-1 1,1 1 0,-1 0 0,0-1 0,0 1-1,0-1 1,1 0 0,-1 1 0,0-1 0,1 0-1,-1 1 1,0-1 0,1 0 0,-1 0 0,1 1-1,-1-1 1,1 0 0,0 0 0,-1 0-1,1 0 1,0 0 0,0 1 0,-1-1 0,1 0-1,0 0 1,0 0 0,0 0 0,0 0 0,0 0-1,0 0 1,0 0 0,1 0 0,-1 0 0,0 0-1,0 1 1,1-1 0,-1 0 0,1 0 0,-1 0-1,1 0 1,-1 1 0,1-1 0,-1 0 0,1 0-1,0 1 1,0-2 0,6-3-903,0 0 1,0 1-1,0 0 1,15-6-1,3-3-1783,0-3-3760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50.593"/>
    </inkml:context>
    <inkml:brush xml:id="br0">
      <inkml:brushProperty name="width" value="0.025" units="cm"/>
      <inkml:brushProperty name="height" value="0.025" units="cm"/>
    </inkml:brush>
  </inkml:definitions>
  <inkml:trace contextRef="#ctx0" brushRef="#br0">295 1 20275,'0'0'4410,"-8"2"-2398,-1 1-1821,1 1-1,0 0 0,0 0 0,0 1 1,1 0-1,0 0 0,0 1 0,0 0 1,0 0-1,1 1 0,0 0 1,0 0-1,-5 10 0,0-3-136,-43 54 108,-62 101 1,115-168-371,6-5-849,-1-1 0,0 1 0,0-1 0,0 0 0,0 0 0,-1 0 0,0 0 0,4-9 0,4-15-6022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50.965"/>
    </inkml:context>
    <inkml:brush xml:id="br0">
      <inkml:brushProperty name="width" value="0.025" units="cm"/>
      <inkml:brushProperty name="height" value="0.025" units="cm"/>
    </inkml:brush>
  </inkml:definitions>
  <inkml:trace contextRef="#ctx0" brushRef="#br0">108 38 1826,'0'0'8845,"-11"0"-5140,7 0-3442,0 0 0,0 0-1,0 1 1,1-1 0,-1 1-1,0 0 1,0 0 0,1 0-1,-1 0 1,0 1 0,1 0-1,-1-1 1,1 1 0,0 0-1,0 1 1,0-1 0,0 1-1,0-1 1,0 1 0,1 0 0,-1 0-1,1 0 1,0 0 0,-1 0-1,2 1 1,-1-1 0,0 1-1,1-1 1,-1 1 0,1 0-1,0-1 1,0 1 0,0 6-1,1-8-130,-1 0 0,1 0 0,-1 0 0,1 0 0,0 0 0,0 0 0,0 1 0,0-1 0,0 0 0,0 0 0,1 0 0,-1 0 0,1 0 0,-1 0 0,1-1 0,0 1 0,0 0 0,0 0 0,0 0 0,0 0 0,0-1 0,0 1 0,0-1 0,1 1 0,-1-1 0,1 1 0,-1-1 0,4 2 0,0-1 91,1-1 0,-1 0 1,0 0-1,1 0 0,-1 0 0,1-1 1,-1 0-1,1 0 0,-1-1 0,7-1 1,-3 0-130,1 0-1,-1 0 1,1-1 0,-1-1 0,0 0 0,-1 0 0,1-1 0,-1 1-1,12-10 1,-16 11-58,-1 1 0,1-1-1,-1 0 1,0 0-1,0 0 1,0 0 0,0 0-1,-1-1 1,1 1 0,-1-1-1,0 0 1,0 0-1,0 0 1,0 0 0,-1 0-1,0 0 1,0 0 0,0 0-1,0-1 1,0 1-1,-1 0 1,0-1 0,0-6-1,-1 9-24,-1-1-1,1 1 0,0 0 0,-1-1 0,0 1 1,1 0-1,-1 0 0,0 0 0,0 0 1,0 0-1,0 0 0,-1 0 0,1 1 0,0-1 1,-1 1-1,1 0 0,-1 0 0,1 0 1,-1 0-1,0 0 0,1 0 0,-1 1 1,0-1-1,1 1 0,-1 0 0,0 0 0,-3 0 1,-2-1-22,0 1 0,0 0 0,0 0-1,0 1 1,0 0 0,0 1 0,0-1 0,-12 6 0,15-5-137,0 1 0,0 0 0,0 1 0,0-1 0,0 1-1,1 0 1,-1 0 0,1 1 0,0-1 0,0 1 0,1 0 0,-1 0-1,1 0 1,0 0 0,-2 7 0,3-8-555,1 0 0,0 0-1,0 0 1,0 1 0,1-1 0,-1 0-1,1 0 1,0 0 0,0 0 0,1 0-1,-1 1 1,1-1 0,0 0 0,2 7-1,10 7-6257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51.308"/>
    </inkml:context>
    <inkml:brush xml:id="br0">
      <inkml:brushProperty name="width" value="0.025" units="cm"/>
      <inkml:brushProperty name="height" value="0.025" units="cm"/>
    </inkml:brush>
  </inkml:definitions>
  <inkml:trace contextRef="#ctx0" brushRef="#br0">179 0 10570,'0'0'6977,"-13"6"-3854,-4 3-1924,0 1 0,0 0 0,-23 19 0,33-23-1006,1-1 1,0 1 0,0 0 0,0 1-1,1 0 1,0-1 0,0 2-1,1-1 1,0 0 0,0 1-1,1 0 1,-5 15 0,7-20-155,0-1 0,0 1 0,1-1 0,-1 1 1,1 0-1,-1-1 0,1 1 0,0 0 0,0-1 1,0 1-1,0 0 0,1-1 0,-1 1 0,1-1 0,-1 1 1,1-1-1,0 1 0,0-1 0,0 1 0,1-1 0,-1 0 1,0 1-1,1-1 0,0 0 0,-1 0 0,1 0 0,0 0 1,3 2-1,1-1 93,0-1 0,-1 0 0,1-1 1,0 1-1,0-1 0,0 0 0,0-1 1,1 0-1,-1 0 0,0 0 0,10-2 0,-6 1-49,0-1 0,0 0 0,0-1-1,-1-1 1,1 1 0,-1-1-1,0-1 1,0 1 0,0-2 0,0 1-1,12-12 1,-17 14-53,0 0-1,-1-1 1,1 1-1,0-1 0,-1 0 1,0-1-1,0 1 1,0 0-1,0-1 1,-1 1-1,0-1 1,0 0-1,0 0 1,-1 0-1,1 0 1,-1 0-1,0 0 1,-1-1-1,1 1 1,-1 0-1,0 0 1,0 0-1,-1-1 1,-1-6-1,1 9-11,-1 1 1,1-1-1,-1 1 1,1 0-1,-1-1 1,0 1-1,0 0 1,0 0-1,0 0 0,0 0 1,-1 1-1,1-1 1,-1 1-1,1-1 1,-1 1-1,1 0 1,-1 0-1,0 0 0,1 0 1,-1 0-1,0 1 1,0-1-1,0 1 1,1 0-1,-1 0 1,-5 0-1,-38 4-1600,12 10-5870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58.524"/>
    </inkml:context>
    <inkml:brush xml:id="br0">
      <inkml:brushProperty name="width" value="0.025" units="cm"/>
      <inkml:brushProperty name="height" value="0.025" units="cm"/>
    </inkml:brush>
  </inkml:definitions>
  <inkml:trace contextRef="#ctx0" brushRef="#br0">8 57 3171,'0'0'12043,"7"-8"-9806,-1-3-1446,9-9 46,4 3 2623,-19 17-3382,0 0 1,0 0 0,0 0 0,1 0-1,-1 0 1,0 0 0,0 0 0,0 0 0,0 0-1,0 0 1,1 0 0,-1 0 0,0 0-1,0 0 1,0 0 0,0 0 0,0 0-1,1 0 1,-1 0 0,0 0 0,0 0-1,0 0 1,0 0 0,1 0 0,-1 0-1,0 0 1,0 0 0,0 0 0,0 0 0,0 0-1,0 0 1,1 1 0,-1-1 0,0 0-1,0 0 1,0 0 0,0 0 0,0 0-1,0 0 1,0 1 0,0-1 0,0 0-1,0 0 1,0 0 0,1 0 0,-1 0-1,0 1 1,0-1 0,0 0 0,0 0-1,0 0 1,0 0 0,0 0 0,0 1 0,0-1-1,-1 0 1,1 18 968,-6 16-781,-13-2 282,-8 18 113,26-48-626,0 1 1,0-1-1,0 1 1,0 0 0,0-1-1,1 1 1,-1 0-1,1 0 1,0-1 0,0 1-1,0 0 1,0 0-1,1-1 1,-1 1 0,2 4-1,-1-6-11,0 0 1,0 0-1,0 0 0,0 0 0,0 0 0,0 0 1,1-1-1,-1 1 0,0 0 0,1-1 0,-1 1 1,0-1-1,1 1 0,-1-1 0,1 0 1,-1 0-1,1 0 0,-1 1 0,1-1 0,1-1 1,39 0 211,-29 1-233,-5 0-337,1-1 1,-1 0 0,1 0 0,13-4 0,-19 4-442,0 0-1,-1 0 0,1 0 1,0-1-1,-1 1 1,1 0-1,-1-1 1,0 0-1,1 0 1,2-3-1,0-3-6089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0:59.215"/>
    </inkml:context>
    <inkml:brush xml:id="br0">
      <inkml:brushProperty name="width" value="0.025" units="cm"/>
      <inkml:brushProperty name="height" value="0.025" units="cm"/>
    </inkml:brush>
  </inkml:definitions>
  <inkml:trace contextRef="#ctx0" brushRef="#br0">11 59 9833,'0'0'14024,"-3"-3"-13394,-3-10 134,18 11 891,-10 1-1531,1 1 0,0 0 0,-1-1 0,1 1 0,0-1 0,-1 0 0,1 0 0,-1 0 0,1 0 0,-1 0 0,0-1 0,4-1 0,-5 2-80,-1 1 0,1-1 0,0 0 0,0 1 0,0-1 0,-1 0 0,1 1 0,0-1 1,-1 0-1,1 0 0,-1 0 0,1 0 0,-1 0 0,1 0 0,-1 0 0,0 0 0,1 0 0,-1 0 1,0 0-1,0-1 0,0 2-18,0-1 0,0 1 0,-1-1 0,1 1 0,0-1 0,0 1 0,-1-1 0,1 1 0,0 0 1,-1-1-1,1 1 0,-1-1 0,1 1 0,-1 0 0,1 0 0,0-1 0,-1 1 0,1 0 0,-1 0 0,1-1 0,-1 1 1,1 0-1,-1 0 0,0 0 0,1 0 0,-1 0 0,-1-1-14,0 1-1,0 0 1,0 0-1,0 0 1,0 1-1,0-1 1,0 0-1,0 1 1,0-1-1,0 1 1,0-1 0,0 1-1,0 0 1,0 0-1,1 0 1,-1 0-1,0 0 1,1 1-1,-1-1 1,1 0 0,-2 2-1,2-2-5,0 0 0,1 0 0,-1-1 0,1 1 0,-1 0 0,0 0 0,1 0 0,0 0 0,-1 0 0,1 0 0,-1 0 0,1 0 0,0 0 0,0 0 0,0 0 0,0 0 0,-1 0 0,1 0 0,1 1 0,-1-1 8,0-1 0,1 0 0,-1 1-1,0-1 1,1 0 0,-1 1 0,0-1 0,1 0 0,-1 0-1,1 1 1,-1-1 0,1 0 0,-1 0 0,1 0 0,-1 0-1,0 0 1,1 1 0,-1-1 0,1 0 0,-1 0 0,1 0-1,-1 0 1,1 0 0,-1-1 0,1 1 0,-1 0 0,1 0-1,2-1 26,-1 1 0,0-1-1,0 0 1,0 1-1,0-1 1,0 0-1,0-1 1,0 1-1,0 0 1,0 0-1,0-1 1,-1 1 0,1-1-1,-1 1 1,1-1-1,-1 0 1,2-2-1,-11 9-25,5-4-21,1 0 0,-1 0 0,0 1 0,1-1 0,0 1 0,-1 0 0,1 0 0,0 0 0,0 0 0,0 0 0,0 0 0,-3 5 0,46-18-2276,-40 12 2156,-1-1-1,0 0 1,1 1 0,-1-1 0,0 1 0,1-1 0,-1 1 0,0 0 0,0-1 0,1 1 0,-1-1 0,0 1-1,0-1 1,0 1 0,0 0 0,0-1 0,0 1 0,0-1 0,0 1 0,0 0 0,0-1 0,0 1 0,0-1-1,0 1 1,0 0 0,-1-1 0,1 1 0,0-1 0,0 1 0,-1-1 0,1 1 0,-1 0 0,-9 15-3078,2-11-1981,2-5-3574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1:00.509"/>
    </inkml:context>
    <inkml:brush xml:id="br0">
      <inkml:brushProperty name="width" value="0.025" units="cm"/>
      <inkml:brushProperty name="height" value="0.025" units="cm"/>
    </inkml:brush>
  </inkml:definitions>
  <inkml:trace contextRef="#ctx0" brushRef="#br0">1 76 1505,'0'0'3225,"3"-8"-1576,10-25-405,1 9 2668,-13 23-3321,-1 0-1,1 1 1,0-1 0,-1 0 0,1 0 0,0 1 0,0-1 0,-1 0-1,1 1 1,0-1 0,0 1 0,0-1 0,0 1 0,0 0 0,0-1 0,0 1-1,2-1 1309,-4 21-955,-1-1 0,-1 1 0,-5 18 0,3-18-919,1-1 0,1 1 0,0 20 0,3-38-168,0 0-1,0 0 1,1 0 0,-1 0 0,0 0 0,1-1 0,-1 1-1,1 0 1,0 0 0,0 0 0,-1-1 0,1 1-1,0 0 1,1-1 0,-1 1 0,1 1 0,-1-2-82,0-1-1,0 0 1,-1 1 0,1-1 0,0 0 0,0 1 0,0-1 0,-1 0 0,1 0-1,0 0 1,0 1 0,0-1 0,0 0 0,0 0 0,-1-1 0,1 1 0,0 0-1,0 0 1,0 0 0,0 0 0,-1-1 0,1 1 0,0 0 0,0-1 0,0 1-1,-1-1 1,1 1 0,0-1 0,-1 1 0,1-1 0,0 1 0,-1-1-1,1 0 1,-1 1 0,1-1 0,-1 0 0,1 1 0,-1-1 0,0 0 0,1-1 0,10-15-5536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1:00.882"/>
    </inkml:context>
    <inkml:brush xml:id="br0">
      <inkml:brushProperty name="width" value="0.025" units="cm"/>
      <inkml:brushProperty name="height" value="0.025" units="cm"/>
    </inkml:brush>
  </inkml:definitions>
  <inkml:trace contextRef="#ctx0" brushRef="#br0">29 0 13293,'0'0'9224,"-3"12"-8305,-19 145 635,19-119-4905,2-3-3805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31.206"/>
    </inkml:context>
    <inkml:brush xml:id="br0">
      <inkml:brushProperty name="width" value="0.025" units="cm"/>
      <inkml:brushProperty name="height" value="0.025" units="cm"/>
    </inkml:brush>
  </inkml:definitions>
  <inkml:trace contextRef="#ctx0" brushRef="#br0">48 425 13869,'0'0'2733,"1"9"-288,0-3-1927,0 1-1,0-1 1,0 0-1,1 0 1,0 0-1,5 11 1,-5-15-418,-1 0 0,0 0-1,0-1 1,1 1 0,-1-1 0,1 1 0,-1-1 0,1 1 0,0-1 0,-1 0 0,1 0 0,0 0 0,0 0-1,0 0 1,0 0 0,0-1 0,0 1 0,0-1 0,0 1 0,0-1 0,0 0 0,0 0 0,0 0-1,1 0 1,-1 0 0,0 0 0,0 0 0,0-1 0,3 0 0,-2 0-38,0-1 1,-1 1-1,1 0 0,-1-1 0,0 1 1,1-1-1,-1 0 0,0 0 1,0 0-1,0 0 0,0 0 0,0 0 1,-1-1-1,1 1 0,-1 0 1,1-1-1,-1 1 0,0-1 1,0 0-1,0 1 0,0-1 0,-1 0 1,1 0-1,-1 0 0,0 1 1,1-1-1,-1 0 0,-1 0 1,1-3-1,0 3-25,0 1 1,0-1-1,0 0 1,0 0 0,-1 0-1,1 1 1,-1-1-1,0 0 1,0 1-1,0-1 1,0 0-1,0 1 1,0-1-1,-1 1 1,1 0-1,-1 0 1,0-1-1,0 1 1,0 0-1,0 0 1,0 0 0,0 1-1,0-1 1,-1 0-1,1 1 1,0 0-1,-1-1 1,0 1-1,-4-1 1,3 1-42,0 1 0,0 1 0,0-1 0,-1 1 0,1-1 1,0 1-1,0 0 0,0 0 0,1 1 0,-1-1 0,0 1 0,0 0 0,1 0 1,-1 0-1,1 1 0,0-1 0,-1 1 0,1 0 0,0 0 0,1 0 0,-1 0 1,0 0-1,1 0 0,0 1 0,0-1 0,0 1 0,0 0 0,-1 4 1,-1 0 42,1 0 1,0 0 0,0 1-1,1-1 1,0 0 0,1 1-1,0 0 1,0-1 0,1 1-1,0-1 1,0 1 0,1 0-1,2 10 1,-2-16-48,1 0 0,-1 0 0,1-1 0,0 1-1,0 0 1,0-1 0,0 1 0,0-1 0,1 1 0,-1-1 0,1 0 0,0 0 0,-1 0 0,1 0 0,0-1-1,0 1 1,0-1 0,0 0 0,0 0 0,1 0 0,-1 0 0,0 0 0,0-1 0,1 0 0,-1 1 0,0-1-1,1 0 1,-1-1 0,0 1 0,5-1 0,1 0-492,0 0-1,0-1 1,0 0 0,13-4-1,-17 4-350,1-1 0,-1 1-1,0-1 1,0 0-1,0 0 1,7-5 0,9-16-4514,-1-5-2264</inkml:trace>
  <inkml:trace contextRef="#ctx0" brushRef="#br0" timeOffset="1">355 1 17873,'0'0'4804,"-41"61"-2497,34-27-610,3 1-512,4 1-416,0-5-513,4 1-128,6-3-96,0-5-544,1 0-1282,-4-4-1505,-2-5-1633,0-1-4678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1:01.582"/>
    </inkml:context>
    <inkml:brush xml:id="br0">
      <inkml:brushProperty name="width" value="0.025" units="cm"/>
      <inkml:brushProperty name="height" value="0.025" units="cm"/>
    </inkml:brush>
  </inkml:definitions>
  <inkml:trace contextRef="#ctx0" brushRef="#br0">68 30 11307,'0'0'4831,"-8"2"-2482,-1 0-1692,6-2-446,0 0 0,0 1 0,0-1 0,0 1 0,0 0 0,0 0 0,0 0 0,1 0 0,-1 1 0,0-1 0,1 1 0,-3 1 0,4-2-108,0-1 0,0 1 0,1-1 0,-1 0 0,0 1 0,1 0 0,-1-1 0,1 1 0,-1-1 0,1 1 0,-1 0 0,1-1 0,-1 1-1,1 0 1,-1-1 0,1 1 0,0 0 0,0 0 0,-1 0 0,1-1 0,0 1 0,0 0 0,0 1 0,12 7 1479,30-4 93,-1-8-1306,0-2-1,0-1 0,-1-3 1,40-12-1,61-13-560,-136 33 400,-3 1-2507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1:24.624"/>
    </inkml:context>
    <inkml:brush xml:id="br0">
      <inkml:brushProperty name="width" value="0.025" units="cm"/>
      <inkml:brushProperty name="height" value="0.025" units="cm"/>
    </inkml:brush>
  </inkml:definitions>
  <inkml:trace contextRef="#ctx0" brushRef="#br0">27 132 3011,'0'0'8093,"-6"-2"-7575,-14-4-339,26 3 291,47 4 570,-19 1-898,186 0 223,297-10 706,366-64 690,-581 63-1326,32-4-128,-180 0 351,-88 11-3024,-63 0-319,-2-4-1762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1:04.621"/>
    </inkml:context>
    <inkml:brush xml:id="br0">
      <inkml:brushProperty name="width" value="0.025" units="cm"/>
      <inkml:brushProperty name="height" value="0.025" units="cm"/>
    </inkml:brush>
  </inkml:definitions>
  <inkml:trace contextRef="#ctx0" brushRef="#br0">46 77 2851,'0'0'192,"-38"-51"-320,37 48 224,-3-2 64,4 2-160,0-1 0,0 1 993,0 1-449,0-2-608,-2 3-864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1:06.350"/>
    </inkml:context>
    <inkml:brush xml:id="br0">
      <inkml:brushProperty name="width" value="0.025" units="cm"/>
      <inkml:brushProperty name="height" value="0.025" units="cm"/>
    </inkml:brush>
  </inkml:definitions>
  <inkml:trace contextRef="#ctx0" brushRef="#br0">204 210 4164,'0'0'6486,"-8"-1"-5680,5 1-796,1-1 54,0 1 0,0-1 1,0 1-1,0 0 1,-1 0-1,1 0 0,0 0 1,0 0-1,0 0 1,0 1-1,-1-1 0,1 1 1,0-1-1,0 1 1,0 0-1,0 0 0,0 0 1,0 0-1,1 0 1,-1 1-1,0-1 0,1 0 1,-1 1-1,0-1 1,1 1-1,0 0 0,-1-1 1,1 1-1,0 0 1,0 0-1,0 0 0,0 0 1,0 0-1,-1 3 1,-10 34-28,1 1 1,2-1 0,-5 50 0,-4 127-31,16-175 11,-9 192 30,-19 221 96,23-393 302,-1-6 150,-1 106 1,9-160-595,0-1 0,0 1 0,1 0-1,-1 0 1,0-1 0,0 1 0,0 0 0,0 0 0,1-1 0,-1 1 0,0 0 0,1 0 0,-1-1-1,1 1 1,-1 0 0,1-1 0,-1 1 0,1-1 0,-1 1 0,1-1 0,-1 1 0,1-1 0,0 1-1,-1-1 1,1 1 0,0-1 0,-1 0 0,1 0 0,0 1 0,0-1 0,-1 0 0,1 0 0,0 0-1,0 1 1,-1-1 0,1 0 0,0 0 0,0 0 0,-1-1 0,1 1 0,0 0 0,0 0 0,0 0-1,-1 0 1,1-1 0,0 1 0,-1 0 0,1-1 0,0 0 0,45-21 460,-35 16-507,5 0 35,1 2-1,-1 0 0,1 1 0,0 1 0,0 1 0,0 0 0,0 1 1,32 4-1,-10-2 2,369 6 105,-342-1-54,93 21 1,42 5 176,-17-20 567,-57-6-904,0 5 0,149 36 0,-61 12 126,52 13 24,-206-60 56,1-3 0,89 4 1,27-12 121,-1-9 0,202-32 0,-300 23-172,126-43 1,-160 45-47,-40 12 16,23-4 811,-28 8-780,0-1-1,0 0 1,0 1-1,0-1 1,-1 0-1,1 0 1,0 1-1,-1-1 1,1 0-1,-1 0 1,1 1-1,-1-1 1,0 0-1,0 0 1,1 0-1,-1 0 1,0 0-1,-2 1 1,3-1-61,3-5-22,0 1 37,0-1 0,0 1 0,-1-1 0,0 0 0,1 0 0,-1 0 0,2-8 0,2-1 1,53-108 11,-5-3 0,49-165 1,34-271-22,-103 417-160,-17 79 80,-3-1 0,8-97-1,-22 43 546,0 118-426,-1-1 1,0 1 0,0 0-1,0 0 1,0 0 0,0-1 0,0 1-1,0 0 1,0 0 0,0 1-1,0-1 1,-1 0 0,1 0-1,0 1 1,0-1 0,-1 0-1,1 1 1,-3-1 0,-34-12-55,32 11 49,-94-26-142,-2 5 0,0 3 0,-110-5-1,-317 5-380,434 18 328,-965 31 11,-464 71 732,1178-74-1474,341-29-2604,4-11-3134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1:37.172"/>
    </inkml:context>
    <inkml:brush xml:id="br0">
      <inkml:brushProperty name="width" value="0.025" units="cm"/>
      <inkml:brushProperty name="height" value="0.025" units="cm"/>
    </inkml:brush>
  </inkml:definitions>
  <inkml:trace contextRef="#ctx0" brushRef="#br0">187 123 5349,'0'0'3187,"-6"8"-2776,1-2-257,0 1 0,1 0 0,0 0 0,0 1 0,1-1 0,-1 1 0,2-1 1,-1 1-1,1 0 0,0 0 0,1 1 0,0-1 0,0 8 0,-8 432 1618,-16-30 161,-6-229-1039,-3 32 822,34-213-1673,1 0 1,0 0-1,0 0 0,0 0 0,1 0 0,1 0 1,-1 0-1,1 0 0,0-1 0,1 0 0,0 1 1,6 8-1,0-1-40,1 0 0,0-1 0,0-1 0,25 22 0,-23-25 18,1 0 1,0-1 0,1-1 0,0 0 0,23 7-1,83 24 126,-110-36-163,64 14 76,114 12 0,-110-19-25,126 8 211,328-12-1,-62-29-184,48 0 1,-231 4-58,-164 8-3,147 6-1,-225 9 63,45 11 0,-53-8-2,0-1 1,48 1-1,-74-7-1,100-4-200,-100 3 48,-1-1 0,1 0 0,0-1 0,-1 0 0,1 0 0,-1-2-1,11-5 1,-16 6 101,0 0 0,-1 0 0,1 0 0,-1-1 0,0 0 0,-1 0 0,1-1 0,-1 1 0,0-1 0,-1 0 0,6-12 0,2-7 93,13-46-1,-10 28-75,173-393 6,-182 423-27,29-71-4,-4-2-1,-3 0 1,-5-2 0,-3-1 0,-4-1-1,3-92 1,-15 147 117,-1-1-1,-5-45 1,2 74-109,-1 1 0,1-1 1,-2 1-1,1-1 0,0 1 1,-1-1-1,0 1 0,-1 0 1,0 1-1,1-1 0,-2 0 1,1 1-1,-1 0 0,1 0 1,-2 1-1,1-1 0,0 1 1,-11-7-1,-2 2 19,1 0 1,-2 0-1,1 2 0,-1 0 0,-22-4 1,8 3-33,-357-85-400,292 75 283,0 5 1,-103-2 0,-344 24 168,111 0-5,-308 16 154,332-3-30,-463 43 312,857-62-621,9-1-154,1-1-1,0 0 1,0 0 0,-1-1 0,1 0 0,0 0-1,-1 0 1,1-1 0,0 0 0,-12-3-1,3-12-4507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13.850"/>
    </inkml:context>
    <inkml:brush xml:id="br0">
      <inkml:brushProperty name="width" value="0.025" units="cm"/>
      <inkml:brushProperty name="height" value="0.025" units="cm"/>
    </inkml:brush>
  </inkml:definitions>
  <inkml:trace contextRef="#ctx0" brushRef="#br0">13 0 3940,'0'0'8199,"-13"17"-8231,13-3-64,0 2-736,0 2-1186,0-7-2370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14.318"/>
    </inkml:context>
    <inkml:brush xml:id="br0">
      <inkml:brushProperty name="width" value="0.025" units="cm"/>
      <inkml:brushProperty name="height" value="0.025" units="cm"/>
    </inkml:brush>
  </inkml:definitions>
  <inkml:trace contextRef="#ctx0" brushRef="#br0">1 0 9385,'0'0'544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33.390"/>
    </inkml:context>
    <inkml:brush xml:id="br0">
      <inkml:brushProperty name="width" value="0.025" units="cm"/>
      <inkml:brushProperty name="height" value="0.025" units="cm"/>
    </inkml:brush>
  </inkml:definitions>
  <inkml:trace contextRef="#ctx0" brushRef="#br0">0 74 3716,'0'0'7489,"9"4"-6603,19 3-131,0-2 0,-1-1 0,1-1 0,40 0 0,509-35 2566,-239 4-2905,907 14-160,-912 18 614,-459-4-1147,-820 9-354,3 52 770,852-51-124,-250 35 483,340-44-608,12 0 57,36 2 65,69-2 117,815-43-54,-803 35-70,492-47 73,-89 6-535,-490 45 407,3-1-344,0 2-1,0 1 1,50 7-1,-93-6 382,0 0-1,0 0 1,0 0 0,0 0-1,0 0 1,0 0-1,1 0 1,-1 1 0,0-1-1,0 0 1,0 1 0,0-1-1,0 1 1,-1-1-1,1 1 1,0 0 0,0-1-1,0 1 1,0 0-1,0-1 1,-1 1 0,1 0-1,0 0 1,-1 0-1,1 0 1,-1 0 0,1-1-1,-1 1 1,1 1-1,-1 0 10,-1-1 0,0 0-1,1 0 1,-1 0-1,0 0 1,0 0-1,1-1 1,-1 1-1,0 0 1,0 0-1,0 0 1,0-1-1,0 1 1,0 0-1,0-1 1,0 1 0,0-1-1,-1 0 1,1 1-1,0-1 1,0 0-1,0 1 1,-1-1-1,1 0 1,-2 0-1,-169 23-814,-4-7-3786,114-11 2460,-38 3-1758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39.617"/>
    </inkml:context>
    <inkml:brush xml:id="br0">
      <inkml:brushProperty name="width" value="0.025" units="cm"/>
      <inkml:brushProperty name="height" value="0.025" units="cm"/>
    </inkml:brush>
  </inkml:definitions>
  <inkml:trace contextRef="#ctx0" brushRef="#br0">83 140 2018,'0'0'635,"-10"-3"-160,5 1-189,-2-1 197,-1 1 1,1-1-1,0-1 1,-1 1-1,2-1 1,-1 0-1,-11-10 1,63 18 1379,7 8-1639,-1-2 1,2-3 0,94 2-1,164-21 128,-76 0 69,50 12-174,-111 4-180,-1-9 0,174-26 0,-221 9-95,6-2-19,268-13-1,-283 37-261,-108 3 212,-12 2-83,-15 3-72,-51 2 225,-1-3 0,-138-5-1,35-2 19,-816 77 599,442-26-27,473-45-497,-231 11 130,293-19 2,18-3 50,22-5-37,111-22-168,3 5 0,176-9 1,-225 26-100,399-23-2361,-168 14-1412,-245 11 1016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46.364"/>
    </inkml:context>
    <inkml:brush xml:id="br0">
      <inkml:brushProperty name="width" value="0.025" units="cm"/>
      <inkml:brushProperty name="height" value="0.025" units="cm"/>
    </inkml:brush>
  </inkml:definitions>
  <inkml:trace contextRef="#ctx0" brushRef="#br0">1149 131 4324,'0'0'2194,"2"-8"-998,-1 3-1181,0 3 155,0-1-1,0 0 1,0 0-1,0 0 1,-1 0-1,1 0 1,-1 0-1,1 0 1,-1 0-1,0 0 1,-1 0-1,1 0 1,0 0 0,-1 0-1,0 0 1,1 0-1,-1 1 1,0-1-1,-1 0 1,1 0-1,0 1 1,-1-1-1,1 1 1,-1-1-1,0 1 1,0-1-1,0 1 1,0 0-1,0 0 1,-1 0-1,-4-3 1,-4 0 103,0 0 1,0 1 0,-1 0-1,1 1 1,-1 1-1,0-1 1,-21 0 0,-92 3 697,61 2-677,4-2-187,-21-2-76,1 4 0,-149 23 0,206-20-37,0 0 1,1 1-1,0 2 1,1 0-1,-1 1 1,2 1-1,-1 1 1,1 1-1,1 0 1,0 2-1,1 0 1,1 1-1,0 1 1,-26 32-1,37-41 19,1 0 0,0 0 0,1 0 0,0 1 0,0 0 0,1 0 0,0 0 1,0 1-1,0-1 0,1 1 0,1-1 0,0 1 0,0 0 0,0-1 0,1 1 0,0 0 0,1 0 0,2 10 0,-1-10 14,1 0 0,1 0 0,-1 0 0,1 0-1,1-1 1,0 0 0,0 0 0,0 0 0,1 0 0,0-1 0,1 0-1,-1 0 1,2-1 0,-1 1 0,0-2 0,13 8 0,9 3 30,1-1 0,1-1-1,0-2 1,1-1 0,0-1 0,0-2 0,65 8 0,-13-9 20,167-8-1,-187-3 39,0-3-1,0-3 1,-1-3-1,0-2 1,-2-4-1,0-1 1,-1-4-1,90-49 1,-137 65 37,0 0 0,0-2 0,-1 0 0,0 0 0,0-1 1,-2 0-1,1-1 0,-1 0 0,13-23 0,-20 30-95,0 0 0,-1 0 0,0 0 0,0 0 0,0 0 0,0 0 0,-1-1 0,0 1 0,0-1 0,-1 1 0,1-1 0,-1 1 0,0-1 0,-1 1 0,1-1 0,-1 1 0,0-1 0,-1 1 0,1 0 0,-1 0 0,0-1 0,0 1 0,-1 0 0,1 1 0,-1-1 0,0 0 0,-1 1 0,1 0 0,-1-1 0,-4-3 0,-8-5-54,0 0 0,-1 1 0,0 1 0,-1 1 0,0 0 0,-1 1 0,0 1 0,0 1 0,-1 1 0,-33-7 0,-6 2-578,1 3 0,-86-1 0,14 9-5885,82 0-2684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31.581"/>
    </inkml:context>
    <inkml:brush xml:id="br0">
      <inkml:brushProperty name="width" value="0.025" units="cm"/>
      <inkml:brushProperty name="height" value="0.025" units="cm"/>
    </inkml:brush>
  </inkml:definitions>
  <inkml:trace contextRef="#ctx0" brushRef="#br0">2 1 10474,'0'0'17360,"-2"24"-32638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18.343"/>
    </inkml:context>
    <inkml:brush xml:id="br0">
      <inkml:brushProperty name="width" value="0.025" units="cm"/>
      <inkml:brushProperty name="height" value="0.025" units="cm"/>
    </inkml:brush>
  </inkml:definitions>
  <inkml:trace contextRef="#ctx0" brushRef="#br0">646 196 3331,'0'0'6972,"1"-8"-6422,3-26-43,-5 31-328,0 0 1,0 1-1,0-1 0,0 0 0,0 0 0,0 0 1,-1 1-1,0-1 0,1 1 0,-1-1 0,0 1 1,0-1-1,0 1 0,-1 0 0,-1-2 1,-4-3 11,-2-4-81,0 2-1,-1-1 1,-1 2-1,1-1 1,-1 1-1,0 1 1,-1 0-1,0 1 1,0 1 0,-1 0-1,1 0 1,-1 1-1,0 1 1,0 1-1,0 0 1,0 0 0,-1 1-1,1 1 1,0 1-1,-24 3 1,23 0-108,0 1-1,1 1 1,0 0 0,0 0 0,0 2-1,-21 14 1,8-3-6,1 2 0,-27 26 0,44-38 13,1 0-1,-1 1 1,1 0 0,1 0 0,0 0-1,0 1 1,1 0 0,0 1 0,1-1-1,1 1 1,0 0 0,0 0 0,1 0-1,1 1 1,0-1 0,0 1 0,1 0-1,1-1 1,0 1 0,1 0 0,0-1-1,1 1 1,1-1 0,5 17 0,6 21 25,-11-34-25,1-1-1,1 1 0,1-1 0,13 28 1,-16-39 2,1 1 1,-1 0 0,1-1 0,0 0-1,0 0 1,0 0 0,0-1 0,1 1-1,0-1 1,-1 0 0,1 0-1,0-1 1,0 1 0,1-1 0,-1 0-1,0-1 1,1 1 0,7 0 0,7 1 47,0-1 1,0-1 0,1-1 0,-1-1-1,24-4 1,102-24 59,-40 6-84,-87 19-11,0-1 0,0-1-1,-1-1 1,1 0 0,-2-2 0,1 0-1,-1 0 1,-1-2 0,0 0 0,0-1-1,-1 0 1,27-30 0,-34 33 80,1-1 0,-2 0 0,1-1 0,-1 0 0,-1 0 0,0-1 0,0 1 0,-1-1 0,-1 0 0,0-1 0,-1 1 0,0-1 0,0 0 0,-2 0 0,0 0 0,0 1 0,-1-1 0,-1 0 0,0 0 0,-4-20 0,3 26-109,0 0-1,0 1 0,0-1 1,-1 1-1,0 0 1,-1 0-1,1 0 1,-1 0-1,0 1 0,0-1 1,-1 1-1,0 0 1,0 1-1,0-1 1,0 1-1,-1 0 1,1 0-1,-1 0 0,0 1 1,0 0-1,-1 0 1,-6-2-1,-2 1-751,-1 1 0,1 0 1,-1 1-1,0 0 0,0 1 0,0 1 0,0 1 0,-23 3 0,-21 6-4314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42.859"/>
    </inkml:context>
    <inkml:brush xml:id="br0">
      <inkml:brushProperty name="width" value="0.025" units="cm"/>
      <inkml:brushProperty name="height" value="0.025" units="cm"/>
    </inkml:brush>
  </inkml:definitions>
  <inkml:trace contextRef="#ctx0" brushRef="#br0">61 0 5669,'0'0'4191,"-8"5"-2915,3-2-1248,0 1 1,1-1-1,-1 1 0,0 0 1,1 0-1,0 0 1,0 1-1,-4 6 0,7-9-30,-1 0 0,1 0 0,0 0 0,1 1-1,-1-1 1,0 0 0,0 1 0,1-1 0,0 1-1,-1-1 1,1 0 0,0 1 0,0-1 0,0 1 0,1-1-1,-1 1 1,1-1 0,-1 0 0,1 1 0,0-1-1,0 0 1,0 1 0,0-1 0,0 0 0,0 0 0,1 0-1,-1 0 1,2 2 0,10 10 198,0-1 0,0 0 1,1-1-1,1 0 0,0-1 0,1-1 0,0 0 0,29 12 0,16 3 160,66 19 0,-32-18-220,0-4 0,141 14 0,200-7-4,-92-8 2499,681 32-2241,-847-52 32,71 1 848,284-35 1,-321 5-1308,316-37 443,-173 48-3124,-355 18 2621,0-1 1,1 0-1,-1 0 1,0 0-1,1 0 1,-1 0 0,0 1-1,0-1 1,1 0-1,-1 0 1,0 0-1,1 0 1,-1 0 0,0 0-1,1 0 1,-1 0-1,0 0 1,1 0-1,-1 0 1,0 0 0,0 0-1,1 0 1,-1-1-1,0 1 1,1 0-1,-1 0 1,0 0-1,0 0 1,1 0 0,-1-1-1,0 1 1,0 0-1,1 0 1,-1-1-1,0 1 1,0 0 0,0 0-1,1-1 1,-1 1-1,0 0 1,0 0-1,0-1 1,0 1-1,0-1 1,-11-8-2992,3 4 1873,-8-9-4086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43.231"/>
    </inkml:context>
    <inkml:brush xml:id="br0">
      <inkml:brushProperty name="width" value="0.025" units="cm"/>
      <inkml:brushProperty name="height" value="0.025" units="cm"/>
    </inkml:brush>
  </inkml:definitions>
  <inkml:trace contextRef="#ctx0" brushRef="#br0">1 1 12204,'0'0'528,"13"0"-480,40-1 585,105 14-1,-153-12-596,150 30 747,-133-25-582,0 1 1,0 1-1,-1 0 1,36 21-1,-54-27-153,0-1-1,-1 0 1,1 1-1,-1-1 1,1 1-1,-1 0 1,0 0-1,0 0 1,0 0 0,0 0-1,0 0 1,0 1-1,-1-1 1,1 0-1,-1 1 1,1 0-1,-1-1 1,0 1 0,0 0-1,0-1 1,-1 1-1,1 0 1,-1 0-1,1 0 1,-1 0-1,0 0 1,0-1-1,0 1 1,-1 0 0,1 0-1,-1 0 1,1 0-1,-1 0 1,0-1-1,0 1 1,0 0-1,0-1 1,-1 1 0,1-1-1,-1 1 1,0-1-1,-3 5 1,-8 8 253,-1-1 1,-1 0 0,0 0 0,-33 20-1,41-28-325,6-6 16,-214 146 46,121-94-3624,54-35-2329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23.598"/>
    </inkml:context>
    <inkml:brush xml:id="br0">
      <inkml:brushProperty name="width" value="0.025" units="cm"/>
      <inkml:brushProperty name="height" value="0.025" units="cm"/>
    </inkml:brush>
  </inkml:definitions>
  <inkml:trace contextRef="#ctx0" brushRef="#br0">8852 117 4164,'0'0'5861,"-4"-4"-5562,0 1-201,1 1-1,-1 0 0,0 0 0,0 0 0,0 0 0,0 1 0,0-1 0,0 1 0,-1 0 1,1 0-1,0 1 0,0-1 0,-1 1 0,1 0 0,-1 0 0,1 1 0,0-1 0,0 1 0,-1 0 1,-4 1-1,-7 3 181,-1-2 1,1 0 0,-1-1-1,1 0 1,-1-2 0,0 0-1,1 0 1,-1-2 0,-22-4-1,3 1-250,1 2-1,-1 1 0,-56 5 0,9-1 24,-2-3 46,19-1-386,0 3 1,-115 17 0,49 7-403,-2-5 1,-198 3-1,103-23 765,-1413-17 1635,1429 10-1703,-1192-11 90,-378 31-133,1519-28 392,-307-56 0,182 17-105,296 44-250,-1 5 0,-131 9 0,214-2 7,1 0 0,0 1 0,0 0-1,-1 0 1,2 1 0,-1 0-1,0 1 1,1 0 0,0 1-1,0 0 1,1 0 0,-1 1-1,-9 11 1,-12 13 39,-51 69-1,54-66-53,0 0 161,16-23-49,1 0 0,1 1 0,0 0 0,1 1 0,0 0 0,-8 21-1,13-14-7176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23.925"/>
    </inkml:context>
    <inkml:brush xml:id="br0">
      <inkml:brushProperty name="width" value="0.025" units="cm"/>
      <inkml:brushProperty name="height" value="0.025" units="cm"/>
    </inkml:brush>
  </inkml:definitions>
  <inkml:trace contextRef="#ctx0" brushRef="#br0">179 3 9385,'-55'-2'4265,"54"3"-4257,0 1 0,0-1-1,0 1 1,0 0 0,1-1-1,-1 1 1,1 0 0,-1 0-1,1-1 1,0 1 0,0 0-1,-1 3 1,1 1-6,-114 444-942,114-450 940,-1 1-1,1-1 0,0 1 1,0-1-1,0 1 1,-1-1-1,1 1 1,0-1-1,0 1 1,0-1-1,0 1 1,0-1-1,0 1 0,0-1 1,0 1-1,0-1 1,0 1-1,0-1 1,1 1-1,-1-1 1,0 0-1,0 1 1,0-1-1,1 1 1,-1-1-1,0 1 0,0-1 1,1 0-1,-1 1 1,0-1-1,1 1 1,-1-1-1,1 0 1,-1 0-1,0 1 1,2-1-1,21 0 26,27-19 152,-1-9-985,-1-2 1,77-64-1,-121 91 631,94-76-4612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03.258"/>
    </inkml:context>
    <inkml:brush xml:id="br0">
      <inkml:brushProperty name="width" value="0.025" units="cm"/>
      <inkml:brushProperty name="height" value="0.025" units="cm"/>
    </inkml:brush>
  </inkml:definitions>
  <inkml:trace contextRef="#ctx0" brushRef="#br0">1 200 4869,'0'0'-513,"0"-59"1794,14 37-960,4-2-289,2 0-481,1 2 1,-4-2-705,-5-1-545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04.086"/>
    </inkml:context>
    <inkml:brush xml:id="br0">
      <inkml:brushProperty name="width" value="0.025" units="cm"/>
      <inkml:brushProperty name="height" value="0.025" units="cm"/>
    </inkml:brush>
  </inkml:definitions>
  <inkml:trace contextRef="#ctx0" brushRef="#br0">2133 426 5990,'-13'1'1708,"0"1"-1456,-1 1-95,1-1-1,-1-1 0,0 0 1,0-1-1,-24-3 0,36 3-114,0-1-1,1 0 0,-1 0 0,0 0 0,1 1 1,-1-2-1,1 1 0,-1 0 0,1 0 0,0 0 1,-1-1-1,1 1 0,0 0 0,0-1 0,0 0 0,0 1 1,0-1-1,0 1 0,1-1 0,-1 0 0,0 0 1,1 1-1,-1-1 0,1-2 0,-5-52-125,5 35 115,-1 10-31,1 0-1,-2 0 1,1 1-1,-2-1 0,1 1 1,-1-1-1,-1 1 1,0 0-1,0 0 0,-1 0 1,0 1-1,-1 0 1,0 0-1,0 0 0,-1 1 1,0-1-1,-1 2 1,0-1-1,0 1 0,0 0 1,-1 1-1,0 0 1,0 0-1,-1 1 1,1 0-1,-14-4 0,-37-11 127,-1 2 1,-1 3-1,0 2 0,-1 4 0,0 2 0,0 3 0,-104 6 0,116 3-127,0 2 0,1 3 0,1 2 0,-1 2 0,-75 32 0,-222 131 2,296-148-14,2 2 1,1 3-1,1 1 0,-74 74 0,105-92 8,0 1-1,1 0 0,1 2 1,1-1-1,1 2 0,0 0 0,2 0 1,0 1-1,1 0 0,2 0 0,0 1 1,1 0-1,2 1 0,-4 37 0,8-51 21,1 0 0,-1-1 0,1 1 0,1-1 0,0 1 0,0-1 0,1 1 0,0-1 0,1 0 0,0 0 0,5 9 0,0-5 13,0 0 0,0 0-1,1-1 1,1-1 0,0 1 0,15 10-1,12 6 23,1-2-1,1-2 0,71 31 1,-27-20-19,0-4 1,2-3 0,148 26-1,275 8-125,593-42-120,-950-25 310,1-6 0,280-59 0,-424 68-63,120-36 395,-118 34-328,0-1-1,-1 0 1,1 0-1,-1-1 1,0-1-1,0 0 0,-1 0 1,16-17-1,-22 21-61,0 0 0,0 0 0,-1-1 0,0 0-1,0 1 1,0-1 0,0 0 0,-1 0 0,1 0-1,-1 0 1,0 0 0,0 0 0,0-1 0,-1 1-1,0 0 1,1 0 0,-2-5 0,0 2 76,0 1 0,-1-1 1,0 1-1,0-1 0,0 1 0,-1 0 1,0 0-1,0 0 0,-8-10 0,-2-1 145,-1 1-1,-1 0 1,0 1-1,-2 1 1,-29-21-1,10 12-617,-1 2-1,-1 1 1,-1 2-1,-1 2 1,-1 1-1,0 3 1,-84-16-1,44 17-689,0 4 0,-1 3-1,-104 9 1,48 9-1839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1.345"/>
    </inkml:context>
    <inkml:brush xml:id="br0">
      <inkml:brushProperty name="width" value="0.025" units="cm"/>
      <inkml:brushProperty name="height" value="0.025" units="cm"/>
    </inkml:brush>
  </inkml:definitions>
  <inkml:trace contextRef="#ctx0" brushRef="#br0">0 340 11723,'0'0'7997,"9"-6"-6529,16-11-803,-1-1-1,0-1 0,-2-1 1,33-38-1,76-109 1897,-120 150-2245,3-1 1428,-11 22-1119,-3 12-678,-4 3 95,1-1-1,-2 0 1,0 0 0,-2-1 0,0 1-1,-14 25 1,10-21-31,1-1 0,1 2 0,-7 26 0,15-48-71,1-1-1,0 1 1,-1 0-1,1 0 1,0 0-1,0-1 1,0 1-1,0 0 1,-1 0-1,1 0 1,0-1 0,0 1-1,1 0 1,-1 0-1,0 0 1,0-1-1,0 1 1,0 0-1,1 0 1,-1-1-1,0 1 1,1 0-1,-1 0 1,1-1 0,-1 1-1,0 0 1,1-1-1,0 1 1,-1-1-1,1 1 1,-1-1-1,1 1 1,0-1-1,-1 1 1,1-1-1,1 1 1,0-1-447,0 1 0,0-1 0,0-1 0,0 1-1,0 0 1,0 0 0,0-1 0,0 1 0,0-1 0,0 1 0,0-1-1,0 0 1,0 0 0,3-2 0,12-8-6620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1.674"/>
    </inkml:context>
    <inkml:brush xml:id="br0">
      <inkml:brushProperty name="width" value="0.025" units="cm"/>
      <inkml:brushProperty name="height" value="0.025" units="cm"/>
    </inkml:brush>
  </inkml:definitions>
  <inkml:trace contextRef="#ctx0" brushRef="#br0">24 1 19090,'0'0'6604,"-3"12"-5948,-6 44-117,-2 101 1,11-114-832,0-25-4322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2.047"/>
    </inkml:context>
    <inkml:brush xml:id="br0">
      <inkml:brushProperty name="width" value="0.025" units="cm"/>
      <inkml:brushProperty name="height" value="0.025" units="cm"/>
    </inkml:brush>
  </inkml:definitions>
  <inkml:trace contextRef="#ctx0" brushRef="#br0">0 54 12364,'0'0'14734,"76"-11"-14350,-43 4-352,-2 0-192,0 1-1378,-5 0-1601,-5-1-512,-5 3-2307,-5-2-2690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16.719"/>
    </inkml:context>
    <inkml:brush xml:id="br0">
      <inkml:brushProperty name="width" value="0.025" units="cm"/>
      <inkml:brushProperty name="height" value="0.025" units="cm"/>
    </inkml:brush>
  </inkml:definitions>
  <inkml:trace contextRef="#ctx0" brushRef="#br0">65 77 4612,'2'-10'4479,"-1"1"-5047,7-41 6471,-4 42-2295,-2 36-2039,-2 95 52,7 0 0,26 153 0,-21-205-1226,-6-30 395,21 75 0,-27-161 860,-11 2-1633,-1 1 1,-1 0-1,-3 2 1,-2-1-1,-1 2 1,-38-59-1,42 79-100,10 17-250,6 4 291,0 0 0,0 0 0,1 1 1,-1-1-1,1-1 0,-1 1 0,1 0 0,0 0 0,0 0 0,0-1 0,0 1 0,3 1 0,7 4-768,1-1 0,0-1 0,0 1 0,0-2 0,0 0 0,1-1-1,0 0 1,-1-1 0,1 0 0,0-2 0,0 1 0,0-2 0,0 0-1,24-4 1,-26 2 68,1 0-1,-1 0 1,0-1-1,0 0 1,-1-1-1,0-1 1,16-10 0,-20 12 748,-1-1 1,0 1-1,-1-2 1,1 1-1,-1 0 1,0-1 0,-1 0-1,1 0 1,-1-1-1,0 1 1,-1-1-1,6-13 1,-4-21 8342,-7 46-3804,-4 5-3423,-5 10-916,6-7 137,1 0 0,0 0 1,1 1-1,1 0 1,-2 20-1,4-33-334,1-1-1,-1 1 0,0 0 1,1-1-1,-1 1 1,1-1-1,-1 1 0,1-1 1,-1 1-1,1-1 0,-1 1 1,1-1-1,0 1 1,-1-1-1,1 0 0,0 1 1,-1-1-1,1 0 1,0 1-1,-1-1 0,1 0 1,0 0-1,-1 0 1,1 0-1,0 0 0,0 0 1,-1 0-1,1 0 1,0 0-1,-1 0 0,1 0 1,0 0-1,0 0 1,-1-1-1,1 1 0,0 0 1,-1-1-1,2 1 1,31-11 266,-16 4-177,4-3-80,0 1-1,1 1 0,0 1 0,1 1 0,0 1 0,-1 0 0,36-1 0,-57 6 23,0 0 0,0 0 0,1 0 0,-1 0 0,0 1 0,0-1 0,0 0 0,0 0-1,1 1 1,-1-1 0,0 0 0,0 1 0,0 0 0,0-1 0,0 1 0,0-1 0,0 1 0,0 0 0,0 0-1,0 0 1,-1-1 0,1 1 0,0 0 0,0 0 0,-1 0 0,1 0 0,-1 0 0,1 0 0,-1 0 0,1 1 0,-1-1-1,0 0 1,1 0 0,-1 0 0,0 0 0,0 0 0,0 1 0,0-1 0,0 0 0,0 0 0,-1 3 0,-14-33 2260,4-3-2228,1-1 1,2 1-1,-5-40 0,13 72-78,0 0 0,0-1 0,0 1 0,0 0 0,0 0 0,0-1 0,0 1 0,0 0 0,0-1 0,0 1 0,0 0 0,1-1 0,-1 1 0,0 0 0,0-1 0,0 1 0,0 0 0,0 0 0,1-1 0,-1 1 0,0 0 0,0 0 0,1-1 0,-1 1 0,0 0 0,0 0 0,1 0 0,-1 0 0,0-1 0,0 1 0,1 0 1,-1 0-1,0 0 0,1 0 0,-1 0 0,1 0 0,17 1-163,25 14-450,-36-12 234,8 2-964,-1-1-1,1-1 0,0 0 0,0 0 1,21-1-1,1-2-6049</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2.392"/>
    </inkml:context>
    <inkml:brush xml:id="br0">
      <inkml:brushProperty name="width" value="0.025" units="cm"/>
      <inkml:brushProperty name="height" value="0.025" units="cm"/>
    </inkml:brush>
  </inkml:definitions>
  <inkml:trace contextRef="#ctx0" brushRef="#br0">0 78 13004,'0'0'9567,"11"-6"-8195,-7 4-1268,3-2 138,0 0-1,0 1 1,0 0 0,1 0-1,0 1 1,8-2 0,-15 3-218,1 1 1,0 0-1,0 0 1,0 0-1,-1 0 1,1 0 0,0 0-1,0 0 1,0 1-1,-1-1 1,1 1 0,0-1-1,0 1 1,-1 0-1,1-1 1,-1 1-1,1 0 1,-1 0 0,1 0-1,-1 0 1,1 1-1,-1-1 1,0 0 0,1 1-1,-1-1 1,0 1-1,0-1 1,0 1-1,0-1 1,-1 1 0,1-1-1,0 1 1,-1 0-1,1 0 1,-1-1 0,1 1-1,-1 0 1,0 2-1,1 6 88,0 0-1,-1-1 0,0 1 0,0-1 1,-1 1-1,0-1 0,-5 17 0,-2 19 1092,15-79 1482,-1 13-2639,-1 0 1,4-39-1,-10 48-39,1 7-4,-1-1-1,1 1 1,0-1 0,0 1 0,1 0 0,0-1-1,0 1 1,2-9 0,2 13-174,-1 0 0,1 0 0,0 1-1,-1-1 1,1 1 0,0 0 0,-1 0 0,1 1 0,4 0 0,6 0-1081,-4-1 406,31-1-4163,-2-7-3309,-19 0 1239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2.766"/>
    </inkml:context>
    <inkml:brush xml:id="br0">
      <inkml:brushProperty name="width" value="0.025" units="cm"/>
      <inkml:brushProperty name="height" value="0.025" units="cm"/>
    </inkml:brush>
  </inkml:definitions>
  <inkml:trace contextRef="#ctx0" brushRef="#br0">196 0 9289,'0'0'13896,"1"10"-12530,15 72 955,-8-52-1759,-3 1 0,3 38-1,-7-58-537,-1-1-1,-1 1 0,0 0 0,0 0 0,-1-1 0,0 1 0,-1-1 0,-1 1 0,1-1 0,-9 16 0,5-15-321,1 0 1,-2 0-1,0 0 0,0-1 0,-1 0 0,0 0 0,-1-1 0,-11 8 0,12-10-1044,0-1 0,-1-1 0,1 0 0,-2 0 0,1-1 0,-12 4 0,-17 2-7547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3.151"/>
    </inkml:context>
    <inkml:brush xml:id="br0">
      <inkml:brushProperty name="width" value="0.025" units="cm"/>
      <inkml:brushProperty name="height" value="0.025" units="cm"/>
    </inkml:brush>
  </inkml:definitions>
  <inkml:trace contextRef="#ctx0" brushRef="#br0">237 1 7719,'0'0'12866,"-8"6"-12482,-13 11-152,1 2 1,0 0-1,2 1 0,0 1 1,1 1-1,1 0 0,2 1 0,0 1 1,1 0-1,-14 40 0,20-45-153,1-1-1,1 1 0,1 0 0,1 1 0,0-1 0,2 0 1,0 23-1,2-30-144,0 0 1,1 0 0,0 0 0,1 0 0,0 0-1,1 0 1,0-1 0,1 0 0,0 0 0,1 0-1,0 0 1,9 10 0,-11-16-386,0 0-1,1 1 1,0-2-1,0 1 1,0-1-1,0 1 1,1-2-1,-1 1 1,1 0-1,0-1 1,0 0-1,1-1 1,8 3-1,21 2-5158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3.494"/>
    </inkml:context>
    <inkml:brush xml:id="br0">
      <inkml:brushProperty name="width" value="0.025" units="cm"/>
      <inkml:brushProperty name="height" value="0.025" units="cm"/>
    </inkml:brush>
  </inkml:definitions>
  <inkml:trace contextRef="#ctx0" brushRef="#br0">108 37 10698,'0'0'3748,"3"-8"-1100,3-5-2524,0-2 4542,-18 35-1967,-11 23-2009,2 2 0,-18 53 0,33-80-638,0 0-1,2 1 0,0 0 0,1 0 0,1 0 0,0 0 0,2 0 1,3 31-1,-3-47-234,1 0 1,0 0-1,-1-1 1,1 1-1,1 0 1,-1 0-1,0-1 1,1 1-1,-1-1 1,1 1-1,0-1 1,0 0-1,0 1 1,0-1-1,4 3 1,-3-3-567,-1 0 1,1-1-1,0 1 1,0-1 0,-1 0-1,1 0 1,0 0-1,0 0 1,5 0-1,14 0-8529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3.851"/>
    </inkml:context>
    <inkml:brush xml:id="br0">
      <inkml:brushProperty name="width" value="0.025" units="cm"/>
      <inkml:brushProperty name="height" value="0.025" units="cm"/>
    </inkml:brush>
  </inkml:definitions>
  <inkml:trace contextRef="#ctx0" brushRef="#br0">0 223 13132,'0'0'11168,"9"0"-9838,-3 0-1242,0-1 1,0 0 0,0 0-1,0-1 1,0 1 0,0-1-1,-1-1 1,1 1 0,-1-1-1,1 0 1,-1 0 0,0 0-1,0-1 1,-1 0 0,1 0-1,-1 0 1,7-8 0,5-8 239,0 0 1,15-28-1,-17 26 704,31-37-1,-43 98-1084,-4-25 88,-1-1 1,-1 1-1,0-1 1,0 0 0,-8 13-1,7-15-208,0 0 1,1 0-1,0 1 0,1-1 0,0 1 0,1 0 0,-2 14 0,4-26 45,0 1 0,0 0-1,0-1 1,0 1 0,0-1-1,1 1 1,-1 0-1,0-1 1,0 1 0,0 0-1,0-1 1,1 1-1,-1-1 1,0 1 0,1-1-1,-1 1 1,0-1-1,1 1 1,-1-1 0,1 1-1,-1-1 1,1 1 0,-1-1-1,1 0 1,-1 1-1,1-1 1,-1 0 0,1 0-1,-1 1 1,1-1-1,-1 0 1,1 0 0,0 1-1,23-2-5080,-20 0 4069,16-2-5890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4.195"/>
    </inkml:context>
    <inkml:brush xml:id="br0">
      <inkml:brushProperty name="width" value="0.025" units="cm"/>
      <inkml:brushProperty name="height" value="0.025" units="cm"/>
    </inkml:brush>
  </inkml:definitions>
  <inkml:trace contextRef="#ctx0" brushRef="#br0">109 0 15855,'0'0'9993,"-1"11"-9336,-17 65 467,10-51-1092,2 1 1,1-1-1,1 1 0,1 1 1,1-1-1,2 29 1,0-52-250,0 0 0,1 0 1,0 0-1,0 0 0,0 0 0,0 0 1,1 0-1,-1 0 0,3 3 0,7 1-6701</inkml:trace>
  <inkml:trace contextRef="#ctx0" brushRef="#br0" timeOffset="1">0 193 16528,'0'0'11659,"65"-19"-11627,-40 16 32,4 3-96,-6 0-481,-1 0-928,-3 0-929,-2 0-929,0 0-994,-5-1-2881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4.583"/>
    </inkml:context>
    <inkml:brush xml:id="br0">
      <inkml:brushProperty name="width" value="0.025" units="cm"/>
      <inkml:brushProperty name="height" value="0.025" units="cm"/>
    </inkml:brush>
  </inkml:definitions>
  <inkml:trace contextRef="#ctx0" brushRef="#br0">23 1 16944,'0'0'10314,"-1"8"-9423,-6 38-199,1-14-1507,-3 49-1,9-80 730,0-1 1,0 0-1,0 1 1,0-1-1,0 0 1,0 0 0,0 1-1,0-1 1,0 0-1,0 1 1,0-1-1,1 0 1,-1 1-1,0-1 1,0 0-1,0 0 1,0 1-1,0-1 1,1 0 0,-1 0-1,0 1 1,0-1-1,0 0 1,1 0-1,-1 1 1,0-1-1,0 0 1,1 0-1,-1 0 1,0 0 0,0 1-1,1-1 1,-1 0-1,0 0 1,1 0-1,-1 0 1,1 0-1,13-5-2955,12-16-4630,-12 1-38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4.913"/>
    </inkml:context>
    <inkml:brush xml:id="br0">
      <inkml:brushProperty name="width" value="0.025" units="cm"/>
      <inkml:brushProperty name="height" value="0.025" units="cm"/>
    </inkml:brush>
  </inkml:definitions>
  <inkml:trace contextRef="#ctx0" brushRef="#br0">304 95 10858,'0'0'11948,"-23"66"-11276,16-44-95,3 0-65,0 0-320,2-2-160,2-5 0,0-2-448,0-4-545,0-2-576</inkml:trace>
  <inkml:trace contextRef="#ctx0" brushRef="#br0" timeOffset="1">0 63 13901,'0'0'10314,"69"-17"-9161,-30 12-384,7-2-225,-2-2-223,-3 5-257,-5-1-32,-7 1-225,-6 3-767,-8-1-802,-1 0-833,-6-1-1440,2 0-4453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5.241"/>
    </inkml:context>
    <inkml:brush xml:id="br0">
      <inkml:brushProperty name="width" value="0.025" units="cm"/>
      <inkml:brushProperty name="height" value="0.025" units="cm"/>
    </inkml:brush>
  </inkml:definitions>
  <inkml:trace contextRef="#ctx0" brushRef="#br0">58 0 18193,'0'0'6454,"8"9"-4874,8 12-1182,-2 0-1,0 1 0,-1 1 0,-2 0 0,0 0 0,-1 1 0,10 42 0,-16-49-355,-1 0 0,-1 0-1,0 0 1,-1 0 0,-1 1 0,-3 23 0,1-33-52,1 0 1,-2 1-1,1-1 1,-1 0-1,0-1 1,-1 1-1,0 0 0,0-1 1,0 0-1,-1 0 1,0 0-1,-1-1 0,0 0 1,-12 11-1,-32 17-1905,12-20-2181,13-11-1349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5.954"/>
    </inkml:context>
    <inkml:brush xml:id="br0">
      <inkml:brushProperty name="width" value="0.025" units="cm"/>
      <inkml:brushProperty name="height" value="0.025" units="cm"/>
    </inkml:brush>
  </inkml:definitions>
  <inkml:trace contextRef="#ctx0" brushRef="#br0">1 3 14253,'0'0'4485,"80"0"-2147,-41 2-1185,12-1-801,1-1-256,0 2-128,-8-2-993,-6 0-1217,-6 0-1569,-15-2-962,-11-4-4580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7.857"/>
    </inkml:context>
    <inkml:brush xml:id="br0">
      <inkml:brushProperty name="width" value="0.025" units="cm"/>
      <inkml:brushProperty name="height" value="0.025" units="cm"/>
    </inkml:brush>
  </inkml:definitions>
  <inkml:trace contextRef="#ctx0" brushRef="#br0">1 0 17360,'0'0'1581,"0"9"-1170,0-7-416,0 8-7,0-1 1,0 1-1,1 0 0,0-1 0,1 1 1,0-1-1,0 0 0,1 0 1,0 0-1,7 13 0,-2-8-98,2-1-1,-1 0 0,2-1 1,0 1-1,0-2 0,1 0 1,0 0-1,1-1 0,0-1 1,1 0-1,0-1 0,0 0 1,1-1-1,0-1 0,0 0 1,1-1-1,-1-1 0,1 0 1,0-1-1,0-1 1,31 0-1,-8-2-1450,-23 0-6957,-26 0 4824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17.559"/>
    </inkml:context>
    <inkml:brush xml:id="br0">
      <inkml:brushProperty name="width" value="0.025" units="cm"/>
      <inkml:brushProperty name="height" value="0.025" units="cm"/>
    </inkml:brush>
  </inkml:definitions>
  <inkml:trace contextRef="#ctx0" brushRef="#br0">18 90 3844,'-1'0'416,"1"0"1,-1 0 0,0 0-1,0 0 1,1 0 0,-1 0-1,0 1 1,1-1 0,-1 0 0,0 0-1,1 1 1,-1-1 0,1 0-1,-1 1 1,0-1 0,1 0-1,-1 1 1,1-1 0,-1 1-1,1-1 1,-1 1 0,1-1 0,0 1-1,-1 1 1,-2 17 4420,4-16-4642,-1-1 1,1 0 0,-1 0 0,1 1-1,0-1 1,-1 0 0,1 0-1,0 0 1,1 0 0,-1 0 0,0 0-1,1 0 1,-1 0 0,1-1-1,2 4 1,1-3-92,0 0 1,0-1-1,0 0 1,0 1-1,0-1 1,0-1-1,0 1 1,0-1-1,0 0 1,1 0-1,-1 0 1,0-1-1,0 0 0,0 0 1,0 0-1,0-1 1,0 1-1,0-1 1,-1-1-1,1 1 1,-1 0-1,1-1 1,-1 0-1,6-5 1,-5 5-57,0-1 1,0-1 0,-1 1 0,1 0 0,-1-1-1,0 0 1,0 0 0,-1 0 0,1-1-1,-1 1 1,0-1 0,-1 0 0,1 1 0,-1-1-1,0 0 1,-1-1 0,1 1 0,-1 0 0,0-10-1,-1 15-33,0 1 1,0-1-1,0 0 0,0 0 0,0 0 0,0 1 0,-1-1 0,1 0 0,0 0 0,0 1 0,-1-1 0,1 0 0,-1 0 0,1 1 0,-1-1 0,1 0 0,-1 1 1,1-1-1,-1 1 0,1-1 0,-1 1 0,0-1 0,1 1 0,-1-1 0,0 1 0,1-1 0,-1 1 0,-1-1 0,-26 3 157,22 0-168,0 0 0,0 1-1,0 0 1,0 0 0,0 0 0,-9 8 0,5 0-10,0 0 1,1 1-1,0 0 1,1 0 0,0 1-1,1 0 1,-5 14-1,8-18 41,1 0-1,0 0 0,0 1 1,0-1-1,2 1 0,-1-1 0,1 1 1,0 0-1,1 0 0,0 0 1,3 15-1,-2-24-33,-1 1 0,1-1-1,0 1 1,0-1 0,0 1 0,0-1-1,1 0 1,-1 1 0,0-1 0,0 0-1,1 0 1,-1 0 0,1 0-1,-1 0 1,1 0 0,-1-1 0,1 1-1,0 0 1,-1-1 0,1 1 0,0-1-1,-1 0 1,1 0 0,0 1 0,0-1-1,-1 0 1,1 0 0,0-1 0,0 1-1,2-1 1,5 1-46,0-2 0,0 1 0,0-1-1,15-6 1,-4-1-714,-1 0 1,0-2-1,0 0 0,-1-2 0,29-25 0,-26 18-3869,35-41-1,-26 22-2413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6.313"/>
    </inkml:context>
    <inkml:brush xml:id="br0">
      <inkml:brushProperty name="width" value="0.025" units="cm"/>
      <inkml:brushProperty name="height" value="0.025" units="cm"/>
    </inkml:brush>
  </inkml:definitions>
  <inkml:trace contextRef="#ctx0" brushRef="#br0">0 30 10250,'0'0'9737,"55"11"-8104,-13-11-383,10-2-354,3-4-543,3-1-289,-4-2-897,-6 0-2530,-8 2-5413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6.910"/>
    </inkml:context>
    <inkml:brush xml:id="br0">
      <inkml:brushProperty name="width" value="0.025" units="cm"/>
      <inkml:brushProperty name="height" value="0.025" units="cm"/>
    </inkml:brush>
  </inkml:definitions>
  <inkml:trace contextRef="#ctx0" brushRef="#br0">1 260 9449,'0'0'15978,"9"-6"-15039,20-17-479,0-1-1,-2-2 1,-1-1 0,33-42-1,15-15 153,-70 85-765,-3 9 0,-2 12 26,-2-3 164,-1 0 0,-14 35-1,13-40-175,0 1 0,0 0-1,1 0 1,1 0 0,-2 27-1,5-41 18,0-1 0,1 1 0,-1-1 1,0 1-1,0-1 0,0 1 0,0-1 0,1 1 0,-1-1 0,0 1 0,0-1 0,1 1 0,-1-1 0,0 0 0,1 1 0,-1-1 0,1 1 0,-1-1 1,0 0-1,1 0 0,-1 1 0,1-1 0,-1 0 0,1 0 0,-1 1 0,1-1 0,-1 0 0,1 0 0,-1 0 0,1 0 0,-1 0 0,1 0 1,-1 0-1,1 0 0,-1 0 0,1 0 0,0 0 0,-1 0 0,1 0 0,-1 0 0,1 0 0,-1-1 0,1 1 0,-1 0 0,1-1 0,26-11-7305,-2-6-671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7.282"/>
    </inkml:context>
    <inkml:brush xml:id="br0">
      <inkml:brushProperty name="width" value="0.025" units="cm"/>
      <inkml:brushProperty name="height" value="0.025" units="cm"/>
    </inkml:brush>
  </inkml:definitions>
  <inkml:trace contextRef="#ctx0" brushRef="#br0">73 0 16015,'0'0'6278,"-27"58"-4772,12-34-321,4 2-385,1 1-319,3-2-225,4 0-192,3-3-64,0-3 32,0-2-833,0-4-672,3-6-577,-3-4-897</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7.626"/>
    </inkml:context>
    <inkml:brush xml:id="br0">
      <inkml:brushProperty name="width" value="0.025" units="cm"/>
      <inkml:brushProperty name="height" value="0.025" units="cm"/>
    </inkml:brush>
  </inkml:definitions>
  <inkml:trace contextRef="#ctx0" brushRef="#br0">0 151 16239,'0'0'6535,"67"-4"-5094,-29 2-576,4 0-545,4-1-224,-2 0-64,-4 0-929,-5-1-1217,-6 0-1153,-1-2-1185,-5-2-641</inkml:trace>
  <inkml:trace contextRef="#ctx0" brushRef="#br0" timeOffset="1">541 0 384,'0'0'21866,"-7"12"-21118,-9 10-389,-31 49 1240,43-64-1358,-1 1 0,1 0 0,1 0 0,0 0 0,0 1 0,0-1 0,-1 12 0,4-19-219,0 0 1,0 0-1,0 0 1,0 0-1,0 0 0,0 0 1,0 0-1,1 0 1,-1 0-1,0 0 0,1 0 1,-1-1-1,0 1 0,1 0 1,-1 0-1,1 0 1,0-1-1,-1 1 0,1 0 1,0 0-1,-1-1 0,1 1 1,0-1-1,0 1 1,-1-1-1,1 1 0,2 0 1,33 6 294,-21-7-298,-1-1 0,1 0 0,15-4 0,-21 3-356,0-1 0,0 0 0,0 0 0,-1-1 0,0 0 0,9-5 0,-11 5-408,-1 0 0,1 0-1,-1-1 1,0 1 0,0-1-1,-1 0 1,0-1 0,0 1-1,5-8 1,6-21-6425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2:57.984"/>
    </inkml:context>
    <inkml:brush xml:id="br0">
      <inkml:brushProperty name="width" value="0.025" units="cm"/>
      <inkml:brushProperty name="height" value="0.025" units="cm"/>
    </inkml:brush>
  </inkml:definitions>
  <inkml:trace contextRef="#ctx0" brushRef="#br0">1 0 17328,'0'0'7784,"26"9"-15920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0.920"/>
    </inkml:context>
    <inkml:brush xml:id="br0">
      <inkml:brushProperty name="width" value="0.025" units="cm"/>
      <inkml:brushProperty name="height" value="0.025" units="cm"/>
    </inkml:brush>
  </inkml:definitions>
  <inkml:trace contextRef="#ctx0" brushRef="#br0">204 140 801,'-93'-1'310,"7"1"5046,61 0-105,109 1-4446,398-16 87,976-86 427,-1264 92-364,83 0 1421,-275 9-2280,-30 0 507,20 0-569,-51-3-5668,38 0 958</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2.430"/>
    </inkml:context>
    <inkml:brush xml:id="br0">
      <inkml:brushProperty name="width" value="0.025" units="cm"/>
      <inkml:brushProperty name="height" value="0.025" units="cm"/>
    </inkml:brush>
  </inkml:definitions>
  <inkml:trace contextRef="#ctx0" brushRef="#br0">0 205 929,'0'0'20409,"13"-5"-19390,28-16-517,0-1 0,-2-2 0,49-40-1,-5 5 327,-82 58-813,1 0 0,-1 0-1,1 0 1,-1 0 0,0 0 0,1 1 0,-1-1 0,1 0 0,0 1-1,-1-1 1,1 1 0,0 0 0,-1-1 0,1 1 0,-1 0 0,3 0 0,-3 0-5,-1 1 1,1-1-1,-1 0 1,1 1-1,-1-1 1,1 0-1,0 1 1,-1-1 0,0 1-1,1-1 1,-1 1-1,1-1 1,-1 1-1,0-1 1,1 1-1,-1 0 1,0-1 0,1 1-1,-1-1 1,0 1-1,0 0 1,0-1-1,0 1 1,0 0-1,1-1 1,-1 2 0,-1 5 53,1 0 0,-1 0 0,0 0 1,0-1-1,-1 1 0,-2 8 0,-17 37 94,15-40-117,0 0 1,2 1 0,-1 0-1,1 0 1,1 0-1,-3 24 1,6-36-64,0-1 0,0 0 0,0 1 1,0-1-1,0 0 0,0 0 0,0 1 0,0-1 1,0 0-1,0 0 0,0 1 0,0-1 0,0 0 1,0 0-1,1 1 0,-1-1 0,0 0 0,0 0 0,0 1 1,0-1-1,0 0 0,1 0 0,-1 1 0,0-1 1,0 0-1,0 0 0,1 0 0,-1 0 0,0 1 1,0-1-1,1 0 0,-1 0 0,0 0 0,0 0 1,1 0-1,-1 0 0,0 0 0,0 0 0,1 0 0,-1 0 1,14-5-2303,10-16-4457,-9-1-1744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2.975"/>
    </inkml:context>
    <inkml:brush xml:id="br0">
      <inkml:brushProperty name="width" value="0.025" units="cm"/>
      <inkml:brushProperty name="height" value="0.025" units="cm"/>
    </inkml:brush>
  </inkml:definitions>
  <inkml:trace contextRef="#ctx0" brushRef="#br0">1 69 9449,'0'0'5125,"5"-9"-2226,0-4-1936,7-13 54,4 6 2976,-15 55-1665,-16 51-1757,8-50-468,1-1 0,-2 54 1,8-89-118,1 0 0,-1 0 0,0 1 1,0-1-1,0 0 0,0 1 1,0-1-1,0 0 0,1 0 1,-1 0-1,0 1 0,0-1 0,0 0 1,1 0-1,-1 0 0,0 1 1,0-1-1,0 0 0,1 0 0,-1 0 1,0 0-1,0 0 0,1 0 1,-1 1-1,0-1 0,0 0 1,1 0-1,-1 0 0,0 0 0,1 0 1,-1 0-1,0 0 0,0 0 1,1 0-1,-1 0 0,0 0 0,1 0 1,-1-1-1,0 1 0,0 0 1,1 0-1,-1 0 0,0 0 1,0 0-1,1-1 0,-1 1 0,0 0 1,0 0-1,0 0 0,1 0 1,-1-1-1,1 0-254,0 1-1,0-1 1,0 1 0,-1-1 0,1 0-1,0 1 1,0-1 0,0 0 0,-1 0-1,1 1 1,-1-1 0,1 0 0,0 0-1,-1 0 1,0 0 0,1 0 0,0-1-1,-1-11-5016,0-2-3112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3.351"/>
    </inkml:context>
    <inkml:brush xml:id="br0">
      <inkml:brushProperty name="width" value="0.025" units="cm"/>
      <inkml:brushProperty name="height" value="0.025" units="cm"/>
    </inkml:brush>
  </inkml:definitions>
  <inkml:trace contextRef="#ctx0" brushRef="#br0">1 14 13869,'0'0'11531,"58"0"-10474,-31 0-480,2 0-385,2 0-128,-5-2-32,0 0-352,-3 2-737,-6-1-1057,-2 0-1762,-5-2-2402,0-2-7207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3.709"/>
    </inkml:context>
    <inkml:brush xml:id="br0">
      <inkml:brushProperty name="width" value="0.025" units="cm"/>
      <inkml:brushProperty name="height" value="0.025" units="cm"/>
    </inkml:brush>
  </inkml:definitions>
  <inkml:trace contextRef="#ctx0" brushRef="#br0">1 88 11979,'0'0'11457,"11"0"-10897,8-1-366,-2 0-74,0 0 0,0 1 1,0 1-1,21 3 0,-36-3-100,1 1-1,-1-1 0,0 1 0,0 0 0,-1 0 0,1 0 0,0 0 0,0 0 0,-1 0 0,0 0 0,1 0 0,-1 1 0,0-1 0,0 1 0,0-1 0,0 1 0,-1-1 0,1 1 0,-1-1 0,1 1 0,-1-1 0,0 1 0,0 2 0,1-1 61,-1 0-1,0 0 0,0 0 0,0 1 0,0-1 0,0 0 1,-1 0-1,0-1 0,0 1 0,0 0 0,0 0 0,-1 0 0,1 0 1,-5 6-1,6-10 246,0-17 704,-1-10-656,1 1 0,2 0 0,0 0 0,12-50 0,-13 75-379,0 0-1,0 0 1,0 0 0,0 0 0,1 0 0,-1 0 0,0 0-1,0 1 1,1-1 0,-1 0 0,1 1 0,-1-1 0,0 1-1,1-1 1,-1 1 0,1 0 0,-1 0 0,1-1 0,-1 1-1,1 0 1,2 1 0,41 1-215,-38-2 103,25 5-1808,6 1-6249,-25-6 723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17.915"/>
    </inkml:context>
    <inkml:brush xml:id="br0">
      <inkml:brushProperty name="width" value="0.025" units="cm"/>
      <inkml:brushProperty name="height" value="0.025" units="cm"/>
    </inkml:brush>
  </inkml:definitions>
  <inkml:trace contextRef="#ctx0" brushRef="#br0">139 1 4420,'0'0'16021,"3"10"-15381,-1 0-505,1 0-1,-2 0 0,1 1 1,-1-1-1,-1 0 0,0 0 1,0 1-1,-1-1 0,0 0 1,-1 1-1,-6 18 0,1-8 307,-1 0 0,-1-1 0,-1-1 0,-23 35 0,33-53-453,-1-1 0,1 1 0,0 0 0,-1-1-1,1 1 1,0-1 0,-1 1 0,1 0 0,-1-1 0,1 1-1,-1-1 1,1 1 0,-1-1 0,1 0 0,-1 1-1,1-1 1,-1 0 0,0 1 0,1-1 0,-1 0 0,0 0-1,1 1 1,-1-1 0,0 0 0,1 0 0,-1 0 0,0 0-1,1 0 1,-1 0 0,0 0 0,1 0 0,-1 0 0,0 0-1,0 0 1,1-1 0,-1 1 0,1 0 0,-1 0 0,0-1-1,1 1 1,-1 0 0,0-1 0,1 1 0,-1-1 0,1 1-1,-1-1 1,1 1 0,-1-1 0,1 1 0,0-1-1,-1 1 1,1-1 0,0 1 0,-1-1 0,1 0 0,0 1-1,-1-2 1,-12-43-1326,12 40 1284,-8-33-1273,2 0-1,-4-73 1,11 110 1347,0 1 0,0 0 1,0-1-1,0 1 0,0 0 1,0-1-1,0 1 0,0 0 1,0 0-1,0-1 0,0 1 1,0 0-1,0-1 1,1 1-1,-1 0 0,0-1 1,0 1-1,0 0 0,0 0 1,1-1-1,-1 1 0,0 0 1,0 0-1,0-1 0,1 1 1,-1 0-1,0 0 0,0 0 1,1 0-1,-1-1 0,0 1 1,0 0-1,1 0 0,-1 0 1,0 0-1,1 0 0,-1 0 1,0 0-1,1 0 0,-1 0 1,1 0-1,16 7 684,20 21 397,-32-24-867,15 12 415,0-1 1,37 19-1,14-5-4065,-59-27-257,-4-2-1879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4.100"/>
    </inkml:context>
    <inkml:brush xml:id="br0">
      <inkml:brushProperty name="width" value="0.025" units="cm"/>
      <inkml:brushProperty name="height" value="0.025" units="cm"/>
    </inkml:brush>
  </inkml:definitions>
  <inkml:trace contextRef="#ctx0" brushRef="#br0">30 0 11659,'0'0'12129,"-2"9"-11264,-5 13-486,1 2 0,1-1 0,1 0 0,-2 41 0,9-24 287,-1-21-2293,-1 0-6407</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4.456"/>
    </inkml:context>
    <inkml:brush xml:id="br0">
      <inkml:brushProperty name="width" value="0.025" units="cm"/>
      <inkml:brushProperty name="height" value="0.025" units="cm"/>
    </inkml:brush>
  </inkml:definitions>
  <inkml:trace contextRef="#ctx0" brushRef="#br0">0 101 12107,'0'0'13966,"52"-12"-13774,-24 16-128,0 0-32,1 3-513,-1-3-2049,-6-1-897,0-3-1858,-4 0-2563</inkml:trace>
  <inkml:trace contextRef="#ctx0" brushRef="#br0" timeOffset="1">399 1 16271,'0'0'7752,"-7"57"-6663,2-33-385,2-1-191,2-1-225,-1 0-160,2-4-128,0-1-32,0-5-608,6-6-577,4-5-769,2-1-737,1-9-2274,3-10-3811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4.814"/>
    </inkml:context>
    <inkml:brush xml:id="br0">
      <inkml:brushProperty name="width" value="0.025" units="cm"/>
      <inkml:brushProperty name="height" value="0.025" units="cm"/>
    </inkml:brush>
  </inkml:definitions>
  <inkml:trace contextRef="#ctx0" brushRef="#br0">28 0 5669,'0'0'15060,"-4"11"-13619,-2 13-153,-8 48-1,12-64-1416,1 1 1,1-1-1,-1 1 0,2-1 1,-1 1-1,1-1 0,0 1 0,1-1 1,-1 1-1,2-1 0,3 10 1,-4-16-1313,-1-17-11415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5.142"/>
    </inkml:context>
    <inkml:brush xml:id="br0">
      <inkml:brushProperty name="width" value="0.025" units="cm"/>
      <inkml:brushProperty name="height" value="0.025" units="cm"/>
    </inkml:brush>
  </inkml:definitions>
  <inkml:trace contextRef="#ctx0" brushRef="#br0">1 46 10602,'0'0'14958,"7"-3"-14205,7-2-535,1 0 0,-1 1 1,1 1-1,0 1 0,0 0 0,0 1 1,22 0-1,28-2-1430,-2-8-4527,-46 6-1372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5.675"/>
    </inkml:context>
    <inkml:brush xml:id="br0">
      <inkml:brushProperty name="width" value="0.025" units="cm"/>
      <inkml:brushProperty name="height" value="0.025" units="cm"/>
    </inkml:brush>
  </inkml:definitions>
  <inkml:trace contextRef="#ctx0" brushRef="#br0">1 0 9033,'0'0'14493,"5"12"-14028,0-1-424,0 1 0,-1-1 1,0 1-1,-1 0 1,-1 0-1,0 0 0,1 22 1,-3 50-1457,0-84 1194,0 1 0,0-1 0,0 1 0,0-1 0,0 1 0,0-1 0,0 0 0,0 1 0,0-1 0,-1 1-1,1-1 1,0 0 0,0 1 0,0-1 0,-1 1 0,1-1 0,0 0 0,-1 1 0,1-1 0,0 0 0,-1 0 0,1 1 0,0-1 0,-1 0 0,1 0 0,-1 1 0,1-1 0,0 0 0,-1 0 0,1 0 0,-1 0-1,1 0 1,-1 0 0,1 0 0,0 0 0,-1 0 0,1 0 0,-1 0 0,1 0 0,-1 0 0,1 0 0,-1 0 0,1 0 0,-1 0 0,-2 0-1229,-9 0-7690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6.006"/>
    </inkml:context>
    <inkml:brush xml:id="br0">
      <inkml:brushProperty name="width" value="0.025" units="cm"/>
      <inkml:brushProperty name="height" value="0.025" units="cm"/>
    </inkml:brush>
  </inkml:definitions>
  <inkml:trace contextRef="#ctx0" brushRef="#br0">1 51 13325,'0'0'8648,"67"-29"-7655,-33 24-353,7-1-512,1 3-63,0 0-290,-2 2-1440,-5 0-2435,-10-2-3107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6.382"/>
    </inkml:context>
    <inkml:brush xml:id="br0">
      <inkml:brushProperty name="width" value="0.025" units="cm"/>
      <inkml:brushProperty name="height" value="0.025" units="cm"/>
    </inkml:brush>
  </inkml:definitions>
  <inkml:trace contextRef="#ctx0" brushRef="#br0">1 74 13036,'0'0'8616,"10"-3"-7692,-3 1-882,-1 0 148,1 1-1,0-1 0,-1 1 0,1 1 0,0-1 1,9 1-1,-13 1-132,0-1 0,0 1 0,0 0 0,-1 0 0,1 0 0,0 0-1,0 0 1,-1 0 0,1 1 0,0 0 0,-1-1 0,0 1 0,1 0 0,-1 0 0,0 0 0,0 0 0,0 1 0,0-1 0,-1 1 0,4 4-1,-3 0 71,1 0 0,-1 0-1,0 0 1,0 0-1,-1 1 1,0-1-1,0 1 1,-1-1-1,0 1 1,0-1 0,0 1-1,-1-1 1,-1 0-1,1 1 1,-1-1-1,-3 8 1,4-14 145,1-26 1709,3-182-583,32 206-1964,32 16-1776,-27-4-1350,0-6-4185,-19-4 478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6.800"/>
    </inkml:context>
    <inkml:brush xml:id="br0">
      <inkml:brushProperty name="width" value="0.025" units="cm"/>
      <inkml:brushProperty name="height" value="0.025" units="cm"/>
    </inkml:brush>
  </inkml:definitions>
  <inkml:trace contextRef="#ctx0" brushRef="#br0">53 1 9161,'0'0'12166,"-1"7"-11397,-2 12-367,-1 0 1,0-1 0,-9 20-1,8-23-270,-1 0 0,2 0-1,0 1 1,1-1-1,1 1 1,0 0 0,1 22-1,1-37-152,0 0-1,1-1 1,-1 1-1,0 0 1,0-1 0,1 1-1,-1-1 1,1 1-1,-1-1 1,0 1-1,1-1 1,-1 1-1,1-1 1,-1 1-1,1-1 1,0 0-1,-1 1 1,1-1-1,-1 0 1,1 1-1,0-1 1,-1 0-1,1 0 1,-1 0-1,1 1 1,0-1-1,-1 0 1,1 0-1,0 0 1,0 0-1,-1 0 1,1 0-1,0 0 1,-1-1-1,1 1 1,-1 0-1,1 0 1,0 0-1,-1-1 1,2 1-1,26-14-2086,-21 6 516,-1 0 1,0 0-1,0-1 1,0 0-1,-1 0 0,7-17 1,2-6-4426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7.123"/>
    </inkml:context>
    <inkml:brush xml:id="br0">
      <inkml:brushProperty name="width" value="0.025" units="cm"/>
      <inkml:brushProperty name="height" value="0.025" units="cm"/>
    </inkml:brush>
  </inkml:definitions>
  <inkml:trace contextRef="#ctx0" brushRef="#br0">52 1 7559,'0'0'11237,"-5"10"-9907,-4 10-827,2 0 1,0 1-1,0 0 1,2 0 0,1 1-1,1-1 1,0 1-1,2 30 1,1-50-548,1-1 0,0 1 0,0-1 0,0 0 0,0 1 0,0-1 0,0 0-1,0 0 1,0 0 0,0 0 0,1 0 0,-1 0 0,3 1 0,0-2-6300,-4-4 1011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7.499"/>
    </inkml:context>
    <inkml:brush xml:id="br0">
      <inkml:brushProperty name="width" value="0.025" units="cm"/>
      <inkml:brushProperty name="height" value="0.025" units="cm"/>
    </inkml:brush>
  </inkml:definitions>
  <inkml:trace contextRef="#ctx0" brushRef="#br0">0 32 7335,'0'0'18161,"86"-24"-17873,-40 21-127,-1 0-129,0 2 32,-4 1-32,-7 0-641,-3 0-1441,-6 1-1153,-1 4-2498,-4-2-5061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19.319"/>
    </inkml:context>
    <inkml:brush xml:id="br0">
      <inkml:brushProperty name="width" value="0.025" units="cm"/>
      <inkml:brushProperty name="height" value="0.025" units="cm"/>
    </inkml:brush>
  </inkml:definitions>
  <inkml:trace contextRef="#ctx0" brushRef="#br0">155 165 4004,'0'0'6427,"3"-9"-2845,9-28-672,-11 37-2815,-1-1 0,0 1 0,0-1-1,0 0 1,0 1 0,0-1 0,1 0 0,-1 1 0,0-1 0,-1 1 0,1-1 0,0 0 0,0 1 0,0-1 0,0 0 0,0 1 0,-1-1 0,1 1 0,0-1 0,0 0 0,-1 1-1,1-1 1,0 1 0,-1-1 0,1 1 0,-1-1 0,1 1 0,-1 0 0,1-1 0,-1 1 0,1-1 0,-1 1 0,1 0 0,-1 0 0,1-1 0,-1 1 0,0 0 0,1 0 0,-1-1-1,0 1 1,1 0 0,-1 0 0,1 0 0,-1 0 0,0 0 0,1 0 0,-1 0 0,0 0 0,0 1 0,-31 4 891,25-1-872,1 0 1,-1 1-1,1-1 1,0 1-1,0 0 0,0 1 1,1-1-1,0 1 0,0 0 1,0 1-1,1-1 0,0 1 1,-3 7-1,-1 0 112,2 0 0,0 0 0,1 1 0,0 0 0,-4 25 1,8-35-150,1 0 0,-1 1 1,1-1-1,0 1 0,0-1 1,2 11-1,-2-14-68,0-1 0,1 0 0,0 0 0,-1 1 0,1-1 0,0 0 0,-1 0 0,1 0 0,0 0 0,0 0 0,0 0 1,0 0-1,0 0 0,0 0 0,0 0 0,0-1 0,1 1 0,-1 0 0,0-1 0,0 1 0,1-1 0,-1 1 0,0-1 0,1 0 0,-1 0 0,0 1 0,1-1 0,-1 0 1,0 0-1,3-1 0,6 0 17,0 0 0,-1-1 0,1 0 1,0-1-1,-1 0 0,0-1 1,0 0-1,0 0 0,0-1 0,-1 0 1,0 0-1,0-1 0,0 0 0,11-11 1,0-2-55,-1 0 1,0-1-1,-2-1 0,19-28 1,-29 38 34,-2 5 11,0-1-1,0 0 1,-1 0-1,0 0 1,3-9-1,-12 38 187,1 0 0,1 1 0,1 0 0,0 38 0,3-60-193,0 0-1,0 0 1,0 0 0,0 0 0,0 0 0,0 1 0,0-1 0,1 0 0,-1 0 0,0 0 0,1 0 0,-1 0-1,0 0 1,1 0 0,-1 0 0,1 0 0,0 0 0,-1 0 0,1-1 0,0 1 0,0 0 0,-1 0-1,1 0 1,0-1 0,0 1 0,0-1 0,0 1 0,1 0 0,1 0 7,-1-1 0,1 0 0,-1 1 1,1-1-1,-1 0 0,1 0 0,-1-1 0,1 1 1,-1 0-1,1-1 0,-1 0 0,3 0 0,5-3 26,0 0-1,0-1 0,-1 0 0,18-12 0,10-17-27,16-14-105,-49 45 75,0 0 1,0 0 0,0 0 0,1 1 0,-1 0-1,1-1 1,0 2 0,0-1 0,0 1 0,6-2 0,-10 3 7,0 0 1,-1 0-1,1 0 1,0 0-1,0 0 1,0 1-1,0-1 1,-1 0-1,1 0 1,0 1 0,0-1-1,-1 0 1,1 1-1,0-1 1,0 1-1,-1-1 1,1 1-1,-1-1 1,1 1-1,0 0 1,-1-1 0,1 1-1,-1 0 1,1-1-1,-1 1 1,0 0-1,1 0 1,-1-1-1,0 1 1,0 0-1,1 0 1,-1 0-1,0-1 1,0 3 0,3 40 29,-3-39-11,0 0 1,0 1-1,0-1 0,0 0 0,1 0 0,0 1 0,-1-1 0,4 8 0,-3-11-3,0-1 0,0 1-1,0 0 1,0 0 0,0-1-1,0 1 1,0-1 0,0 1-1,0-1 1,0 1 0,0-1-1,1 0 1,-1 0 0,0 1-1,0-1 1,0 0 0,1 0-1,-1 0 1,0 0 0,0 0-1,0-1 1,0 1 0,1 0-1,-1 0 1,0-1 0,0 1-1,0-1 1,0 1 0,0-1-1,0 1 1,0-1 0,0 0-1,1 0 1,36-28 90,-34 25-91,8-7-25,49-38-231,-55 45 58,-1 1 0,1-1 0,0 1 1,0 0-1,0 0 0,1 1 0,-1 0 0,1 0 1,7-1-1,-13 4 92,0-1 0,0 0 0,1 1 0,-1-1 0,0 0 0,0 1 0,0 0 0,0-1 0,1 1 0,-1 0 0,0-1 0,0 1 1,0 0-1,-1 0 0,1 0 0,0 0 0,0 0 0,0 0 0,-1 0 0,1 0 0,0 0 0,-1 0 0,1 1 0,-1-1 0,0 0 0,1 0 0,-1 1 0,0-1 0,0 0 0,0 0 0,1 1 1,-2 0-1,12 22-4635,-10-24 4467,0 1 0,0-1 0,0 0 0,0 0-1,0 0 1,0 0 0,0 0 0,0 0-1,0 0 1,0 0 0,0 0 0,0 0 0,0 0-1,0 0 1,0-1 0,0 1 0,0-1-1,0 1 1,-1 0 0,1-1 0,0 1 0,0-1-1,0 0 1,0 1 0,-1-1 0,1 0-1,0 1 1,-1-1 0,2-1 0,8-8-1041,0-1 0,-1 0 1,0-1-1,-1 0 0,13-23 0,8-13 2669,6 8 6427,-35 43-3264,1 8-2745,0 2-923,-12 87 2862,6-68-2964,-1 47-1,6 181-1940,-3-245 1354,-2-16 802,-4-25 414,7-21-1104,1 0 0,9-70 0,-5 97-443,0 2 0,1-1 1,1 0-1,1 1 0,0 0 1,1 0-1,1 1 0,1 0 1,11-16-1,-16 28 97,-1 0 1,1 1-1,1 0 0,-1 0 0,0 0 1,1 0-1,0 1 0,0 0 1,0 0-1,0 0 0,1 0 1,-1 1-1,1 0 0,-1 0 0,1 1 1,0-1-1,0 1 0,0 1 1,0-1-1,0 1 0,0 0 1,-1 0-1,1 1 0,9 1 0,-13-2 59,-1 1-1,1-1 0,-1 1 0,0-1 1,1 1-1,-1-1 0,0 1 0,0 0 1,1 0-1,-1-1 0,0 1 0,0 0 1,0 0-1,0 0 0,0 0 0,0 1 1,0-1-1,-1 0 0,1 0 1,0 0-1,-1 1 0,1-1 0,-1 0 1,1 1-1,-1-1 0,1 1 0,-1-1 1,0 0-1,0 1 0,0-1 0,0 1 1,0-1-1,0 1 0,0-1 0,0 0 1,-1 1-1,1-1 0,0 1 0,-1-1 1,1 0-1,-1 1 0,0-1 0,1 0 1,-3 2-1,0 4 27,0-1 1,-1 0 0,0 0-1,-1 0 1,1 0-1,-1-1 1,-8 8 0,0-3 280,1 0 0,-2 0 0,1-1-1,-1-1 1,-1 0 0,1-2 0,-17 7 0,31-13-314,-1 0 0,1 0-1,0 0 1,0 0 0,0 0-1,0 0 1,0 0-1,0 0 1,0 0 0,-1 0-1,1 0 1,0 0 0,0 0-1,0 0 1,0 0 0,0 0-1,0 0 1,0 0 0,-1 0-1,1 0 1,0 0 0,0 0-1,0 0 1,0 0-1,0 0 1,0 0 0,0 0-1,0-1 1,-1 1 0,1 0-1,0 0 1,0 0 0,0 0-1,0 0 1,0 0 0,0 0-1,0 0 1,0 0 0,0-1-1,0 1 1,0 0 0,0 0-1,0 0 1,0 0-1,0 0 1,0 0 0,0 0-1,0-1 1,0 1 0,0 0-1,0 0 1,0 0 0,0 0-1,0 0 1,0 0 0,0 0-1,0-1 1,0 1 0,0 0-1,0 0 1,0 0 0,0 0-1,0 0 1,0 0-1,0 0 1,8-14-954,12-11-1194,5-7-1736,4-7-2162</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7.839"/>
    </inkml:context>
    <inkml:brush xml:id="br0">
      <inkml:brushProperty name="width" value="0.025" units="cm"/>
      <inkml:brushProperty name="height" value="0.025" units="cm"/>
    </inkml:brush>
  </inkml:definitions>
  <inkml:trace contextRef="#ctx0" brushRef="#br0">35 20 15118,'0'0'12140,"59"-5"-11788,-23 1-224,0 0-96,2 1 0,-2 1-64,-3 1-704,-9 1-1026,-6 0-1025,-10 0-736</inkml:trace>
  <inkml:trace contextRef="#ctx0" brushRef="#br0" timeOffset="1">0 127 14414,'0'0'6918,"63"2"-5316,-18-10-545,4-3-449,1 0-223,3 3-321,-8 2-545,-6 2-2786,-11-2-3235,-6 4-7431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8.961"/>
    </inkml:context>
    <inkml:brush xml:id="br0">
      <inkml:brushProperty name="width" value="0.025" units="cm"/>
      <inkml:brushProperty name="height" value="0.025" units="cm"/>
    </inkml:brush>
  </inkml:definitions>
  <inkml:trace contextRef="#ctx0" brushRef="#br0">2 281 8616,'-1'0'318,"1"1"1,0-1-1,0 0 1,0 1-1,0-1 0,0 0 1,0 1-1,-1-1 0,1 1 1,0-1-1,0 0 0,0 1 1,0-1-1,0 1 0,1-1 1,-1 0-1,0 1 0,0-1 1,0 0-1,0 1 0,0-1 1,0 1-1,1-1 0,-1 0 1,0 1-1,0-1 0,0 0 1,1 0-1,-1 1 0,0-1 1,1 0-1,-1 1 0,0-1 1,1 0-1,15-1 2957,19-18-1885,128-103 1069,-138 101-2034,-1-2 0,-1 0 1,-1-2-1,22-32 1,-43 55-389,-10 43-539,-7-4 394,7-17-63,0 0 0,2 0-1,0 1 1,1 0 0,1 1-1,1-1 1,-2 36 0,7-56-214,0-1 0,0 1 0,0 0 0,0-1 1,1 1-1,-1 0 0,0-1 0,0 0 0,1 1 1,-1-1-1,1 0 0,-1 0 0,0 1 0,1-1 0,-1 0 1,0-1-1,1 1 0,-1 0 0,0 0 0,1 0 1,-1-1-1,0 1 0,3-2 0,17-9-6523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9.317"/>
    </inkml:context>
    <inkml:brush xml:id="br0">
      <inkml:brushProperty name="width" value="0.025" units="cm"/>
      <inkml:brushProperty name="height" value="0.025" units="cm"/>
    </inkml:brush>
  </inkml:definitions>
  <inkml:trace contextRef="#ctx0" brushRef="#br0">64 1 17424,'0'0'8456,"-13"53"-7911,6-27-289,-3 0-160,2 5-96,3 0-32,0-1-288,1-1-321,1-5-480,1-3-128,1-7-256,-1-6-866,-1-8-1632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09.660"/>
    </inkml:context>
    <inkml:brush xml:id="br0">
      <inkml:brushProperty name="width" value="0.025" units="cm"/>
      <inkml:brushProperty name="height" value="0.025" units="cm"/>
    </inkml:brush>
  </inkml:definitions>
  <inkml:trace contextRef="#ctx0" brushRef="#br0">0 123 12940,'0'0'12716,"66"-31"-12620,-39 30-96,4 1 32,2 0-928,-3 0-1699,-3 0-576,-3 0-2050,-4 0-1793</inkml:trace>
  <inkml:trace contextRef="#ctx0" brushRef="#br0" timeOffset="1">459 0 6342,'0'0'15823,"-7"10"-14953,-10 13-193,-35 50 1109,48-67-1689,0 0 1,1 1-1,-1-1 1,1 1-1,1 0 1,-1 0-1,1 0 1,0 0 0,-1 11-1,4-16-62,-1-1-1,1 0 0,0 0 1,-1 0-1,1 0 1,0 0-1,0 0 1,0 0-1,0 0 1,0-1-1,0 1 1,0 0-1,0 0 1,0-1-1,0 1 1,0-1-1,0 1 1,0-1-1,0 1 1,1-1-1,-1 0 1,0 1-1,0-1 1,1 0-1,-1 0 1,0 0-1,0 0 0,1 0 1,-1 0-1,2-1 1,42-1 321,-40 1-554,1 0 0,-1-1-1,0 1 1,0-1-1,-1 0 1,1 0 0,0 0-1,-1-1 1,1 0 0,-1 0-1,0 0 1,1 0-1,-2-1 1,1 1 0,0-1-1,-1 0 1,4-6-1,-2 3-1267,-1 0-1,0 0 1,-1 0-1,1 0 0,-1-1 1,2-11-1,3-15-9327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10.033"/>
    </inkml:context>
    <inkml:brush xml:id="br0">
      <inkml:brushProperty name="width" value="0.025" units="cm"/>
      <inkml:brushProperty name="height" value="0.025" units="cm"/>
    </inkml:brush>
  </inkml:definitions>
  <inkml:trace contextRef="#ctx0" brushRef="#br0">1 6 14606,'0'0'10570,"9"-5"-16464,-2 6-6309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13.073"/>
    </inkml:context>
    <inkml:brush xml:id="br0">
      <inkml:brushProperty name="width" value="0.025" units="cm"/>
      <inkml:brushProperty name="height" value="0.025" units="cm"/>
    </inkml:brush>
  </inkml:definitions>
  <inkml:trace contextRef="#ctx0" brushRef="#br0">0 470 5189,'0'0'14115,"10"-6"-12968,173-126 1856,-102 69-2730,3 4 0,108-56 1,-135 89-1379,2-2-2175,-20 7-2569,-10 1-3515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3:14.036"/>
    </inkml:context>
    <inkml:brush xml:id="br0">
      <inkml:brushProperty name="width" value="0.025" units="cm"/>
      <inkml:brushProperty name="height" value="0.025" units="cm"/>
    </inkml:brush>
  </inkml:definitions>
  <inkml:trace contextRef="#ctx0" brushRef="#br0">0 666 6406,'0'0'10138,"12"-7"-8665,236-164 3615,-99 63-3983,-93 70-1326,168-124-408,-183 128-3889,53-57-1,-46 36-6761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38.924"/>
    </inkml:context>
    <inkml:brush xml:id="br0">
      <inkml:brushProperty name="width" value="0.025" units="cm"/>
      <inkml:brushProperty name="height" value="0.025" units="cm"/>
    </inkml:brush>
  </inkml:definitions>
  <inkml:trace contextRef="#ctx0" brushRef="#br0">7 914 6406,'0'0'177,"0"-1"0,0 1 0,0 0 0,0 0 0,0 0 0,0 0 0,0-1 1,1 1-1,-1 0 0,0 0 0,0 0 0,0 0 0,0-1 0,0 1 0,0 0 0,0 0 0,0 0 0,0 0 0,-1-1 0,1 1 0,0 0 0,0 0 0,0 0 1,0 0-1,0-1 0,0 1 0,0 0 0,0 0 0,0 0 0,0 0 0,-1 0 0,1-1 0,0 1 0,0 0 0,0 0 0,0 0 0,0 0 0,-1 0 0,1 0 1,0 0-1,0 0 0,0-1 0,0 1 0,-1 0 0,1 0 0,0 0 0,0 0 0,0 0 0,0 0 0,-1 0 0,1 0 0,0 0 0,0 0 0,0 0 0,0 0 0,-1 0 1,1 1-1,0-1 0,0 0 0,0 0 0,0 0 0,-1 0 0,1 0 0,0 0 0,0 0 0,0 0 0,0 1 0,15-21 2668,28-20-2725,-43 40-49,450-384 2007,-214 185-1941,-204 173-109,-2 0 1,0-3-1,-2 0 0,-2-1 0,0-2 0,22-38 1,-43 52-268,-16 13-3395,-25 15-4430,14-1 3409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39.374"/>
    </inkml:context>
    <inkml:brush xml:id="br0">
      <inkml:brushProperty name="width" value="0.025" units="cm"/>
      <inkml:brushProperty name="height" value="0.025" units="cm"/>
    </inkml:brush>
  </inkml:definitions>
  <inkml:trace contextRef="#ctx0" brushRef="#br0">57 33 9385,'0'0'2626,"-8"-5"-843,-1-1-1210,7 3-349,-1 1 0,0 0 0,0 0 0,0 0 0,0 0 1,0 0-1,0 1 0,0-1 0,-1 1 0,-5-1 0,9 4 5,0 1 1,1-1 0,0 1-1,0-1 1,0 1-1,0-1 1,0 0-1,0 1 1,0-1-1,1 0 1,-1 0 0,3 2-1,122 156 1501,256 252-1,-147-162-1576,-142-149-113,-71-87-1441,-4-13-5051,-13-2 1183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43.186"/>
    </inkml:context>
    <inkml:brush xml:id="br0">
      <inkml:brushProperty name="width" value="0.025" units="cm"/>
      <inkml:brushProperty name="height" value="0.025" units="cm"/>
    </inkml:brush>
  </inkml:definitions>
  <inkml:trace contextRef="#ctx0" brushRef="#br0">1 1 4132,'0'0'10015,"9"4"-9182,13 5-486,1 0 1,0-2-1,0 0 1,1-2 0,0-1-1,32 2 1,163-2 13,-136-5-139,194-6 51,190 6-98,-374 12-68,164 39 0,55 8 384,343-39 1458,-505-20-412,-148-1-3101,-10-3-400,-15-4-2825,-5 0-2675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19.681"/>
    </inkml:context>
    <inkml:brush xml:id="br0">
      <inkml:brushProperty name="width" value="0.025" units="cm"/>
      <inkml:brushProperty name="height" value="0.025" units="cm"/>
    </inkml:brush>
  </inkml:definitions>
  <inkml:trace contextRef="#ctx0" brushRef="#br0">93 1 7495,'-8'57'12313,"-25"28"-7259,3-6-2466,24-56-1827,-7 45 0,12-64-877,1 1 1,-1 0-1,1 0 0,0-1 0,0 1 0,0 0 0,1 0 0,0 0 0,0-1 0,0 1 0,0 0 0,1-1 0,0 1 0,0-1 0,0 0 0,4 6 1,-5-9-44,-1 0 1,1 0-1,0-1 1,0 1-1,-1-1 1,1 1 0,0-1-1,0 1 1,0-1-1,0 1 1,-1-1-1,1 0 1,0 1 0,0-1-1,0 0 1,0 0-1,0 0 1,0 0-1,0 0 1,0 0 0,0 0-1,0 0 1,0 0-1,0 0 1,0 0-1,0 0 1,0-1 0,-1 1-1,1-1 1,0 1-1,0 0 1,0-1-1,0 1 1,-1-1 0,1 0-1,0 1 1,0-1-1,-1 0 1,1 1-1,0-1 1,-1 0 0,1 0-1,-1 1 1,1-1-1,-1 0 1,1 0-1,-1 0 1,0-1 0,24-53-7265,-20 44 4394,9-22-5278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43.732"/>
    </inkml:context>
    <inkml:brush xml:id="br0">
      <inkml:brushProperty name="width" value="0.025" units="cm"/>
      <inkml:brushProperty name="height" value="0.025" units="cm"/>
    </inkml:brush>
  </inkml:definitions>
  <inkml:trace contextRef="#ctx0" brushRef="#br0">396 81 2242,'0'0'5942,"11"-8"-3561,0-2-1971,0 0 843,0 0 1,0 1 0,1 0 0,1 1 0,17-8 0,-68 52 5,-24 10-1000,-3-4 1,-80 42-1,1-2 560,137-78-773,1 0 0,0 1 1,0 0-1,0 0 0,-5 6 1,10-10-45,0 0 1,1-1-1,-1 1 0,0 0 1,1 0-1,-1-1 1,1 1-1,-1 0 1,1 0-1,-1 0 1,1 0-1,-1-1 1,1 1-1,0 0 0,-1 0 1,1 0-1,0 0 1,0 0-1,0 0 1,0 0-1,0 0 1,0 0-1,0 0 1,0 0-1,0 0 0,1 0 1,-1 0-1,0 0 1,1 0-1,-1-1 1,0 1-1,1 0 1,-1 0-1,1 0 1,-1 0-1,1-1 0,0 1 1,-1 0-1,1 0 1,0-1-1,-1 1 1,1-1-1,0 1 1,0-1-1,0 1 1,0-1-1,-1 1 0,1-1 1,0 0-1,0 1 1,1-1-1,27 8 45,-1 0-1,1-3 0,0 0 0,0-2 0,31 0 1,12 2-20,56 10-91,3 1-1863,-44-11-2670,-32-5-2743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47.081"/>
    </inkml:context>
    <inkml:brush xml:id="br0">
      <inkml:brushProperty name="width" value="0.025" units="cm"/>
      <inkml:brushProperty name="height" value="0.025" units="cm"/>
    </inkml:brush>
  </inkml:definitions>
  <inkml:trace contextRef="#ctx0" brushRef="#br0">19 63 14510,'0'0'4927,"-3"12"-4697,-2 13-9,0 1 1,2 0-1,0 46 1,3-70-173,0-1 0,1 1 0,-1 0 1,0-1-1,1 1 0,-1 0 0,1-1 0,-1 1 1,1-1-1,0 1 0,0-1 0,0 1 0,0-1 1,0 0-1,0 1 0,0-1 0,0 0 1,0 0-1,1 0 0,-1 0 0,0 0 0,1 0 1,-1 0-1,1 0 0,-1 0 0,1-1 0,-1 1 1,1-1-1,0 1 0,-1-1 0,1 0 0,-1 1 1,1-1-1,0 0 0,0 0 0,-1 0 0,1 0 1,0-1-1,-1 1 0,1 0 0,-1-1 0,1 1 1,2-2-1,4 0 219,0 0 1,0-1 0,-1 0-1,1-1 1,-1 1-1,0-1 1,12-9-1,-10 5-116,1 0 0,-1 0 1,-1-1-1,1-1 0,-2 1 0,1-1 0,-1-1 0,-1 1 0,0-1 1,0-1-1,-1 1 0,-1-1 0,5-17 0,-14 56-254,2-14 73,0-1 0,1 1-1,1 0 1,0 0-1,1 0 1,1 13 0,-1-24 33,1 0 0,-1 0 0,1 1 0,0-1 1,0 0-1,-1 0 0,1 0 0,1 0 0,-1 0 0,0 0 1,0 0-1,1-1 0,-1 1 0,1 0 0,-1-1 1,4 3-1,-2-2 12,0-1 1,0 0-1,0 0 1,0 0-1,0 0 0,0 0 1,0-1-1,0 1 1,1-1-1,-1 0 1,0 0-1,0 0 1,0 0-1,1-1 0,2 0 1,-2 0 88,0-1 0,0 0 1,0 0-1,0 0 0,0 0 0,-1-1 1,1 1-1,-1-1 0,0 0 0,1 0 0,-1 0 1,-1 0-1,1-1 0,0 1 0,-1-1 1,3-5-1,-1 3 0,0-1 0,-1 1 0,0-1 0,0 0 0,-1 0 0,0 0 1,0 0-1,-1 0 0,1-9 0,-2 16-276,18 17-149,-7-15 341,0 0 0,-1 0 0,1-1 0,0 0 0,0-1 0,0 0 0,0-1 0,0 0 1,-1-1-1,1 0 0,0-1 0,-1 0 0,0 0 0,0-1 0,0-1 0,0 1 0,0-2 0,-1 1 0,10-9 1,-15 12 7,-1 0 1,0-1-1,-1 1 1,1-1 0,0 0-1,-1 0 1,1 0-1,-1 0 1,0 0 0,0 0-1,0-1 1,-1 1-1,1-1 1,-1 1 0,0-1-1,0 0 1,0 1-1,0-1 1,-1 0 0,1 0-1,-1-5 1,0 9-36,-1-1 0,1 1 0,-1-1 0,0 1 0,1-1 0,-1 1 1,1 0-1,-1-1 0,0 1 0,1 0 0,-1-1 0,0 1 0,1 0 0,-1 0 0,0 0 1,1-1-1,-1 1 0,0 0 0,0 0 0,1 0 0,-1 0 0,0 0 0,0 0 0,1 1 0,-1-1 1,0 0-1,1 0 0,-2 1 0,-22 7-208,18-5 206,1 1-1,0 0 1,0 1-1,0-1 0,1 1 1,-1 0-1,1 0 0,0 0 1,1 0-1,-1 1 1,-4 11-1,7-15 8,0 0 0,0 0-1,1 0 1,-1 1 0,1-1 0,-1 0 0,1 1 0,0-1 0,0 0 0,0 1-1,0-1 1,0 0 0,0 1 0,1-1 0,-1 0 0,1 0 0,0 1 0,0-1-1,0 0 1,0 0 0,0 0 0,0 0 0,0 0 0,1 0 0,-1 0 0,1-1-1,-1 1 1,1 0 0,0-1 0,-1 1 0,1-1 0,0 0 0,0 1 0,0-1-1,4 2 1,44 13-2121,-14-11-3662,-5-4-3126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47.750"/>
    </inkml:context>
    <inkml:brush xml:id="br0">
      <inkml:brushProperty name="width" value="0.025" units="cm"/>
      <inkml:brushProperty name="height" value="0.025" units="cm"/>
    </inkml:brush>
  </inkml:definitions>
  <inkml:trace contextRef="#ctx0" brushRef="#br0">156 54 4004,'12'-12'9179,"-10"11"-8561,-1-1 0,0 0 1,1 1-1,-1-1 0,0 0 0,0 1 1,0-1-1,0 0 0,0 0 1,0 0-1,-1 0 0,1 0 1,-1 0-1,1 0 0,-1 0 0,0 0 1,0 0-1,0-3 0,-4 4-402,1 0 0,-1 1 0,0-1 0,0 1 0,0 0 0,0 0 0,0 0 0,1 0 0,-1 1 0,-6 1 0,0 2-211,1 0 0,0 1 1,1-1-1,-1 2 0,1-1 1,0 1-1,0 1 0,-9 9 1,12-12 15,1 1 1,0-1 0,0 1-1,0 0 1,0 0 0,1 0 0,0 0-1,0 1 1,0 0 0,1-1 0,0 1-1,0 0 1,0 0 0,-1 10 0,3-14-28,0-1 1,1 0 0,-1 0-1,0 0 1,1 1 0,-1-1-1,1 0 1,-1 0 0,1 0-1,0 0 1,0 0 0,-1 0-1,1 0 1,0 0 0,0 0-1,0 0 1,0 0 0,0 0-1,0-1 1,0 1 0,0 0-1,0-1 1,1 1 0,-1-1-1,0 1 1,0-1 0,0 0-1,1 1 1,1-1 0,44 5-958,-44-5 836,25 1-1905,0-1-1,1-1 1,36-7-1,-10-5-3583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48.186"/>
    </inkml:context>
    <inkml:brush xml:id="br0">
      <inkml:brushProperty name="width" value="0.025" units="cm"/>
      <inkml:brushProperty name="height" value="0.025" units="cm"/>
    </inkml:brush>
  </inkml:definitions>
  <inkml:trace contextRef="#ctx0" brushRef="#br0">118 1 769,'0'0'22122,"-10"0"-21647,3 1-369,1 0 0,-1 0 0,1 0 0,0 1 0,-1 0 0,1 0 0,0 1 1,-9 5-1,12-6-63,0 0 0,0 0 0,0 0 0,1 0-1,-1 0 1,1 1 0,-1-1 0,1 1 0,0-1 0,0 1 0,0 0 0,1 0 0,-1 0 0,1 0 0,-1 0 0,1 1 0,0-1 0,0 0 0,0 1 0,1-1 0,-1 0 0,1 6 0,0-8-34,0-1 0,0 1 0,0 0 0,1 0 0,-1-1-1,0 1 1,0 0 0,1-1 0,-1 1 0,0 0 0,1-1-1,-1 1 1,0-1 0,1 1 0,-1 0 0,1-1 0,-1 1 0,1-1-1,-1 1 1,1-1 0,0 0 0,-1 1 0,1-1 0,0 1-1,-1-1 1,1 0 0,0 0 0,-1 1 0,2-1 0,30 2 220,28-13-62,-16-10-316,-37 16 143,1 1 0,0 0 0,0 0 0,1 0 0,-1 1 0,1 1 0,0-1 0,12-1 0,-20 5 29,-1 1-1,1-1 0,0 0 1,-1 0-1,1 0 0,0 0 1,-1 1-1,0-1 0,1 0 1,-1 0-1,0 1 0,1-1 1,-1 0-1,0 1 0,0-1 1,0 0-1,0 1 0,0-1 1,-1 0-1,1 0 0,0 1 1,-1 1-1,1 24 425,0-27-435,0 1 0,0-1-1,0 1 1,0-1 0,0 1 0,0 0-1,0-1 1,0 1 0,1-1 0,-1 1-1,0-1 1,0 1 0,0-1 0,1 1-1,-1-1 1,0 1 0,1-1 0,-1 0-1,0 1 1,1-1 0,-1 1 0,1-1-1,-1 0 1,1 1 0,-1-1 0,0 0-1,1 0 1,-1 1 0,2-1 0,7 0 55,0 0 0,0-1 0,0 0 0,0 0 0,0-1 0,0-1 0,0 1 0,12-7 0,-11 6-174,-1-1 0,1 1 0,0 0 1,0 1-1,0 1 0,12-2 0,-21 4 136,-1-1 0,1 1 0,0-1 0,-1 1-1,1 0 1,-1-1 0,1 1 0,-1-1-1,1 1 1,-1 0 0,0 0 0,1-1 0,-1 1-1,0 0 1,0 0 0,0-1 0,1 1-1,-1 0 1,0 0 0,0 0 0,0-1 0,0 1-1,0 0 1,0 0 0,0 0 0,-1-1-1,1 1 1,0 0 0,0 0 0,-1 1 0,1 19-586,0-20 324,0-1-1,0 1 0,0-1 0,0 0 1,0 1-1,0-1 0,0 1 1,1-1-1,-1 0 0,0 1 1,0-1-1,0 1 0,1-1 1,-1 0-1,0 1 0,1-1 1,-1 0-1,0 0 0,1 1 0,-1-1 1,0 0-1,1 0 0,-1 1 1,0-1-1,1 0 0,-1 0 1,1 0-1,-1 0 0,1 1 1,-1-1-1,0 0 0,1 0 1,-1 0-1,1 0 0,0 0 1,8-1-10492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48.734"/>
    </inkml:context>
    <inkml:brush xml:id="br0">
      <inkml:brushProperty name="width" value="0.025" units="cm"/>
      <inkml:brushProperty name="height" value="0.025" units="cm"/>
    </inkml:brush>
  </inkml:definitions>
  <inkml:trace contextRef="#ctx0" brushRef="#br0">1 1 6758,'0'0'5173,"1"11"-2915,0 243 7340,-2-124-8369,0-128-1263,2-1 0,-1 0 0,0 0 0,0 0 1,0 0-1,0 1 0,1-1 0,-1 0 0,0 0 1,1 0-1,-1 0 0,1 0 0,0 0 0,-1 0 0,1 0 1,1 2-1,-1-3-105,-1 0 0,1 1 0,-1-1 0,1 0 0,-1 0 0,1 1 0,0-1 0,-1 0 0,1 0 0,-1 0 0,1 0 0,0 0 0,-1 0 0,1 0 0,0 0 0,-1 0 0,1 0 0,-1 0 0,1 0 0,0 0 0,-1-1 0,1 1 0,-1 0 0,1 0 0,-1-1 0,1 1 0,-1 0 0,1-1 0,-1 1 0,1-1 0,-1 1 0,1 0 0,-1-1 0,1 0 0,9-13-5280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49.080"/>
    </inkml:context>
    <inkml:brush xml:id="br0">
      <inkml:brushProperty name="width" value="0.025" units="cm"/>
      <inkml:brushProperty name="height" value="0.025" units="cm"/>
    </inkml:brush>
  </inkml:definitions>
  <inkml:trace contextRef="#ctx0" brushRef="#br0">1 56 4228,'0'0'14446,"7"3"-12380,11 3-971,0-2 0,0 0 0,26 3 0,-37-6-1014,1-1 0,-1 1-1,0-1 1,1 0 0,-1-1-1,1 0 1,-1 0 0,1 0-1,-1-1 1,0 0-1,0-1 1,11-5 0,-17 8-53,0-1 1,0 1-1,1-1 1,-1 0 0,0 0-1,0 1 1,0-1-1,0 0 1,0 0 0,0 0-1,0 0 1,0 0-1,0-1 1,0 1-1,-1 0 1,1 0 0,-1 0-1,1-1 1,0 1-1,-1 0 1,0-1-1,1 1 1,-1 0 0,0-1-1,0 1 1,0-1-1,0 1 1,0 0-1,0-1 1,0 1 0,0-1-1,-1 1 1,1 0-1,-1-3 1,0 2-12,-1 1 0,1-1 0,-1 0 0,0 1-1,1 0 1,-1-1 0,0 1 0,0 0 0,0 0 0,0 0 0,0 0 0,0 0 0,0 0 0,0 0-1,0 1 1,0-1 0,0 1 0,0 0 0,-1 0 0,1 0 0,-2 0 0,-1 0-17,0 1 0,1 0 1,-1 0-1,1 0 0,-1 1 1,1 0-1,0 0 1,0 0-1,-1 0 0,1 0 1,1 1-1,-1 0 0,0 0 1,1 0-1,-1 0 0,1 1 1,0-1-1,-3 5 0,3-4 2,-1 1 0,1-1 1,0 1-1,0 0 0,1 0 0,0 1 0,-1-1 0,2 0 0,-1 1 0,1-1 0,-1 1 0,1 0 0,1-1 0,-1 10 0,2-13-152,-1-1 0,1 1 0,-1-1-1,1 1 1,0-1 0,0 1 0,0-1 0,0 1 0,0-1 0,0 0-1,0 0 1,0 1 0,0-1 0,1 0 0,-1 0 0,0 0-1,1 0 1,-1-1 0,1 1 0,-1 0 0,1-1 0,-1 1 0,1-1-1,-1 1 1,1-1 0,0 0 0,-1 1 0,3-1 0,52 2-7189,-50-2 6583,14 0-5084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50.044"/>
    </inkml:context>
    <inkml:brush xml:id="br0">
      <inkml:brushProperty name="width" value="0.025" units="cm"/>
      <inkml:brushProperty name="height" value="0.025" units="cm"/>
    </inkml:brush>
  </inkml:definitions>
  <inkml:trace contextRef="#ctx0" brushRef="#br0">152 128 11435,'0'0'7089,"-2"-7"-4596,-9-40 1169,11 46-3587,-1 0-1,1 0 1,-1 1-1,1-1 1,-1 0-1,0 0 1,1 1 0,-1-1-1,0 0 1,0 1-1,0-1 1,1 0-1,-1 1 1,0-1-1,0 1 1,0 0-1,0-1 1,0 1-1,0 0 1,0 0-1,0-1 1,0 1-1,0 0 1,0 0-1,0 0 1,0 0-1,0 0 1,0 0-1,0 0 1,0 1-1,0-1 1,0 0-1,0 1 1,0-1 0,0 0-1,0 1 1,1-1-1,-1 1 1,0 0-1,-1 0 1,-37 24-323,30-15 247,-1-1-1,1 1 0,-10 14 1,18-21 1,-1-1 1,0 1-1,0-1 1,1 1-1,0 0 1,-1 0 0,1-1-1,0 1 1,0 0-1,1 0 1,-1 0-1,0 0 1,1 0 0,0 0-1,0 0 1,0 0-1,0 1 1,0-1 0,1 0-1,1 5 1,-1-7 9,0 0 1,1 1 0,-1-1-1,0 0 1,1 0-1,-1 0 1,1 0 0,0 0-1,-1 0 1,1 0 0,0-1-1,0 1 1,-1-1-1,1 1 1,0-1 0,0 0-1,0 1 1,0-1 0,0 0-1,3-1 1,41-1 193,-39 0-203,1 0 0,-1 0 0,0-1 0,0 0 1,0 0-1,0 0 0,0-1 0,-1 0 0,1-1 1,-1 1-1,7-8 0,-2 2-33,0-1 1,-1-1-1,-1 0 0,15-22 1,-24 34-33,-10 23-289,-1 2 482,11-24-126,0 0 0,0-1 1,0 1-1,0 0 0,0-1 1,1 1-1,-1 0 1,0-1-1,0 1 0,1-1 1,-1 1-1,0 0 0,1-1 1,-1 1-1,1-1 0,-1 1 1,0-1-1,1 1 1,-1-1-1,1 1 0,0-1 1,-1 0-1,1 1 0,-1-1 1,1 0-1,0 1 0,-1-1 1,1 0-1,-1 0 1,1 0-1,0 1 0,-1-1 1,1 0-1,0 0 0,-1 0 1,1 0-1,1 0 0,10 1-193,0-1 0,1 0 0,-1-1 0,0 0 0,0 0 0,0-2 0,0 1 0,0-2-1,22-8 1,30-8-524,-63 20 815,-10 48 1287,11-47-1336,0-1 0,1 1 0,-1-1 0,0 1 0,1-1 0,-1 0 0,0 0 0,1-1 0,-1 1 0,0 0 0,1-1 0,-1 1 0,0-1 0,0 0 0,0 1 0,1-1 0,-1 0 0,4-3 0,-2 0-12,0 0 0,0 0 0,0 0 0,0-1 0,-1 1 0,0-1 0,1 0 0,-2 0 0,1 0 0,-1 0 0,1-1 0,-2 1 0,1-1 0,0 1 0,-1-1 0,0 0 0,-1 1 0,1-1 0,-1-10 0,0 15 14,27 23-140,-11-17 132,-1-1 0,1 0-1,0-1 1,0-1-1,1-1 1,-1 0 0,0-1-1,1 0 1,-1-2 0,21-3-1,-31 3-9,0 0-1,-1 0 1,0-1-1,1 0 1,-1 0 0,9-7-1,-12 9-17,0 0-1,-1 0 1,1 0 0,-1 0-1,1-1 1,-1 1 0,0-1-1,0 1 1,1-1 0,-1 0-1,0 1 1,0-1 0,-1 0-1,1 0 1,0 1 0,-1-1-1,1 0 1,-1 0 0,1 0-1,-1 0 1,0 0 0,0 0-1,0-3 1,-1 3-13,0 1-1,0 0 1,0 0 0,0 0-1,0 0 1,0 0 0,0 0-1,-1 0 1,1 1 0,0-1-1,-1 0 1,1 1 0,0-1 0,-1 1-1,1-1 1,-1 1 0,1 0-1,-1-1 1,1 1 0,-1 0-1,1 0 1,-1 0 0,1 0-1,-1 0 1,1 1 0,-2-1 0,-41 9-36,41-8 47,0 0 1,0 1-1,0-1 0,0 1 1,0 0-1,0 0 0,1 0 1,-1 0-1,1 1 0,-1-1 1,1 1-1,0-1 0,0 1 1,0 0-1,1 0 0,-1 0 1,1 0-1,-1 0 0,1 0 1,0 0-1,0 0 0,0 0 1,1 1-1,-1-1 0,1 0 1,-1 1-1,1-1 0,0 0 1,1 1-1,-1-1 0,1 0 1,-1 1-1,1-1 0,0 0 1,0 0-1,0 0 0,1 0 1,-1 0-1,1 0 0,-1 0 1,1 0-1,0 0 0,0-1 1,1 1-1,-1-1 0,0 1 1,1-1-1,-1 0 0,4 2 1,3 1-281,1 0 1,0 0-1,-1-1 0,1-1 1,14 4-1,27 0-7689,-32-7 223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51.387"/>
    </inkml:context>
    <inkml:brush xml:id="br0">
      <inkml:brushProperty name="width" value="0.025" units="cm"/>
      <inkml:brushProperty name="height" value="0.025" units="cm"/>
    </inkml:brush>
  </inkml:definitions>
  <inkml:trace contextRef="#ctx0" brushRef="#br0">103 229 8200,'2'-3'1471,"0"1"-599,0 0-1,0-1 1,0 0-1,0 1 1,0-1-1,-1 0 1,1 0-1,-1 0 1,0 0-1,0 0 1,0 0 0,0 0-1,0 0 1,-1 0-1,1-1 1,-1-4-1,-1 7-831,0 1-1,1-1 1,-1 1 0,0-1-1,0 1 1,0 0-1,0-1 1,0 1 0,0 0-1,0 0 1,0 0 0,0-1-1,0 1 1,0 0-1,0 0 1,0 1 0,0-1-1,0 0 1,0 0-1,0 0 1,0 1 0,0-1-1,0 0 1,-1 2 0,-24 9-155,20-7 116,0 1 0,0 0 0,1 0 0,-1 1 0,1-1 0,0 1 1,1 0-1,0 1 0,0-1 0,0 1 0,1 0 0,-1 0 0,2 0 0,-1 0 1,1 0-1,0 1 0,1-1 0,-2 15 0,3-21 8,0 0 0,0 0 0,0 0 0,0 0-1,0 0 1,0 0 0,0 0 0,1 0 0,-1 0 0,0-1 0,0 1 0,1 0-1,-1 0 1,1 0 0,-1 0 0,1 0 0,-1-1 0,1 1 0,0 0 0,-1 0-1,1-1 1,0 1 0,-1 0 0,1-1 0,0 1 0,0-1 0,0 1 0,0-1-1,-1 0 1,3 1 0,0 0 18,0-1-1,0 0 1,0 1-1,1-2 1,-1 1 0,0 0-1,0-1 1,0 1-1,0-1 1,3-1-1,4-1 38,0-1 0,0-1 0,0 1 0,-1-1-1,11-8 1,-9 4-12,-1-1 0,0 0 0,0 0 0,12-18 0,-18 23-23,-1-1 1,1 1-1,-1-1 1,0 0-1,-1 0 1,0 0-1,0-1 1,0 1 0,0-1-1,-1 1 1,1-12-1,-3 17-35,1 1 1,0 0-1,0-1 0,-1 1 0,1 0 1,0 0-1,0-1 0,-1 1 0,1 0 1,0 0-1,-1 0 0,1-1 1,0 1-1,-1 0 0,1 0 0,0 0 1,-1 0-1,1 0 0,0 0 0,-1 0 1,1 0-1,0 0 0,-1 0 0,1 0 1,-1 0-1,1 0 0,0 0 0,-1 0 1,1 0-1,0 0 0,-1 0 0,1 0 1,0 0-1,-1 1 0,1-1 0,0 0 1,-1 0-1,1 0 0,0 1 0,0-1 1,-1 0-1,1 0 0,0 1 1,0-1-1,-1 0 0,1 1 0,0-1 1,0 0-1,0 1 0,-1 0 0,-16 14-171,13-9 180,0 1-1,0-1 1,0 1-1,1 0 1,0 1-1,0-1 0,0 0 1,1 1-1,1-1 1,-2 14-1,3-20 10,0 0-1,1-1 1,-1 1-1,1 0 1,-1-1-1,1 1 1,-1-1-1,1 1 1,-1-1-1,1 1 1,0-1-1,-1 0 1,1 1-1,0-1 1,-1 1-1,1-1 1,0 0-1,0 0 1,-1 0-1,1 1 1,0-1-1,0 0 1,-1 0-1,1 0 1,0 0-1,0 0 1,-1 0-1,1 0 1,0-1-1,0 1 1,-1 0-1,1 0 1,1-1-1,29-7 410,-22 2-361,1 0 0,-1-1 0,0-1 0,0 0 0,-1 0 0,0 0 0,-1-1 0,0 0 0,0-1 0,-1 0 0,10-19 0,-27 103-615,10-69 557,-1 1-1,1 0 1,0 0-1,0 1 0,1-1 0,-1 0 0,2 11 1,0-16 9,-1 0 0,1 1 0,-1-1 1,1 0-1,-1 0 0,1 0 1,0 1-1,-1-1 0,1 0 0,0 0 1,0 0-1,0 0 0,0 0 1,0 0-1,0 0 0,0-1 0,1 1 1,-1 0-1,0-1 0,0 1 1,1 0-1,-1-1 0,0 0 1,0 1-1,1-1 0,-1 0 0,1 1 1,-1-1-1,0 0 0,1 0 1,-1 0-1,0 0 0,1-1 0,2 0 1,3 0 13,-1 0 1,1-1-1,0 0 1,-1 0-1,1-1 0,-1 0 1,0 0-1,0-1 1,0 1-1,0-1 1,-1 0-1,0-1 1,0 0-1,6-6 0,-5 5 0,0 0-1,-1-1 1,1 0-1,-1 0 1,-1-1-1,1 1 1,-2-1-1,1 0 1,-1 0-1,5-17 1,-13 42-77,3-9-6,-1 0 1,1 1-1,1-1 0,-1 1 0,1 11 0,1-18 54,0-1-1,0 1 0,0 0 1,1-1-1,-1 1 0,0-1 1,1 1-1,-1-1 0,1 1 1,-1-1-1,1 0 0,0 1 1,0-1-1,0 0 0,-1 1 0,1-1 1,0 0-1,1 0 0,-1 0 1,0 0-1,0 0 0,0 0 1,1 0-1,-1 0 0,0-1 1,1 1-1,-1 0 0,1-1 1,-1 1-1,1-1 0,-1 1 1,1-1-1,-1 0 0,1 0 0,-1 0 1,1 0-1,2 0 0,5-1 40,1 0 0,-1 0-1,0-1 1,0 0-1,0-1 1,-1 0-1,1-1 1,0 1-1,-1-2 1,0 1-1,0-1 1,0 0-1,-1-1 1,0 0-1,0 0 1,11-13-1,-6 6-12,-1 0 0,0-1 0,-1-1 0,-1 0 0,0 0 0,-1-1 0,-1 0 0,6-18 0,-7 6-155,-8 20-181,-7 17-18,0 6 323,1 1 0,0-1 0,1 1 0,0 1 0,2-1 0,0 1 1,1 0-1,0 0 0,1 1 0,1-1 0,1 24 0,1-37-5,0-1 1,0 1-1,1 0 0,0-1 0,0 0 1,0 1-1,0-1 0,0 1 0,0-1 1,1 0-1,0 0 0,0 0 1,0 0-1,0 0 0,0 0 0,0-1 1,1 1-1,-1-1 0,1 1 0,0-1 1,-1 0-1,1 0 0,0 0 1,1-1-1,-1 1 0,0-1 0,5 2 1,-7-3-29,-1 0 0,0 0-1,1 0 1,-1-1 0,0 1 0,1 0 0,-1 0 0,0 0 0,1-1 0,-1 1 0,0 0 0,0-1 0,0 1 0,1 0 0,-1-1 0,0 1 0,0 0-1,0-1 1,0 1 0,0 0 0,1-1 0,-1 1 0,0-1 0,0 1 0,0 0 0,0-1 0,0 1 0,0 0 0,0-1 0,0 1 0,-1-1 0,1 1-1,0 0 1,0-1 0,0 1 0,0 0 0,-1-1 0,-3-17-601,-3 6 340,-1 0 1,0 0-1,0 0 1,-1 2 0,-1-1-1,-12-10 1,12 11 514,-1 0 0,2-1 0,0 0 1,0 0-1,-14-25 0,23 35-159,0 1-1,1-1 0,-1 1 1,0-1-1,0 1 1,1 0-1,-1-1 1,0 1-1,0-1 1,1 1-1,-1 0 0,1-1 1,-1 1-1,0 0 1,1-1-1,-1 1 1,1 0-1,-1 0 1,0-1-1,1 1 1,-1 0-1,1 0 0,-1 0 1,1 0-1,-1-1 1,1 1-1,-1 0 1,1 0-1,-1 0 1,1 0-1,-1 0 0,1 0 1,-1 1-1,1-1 1,-1 0-1,2 0 1,29 0-363,-24 0 451,87 7-1100,-52-2-2038,-1-3-3969,-9-1-4784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53.366"/>
    </inkml:context>
    <inkml:brush xml:id="br0">
      <inkml:brushProperty name="width" value="0.025" units="cm"/>
      <inkml:brushProperty name="height" value="0.025" units="cm"/>
    </inkml:brush>
  </inkml:definitions>
  <inkml:trace contextRef="#ctx0" brushRef="#br0">1 53 10025,'0'0'11078,"2"11"-9957,4 62 995,-4 86 0,-2-136-1127,4-248-253,-4 240-1188,0-9 421,0 0-1,0 0 1,0 0 0,1-1-1,-1 1 1,2 0-1,1 7 1,-2-11 34,0 1 1,0-1-1,1 0 0,-1 0 0,1 0 1,-1 0-1,1 0 0,0 0 1,0 0-1,0 0 0,0-1 0,0 1 1,0-1-1,0 0 0,0 1 1,1-1-1,-1 0 0,0 0 0,1-1 1,-1 1-1,1 0 0,-1-1 0,6 1 1,-2-1 35,0 1 1,0-2-1,0 1 1,0-1 0,0 0-1,0 0 1,0 0-1,0-1 1,0 0-1,-1 0 1,1 0 0,-1-1-1,1 0 1,-1 0-1,0-1 1,0 1 0,0-1-1,-1 0 1,1 0-1,-1-1 1,7-8-1,-5 5-5,0 0 0,-1 0 1,0-1-1,0 1 0,-1-1 0,0 0 0,-1 0 0,1-1 0,-2 1 0,0-1 0,0 1 0,1-20 0,-3 28-39,0 1 0,0 0 0,0 0 0,0-1 0,0 1 0,0 0 0,0 0-1,0-1 1,0 1 0,0 0 0,-1 0 0,1 0 0,0-1 0,0 1 0,0 0 0,0 0 0,-1 0 0,1-1 0,0 1 0,0 0 0,0 0 0,-1 0 0,1 0-1,0 0 1,0 0 0,-1-1 0,1 1 0,0 0 0,0 0 0,-1 0 0,1 0 0,0 0 0,0 0 0,-1 0 0,1 0 0,0 0 0,0 0 0,-1 0 0,1 0-1,0 0 1,0 0 0,-1 1 0,1-1 0,0 0 0,0 0 0,0 0 0,-1 0 0,1 0 0,0 0 0,0 1 0,0-1 0,-1 0 0,1 0 0,0 0 0,0 1-1,0-1 1,0 0 0,-1 1 0,-13 10-187,-6 11 144,1 1-1,-16 25 1,30-40 61,0 0 0,0 0-1,1 0 1,0 1 0,0-1-1,1 1 1,0 0 0,1 0-1,0 0 1,-1 15 0,3-22-5,1-1 1,-1 0-1,1 1 1,0-1 0,-1 1-1,1-1 1,0 0 0,0 0-1,0 1 1,0-1-1,0 0 1,0 0 0,0 0-1,0 0 1,0 0 0,0 0-1,1 0 1,-1-1-1,0 1 1,1 0 0,-1-1-1,1 1 1,-1-1 0,1 1-1,-1-1 1,1 0-1,-1 0 1,1 1 0,-1-1-1,1 0 1,-1 0 0,1-1-1,-1 1 1,3-1-1,58-6 16,-8-12-969,-44 14 767,0 1 1,1 0-1,-1 1 0,1 0 1,0 1-1,17-2 0,-27 5 189,0-1-1,0 1 0,0 0 0,0-1 0,0 1 0,-1 0 0,1 0 0,0 0 0,0 0 1,-1 0-1,1 0 0,0 0 0,-1 0 0,1 0 0,-1 0 0,0 0 0,1 0 0,-1 0 1,0 1-1,0-1 0,1 0 0,-1 0 0,0 0 0,0 0 0,0 1 0,0-1 0,-1 0 1,1 0-1,-1 2 0,-3 44 506,4-44-529,-1 0 934,1 2-3224,5-3-6202,4-7 1869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53.694"/>
    </inkml:context>
    <inkml:brush xml:id="br0">
      <inkml:brushProperty name="width" value="0.025" units="cm"/>
      <inkml:brushProperty name="height" value="0.025" units="cm"/>
    </inkml:brush>
  </inkml:definitions>
  <inkml:trace contextRef="#ctx0" brushRef="#br0">1 0 16464,'0'0'7847,"0"53"-6982,0-39-353,5-3-320,0 0-95,5-5-97,-3-1-481,3-3-928,-3-2-801,-1 0-1218,0-14-2785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0.022"/>
    </inkml:context>
    <inkml:brush xml:id="br0">
      <inkml:brushProperty name="width" value="0.025" units="cm"/>
      <inkml:brushProperty name="height" value="0.025" units="cm"/>
    </inkml:brush>
  </inkml:definitions>
  <inkml:trace contextRef="#ctx0" brushRef="#br0">0 0 3395,'0'0'17435,"8"10"-15641,-1-1-1626,-4-3-2,1-1-1,0 1 0,1-1 1,-1 1-1,1-1 0,0-1 1,1 1-1,-1-1 0,1 0 1,0 0-1,0 0 1,0-1-1,0 0 0,1 0 1,-1 0-1,1-1 0,0 0 1,0-1-1,7 2 0,-5-3-148,0-1 0,0 1-1,0-1 1,0-1 0,0 0-1,0 0 1,12-5 0,-18 6-36,0-1 1,0 1-1,0-1 1,0 1-1,0-1 1,0 0 0,-1 0-1,1 0 1,-1-1-1,0 1 1,1-1-1,-1 1 1,0-1-1,0 0 1,-1 0-1,1 0 1,-1 0 0,1 0-1,-1 0 1,0 0-1,0 0 1,0 0-1,0-5 1,-1 7 15,0 0 0,-1 0 0,1 0 0,0 0 0,-1 0 0,1 0 0,-1 1 0,1-1 0,-1 0 0,1 0 0,-1 0 0,0 1 0,1-1 0,-1 0 1,0 1-1,0-1 0,1 1 0,-1-1 0,0 1 0,0-1 0,0 1 0,0 0 0,0-1 0,1 1 0,-1 0 0,0 0 0,0-1 0,0 1 0,0 0 0,0 0 0,0 0 0,0 0 0,0 0 1,0 1-1,-1-1 0,-38 3 2,33 0 84,0 0 0,0 0 0,0 1 0,0 0 0,0 0 0,1 0 0,0 1 0,0 0 1,0 0-1,1 1 0,-8 9 0,9-11 26,1-1 0,0 1-1,1 0 1,-1 0 0,1 0 0,0 0 0,0 0 0,0 0 0,0 1-1,1-1 1,-1 1 0,1-1 0,1 1 0,-1-1 0,1 1 0,-1 0 0,1-1-1,0 1 1,1 0 0,1 6 0,-1-8-145,1 0-1,0 0 1,0 0 0,0 0 0,1-1-1,-1 1 1,1-1 0,-1 0-1,1 0 1,0 0 0,0 0 0,-1 0-1,2-1 1,-1 1 0,0-1-1,0 0 1,0 1 0,1-2 0,-1 1-1,0 0 1,7 0 0,37 2-2908,-9-5-3884,3-7-7852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54.050"/>
    </inkml:context>
    <inkml:brush xml:id="br0">
      <inkml:brushProperty name="width" value="0.025" units="cm"/>
      <inkml:brushProperty name="height" value="0.025" units="cm"/>
    </inkml:brush>
  </inkml:definitions>
  <inkml:trace contextRef="#ctx0" brushRef="#br0">0 0 15535,'0'0'8488,"0"21"-13613,10-11-1473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54.396"/>
    </inkml:context>
    <inkml:brush xml:id="br0">
      <inkml:brushProperty name="width" value="0.025" units="cm"/>
      <inkml:brushProperty name="height" value="0.025" units="cm"/>
    </inkml:brush>
  </inkml:definitions>
  <inkml:trace contextRef="#ctx0" brushRef="#br0">136 1 16271,'0'0'5227,"-9"1"-3594,1 1-1287,-53 10 1855,57-11-2132,-1 0 1,1 1-1,0-1 0,0 1 1,0 0-1,0 0 1,0 0-1,0 1 0,0-1 1,1 1-1,-1 0 0,-3 4 1,7-7-74,0 1 0,-1-1 0,1 0 0,0 1 1,0-1-1,0 0 0,-1 1 0,1-1 0,0 1 0,0-1 0,0 0 1,0 1-1,0-1 0,0 1 0,0-1 0,0 0 0,0 1 0,0-1 1,0 1-1,0-1 0,0 0 0,0 1 0,0-1 0,0 1 1,0-1-1,0 0 0,0 1 0,1-1 0,-1 1 0,0-1 0,0 0 1,1 1-1,-1-1 0,0 0 0,0 1 0,1-1 0,19 8-221,32-3-640,-45-4 566,22-1-541,-18 0 656,-1 0-1,0 0 0,1 1 1,-1 0-1,0 1 1,0 0-1,0 0 1,0 1-1,12 6 0,-21-9 249,-1 0 0,1 1-1,-1-1 1,1 1 0,-1-1 0,0 1-1,1-1 1,-1 1 0,0-1-1,1 1 1,-1 0 0,0-1-1,1 1 1,-1-1 0,0 1-1,0 0 1,0-1 0,0 1-1,0 0 1,0-1 0,0 1-1,0 0 1,0-1 0,0 1-1,0 0 1,0-1 0,0 1-1,0 0 1,-1-1 0,1 1-1,0-1 1,-1 1 0,1 0-1,0-1 1,-1 1 0,1-1-1,0 1 1,-1-1 0,1 1-1,-1-1 1,1 0 0,-1 1-1,1-1 1,-1 1 0,0-1-1,1 0 1,-1 0 0,1 1-1,-2-1 1,-33 20 1825,32-18-1693,-7 2-153,1 0-1,0 0 0,-1-1 0,0 0 0,0-1 0,0 0 0,0-1 0,-14 1 0,22-2-518,0-12-13413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55.844"/>
    </inkml:context>
    <inkml:brush xml:id="br0">
      <inkml:brushProperty name="width" value="0.025" units="cm"/>
      <inkml:brushProperty name="height" value="0.025" units="cm"/>
    </inkml:brush>
  </inkml:definitions>
  <inkml:trace contextRef="#ctx0" brushRef="#br0">19 0 8296,'0'0'12630,"-3"10"-11637,2-5-906,-3 4 242,2 0 0,-1 0 0,1 0 0,1 1 0,0-1 0,0 0 0,1 1 1,1 17-1,0-26-303,-1 0 1,1 0 0,-1 0 0,1 0 0,0 0 0,-1-1-1,1 1 1,0 0 0,-1 0 0,1-1 0,0 1 0,0 0-1,0-1 1,0 1 0,0-1 0,0 1 0,0-1 0,0 0 0,0 1-1,0-1 1,0 0 0,0 0 0,0 0 0,0 0 0,0 0-1,0 0 1,0 0 0,0 0 0,0 0 0,0 0 0,0 0-1,0-1 1,2 0 0,34-12 673,-19 1-589,-1-2 1,-1 0-1,21-22 1,-8 8-46,-29 28-71,0-1 0,0 1 0,1 0 0,-1-1-1,0 1 1,1 0 0,-1-1 0,0 1 0,1 0 0,-1-1-1,0 1 1,1 0 0,-1 0 0,1-1 0,-1 1-1,1 0 1,-1 0 0,0 0 0,1 0 0,-1 0 0,1 0-1,-1 0 1,1 0 0,-1 0 0,1 0 0,-1 0-1,1 0 1,-1 0 0,1 0 0,-1 0 0,0 0 0,1 0-1,-1 0 1,1 1 0,-1-1 0,1 0 0,0 1-1,6 20 26,-5 40 209,-3-52-217,2-4-83,0-1 0,0 0 0,1 0 0,-1 1-1,1-1 1,0 0 0,0 0 0,0-1 0,3 5-1,14 16-7399,-14-20 1214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56.950"/>
    </inkml:context>
    <inkml:brush xml:id="br0">
      <inkml:brushProperty name="width" value="0.025" units="cm"/>
      <inkml:brushProperty name="height" value="0.025" units="cm"/>
    </inkml:brush>
  </inkml:definitions>
  <inkml:trace contextRef="#ctx0" brushRef="#br0">31 2 11627,'0'0'7767,"-4"8"-7356,-1 1-194,1-1-1,1 1 0,0 0 0,0-1 0,0 2 1,2-1-1,-1 0 0,1 0 0,0 0 0,1 1 1,1 16-1,0-24-170,-1-1 0,1 0 0,0 1 1,1-1-1,-1 0 0,0 0 0,0 0 0,0 0 1,1 0-1,-1 0 0,0 0 0,1 0 0,-1 0 1,1-1-1,-1 1 0,1-1 0,0 1 0,-1-1 1,1 1-1,-1-1 0,1 0 0,0 0 0,-1 0 1,1 0-1,-1 0 0,1 0 0,0 0 0,-1-1 1,1 1-1,2-1 0,4-1 83,-1 1 0,1-1-1,0 0 1,-1 0 0,8-4 0,0-3-73,-1-1 1,0-1-1,-1 0 1,0 0 0,-1-1-1,13-17 1,14-13 764,-38 41-485,-7 28-128,1-15-141,4-9-17,-1 0-1,1 0 0,0 1 0,0-1 1,0 0-1,0 0 0,0 1 0,0 5 1,2-8-30,-1 0 1,0-1-1,1 1 1,-1 0 0,1 0-1,-1 0 1,1 0 0,0-1-1,-1 1 1,1 0-1,0 0 1,0-1 0,-1 1-1,1 0 1,0-1 0,0 1-1,0-1 1,0 0 0,0 1-1,0-1 1,0 1-1,0-1 1,0 0 0,0 0-1,0 0 1,0 0 0,0 0-1,0 1 1,0-2 0,0 1-1,0 0 1,0 0-1,1-1 1,8 1 24,-1-2-1,0 1 1,0-1 0,0 0 0,0-1-1,0 0 1,-1-1 0,1 0-1,10-7 1,42-15 10,-61 26-73,1 1-1,0 0 1,-1-1 0,1 1-1,-1 0 1,1 0 0,-1-1-1,1 1 1,-1 0 0,1 0-1,-1 0 1,0 0 0,0-1-1,1 1 1,-1 0 0,0 0-1,0 0 1,0 0 0,0 0-1,0 0 1,0 0 0,0 0-1,-1 1 1,1 35 251,0-31-122,5-5-28,0 0 1,-1-1-1,1 1 0,0-1 1,0 0-1,-1 0 1,7-2-1,-3 0-56,-1 0 0,1-1 0,0 0 0,-1 0 0,12-7 0,-14 6-60,1 1 0,0 0 0,0 0 1,0 1-1,0-1 0,1 1 0,-1 1 0,14-3 1,-19 8 46,0-1 0,-1 1 0,1 0 1,-1-1-1,1 1 0,-1 0 1,0-1-1,-1 1 0,0 4 0,1 0 276,0-7-221,17-1-373,5 0-2720,-1-2-5632,-11-1 141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57.635"/>
    </inkml:context>
    <inkml:brush xml:id="br0">
      <inkml:brushProperty name="width" value="0.025" units="cm"/>
      <inkml:brushProperty name="height" value="0.025" units="cm"/>
    </inkml:brush>
  </inkml:definitions>
  <inkml:trace contextRef="#ctx0" brushRef="#br0">34 0 1217,'0'0'19790,"-2"8"-18712,-2 6-688,0-3 18,0 0 0,1 0-1,1 0 1,0 0 0,0 1-1,1-1 1,0 16-1,3-25-381,1 0-1,-1 0 1,1-1-1,-1 1 1,1-1-1,-1 1 1,1-1-1,0 0 1,0 0 0,-1 0-1,1-1 1,0 1-1,0-1 1,0 1-1,0-1 1,4 0-1,6 2-53,-4 0-106,5 1-235,0 0 1,0 1 0,19 8 0,-31-11 333,0 0 0,0 0 0,0 1 1,0-1-1,0 1 0,0-1 1,0 1-1,0-1 0,-1 1 1,1 0-1,0 0 0,0 2 0,-1-3 50,-1 0-1,1 0 1,-1 1-1,0-1 1,1 0-1,-1 0 0,0 0 1,0 1-1,0-1 1,0 0-1,0 0 1,0 1-1,0-1 1,-1 0-1,1 0 0,0 1 1,-1-1-1,1 0 1,-1 0-1,1 0 1,-1 0-1,0 0 1,1 0-1,-2 2 0,-2 0 135,1 0 0,-1 1 0,1-2 0,-1 1 0,0 0 0,0-1 0,0 0 0,-1 0 1,1 0-1,0 0 0,-1-1 0,1 0 0,-9 2 0,-62 4 1843,73-7-2024,1 0 0,-1 0 0,1 0 0,-1 0 0,1 0 0,-1-1 1,1 1-1,-1-1 0,1 1 0,0-1 0,-1 0 0,1 1 0,0-1 0,-1 0 0,1 0 0,0 0 0,0 0 0,0 0 0,0 0 0,0 0 1,0 0-1,0 0 0,0-1 0,0 1 0,0 0 0,1-1 0,-1 1 0,0 0 0,1-1 0,0 1 0,-1-1 0,1 1 0,0-1 1,-1 1-1,1-1 0,0-2 0,0 1-401,0 0 0,1 0 0,-1 0 0,0 0 0,1 0 0,0 0 0,0 0 1,0 1-1,0-1 0,0 0 0,0 0 0,1 1 0,-1-1 0,1 1 0,0-1 0,0 1 1,0 0-1,4-4 0,18-9-4868,1 4-379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58.115"/>
    </inkml:context>
    <inkml:brush xml:id="br0">
      <inkml:brushProperty name="width" value="0.025" units="cm"/>
      <inkml:brushProperty name="height" value="0.025" units="cm"/>
    </inkml:brush>
  </inkml:definitions>
  <inkml:trace contextRef="#ctx0" brushRef="#br0">40 159 8776,'0'0'11003,"9"-1"-8142,-4 0-2469,1 1 0,-1-2 0,1 1 0,-1-1 1,1 1-1,-1-1 0,0-1 0,7-3 0,-9 4-327,-1 0 0,0 1 0,1-1 0,-1 0 0,0 0 0,0 0 0,0 0 0,0-1 0,-1 1 0,1 0 0,-1-1 0,1 0 0,-1 1 0,0-1 0,0 0 0,0 1 0,0-1 0,0 0 0,-1 0 0,1 0 0,-1 0 0,0-3 0,0 6-68,0-1 1,-1 0 0,1 0-1,0 1 1,-1-1 0,1 0-1,-1 1 1,1-1 0,-1 1-1,1-1 1,-1 0 0,0 1-1,1-1 1,-1 1 0,0 0 0,1-1-1,-1 1 1,0-1 0,0 1-1,1 0 1,-1 0 0,0-1-1,0 1 1,1 0 0,-1 0-1,0 0 1,0 0 0,0 0-1,1 0 1,-1 0 0,0 0 0,0 0-1,0 0 1,1 1 0,-1-1-1,0 0 1,-1 1 0,-31 8-167,-14 22 181,45-29-2,-1 0 0,1 0 1,-1 0-1,1 0 0,0 0 0,0 1 1,0-1-1,0 1 0,0 0 0,1-1 1,-1 1-1,1 0 0,0 0 0,-2 6 1,3-8-3,1 0 0,-1-1-1,0 1 1,1 0 0,-1 0 0,1-1 0,-1 1 0,1 0 0,0-1 0,-1 1-1,1 0 1,0-1 0,-1 1 0,1-1 0,0 1 0,0-1 0,-1 0 0,1 1-1,0-1 1,0 0 0,0 1 0,0-1 0,0 0 0,-1 0 0,1 0 0,0 0 0,0 0-1,1 0 1,36 3 121,-28-3-102,38 6 31,-28-3 379,0-1-1,0 0 1,40-4-1,-59 2-388,0-1 0,0 0 0,0 0 0,0 0 0,0 0 0,0 0 0,0 0 0,0 0 0,0 0 0,0 0 0,-1-1 0,1 1 0,-1 0-1,1 0 1,-1-1 0,1 1 0,-1-1 0,1-2 0,7-31 11,-7 31 7,2-31-11,-2 27-52,-1 1 0,1-1 1,0 1-1,0-1 0,1 1 0,0 0 0,5-11 0,-6 17-39,0 0-1,0 0 0,0 0 1,1 0-1,-1 0 0,1 0 1,-1 0-1,1 0 0,-1 1 1,1-1-1,-1 1 0,1-1 1,-1 1-1,1-1 0,0 1 1,-1 0-1,1 0 0,0 0 1,-1 0-1,1 0 0,-1 0 1,1 1-1,3 0 0,44 11-2971,-39-9 1723,22 4-3834,2-3-3615</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58.970"/>
    </inkml:context>
    <inkml:brush xml:id="br0">
      <inkml:brushProperty name="width" value="0.025" units="cm"/>
      <inkml:brushProperty name="height" value="0.025" units="cm"/>
    </inkml:brush>
  </inkml:definitions>
  <inkml:trace contextRef="#ctx0" brushRef="#br0">176 72 6919,'0'0'15662,"-9"-8"-14989,4 4-570,4 2-86,-1 0 1,1 0 0,-1 0-1,0 0 1,0 1 0,0-1-1,0 1 1,0-1 0,0 1 0,0 0-1,0 0 1,0 0 0,-1 0-1,1 0 1,-1 0 0,1 0-1,0 1 1,-1 0 0,1-1-1,-1 1 1,1 0 0,-1 0-1,1 0 1,-1 0 0,1 1 0,-1-1-1,-3 2 1,-2 2 82,1 1 0,0 0-1,0 0 1,0 1 0,1 0 0,0 0 0,0 0 0,0 1 0,1 0-1,0 0 1,1 0 0,-1 1 0,1-1 0,1 1 0,-1 0 0,-2 12 0,6-19-91,0-1 1,1 1 0,-1 0-1,0-1 1,1 1 0,-1 0-1,0-1 1,1 1 0,-1-1-1,1 1 1,-1 0 0,1-1 0,-1 1-1,1-1 1,-1 0 0,1 1-1,0-1 1,-1 1 0,1-1-1,-1 0 1,1 0 0,0 1-1,-1-1 1,1 0 0,0 0 0,0 0-1,-1 0 1,1 0 0,0 0-1,-1 0 1,1 0 0,0 0-1,0 0 1,-1 0 0,1 0-1,0 0 1,-1-1 0,1 1 0,1-1-1,33-7 399,-21 1-354,-1 0 0,1-1-1,-2 0 1,1-1 0,-1-1 0,0 0-1,-1 0 1,0-1 0,-1-1 0,0 1 0,-1-2-1,13-23 1,-18 27 327,-13 21-347,-13 29-22,20-37-9,1 0-1,-1 1 1,1-1-1,0 1 0,0 0 1,1-1-1,-1 1 1,1-1-1,0 1 0,0 0 1,0-1-1,2 7 1,-1-9-5,0 1 1,0-1-1,0 0 1,0 0 0,1 0-1,-1 0 1,1-1-1,-1 1 1,1 0 0,0-1-1,0 1 1,-1-1-1,1 1 1,0-1 0,0 0-1,1 0 1,-1 0-1,0 0 1,0 0-1,0 0 1,1-1 0,-1 1-1,0-1 1,1 1-1,3-1 1,39 4-1550,0-7-3550,-21-4-883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59.488"/>
    </inkml:context>
    <inkml:brush xml:id="br0">
      <inkml:brushProperty name="width" value="0.025" units="cm"/>
      <inkml:brushProperty name="height" value="0.025" units="cm"/>
    </inkml:brush>
  </inkml:definitions>
  <inkml:trace contextRef="#ctx0" brushRef="#br0">50 3 9353,'0'0'14776,"-1"13"-14172,-47 397 2764,60-455-2842,2 0 0,23-52-1,-18 46-869,-9 25-53,-4 9 103,-1 0 0,2 1 0,0 0 0,1 0 0,1 1 0,1 0 0,15-20 0,-24 34 265,0 0 1,0 0-1,0 0 0,0 0 0,0 0 0,0 0 0,0 0 1,0 0-1,0 0 0,0 1 0,1-1 0,-1 0 1,0 1-1,0-1 0,1 1 0,-1 0 0,0-1 0,1 1 1,-1 0-1,1 0 0,1-1 0,-2 2-29,-1 0-1,1-1 1,-1 1-1,1-1 1,0 1 0,-1 0-1,1-1 1,-1 1-1,1 0 1,-1 0 0,1-1-1,-1 1 1,0 0-1,0 0 1,1 0-1,-1 0 1,0-1 0,0 1-1,0 0 1,0 0-1,0 0 1,0 0-1,0 1 1,0 3-84,0 1 0,-1-1 0,0 0 0,1 0 0,-2 0 0,1 0 0,-1 0 0,0 0 0,0-1 0,-3 7 0,-1-4 171,1 0 0,-1 0 0,0 0 0,-1-1 0,0 0 0,0 0 1,0-1-1,-16 9 0,23-14-39,0 0 1,0 0-1,0 1 1,0-1-1,-1 0 0,1 0 1,0 0-1,0 1 1,-1-1-1,1 0 1,0 0-1,0 0 1,-1 0-1,1 0 1,0 1-1,-1-1 1,1 0-1,0 0 1,0 0-1,-1 0 0,1 0 1,0 0-1,-1 0 1,1 0-1,0 0 1,-1 0-1,1 0 1,0 0-1,0 0 1,-1-1-1,1 1 1,0 0-1,-1 0 0,1 0 1,0 0-1,0 0 1,-1-1-1,1 1 1,0 0-1,0 0 1,0 0-1,-1-1 1,1 1-1,0 0 1,0-1-1,2-3-603,2-4-1055,1 1 0,1 1-1,-1-1 1,13-11 0,-8 8-1079,11-10-3301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4:59.940"/>
    </inkml:context>
    <inkml:brush xml:id="br0">
      <inkml:brushProperty name="width" value="0.025" units="cm"/>
      <inkml:brushProperty name="height" value="0.025" units="cm"/>
    </inkml:brush>
  </inkml:definitions>
  <inkml:trace contextRef="#ctx0" brushRef="#br0">68 12 5541,'0'0'10431,"6"9"-8674,-4-5-1562,1-1-73,-1 0 0,0 0 0,0 0 0,-1 0 0,1 0 0,-1 1 1,1-1-1,-1 1 0,0-1 0,0 1 0,-1-1 0,1 1 1,-1-1-1,0 1 0,0 0 0,0-1 0,0 1 0,0-1 0,-1 1 1,-1 4-1,-30 85 2334,20-64-1969,1 2 0,1-1 0,2 1 1,1 1-1,2-1 0,-2 36 1,8-77-174,0 0 0,1 0 0,0 0 0,1 0 0,5-13 0,5-18-255,-7 16-62,34-122-215,-33 127-269,0 1 1,1 0 0,1 1-1,1-1 1,15-19 0,-24 36 377,1 0 0,-1 0 0,1 0 0,0 1 0,-1-1 0,1 0 0,0 1 0,0-1 0,0 1 0,0 0 0,0 0 0,1 0 0,-1 0 0,0 0 0,0 0-1,1 0 1,-1 1 0,0-1 0,1 1 0,-1 0 0,1 0 0,-1 0 0,1 0 0,-1 0 0,0 0 0,3 1 0,-3 0 87,-1 0 0,1-1 0,-1 1-1,0 0 1,0 0 0,0 0 0,1 0 0,-1 0-1,0 0 1,0 0 0,0 1 0,-1-1-1,1 0 1,0 1 0,0-1 0,-1 0 0,1 1-1,-1-1 1,1 1 0,-1-1 0,1 1 0,-1-1-1,0 1 1,0-1 0,0 1 0,0-1-1,0 1 1,0-1 0,0 1 0,0-1 0,-1 1-1,1-1 1,-1 1 0,1-1 0,-1 0 0,1 1-1,-1-1 1,0 1 0,0-1 0,-1 2-1,-3 2 359,0 0 0,0 0 0,0 0 0,0-1 0,-1 0 0,0 0 0,0-1 0,0 1 0,-10 3 0,-15 6-289,25-12-2443,11-5-2378,10-4-522,2-1-2338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0.296"/>
    </inkml:context>
    <inkml:brush xml:id="br0">
      <inkml:brushProperty name="width" value="0.025" units="cm"/>
      <inkml:brushProperty name="height" value="0.025" units="cm"/>
    </inkml:brush>
  </inkml:definitions>
  <inkml:trace contextRef="#ctx0" brushRef="#br0">51 0 13325,'0'0'5253,"-6"10"-3572,0 0-1142,0 2-1,0-1 1,1 1 0,0 0-1,1 0 1,1 0 0,0 1-1,0-1 1,-1 23 0,8-31 81,5-10-361,5-10-145,-11 9-297,0 0 0,-1-1 1,0 1-1,0-1 1,0 1-1,-1-1 1,0 0-1,0 0 0,-2-13 1,7 21-5037,20 3 551,-11 0 2577,0 0 0,0-2-1,21 1 1,-11-2-82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0.721"/>
    </inkml:context>
    <inkml:brush xml:id="br0">
      <inkml:brushProperty name="width" value="0.025" units="cm"/>
      <inkml:brushProperty name="height" value="0.025" units="cm"/>
    </inkml:brush>
  </inkml:definitions>
  <inkml:trace contextRef="#ctx0" brushRef="#br0">26 270 4292,'12'-8'5733,"6"-4"-4093,0-2 0,0 0-1,27-30 1,-40 38-1168,1 1 1,-2-2-1,1 1 0,0-1 1,-1 1-1,-1-1 1,1-1-1,-1 1 1,0 0-1,0-1 1,-1 1-1,0-1 0,-1 0 1,0 0-1,0 1 1,0-15-1,-1 20-417,-1 0 0,1 0-1,0 0 1,-1 0 0,1 0-1,-1 0 1,0 0-1,0 1 1,0-1 0,0 0-1,0 0 1,0 1 0,0-1-1,0 1 1,-1-1 0,1 1-1,0-1 1,-1 1 0,0 0-1,1-1 1,-1 1 0,0 0-1,1 0 1,-1 0-1,0 1 1,0-1 0,0 0-1,0 1 1,0-1 0,0 1-1,0 0 1,0-1 0,0 1-1,0 0 1,0 0 0,-2 1-1,-1-1 36,0 1 0,0-1 0,0 1 1,0 0-1,0 1 0,0-1 0,1 1 0,-1 0 0,0 0 0,1 1 0,0-1 0,0 1 0,-8 6 0,5-1-93,0 0-1,1 0 0,0 1 0,0 0 0,1 0 0,0 0 1,-4 13-1,6-16 1,1 0 0,0 0 0,0 0 1,1 0-1,0 0 0,0 1 0,0-1 1,1 0-1,0 1 0,0-1 0,1 1 1,0-1-1,2 8 0,-2-12 3,0-1 1,0 1-1,0 0 0,0-1 0,0 1 1,1-1-1,-1 1 0,1-1 0,-1 0 1,1 0-1,0 1 0,-1-1 1,1 0-1,0-1 0,0 1 0,0 0 1,0 0-1,0-1 0,0 1 0,0-1 1,0 0-1,0 1 0,3-1 1,56 0 78,-43-1-85,-5 1-30,-1-1-26,1 1 1,-1 0-1,1 1 0,-1 0 0,1 1 1,13 4-1,-22-4 44,0-1-1,0 1 1,-1 1 0,1-1 0,0 1-1,-1-1 1,1 1 0,-1 0-1,0 0 1,0 1 0,0-1 0,-1 0-1,1 1 1,-1 0 0,1 0 0,-1 0-1,-1 0 1,1 0 0,0 0-1,-1 0 1,1 6 0,2 6 151,-1 0 1,-1 1-1,0 0 1,-2 0-1,0-1 1,0 1-1,-2 0 1,0 0-1,-1-1 1,0 0-1,-2 1 0,0-1 1,-1 0-1,0-1 1,-1 0-1,-1 0 1,0 0-1,-1-1 1,-1 0-1,0-1 1,-1 0-1,-22 20 0,31-30-84,-1-1-1,0 1 1,0-1-1,0 0 1,0 0-1,0 0 1,0 0-1,0-1 1,-1 1-1,1-1 1,-1 0-1,1 0 1,-1 0-1,1 0 1,-1-1-1,0 1 1,1-1-1,-1 0 1,0 0-1,1 0 1,-1-1-1,-5-1 1,5 1-34,0-1 1,0 0 0,0-1 0,0 1-1,0-1 1,1 0 0,-1 0 0,1 0-1,0 0 1,0 0 0,0-1 0,0 1-1,1-1 1,-1 0 0,1 0 0,0 0-1,-2-7 1,-4-7-99,2-1 0,0 0-1,1 0 1,1 0 0,1-1 0,1 1-1,0-1 1,2 0 0,3-38-1,-2 48-181,0 0-1,1 1 0,0-1 1,1 0-1,0 1 0,1-1 0,0 1 1,0 0-1,1 0 0,0 1 1,1-1-1,0 1 0,0 0 0,0 1 1,1-1-1,0 1 0,1 1 1,0-1-1,0 1 0,0 1 1,11-6-1,60-20-7432,-40 18 1137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0.624"/>
    </inkml:context>
    <inkml:brush xml:id="br0">
      <inkml:brushProperty name="width" value="0.025" units="cm"/>
      <inkml:brushProperty name="height" value="0.025" units="cm"/>
    </inkml:brush>
  </inkml:definitions>
  <inkml:trace contextRef="#ctx0" brushRef="#br0">138 37 5862,'0'0'16847,"-10"-7"-16270,4 4-506,5 1-32,-1 0-1,0 0 0,0 1 0,0-1 0,0 1 0,0 0 1,0-1-1,-1 1 0,1 0 0,0 0 0,-1 0 1,1 1-1,0-1 0,-1 1 0,1-1 0,-1 1 0,1 0 1,-1 0-1,1 0 0,-1 0 0,1 0 0,-1 0 1,1 1-1,-1-1 0,1 1 0,-1 0 0,1 0 0,0 0 1,-1 0-1,1 0 0,0 0 0,0 1 0,0-1 1,0 1-1,0-1 0,-3 4 0,1 0 172,0 0 0,-1 0 0,2 1 0,-1-1 0,1 1 0,-6 12 0,9-17-195,-1 0 0,1 0 0,-1 0 0,1 0 0,-1 0 0,1 0-1,0 0 1,0 0 0,-1 0 0,1 0 0,0 1 0,0-1 0,0 0 0,0 0-1,0 0 1,1 0 0,-1 0 0,0 0 0,0 0 0,1 0 0,-1 0 0,1 0 0,-1 0-1,1 0 1,-1 0 0,1 0 0,0 0 0,-1 0 0,1 0 0,0 0 0,0-1-1,-1 1 1,1 0 0,0-1 0,0 1 0,0 0 0,0-1 0,0 1 0,0-1 0,0 0-1,0 1 1,0-1 0,0 0 0,0 0 0,0 1 0,1-1 0,-1 0 0,1 0 0,3 0-41,0 1 1,0-1 0,0-1 0,-1 1 0,1-1 0,0 1-1,0-1 1,-1-1 0,1 1 0,0-1 0,-1 1 0,1-1 0,-1-1-1,0 1 1,0-1 0,0 1 0,0-1 0,0 0 0,0-1 0,-1 1-1,0-1 1,1 1 0,-1-1 0,-1 0 0,1 0 0,-1 0 0,1-1-1,-1 1 1,0-1 0,-1 1 0,1-1 0,-1 1 0,0-1 0,0 0-1,0 0 1,-1 0 0,1-8 0,-1 14-198,0-1-1,1 0 1,-1 0-1,0 0 1,1 0 0,-1 1-1,0-1 1,0 0-1,1 0 1,-1 0 0,0 1-1,0-1 1,1 0-1,-1 0 1,0 1 0,0-1-1,0 0 1,0 1 0,1-1-1,-1 0 1,0 1-1,0-1 1,0 0 0,0 1-1,0-1 1,0 0-1,0 1 1,0-1 0,0 0-1,0 1 1,0-1-1,0 0 1,0 1 0,0-1-1,0 0 1,0 1-1,-1-1 1,1 0 0,0 1-1,0-1 1,0 0-1,0 1 1,-1-1 0,1 0-1,0 0 1,0 1 0,-1-1-1,1 0 1,0 0-1,0 1 1,-1-1 0,1 0-1,0 0 1,-1 0-1,1 0 1,0 0 0,-1 1-1,1-1 1,0 0-1,-1 0 1,1 0 0,0 0-1,-1 0 1,1 0 0,14 5-3285,8-3-2108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0.979"/>
    </inkml:context>
    <inkml:brush xml:id="br0">
      <inkml:brushProperty name="width" value="0.025" units="cm"/>
      <inkml:brushProperty name="height" value="0.025" units="cm"/>
    </inkml:brush>
  </inkml:definitions>
  <inkml:trace contextRef="#ctx0" brushRef="#br0">153 1 9865,'0'0'11457,"-10"11"-10150,-133 185 2334,146-211-9824,-1-25 1344,-1 17 1533,0-4 495,0-22-1327,6 23 10868,-1 35 1262,22 23-5745,-18-23-2134,0-2-1,1 0 1,0 0 0,0-1-1,22 9 1,5-7-9357,-34-8 3153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1.339"/>
    </inkml:context>
    <inkml:brush xml:id="br0">
      <inkml:brushProperty name="width" value="0.025" units="cm"/>
      <inkml:brushProperty name="height" value="0.025" units="cm"/>
    </inkml:brush>
  </inkml:definitions>
  <inkml:trace contextRef="#ctx0" brushRef="#br0">11 86 14157,'0'0'5798,"-4"58"-4068,3-37-641,1-3-161,0 1-383,0-3-385,0-3-96,0-5-192,0 0-737,0-22-11370,0-5 1280</inkml:trace>
  <inkml:trace contextRef="#ctx0" brushRef="#br0" timeOffset="1">1 1 8072,'0'0'10794,"10"40"-13260,1-27-1859,1-2-1408</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1.726"/>
    </inkml:context>
    <inkml:brush xml:id="br0">
      <inkml:brushProperty name="width" value="0.025" units="cm"/>
      <inkml:brushProperty name="height" value="0.025" units="cm"/>
    </inkml:brush>
  </inkml:definitions>
  <inkml:trace contextRef="#ctx0" brushRef="#br0">18 1 5381,'0'0'14889,"-2"9"-13197,1-5-1589,-3 7 594,1 0-1,1 1 0,-1-1 1,2 1-1,-1 21 0,3-32-673,0 1 0,-1-1-1,1 0 1,0 0 0,0 0-1,-1 0 1,1 0 0,0 0-1,0 0 1,0 0 0,0 0-1,0-1 1,1 1 0,-1 0-1,0-1 1,0 1 0,0-1-1,1 1 1,-1-1 0,0 1-1,1-1 1,-1 0 0,0 0-1,1 0 1,-1 0 0,0 0-1,1 0 1,-1 0 0,0 0-1,1 0 1,-1-1-1,2 1 1,3-1 8,0 1 1,-1-1-1,1-1 0,0 1 0,-1-1 1,10-3-1,63-56-987,-73 117 1538,-5-55-557,1 0 0,0 0 0,0 0 0,0 0 0,1 0 0,-1-1 0,0 1 0,0 0-1,0-1 1,0 1 0,1-1 0,-1 0 0,0 1 0,1-1 0,-1 0 0,0 0 0,0 1 0,1-1 0,-1 0 0,3-1 0,33 0 115,-31 0-179,45-9-1748,-42 7 1177,0 1 0,0 0 0,0 0 0,12 0 0,-21 2 439,2 1-234,-1 0 1,0 0-1,0 0 0,1 0 0,-1-1 0,1 1 1,-1 0-1,1-1 0,-1 1 0,1-1 0,-1 0 0,1 1 1,-1-1-1,1 0 0,0 0 0,-1 0 0,1 0 1,-1 0-1,3-1 0,-3 1-142,19 0-3846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2.526"/>
    </inkml:context>
    <inkml:brush xml:id="br0">
      <inkml:brushProperty name="width" value="0.025" units="cm"/>
      <inkml:brushProperty name="height" value="0.025" units="cm"/>
    </inkml:brush>
  </inkml:definitions>
  <inkml:trace contextRef="#ctx0" brushRef="#br0">73 132 12748,'0'0'10810,"-10"2"-9790,5-1-993,2 0 53,1-1 0,-1 0 1,1 0-1,0 1 1,-1-1-1,1 1 0,-1 0 1,1 0-1,0 0 1,-1 0-1,1 0 0,0 0 1,0 1-1,0-1 1,0 1-1,0-1 0,0 1 1,1 0-1,-1 0 1,0 0-1,1 0 0,0 0 1,-1 0-1,1 0 1,0 1-1,0-1 0,0 0 1,0 1-1,0-1 1,1 0-1,-1 1 0,1 3 1,0-6-73,0 1 0,0-1 0,0 1 1,0-1-1,0 1 0,0-1 0,0 1 0,1-1 1,-1 1-1,0-1 0,0 1 0,1-1 0,-1 1 0,0-1 1,1 0-1,-1 1 0,0-1 0,1 0 0,-1 1 1,0-1-1,1 0 0,-1 1 0,1-1 0,-1 0 1,1 0-1,-1 0 0,1 1 0,-1-1 0,1 0 1,-1 0-1,1 0 0,24 0-35,19-15-1084,8-37-1777,-52 53 2904,0-1 0,-1 0 0,1 0 0,0 1 0,-1-1 0,1 1 0,0-1 0,-1 0 1,1 1-1,0-1 0,0 1 0,0-1 0,-1 0 0,1 1 0,0-1 0,0 1 0,0-1 0,0 1 0,0-1 0,0 1 0,0-1 0,0 1 0,0-1 0,0 1 0,0-1 0,0 0 0,0 1 0,0-1 0,0 1 0,1-1 0,-1 1 0,0-1 0,0 1 0,1-1 0,-1 0 0,0 1 0,0-1 0,1 0 1,-1 1-1,0-1 0,1 0 0,-1 1 0,0-1 0,1 0 0,-1 0 0,1 1 0,-1-1 0,1 0 0,-1 0 0,0 0 0,1 1 0,-1-1 0,1 0 0,-1 0 0,1 0 0,-1 0 0,1 0 0,-1 0 0,2 0 0,26 4 405,-23-5-420,-1 0 1,0 0 0,1 0-1,-1 0 1,0-1-1,0 0 1,0 1-1,0-2 1,0 1-1,-1 0 1,1-1 0,-1 1-1,1-1 1,-1 0-1,0 0 1,0-1-1,0 1 1,-1-1-1,1 1 1,2-7 0,0 3-59,-1 0 1,0-1 0,-1 1 0,0-1 0,0 0 0,0 0 0,-1 0 0,-1 0-1,2-17 1,-2 25 54,-1 0 0,0 0 0,0-1 0,0 1 0,0 0 0,0 0 0,0 0 1,0-1-1,0 1 0,0 0 0,0 0 0,0-1 0,0 1 0,0 0 0,0 0 0,0 0 0,0-1 0,0 1 0,-1 0 0,1 0 0,0-1 0,0 1 0,0 0 0,0 0 0,0 0 0,0 0 0,-1-1 0,1 1 0,0 0 0,0 0 0,0 0 0,0 0 0,-1 0 0,1-1 0,0 1 0,0 0 0,0 0 0,-1 0 0,1 0 0,0 0 0,0 0 0,-1 0 0,1 0 0,0 0 0,0 0 0,0 0 0,-1 0 0,1 0 0,-13 9-1,-10 18 189,14-11 122,1 0 1,0 0 0,-5 18-1,10-27-238,1 0-1,0 0 0,1 0 0,0 0 1,0 1-1,0-1 0,1 0 1,0 0-1,0 1 0,2 10 0,-1-18-55,-1 1-1,1 0 0,-1 0 0,1 0 1,-1-1-1,1 1 0,-1 0 1,1-1-1,0 1 0,-1 0 0,1-1 1,0 1-1,0-1 0,-1 1 1,1-1-1,0 1 0,0-1 0,0 0 1,0 1-1,0-1 0,0 0 1,-1 0-1,1 0 0,0 1 0,0-1 1,0 0-1,0 0 0,0 0 1,0-1-1,0 1 0,0 0 0,0 0 1,0 0-1,-1-1 0,1 1 1,0 0-1,1-1 0,1 0 22,0 0-1,0-1 0,0 1 1,0 0-1,0-1 1,-1 1-1,1-1 0,0 0 1,4-4-1,-4 2-38,-1 0 0,1-1 0,-1 1 0,0-1 0,0 1 0,0-1-1,-1 0 1,0 0 0,1 1 0,-2-1 0,1 0 0,0-9 0,-1 13-39,4 2-9,1 0 0,0 0 0,-1 0 0,1 0 1,-1 1-1,0 0 0,1 0 0,3 3 0,30 10 140,-25-13-68,1-1 0,0 0 0,-1 0 0,1-1 0,14-3 0,-25 3-18,-1 0 1,1 0-1,-1 0 0,1-1 0,0 0 0,-1 1 0,1-1 0,-1 0 0,0 0 0,1 0 1,-1-1-1,0 1 0,0 0 0,1-1 0,-1 1 0,0-1 0,-1 0 0,1 0 1,0 0-1,0 0 0,-1 0 0,1 0 0,-1 0 0,0-1 0,0 1 0,0 0 0,0-1 1,0 1-1,0-1 0,0 1 0,-1-1 0,1 1 0,-1-5 0,0 7-10,-1-1 0,0 0 1,1 0-1,-1 0 0,1 0 0,-1 0 0,0 1 0,0-1 0,1 0 0,-1 1 1,0-1-1,0 1 0,0-1 0,0 1 0,0-1 0,0 1 0,0-1 0,0 1 1,0 0-1,0 0 0,0-1 0,0 1 0,0 0 0,0 0 0,0 0 0,0 0 1,0 0-1,0 0 0,0 1 0,0-1 0,0 0 0,0 1 0,0-1 0,-2 1 1,-1 0-12,0-1 1,-1 1 0,1 0 0,0 1-1,0-1 1,0 1 0,-6 3-1,8-4 34,1 0 0,-1 0 0,0 1 0,1-1-1,0 1 1,-1 0 0,1-1 0,0 1 0,0 0-1,-1 0 1,1 0 0,1 0 0,-1-1 0,0 1-1,0 1 1,1-1 0,-1 0 0,1 0 0,0 0-1,0 0 1,-1 0 0,2 4 0,0-5-10,-1 1 0,1-1 1,0 1-1,0-1 1,1 0-1,-1 0 0,0 1 1,0-1-1,1 0 1,-1 0-1,0 0 0,1 0 1,-1-1-1,1 1 1,0 0-1,-1-1 0,1 1 1,-1-1-1,1 1 0,0-1 1,-1 0-1,1 1 1,0-1-1,0 0 0,-1 0 1,1 0-1,2-1 1,9 1-555,1-1 1,-1-1-1,0 0 1,0 0-1,0-2 1,0 1 0,-1-2-1,19-8 1,-15 5-2091,0-2 0,-1 1 0,18-15 0,-3-3-5508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3.041"/>
    </inkml:context>
    <inkml:brush xml:id="br0">
      <inkml:brushProperty name="width" value="0.025" units="cm"/>
      <inkml:brushProperty name="height" value="0.025" units="cm"/>
    </inkml:brush>
  </inkml:definitions>
  <inkml:trace contextRef="#ctx0" brushRef="#br0">88 1 11371,'0'0'8023,"-10"11"-6245,4-5-1699,-5 6 542,0 0 0,1 1 0,-9 16 0,16-25-485,0 1-1,1-1 1,0 1-1,0 0 1,0-1-1,0 1 1,1 0-1,0 0 1,0 0-1,0 0 1,1 0-1,0 0 1,0 0-1,0 0 1,0 0-1,1 0 1,1 6-1,-1-9-120,0 0 0,0-1 1,0 1-1,1 0 0,-1-1 0,0 1 0,1-1 1,-1 1-1,1-1 0,0 0 0,-1 1 0,1-1 1,0 0-1,0 0 0,0 0 0,-1-1 0,1 1 1,0 0-1,0-1 0,0 1 0,1-1 0,-1 0 1,0 1-1,0-1 0,0 0 0,0 0 1,0-1-1,0 1 0,0 0 0,0-1 0,4 0 1,2-1-27,1 0 0,-1 0 0,0-1 0,0 0 1,0 0-1,11-7 0,11-13-531,17-9 27,-51 43 708,1 0 1,1 0-1,-1 0 0,0 21 0,3-29-180,0-1 0,1 1 0,-1 0-1,1 0 1,-1 0 0,1 0-1,0 0 1,0 0 0,0-1 0,1 1-1,-1 0 1,1-1 0,-1 1-1,1-1 1,0 1 0,3 2 0,41 29-1197,-39-30 964,0 0 1,-1 0 0,1 0 0,-1 1-1,0 0 1,-1 1 0,1-1 0,-1 1-1,5 7 1,-8-8 229,1 0-1,-1 1 1,-1-1-1,1 1 1,-1 0-1,0-1 1,0 1-1,0 0 1,-1 0-1,0 0 1,0 0-1,-1-1 1,0 1-1,0 0 1,0 0-1,0-1 1,-1 1-1,0-1 1,0 1-1,-1-1 1,0 0 0,1 0-1,-7 8 1,6-8 119,-1 0 0,1-1 0,-1 0 0,1 0 1,-1 0-1,0 0 0,-1 0 0,1-1 0,-1 0 0,1 0 1,-1 0-1,0 0 0,0-1 0,0 0 0,-1 0 1,1 0-1,0-1 0,-1 0 0,1 0 0,-1 0 1,1-1-1,-1 1 0,0-1 0,1-1 0,-7 0 0,10 0-95,0 0 0,0 0 0,0 0-1,0 0 1,0 0 0,1 0-1,-1-1 1,0 1 0,1-1-1,-1 1 1,1-1 0,-1 0 0,1 0-1,0 0 1,0 1 0,0-1-1,0 0 1,0 0 0,0 0-1,1 0 1,-1-1 0,1 1 0,-1 0-1,1 0 1,0-2 0,-4-63-17,4 55-24,0 6-70,0-1 0,1 0 0,0 0 1,0 0-1,0 0 0,1 1 0,0-1 1,0 0-1,1 1 0,0 0 0,0 0 1,0 0-1,1 0 0,0 0 0,0 0 1,0 1-1,1 0 0,6-6 0,0 3-331,-1 0-1,1 1 1,1 1-1,0-1 0,0 2 1,0 0-1,0 0 1,22-4-1,0 0-2751,1-1-2579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3.632"/>
    </inkml:context>
    <inkml:brush xml:id="br0">
      <inkml:brushProperty name="width" value="0.025" units="cm"/>
      <inkml:brushProperty name="height" value="0.025" units="cm"/>
    </inkml:brush>
  </inkml:definitions>
  <inkml:trace contextRef="#ctx0" brushRef="#br0">2 1 14670,'0'0'10378,"-1"55"-10250,1-44-96,2-1 0,9-2-416,3-8-353,4 0-608,0 0-737,2-14-1346,0-3-2689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4.055"/>
    </inkml:context>
    <inkml:brush xml:id="br0">
      <inkml:brushProperty name="width" value="0.025" units="cm"/>
      <inkml:brushProperty name="height" value="0.025" units="cm"/>
    </inkml:brush>
  </inkml:definitions>
  <inkml:trace contextRef="#ctx0" brushRef="#br0">132 1 10442,'0'0'7607,"-7"11"-6817,2-2-568,-1 0 1,1 0-1,1 1 0,0-1 1,0 1-1,1 0 0,0 0 0,1 0 1,0 1-1,0 12 0,1 3 79,1 1 0,2 0 0,1 0 0,1-1 0,1 1 0,1-1 0,17 46 0,-14-51-368,-2-2 470,-18-37-56,-37-53-226,33 53-101,2-1 0,0-1-1,2 0 1,0-1 0,-9-23 0,20 44 9,0-1-1,0 0 1,0 1-1,0-1 0,0 0 1,0 1-1,0-1 1,0 0-1,0 0 0,0 1 1,0-1-1,0 1 1,0-1-1,1 0 0,-1 1 1,0-1-1,1 0 1,-1 1-1,0-1 1,1 1-1,-1-1 0,0 1 1,1-1-1,-1 1 1,1-1-1,-1 1 0,1-1 1,-1 1-1,1 0 1,0-1-1,-1 1 1,1 0-1,-1-1 0,1 1 1,0 0-1,-1 0 1,1 0-1,0-1 0,-1 1 1,1 0-1,0 0 1,-1 0-1,1 0 0,0 0 1,42 0 149,-27 1-97,123 4-1080,-138-5 845,-1 0 0,1 0 0,-1-1-1,1 1 1,0 0 0,-1 0-1,1 0 1,-1-1 0,1 1 0,-1 0-1,1-1 1,-1 1 0,1 0-1,-1-1 1,1 1 0,-1-1 0,0 1-1,1 0 1,-1-1 0,0 1-1,1-1 1,-1 1 0,0-1 0,0 0-1,1 1 1,-1-1 0,0 1-1,0-1 1,0 1 0,0-1-1,0 0 1,0 1 0,0-1 0,0 1-1,0-1 1,0 0 0,0 1-1,0-1 1,0 1 0,0-1 0,0 1-1,-1-1 1,1 0 0,0 1-1,0-1 1,-1 1 0,1-1 0,0 1-1,-1-1 1,0 0 0,-11-18-6402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4.398"/>
    </inkml:context>
    <inkml:brush xml:id="br0">
      <inkml:brushProperty name="width" value="0.025" units="cm"/>
      <inkml:brushProperty name="height" value="0.025" units="cm"/>
    </inkml:brush>
  </inkml:definitions>
  <inkml:trace contextRef="#ctx0" brushRef="#br0">0 0 11979,'0'0'9225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4.725"/>
    </inkml:context>
    <inkml:brush xml:id="br0">
      <inkml:brushProperty name="width" value="0.025" units="cm"/>
      <inkml:brushProperty name="height" value="0.025" units="cm"/>
    </inkml:brush>
  </inkml:definitions>
  <inkml:trace contextRef="#ctx0" brushRef="#br0">1 1 12204,'0'0'10612,"2"13"-10195,10 157 650,-10-167-1168,0-8-400,3-10-712,-4-40-4974,-1 18 459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1.326"/>
    </inkml:context>
    <inkml:brush xml:id="br0">
      <inkml:brushProperty name="width" value="0.025" units="cm"/>
      <inkml:brushProperty name="height" value="0.025" units="cm"/>
    </inkml:brush>
  </inkml:definitions>
  <inkml:trace contextRef="#ctx0" brushRef="#br0">218 93 4516,'0'0'5451,"-1"-8"-823,0 2-3994,0 1 0,-1 0 1,1 0-1,-1 0 0,0 0 0,-1 0 0,1 0 0,-1 1 0,0-1 1,-6-6-1,7 9-487,0 0 0,0 0 0,0 0 0,-1 0 0,1 1 0,0-1-1,-1 1 1,0 0 0,1 0 0,-1 0 0,0 0 0,1 0 0,-1 0 0,0 1 0,0-1 0,0 1 0,0 0 0,0 0 0,1 0 0,-1 0 0,0 1 0,0-1 0,0 1 0,0-1 0,1 1 0,-5 2 0,1 0-113,-1 0 0,1 1 0,0 0 0,1 0-1,-1 0 1,1 0 0,-1 1 0,1 0 0,1 0 0,-1 1 0,1-1 0,0 1 0,0 0 0,0 0 0,-4 11 0,3-6 91,1 1 0,-1 0 1,2 0-1,0 0 0,0 0 1,1 0-1,1 0 0,-1 14 1,2-24-115,0 0-1,0-1 1,1 1 0,-1 0 0,0 0 0,1-1 0,-1 1 0,1 0-1,-1 0 1,1-1 0,0 1 0,0-1 0,0 1 0,0 0 0,0-1-1,0 0 1,0 1 0,0-1 0,0 0 0,1 1 0,-1-1-1,3 1 1,-1 0 7,1-1 0,-1 1 0,1-1 0,-1 0 0,0 0 0,1-1 0,0 1 0,-1-1 0,1 0 0,6 0 0,0-1 15,-1 0 0,0 0 1,0-1-1,-1 0 1,1-1-1,0 0 0,-1-1 1,14-7-1,-10 3-15,-1 0 1,0-2-1,0 1 1,-1-1-1,0-1 0,13-19 1,-19 25-7,-1 0 0,1-1 0,-1 1 0,0-1 0,-1 0 1,1 1-1,-1-1 0,-1-1 0,1 1 0,-1 0 0,0 0 0,0 0 0,-1-1 1,0 1-1,0 0 0,0-1 0,-2-9 0,1 14-21,0 0-1,1 0 1,-1 1 0,0-1-1,0 1 1,1-1 0,-1 1-1,-1-1 1,1 1-1,0-1 1,0 1 0,0 0-1,-1 0 1,1-1 0,-1 1-1,1 0 1,-1 0 0,1 1-1,-1-1 1,0 0-1,1 0 1,-1 1 0,0-1-1,1 1 1,-1 0 0,0-1-1,0 1 1,0 0 0,1 0-1,-1 0 1,0 0-1,0 0 1,0 1 0,1-1-1,-1 0 1,0 1 0,-2 0-1,0 0-60,0 1 1,0-1-1,0 1 0,0-1 0,0 1 0,1 0 0,-1 1 0,0-1 0,1 1 0,0-1 1,-1 1-1,1 0 0,0 0 0,-4 7 0,-5 19-1830,12-27 1542,-1-1 1,1 0 0,0 0-1,-1 0 1,1 0-1,0 0 1,0 1-1,-1-1 1,1 0-1,0 0 1,0 0-1,0 1 1,1-1-1,-1 0 1,0 0 0,0 0-1,1 1 1,-1-1-1,0 0 1,1 0-1,0 0 1,-1 0-1,2 1 1,9 1-5910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5.084"/>
    </inkml:context>
    <inkml:brush xml:id="br0">
      <inkml:brushProperty name="width" value="0.025" units="cm"/>
      <inkml:brushProperty name="height" value="0.025" units="cm"/>
    </inkml:brush>
  </inkml:definitions>
  <inkml:trace contextRef="#ctx0" brushRef="#br0">1 0 9161,'0'0'9353,"11"59"-11339,-1-42-1858,1-3-832</inkml:trace>
  <inkml:trace contextRef="#ctx0" brushRef="#br0" timeOffset="1">268 290 7687,'0'0'7175,"11"56"-4645,-11-32-864,0 3-225,0-2-416,0-2-352,0-1-449,-1-5-160,1-3-32,0-6-64,0-3-961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5.456"/>
    </inkml:context>
    <inkml:brush xml:id="br0">
      <inkml:brushProperty name="width" value="0.025" units="cm"/>
      <inkml:brushProperty name="height" value="0.025" units="cm"/>
    </inkml:brush>
  </inkml:definitions>
  <inkml:trace contextRef="#ctx0" brushRef="#br0">1 32 12908,'0'0'4693,"0"11"-3583,1 7-776,-2 1 52,2-1 1,0 0-1,1 0 1,1 0 0,7 25-1,-9-42-383,-1 1 0,1-1 0,-1 0 0,1 0 0,-1 0 0,1 0-1,0 0 1,-1 1 0,1-1 0,0 0 0,0-1 0,0 1 0,0 0 0,0 0 0,0 0-1,0 0 1,0-1 0,0 1 0,0-1 0,1 1 0,-1-1 0,0 1 0,0-1-1,1 1 1,-1-1 0,0 0 0,0 0 0,1 0 0,-1 0 0,0 0 0,1 0 0,-1 0-1,0 0 1,0 0 0,1-1 0,-1 1 0,0-1 0,0 1 0,1 0 0,-1-1 0,0 0-1,0 1 1,0-1 0,0 0 0,0 0 0,0 1 0,0-1 0,0 0 0,0 0 0,0-1-1,6-4-339,0-1-1,-1 1 0,0-1 1,-1 0-1,10-15 0,-10 9 178,0 1 1,-1-1-1,0 0 1,-1 0-1,0 0 0,-1-1 1,0 1-1,-1 0 1,-1-20-1,-22 93 2162,18-41-1675,1-1 0,1 1 0,0 0 0,1 0 0,1-1 0,1 1 0,4 20 0,7-23-562,-12-16 144,0 0 0,1 0 0,-1 0 0,0 0 0,1 0 0,-1 0 0,0 0 0,1 0 0,-1 0 0,0 0 0,1 0 0,-1 0 0,0 0 0,1 0 0,-1-1 0,0 1 0,1 0 1,-1 0-1,0 0 0,0 0 0,1-1 0,-1 1 0,0 0 0,0 0 0,1-1 0,-1 1 0,0 0 0,0-1 0,0 1 0,1 0 0,-1 0 0,0-1 0,0 1 0,0 0 0,0-1 0,0 1 0,0 0 0,0-1 1,0 1-1,0 0 0,0-1 0,0 1 0,0-1 0,0 1 0,0 0 0,0-1 0,0 1 0,0 0 0,0-1 0,0 1 0,0 0 0,-1-1 0,1-19-5989</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5.816"/>
    </inkml:context>
    <inkml:brush xml:id="br0">
      <inkml:brushProperty name="width" value="0.025" units="cm"/>
      <inkml:brushProperty name="height" value="0.025" units="cm"/>
    </inkml:brush>
  </inkml:definitions>
  <inkml:trace contextRef="#ctx0" brushRef="#br0">0 14 11851,'0'0'9417,"55"-14"-9321,-23 15-96,3 8 0,2-1-929,-2 0-1729,-8-4-2531,1 1-3844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6.158"/>
    </inkml:context>
    <inkml:brush xml:id="br0">
      <inkml:brushProperty name="width" value="0.025" units="cm"/>
      <inkml:brushProperty name="height" value="0.025" units="cm"/>
    </inkml:brush>
  </inkml:definitions>
  <inkml:trace contextRef="#ctx0" brushRef="#br0">378 1 15118,'0'0'1634,"-10"5"362,-50 31 1030,-96 78 0,4-2-2469,152-112-560,1 0-1,-1 0 0,1 0 1,-1 0-1,0 0 0,1 0 1,-1 0-1,0 0 0,1 0 1,-1 0-1,1 0 0,-1 0 1,0 0-1,1 0 1,-1 1-1,0-1 0,1 0 1,-1 0-1,0 1 0,0-1 1,1 0-1,-1 0 0,0 1 1,0-1-1,1 0 0,-1 0 1,0 1-1,0-1 0,0 0 1,1 1-1,-1-1 0,0 0 1,0 1-1,0-1 0,0 1 1,0-1-1,0 0 1,0 1-1,0-1 0,0 0 1,0 1-1,0-1 0,0 1 1,0-1-1,0 0 0,0 1 1,0-1-1,0 0 0,0 1 1,-1-1-1,1 0 0,0 1 1,0-1-1,0 0 0,-1 1 1,1-1-1,0 0 0,0 0 1,-1 1-1,1-1 1,0 0-1,-1 0 0,1 1 1,0-1-1,-1 0 0,1 0 1,-1 0-1,38 6 77,-33-6-47,113 5 291,0-1-913,-42 8-4859,-51-5-758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8.666"/>
    </inkml:context>
    <inkml:brush xml:id="br0">
      <inkml:brushProperty name="width" value="0.025" units="cm"/>
      <inkml:brushProperty name="height" value="0.025" units="cm"/>
    </inkml:brush>
  </inkml:definitions>
  <inkml:trace contextRef="#ctx0" brushRef="#br0">1 257 12043,'0'0'5456,"8"-1"-3731,7-2-1425,0-1 0,-1-1 1,1 0-1,-1-1 1,-1 0-1,1-1 1,-1-1-1,21-16 1,4-4 455,56-57 1,-84 75-378,0-1 0,-1 0 0,0-1 0,10-17 0,-19 27-187,-2 5-181,-1 0-1,1 0 1,0 0-1,0 0 1,0 1-1,0-1 1,0 0-1,-1 7 1,0-4-4,-5 9-299,1-1 1,0 1 0,1 1 0,1-1-1,1 1 1,0 0 0,1 0 0,-2 22-1,5-37 143,0 1 0,0-1-1,0 1 1,0-1-1,1 1 1,-1-1-1,0 1 1,1-1 0,-1 0-1,1 1 1,0-1-1,-1 0 1,1 1-1,0-1 1,0 0 0,0 0-1,-1 0 1,2 0-1,-1 0 1,0 0-1,0 0 1,0 0 0,0 0-1,0 0 1,1 0-1,-1-1 1,0 1-1,1-1 1,-1 1 0,1-1-1,-1 1 1,0-1-1,1 0 1,-1 1-1,1-1 1,-1 0 0,1 0-1,-1 0 1,1-1-1,-1 1 1,3 0-1,2-1-750,1 0 0,0-1-1,0 1 1,-1-1-1,1-1 1,-1 1-1,12-7 1,17-14-4561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9.021"/>
    </inkml:context>
    <inkml:brush xml:id="br0">
      <inkml:brushProperty name="width" value="0.025" units="cm"/>
      <inkml:brushProperty name="height" value="0.025" units="cm"/>
    </inkml:brush>
  </inkml:definitions>
  <inkml:trace contextRef="#ctx0" brushRef="#br0">105 32 8904,'0'0'10448,"-8"4"-9979,2-1-453,0 1 0,0 0-1,1 0 1,-1 0 0,1 1-1,0 0 1,0 0 0,1 0-1,-1 1 1,1-1 0,0 1-1,1 0 1,0 0 0,-6 13-1,5-8 65,0 0-1,1 0 1,0 0-1,1 0 1,0 1 0,0-1-1,2 1 1,-1-1-1,2 18 1,0-27-66,-1 1 1,1 0 0,0 0-1,0-1 1,0 1 0,0-1-1,0 1 1,0-1 0,0 1-1,1-1 1,0 1 0,-1-1 0,1 0-1,0 0 1,0 0 0,0 0-1,0 0 1,1-1 0,-1 1-1,0-1 1,1 1 0,-1-1-1,1 0 1,-1 0 0,1 0-1,0 0 1,-1 0 0,1-1-1,0 1 1,5 0 0,-4-1 76,0 0 1,0 0-1,0 0 1,0 0-1,0-1 0,1 0 1,-1 0-1,0 0 1,0 0-1,-1 0 1,1-1-1,0 0 1,0 0-1,-1 0 1,1 0-1,-1 0 0,1-1 1,-1 1-1,0-1 1,4-5-1,1-4 203,-1 0 0,-1-1 0,0 0 0,-1 0 0,0 0 0,-1-1 0,0 1 0,-1-1 0,-1 0 0,0 0 0,-1 0 0,0 0 0,-1-1 0,-1 1-1,-3-20 1,3 32-302,1 0-1,0 0 0,-1 1 1,1-1-1,-1 0 0,1 0 0,-1 1 1,0-1-1,0 0 0,0 1 0,0-1 1,0 1-1,0-1 0,-1 1 1,1-1-1,0 1 0,-1 0 0,1 0 1,-1 0-1,1 0 0,-1 0 1,1 0-1,-1 0 0,0 0 0,0 0 1,1 1-1,-1-1 0,0 1 0,0-1 1,0 1-1,0 0 0,1 0 1,-1 0-1,0 0 0,0 0 0,-3 1 1,2-1-280,1 1 0,-1 0 0,0 0 0,1 0 0,-1 0 0,1 0 0,-1 1 0,1-1 0,0 1 0,-1-1 0,1 1 0,0 0 0,0 0 0,0 0 0,1 0 0,-1 0 0,0 0 0,1 1 0,-1-1 0,1 1 0,0-1 1,0 1-1,0-1 0,-1 5 0,1 9-4111,1-1-1586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9.364"/>
    </inkml:context>
    <inkml:brush xml:id="br0">
      <inkml:brushProperty name="width" value="0.025" units="cm"/>
      <inkml:brushProperty name="height" value="0.025" units="cm"/>
    </inkml:brush>
  </inkml:definitions>
  <inkml:trace contextRef="#ctx0" brushRef="#br0">155 0 9513,'0'0'15166,"-6"11"-13687,-54 74 443,36-54-2426,-38 65-1,60-104-7866,2 6 7144,0-16-4619</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09.691"/>
    </inkml:context>
    <inkml:brush xml:id="br0">
      <inkml:brushProperty name="width" value="0.025" units="cm"/>
      <inkml:brushProperty name="height" value="0.025" units="cm"/>
    </inkml:brush>
  </inkml:definitions>
  <inkml:trace contextRef="#ctx0" brushRef="#br0">174 1 14798,'-8'0'2568,"0"-1"-2085,-1 1 0,0 1 0,0-1 0,1 1 0,-1 1 1,0-1-1,1 2 0,0-1 0,-15 7 0,19-7-331,0 0 1,-1 1-1,1 0 0,0-1 0,0 1 1,1 1-1,-1-1 0,1 1 0,-1-1 1,1 1-1,0 0 0,0 0 1,1 0-1,-1 0 0,1 1 0,0-1 1,0 1-1,1 0 0,-1-1 0,-1 11 1,3-14-129,0 1 0,-1 0 1,1 0-1,0 0 1,0 0-1,1 0 0,-1 0 1,0 0-1,1 0 1,-1 0-1,1-1 0,-1 1 1,1 0-1,0 0 0,0 0 1,0-1-1,0 1 1,0 0-1,0-1 0,0 1 1,3 1-1,-1-1 15,0 1 0,0-1 0,0 0-1,0-1 1,0 1 0,1-1 0,-1 1 0,1-1-1,-1 0 1,8 1 0,-5-1-3,1 0 1,-1-1-1,1 1 1,-1-1-1,1-1 1,-1 1-1,1-1 0,-1 0 1,0-1-1,1 0 1,-1 0-1,0 0 1,6-4-1,-7 3-7,0 0 0,-1-1 0,1 1 0,-1-1-1,0 0 1,-1-1 0,1 1 0,-1 0 0,1-1 0,-1 0 0,-1 0 0,1 0-1,-1 0 1,0 0 0,0-1 0,0 1 0,-1-1 0,1 1 0,-2-1 0,1 0-1,0-10 1,-1 15-46,0 0 0,0 0 0,0 0 0,0 0 0,0 0 0,-1 0 0,1 0 0,0 0 0,0 0 0,-1 0-1,1 1 1,0-1 0,-1 0 0,1 0 0,-1 0 0,1 0 0,-1 1 0,1-1 0,-1 0 0,0 0 0,0 1-1,1-1 1,-1 1 0,0-1 0,0 1 0,1-1 0,-1 1 0,0-1 0,0 1 0,0-1 0,0 1 0,0 0 0,0 0-1,0 0 1,0-1 0,1 1 0,-1 0 0,0 0 0,0 0 0,0 0 0,0 1 0,0-1 0,0 0 0,0 0 0,0 0-1,0 1 1,0-1 0,0 0 0,-1 2 0,-2-1-212,1 0 1,-1 1-1,1 0 0,-1-1 1,1 1-1,0 1 1,-1-1-1,1 0 0,0 1 1,1-1-1,-5 5 0,-10 35-3951,11-13-2007,6-6-1393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10.048"/>
    </inkml:context>
    <inkml:brush xml:id="br0">
      <inkml:brushProperty name="width" value="0.025" units="cm"/>
      <inkml:brushProperty name="height" value="0.025" units="cm"/>
    </inkml:brush>
  </inkml:definitions>
  <inkml:trace contextRef="#ctx0" brushRef="#br0">201 0 18065,'-10'0'1586,"-9"1"-350,0 0 0,0 1 0,-27 7 0,41-8-1092,1 0 0,-1 0-1,1 0 1,-1 1-1,1-1 1,-1 1 0,1 0-1,0 0 1,0 1-1,0-1 1,0 1 0,1 0-1,-1 0 1,1 0-1,-1 0 1,1 1 0,0-1-1,0 1 1,1 0 0,-1 0-1,1 0 1,-3 7-1,5-10-137,0 1-1,0-1 1,0 0 0,0 1-1,0-1 1,0 1-1,0-1 1,1 1-1,-1-1 1,1 0-1,-1 1 1,1-1-1,-1 0 1,1 1-1,0-1 1,0 0-1,-1 0 1,1 0 0,0 0-1,0 0 1,0 0-1,0 0 1,1 0-1,-1 0 1,0 0-1,0 0 1,0-1-1,1 1 1,-1-1-1,0 1 1,1-1-1,-1 1 1,1-1 0,-1 0-1,0 1 1,1-1-1,-1 0 1,3 0-1,10 1 48,-1 0 0,0 0 0,15-3 0,-21 2-38,-2 0-1,0-1 0,1 0-1,-1 0 1,0-1 0,0 1-1,0-1 1,0 0 0,0-1-1,-1 1 1,1-1 0,4-3-1,-6 4 0,-1 0 1,1 0-1,-1 0 0,0 0 0,0-1 0,1 1 0,-1-1 1,-1 1-1,1-1 0,0 0 0,-1 1 0,1-1 0,-1 0 1,0 0-1,0 0 0,0-1 0,-1 1 0,1 0 0,0-5 1,-1 8-44,0-1 1,0 0 0,-1 0 0,1 0 0,0 0 0,0 0 0,-1 0 0,1 0-1,-1 1 1,1-1 0,0 0 0,-1 0 0,0 0 0,1 1 0,-1-1-1,1 0 1,-1 1 0,0-1 0,1 1 0,-1-1 0,0 1 0,0-1 0,0 1-1,1-1 1,-1 1 0,0-1 0,0 1 0,0 0 0,0 0 0,0 0-1,-1-1 1,-34 0-3670,27 1 1359,-3 0-2609</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20.037"/>
    </inkml:context>
    <inkml:brush xml:id="br0">
      <inkml:brushProperty name="width" value="0.025" units="cm"/>
      <inkml:brushProperty name="height" value="0.025" units="cm"/>
    </inkml:brush>
  </inkml:definitions>
  <inkml:trace contextRef="#ctx0" brushRef="#br0">326 28 4356,'0'0'5168,"-9"-5"-4597,4 2-619,0 0 184,0 0 0,0 0 0,0 1 0,-1 0 1,1 0-1,-8-2 0,12 4-106,-1 0 1,1 0 0,-1 0 0,1-1-1,-1 2 1,0-1 0,1 0-1,-1 0 1,1 0 0,-1 1-1,1-1 1,-1 1 0,1-1 0,-1 1-1,1 0 1,0-1 0,-1 1-1,1 0 1,0 0 0,-1 0-1,1 0 1,0 0 0,0 0-1,0 0 1,0 0 0,0 1 0,0-1-1,0 0 1,1 1 0,-1-1-1,0 1 1,1-1 0,-1 2-1,-21 63 472,-21 112-1,17-62-399,-18 51-49,-39 187 92,80-341-158,2-5-31,0-1 1,0 1 0,0-1 0,1 1 0,1 13 0,-1-19 36,1 0 1,-1-1-1,1 1 1,-1 0-1,1 0 1,0-1-1,0 1 1,0 0 0,0-1-1,0 1 1,0-1-1,0 1 1,1-1-1,-1 0 1,0 1 0,1-1-1,-1 0 1,1 0-1,-1 0 1,1 0-1,0 0 1,-1-1-1,1 1 1,0 0 0,0-1-1,-1 1 1,1-1-1,3 1 1,11 1 59,0-1 1,0 0 0,0-1-1,-1-1 1,28-4-1,81-24 331,-46 9-192,47-3-92,236-14 1,130 31-353,-397 6 95,504 42-299,-5 45 621,-500-72-157,-31-5 9,0-3 0,111-1 1,-147-8 46,0 0 0,0-2 0,-1 0 0,1-2 1,-2-1-1,1-1 0,-1-1 0,0-1 0,34-20 1,-27 11 610,1 1-521,-1-1 0,36-32 0,-57 41-137,0 0 1,-1-1 0,0-1 0,-1 1 0,-1-1-1,11-21 1,29-82 30,-40 96-23,2-4 0,-2 0 1,0 0-1,-2-1 0,5-42 0,-9 55 3,-1-1 1,-1 0-1,1 1 0,-2-1 0,0 0 0,0 1 1,-1 0-1,0-1 0,-1 1 0,0 0 0,-11-18 1,-15-39-244,28 59 196,-1 1-1,0 0 0,0 0 1,0 1-1,-1-1 1,0 0-1,-1 1 0,1 0 1,-1 0-1,-1 1 0,1-1 1,-1 1-1,-1 1 0,1-1 1,-14-9-1,-13 0 108,0 1-1,-1 2 0,0 1 1,-70-12-1,-147-5-86,34 13-63,-421 26 1,461 5 113,-1-8-1,-296-26 1,13-12 29,405 30-244,-1 3 1,1 2-1,1 3 1,-1 2-1,1 2 0,-61 23 1,114-35-2523,2-8-1132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1.652"/>
    </inkml:context>
    <inkml:brush xml:id="br0">
      <inkml:brushProperty name="width" value="0.025" units="cm"/>
      <inkml:brushProperty name="height" value="0.025" units="cm"/>
    </inkml:brush>
  </inkml:definitions>
  <inkml:trace contextRef="#ctx0" brushRef="#br0">0 67 3491,'0'0'13213,"3"-5"-11275,-2 2-1871,1 0 0,0 0 0,0 0 0,0 0 0,1 1 0,-1-1 0,0 1 0,1 0 0,0-1 0,0 1 0,-1 0 0,1 1 0,0-1 0,1 1 0,-1-1 0,0 1 0,0 0 0,1 0 0,2-1 0,4-2-2036,-7-5-3547,-2 2-159</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5:42.526"/>
    </inkml:context>
    <inkml:brush xml:id="br0">
      <inkml:brushProperty name="width" value="0.025" units="cm"/>
      <inkml:brushProperty name="height" value="0.025" units="cm"/>
    </inkml:brush>
  </inkml:definitions>
  <inkml:trace contextRef="#ctx0" brushRef="#br0">868 178 5093,'0'0'2397,"-1"-8"-1495,1 4-662,-1-1 0,1 1-1,-1 0 1,0-1 0,0 1 0,0 0-1,-1 0 1,1 0 0,-1 0 0,0 0 0,0 0-1,0 1 1,-1-1 0,0 1 0,1-1-1,-1 1 1,0 0 0,-1 0 0,1 0 0,0 0-1,-1 1 1,1-1 0,-7-2 0,-2 0 137,-1 0 1,0 0-1,0 1 1,0 1 0,-1 0-1,1 1 1,-17 0-1,-98 3-215,110 0-24,-15 0-7,0 2-1,0 2 0,0 1 0,1 1 1,0 2-1,0 1 0,-50 24 1,67-26-131,1 0 0,-1 1 0,2 0 1,-1 1-1,2 1 0,-1 0 0,1 1 0,1 0 1,0 0-1,1 2 0,0-1 0,1 1 0,0 1 1,2-1-1,-1 1 0,2 1 0,-5 16 1,1 9 11,2 0 0,1 0 1,3 1-1,1 0 1,2-1-1,2 1 1,2 0-1,10 55 1,-7-71-15,0 0 0,1 0 0,2-1 0,1 0 0,21 40 0,-26-56 5,0-1-1,0 0 0,1 0 1,0-1-1,1 0 0,0 0 0,0 0 1,0-1-1,1 0 0,0 0 0,0-1 1,0 0-1,1 0 0,0-1 1,0 0-1,0 0 0,0-1 0,18 3 1,-9-4 40,0-2 1,0 0 0,0 0 0,-1-2-1,1 0 1,0-1 0,-1-1 0,0-1-1,0 0 1,0-1 0,-1-1 0,0-1-1,0 0 1,0-1 0,-1 0 0,-1-2-1,14-11 1,18-18 294,-3-2 1,-1-1-1,62-85 0,-77 93-180,123-171 290,-129 172-399,-1 0 1,-2-2 0,-1 0 0,16-50-1,-29 75 18,-1 0-1,-1 0 0,0 0 0,0 0 0,-1 0 0,-1 0 0,1 0 0,-2 0 1,0-1-1,0 1 0,-3-12 0,1 16-66,1 0 0,-1 0 0,-1 1 0,1-1 0,-1 1 1,0-1-1,0 1 0,-1 0 0,0 1 0,0-1 0,0 1 0,-1 0 0,0 0 0,0 1 1,0 0-1,0 0 0,-9-4 0,2 2-220,0 1-1,-1 0 1,1 1 0,-1 1-1,0 0 1,0 0 0,0 2-1,-25 0 1,25 1-1147,0 1 0,1 0 0,-1 1-1,1 1 1,-18 5 0,8 1-4905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06.618"/>
    </inkml:context>
    <inkml:brush xml:id="br0">
      <inkml:brushProperty name="width" value="0.025" units="cm"/>
      <inkml:brushProperty name="height" value="0.025" units="cm"/>
    </inkml:brush>
  </inkml:definitions>
  <inkml:trace contextRef="#ctx0" brushRef="#br0">0 171 8776,'0'0'5504,"9"2"-5701,72 9 372,1-3 1,131-5-1,-121-3-173,1812 49 2846,169 1-1404,-1190-49-553,3215-30-223,-2708 4-446,1042-34 95,537-27-162,-2576 85-785,1198-8 263,-7-44-211,-1577 52 433,66-5-2004,-30-5-2865,-14-4-5433</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07.679"/>
    </inkml:context>
    <inkml:brush xml:id="br0">
      <inkml:brushProperty name="width" value="0.025" units="cm"/>
      <inkml:brushProperty name="height" value="0.025" units="cm"/>
    </inkml:brush>
  </inkml:definitions>
  <inkml:trace contextRef="#ctx0" brushRef="#br0">429 39 5926,'0'0'357,"1"-1"0,-1 0 0,1 0 0,-1 0 0,0 1 0,1-1 0,-1 0 0,0 0 1,0 0-1,1 1 0,-1-1 0,0 0 0,0 0 0,0 0 0,0 0 0,0 0 0,0 1 1,0-1-1,-1 0 0,1 0 0,0 0 0,0 0 0,-1 1 0,1-1 0,0 0 1,-1 0-1,1 0 0,-1 1 0,1-1 0,-1 0 0,1 1 0,-1-1 0,-1 0 0,0-1-31,-1 1 1,0-1-1,0 1 0,1 0 0,-1 0 0,0 0 0,0 1 0,0-1 0,0 1 0,-4-1 0,-10 1-97,0 0 0,-27 4 0,26-1-141,1 2 1,-1 0-1,1 1 1,0 0-1,0 2 0,1 0 1,0 1-1,1 0 0,0 1 1,0 1-1,1 1 0,0 0 1,1 0-1,0 1 0,2 1 1,-1 0-1,2 1 0,-1 0 1,-11 25-1,20-36-82,1 0 0,-1-1 0,1 1 0,0 0-1,0 0 1,0 0 0,0 0 0,1 0 0,-1-1 0,1 1 0,0 0-1,1 0 1,-1 0 0,1 0 0,-1 0 0,1 0 0,3 7 0,-3-8 3,1-1 1,0 1 0,0-1 0,0 1-1,1-1 1,-1 0 0,0 0 0,1 0-1,0 0 1,-1 0 0,1-1 0,0 1 0,0-1-1,0 1 1,0-1 0,0 0 0,0 0-1,0-1 1,1 1 0,-1-1 0,6 1-1,19 0-287,0-1 0,0 0 0,-1-3 0,1 0 0,-1-2-1,48-14 1,-41 8-3027,-1-1 0,50-27 1,-45 16-3369</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08.881"/>
    </inkml:context>
    <inkml:brush xml:id="br0">
      <inkml:brushProperty name="width" value="0.025" units="cm"/>
      <inkml:brushProperty name="height" value="0.025" units="cm"/>
    </inkml:brush>
  </inkml:definitions>
  <inkml:trace contextRef="#ctx0" brushRef="#br0">195 39 6983,'0'0'11045,"-11"-7"-9332,-37-19-383,44 25-1237,1 0 1,-1 0 0,1 0-1,-1 1 1,1-1-1,-1 1 1,1 0 0,-1 0-1,1 0 1,-1 0 0,1 1-1,-1 0 1,1-1 0,-1 1-1,1 0 1,0 1-1,-1-1 1,1 1 0,0-1-1,0 1 1,0 0 0,0 0-1,0 0 1,1 1-1,-1-1 1,1 1 0,-4 3-1,2-1 56,-1 0 0,1 0 0,0 1 0,1-1 0,0 1 0,0 0 1,0 0-1,0 0 0,1 0 0,0 0 0,0 1 0,-1 10 0,3-16-135,0 0 1,0 1 0,0-1-1,0 0 1,0 0-1,1 0 1,-1 1 0,0-1-1,1 0 1,-1 0 0,1 0-1,-1 0 1,1 0 0,-1 0-1,1 0 1,0 0-1,0 0 1,0 0 0,-1 0-1,1 0 1,0 0 0,0 0-1,0-1 1,2 2 0,1 0 12,-1-1 1,0 0 0,1 0 0,-1 0 0,1 0 0,-1-1-1,1 1 1,6-1 0,5-1 53,0 0 0,1-1-1,18-5 1,0-3-179,40-17-1,-47 15-88,1 2 0,49-11 0,-76 21 194,0 0-1,-1 0 1,1-1-1,0 1 1,0 0 0,-1 0-1,1 0 1,0 0-1,0 0 1,0 0 0,-1 0-1,1 0 1,0 0-1,0 0 1,-1 1-1,1-1 1,0 0 0,-1 0-1,1 1 1,0-1-1,0 1 1,-1-1 0,1 0-1,-1 1 1,1-1-1,0 1 1,-1-1-1,1 1 1,-1 0 0,1-1-1,-1 1 1,0 0-1,1-1 1,-1 1 0,1 0-1,-1-1 1,0 1-1,0 0 1,0 0 0,1-1-1,-1 1 1,0 0-1,0 0 1,0-1-1,0 1 1,0 0 0,0 0-1,0 0 1,-1 0-1,-13 51 744,5-20-457,10-31-287,-1-1 0,1 1 0,0-1-1,-1 0 1,1 1 0,0-1 0,0 0 0,-1 1 0,1-1 0,0 0-1,0 0 1,-1 0 0,1 0 0,0 0 0,0 0 0,0 0 0,-1 0-1,1 0 1,0 0 0,0-1 0,-1 1 0,1 0 0,0 0 0,0-1-1,-1 1 1,2-1 0,21-7-25,9-9-447,-22 11 285,0 1 0,0 0-1,0 0 1,1 1-1,-1 0 1,1 1 0,0 0-1,0 1 1,13-2-1,-23 4 195,0 0 0,0 1 0,-1-1 0,1 0 0,0 0-1,0 1 1,-1-1 0,1 0 0,0 1 0,-1-1 0,1 0-1,-1 1 1,1-1 0,0 1 0,-1-1 0,1 1 0,-1 0-1,1-1 1,-1 1 0,0-1 0,1 1 0,-1 0 0,0-1 0,1 1-1,-1 0 1,0 0 0,0-1 0,1 1 0,-1 0 0,0-1-1,0 1 1,0 1 0,0 34 595,0-15-321,1-20-270,0-1 0,0 1 0,-1 0 0,1-1-1,0 1 1,0 0 0,0-1 0,0 1 0,0-1 0,0 1 0,0-1 0,0 0 0,0 0 0,0 1 0,0-1-1,0 0 1,0 0 0,0 0 0,0 0 0,0 0 0,0 0 0,0 0 0,0 0 0,0 0 0,0-1-1,0 1 1,0 0 0,2-1 0,31-9 144,-27 6-153,7-3-308,-1 0 0,2 1 1,-1 1-1,1 0 0,-1 1 0,1 1 0,0 0 0,17-1 1,-31 4 329,0 1 0,0-1 1,-1 1-1,1-1 0,0 1 1,0-1-1,0 1 0,0-1 0,-1 1 1,1 0-1,0-1 0,-1 1 1,1 0-1,0 0 0,-1 0 1,1-1-1,-1 1 0,0 0 1,1 0-1,-1 0 0,1 0 0,-1 0 1,0 0-1,0 0 0,0 0 1,0 0-1,1 0 0,-1 0 1,0 0-1,-1 0 0,1 0 1,0 0-1,0 0 0,0 0 1,-1 0-1,0 1 0,1-1 5,0 0-1,0 0 1,-1-1 0,1 1-1,0 0 1,0 0-1,0 0 1,0 0 0,0-1-1,0 1 1,0 0-1,0 0 1,0 0 0,0 0-1,0 0 1,0-1 0,1 1-1,-1 0 1,0 0-1,1 0 1,-1-1 0,1 1-1,-1 0 1,1-1-1,-1 1 1,1 0 0,-1-1-1,1 1 1,0 0 0,-1-1-1,1 1 1,0-1-1,-1 1 1,2-1 0,6 0-179,-1-1 1,1 0 0,-1 0-1,1-1 1,-1 0 0,12-5 0,46-25-4162,0 1-3947,-57 28 7198,32-7-700,-52 21 11150,10 18-9145,-2-1-1,-1 0 1,-1-1 0,-20 54 0,-3 17 1137,27-90-1062,-6 24 159,8-26-43,5-16 392,20-49-967,41-86-1434,-58 131 1427,0 1-1,0 0 1,1 1-1,1 0 1,0 0-1,1 1 1,23-19-1,-30 27 147,0 0 0,0 0-1,0 1 1,0 0 0,1 0-1,-1 0 1,1 0 0,-1 1-1,1-1 1,0 1 0,0 0-1,-1 1 1,1-1 0,0 1-1,0 0 1,5 1 0,-9-1 12,0 1 1,0-1 0,-1 1 0,1 0 0,-1-1 0,1 1-1,0 0 1,-1 0 0,1-1 0,-1 1 0,0 0 0,1 0 0,-1 0-1,0 0 1,1-1 0,-1 1 0,0 0 0,0 0 0,0 0-1,0 0 1,0 0 0,0 0 0,0 0 0,0 0 0,0 1 0,-5 24 846,0-17-511,0-2-1,-1 1 1,0 0-1,0-1 1,-1 0-1,0-1 0,0 0 1,0 0-1,-1 0 1,-13 7-1,14-8-261,0-1-1,-1-1 1,1 1-1,-1-1 1,1 0-1,-1-1 0,0 0 1,0 0-1,0-1 1,0 0-1,0 0 1,-15-1-1,22-1-429,0 0 1,0 0-1,1 1 0,-1-1 0,0 0 0,1 0 0,-1 0 1,1 0-1,-1 0 0,1 0 0,-1 0 0,1 0 0,0 0 0,0 0 1,-1 0-1,1 0 0,0 0 0,0 0 0,0 0 0,0 0 1,0 0-1,0-1 0,0 1 0,0 0 0,1 0 0,-1 0 1,0 0-1,1 0 0,-1 0 0,1 0 0,-1 0 0,1 0 0,-1 0 1,2 0-1,10-12-5769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09.501"/>
    </inkml:context>
    <inkml:brush xml:id="br0">
      <inkml:brushProperty name="width" value="0.025" units="cm"/>
      <inkml:brushProperty name="height" value="0.025" units="cm"/>
    </inkml:brush>
  </inkml:definitions>
  <inkml:trace contextRef="#ctx0" brushRef="#br0">137 49 8232,'-16'1'10493,"-3"1"-4372,-21 7-2752,36-8-3583,-1 1 0,1 0-1,-1 0 1,1 0 0,0 1 0,0-1 0,0 1 0,0 0-1,-6 6 1,-3 11 1655,13-19-1440,0-1 0,0 1 0,0-1 0,0 1-1,0-1 1,0 1 0,0-1 0,0 1 0,0-1 0,0 1 0,1-1 0,-1 0 0,0 1-1,0-1 1,0 1 0,1-1 0,-1 1 0,0-1 0,0 0 0,1 1 0,-1-1-1,0 0 1,1 1 0,-1-1 0,1 0 0,-1 1 0,0-1 0,1 0 0,-1 0 0,1 1-1,-1-1 1,1 0 0,-1 0 0,1 0 0,-1 0 0,1 0 0,-1 0 0,1 0-1,-1 0 1,1 0 0,-1 0 0,0 0 0,1 0 0,-1 0 0,1 0 0,0 0 0,32-1 101,-28 1-118,62-12-906,-56 9 815,0 0 0,-1 1 0,1 1 0,0-1 0,0 2 0,0 0 0,21 2 0,-28 12 947,-3-1-167,0-12-658,-1-1 1,1 0-1,-1 0 0,0 0 1,1 0-1,-1 0 0,1 0 1,-1 0-1,1 0 1,-1 0-1,1 0 0,-1 0 1,0 0-1,1 0 0,-1 0 1,1 0-1,-1 0 0,1 0 1,-1-1-1,0 1 0,1 0 1,-1 0-1,1-1 1,-1 1-1,0 0 0,1 0 1,-1-1-1,0 1 0,1 0 1,-1-1-1,0 1 0,0 0 1,1-1-1,-1 0 0,5-4-42,0 0-1,0 1 0,1-1 0,0 1 0,0 0 0,0 0 1,0 1-1,0 0 0,1 0 0,-1 1 0,1-1 1,0 1-1,0 1 0,0-1 0,0 1 0,0 1 1,0-1-1,8 1 0,7 0 20,5 1-51,1-2 0,27-4 1,-47 4 47,-1-1 0,1 0 0,0 0 0,-1-1 0,0 1 0,1-2 0,-1 1 0,0-1 1,0 0-1,-1 0 0,11-10 0,-18 15 17,1-1 0,-1 0 0,1 0 0,0 0 1,-1 0-1,0 0 0,1 0 0,-1 0 0,1 0 0,0 0 0,-1 0 1,1 0-1,-1-1 0,1 1 0,-1 0 0,1 0 0,-1 0 0,1-1 0,-1 1 1,1 0-1,-1 0 0,1-1 0,0 1 0,-1 0 0,1-1 0,0 1 1,-1 0-1,1-1 0,0 1 0,0-1 0,-1 1 0,1-1 0,0 1 0,0-1 1,-1 1-1,1 0 0,0-1 0,0 1 0,0-1 0,0 1 0,0-1 1,0 1-1,0-1 0,0 1 0,0-1 0,0 1 0,0-1 0,0 1 0,0-1 1,1 1-1,-1-1 0,0 1 0,0-1 0,0 1 0,1-1 0,-1 1 1,0 0-1,1-1 0,-1 1 0,0-1 0,1 1 0,-1 0 0,0-1 0,1 1 1,-1 0-1,1 0 0,0-1 0,-42 4 180,34 0-149,0 0-1,1 0 0,0 1 1,0-1-1,0 1 0,0 0 1,1 1-1,-9 8 1,11-10 2,0-1 1,1 1-1,-1 0 1,1 0 0,0 0-1,-1 1 1,2-1 0,-1 1-1,0-1 1,1 1 0,-1-1-1,1 1 1,0 0 0,0 0-1,1-1 1,-1 1 0,1 5-1,0-7-46,1-1-1,-1 1 1,1-1 0,0 0-1,0 1 1,0-1 0,0 0-1,0 1 1,0-1-1,0 0 1,0 0 0,0 0-1,0 0 1,1 0 0,-1 0-1,1 0 1,-1 0-1,0-1 1,1 1 0,-1 0-1,1-1 1,0 1-1,-1-1 1,1 0 0,2 1-1,43 5-2022,-47-6 1999,36-1-4133,3-4-3560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10.248"/>
    </inkml:context>
    <inkml:brush xml:id="br0">
      <inkml:brushProperty name="width" value="0.025" units="cm"/>
      <inkml:brushProperty name="height" value="0.025" units="cm"/>
    </inkml:brush>
  </inkml:definitions>
  <inkml:trace contextRef="#ctx0" brushRef="#br0">12 1 5381,'0'0'17777,"-1"9"-17435,-2 11-95,0-3 329,1-1 0,0 1 0,2 30 0,0-46-555,1 0 0,-1 0-1,1 0 1,0 0 0,-1-1-1,1 1 1,0 0 0,0 0-1,-1-1 1,1 1 0,0 0-1,0-1 1,0 1 0,0-1-1,0 1 1,0-1-1,0 1 1,0-1 0,0 0-1,0 1 1,0-1 0,0 0-1,0 0 1,0 0 0,1 0-1,-1 0 1,0 0 0,1 0-1,37-3 321,-18-1-254,0 0 1,25-10 0,-30 8-145,0 1 1,0 1 0,0 0 0,1 2-1,20-2 1,-36 4 60,1 0-1,-1 1 1,0-1-1,1 0 0,-1 1 1,0-1-1,0 1 1,1-1-1,-1 1 1,0 0-1,0-1 1,0 1-1,0 0 1,1 0-1,-1 0 1,-1 0-1,1 0 1,0 0-1,0 0 1,0 0-1,0 0 1,-1 0-1,1 1 0,-1-1 1,1 0-1,-1 0 1,1 1-1,-1-1 1,1 0-1,-1 1 1,0-1-1,0 0 1,0 1-1,0 1 1,0-2 18,0 0 0,0 1 0,0-1 0,0 1 0,0-1 0,1 0 0,-1 1 0,1-1 0,-1 0 0,0 0 0,1 1 0,0-1 0,-1 0 0,1 0 0,0 0 0,0 1 0,0-1 0,-1 0 0,1 0 0,0 0 0,0-1 0,1 1 0,-1 0 0,0 0 0,0 0 0,0-1 0,1 1 0,-1-1 0,0 1 0,0-1 0,1 1 0,-1-1 0,0 0 0,2 1 0,-2-1-28,57-6-144,-33-6-2690,-23 11 2239,-1-1 1,1 1-1,-1-1 1,1 1-1,-1-1 1,0 0-1,1 0 1,-1 1-1,0-1 1,0 0-1,1-3 1,2-14-7493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10.590"/>
    </inkml:context>
    <inkml:brush xml:id="br0">
      <inkml:brushProperty name="width" value="0.025" units="cm"/>
      <inkml:brushProperty name="height" value="0.025" units="cm"/>
    </inkml:brush>
  </inkml:definitions>
  <inkml:trace contextRef="#ctx0" brushRef="#br0">0 0 16143,'0'0'6246,"53"13"-8168,-16-8-2498,4-2-3171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11.385"/>
    </inkml:context>
    <inkml:brush xml:id="br0">
      <inkml:brushProperty name="width" value="0.025" units="cm"/>
      <inkml:brushProperty name="height" value="0.025" units="cm"/>
    </inkml:brush>
  </inkml:definitions>
  <inkml:trace contextRef="#ctx0" brushRef="#br0">162 29 11179,'0'0'14963,"-11"-6"-14184,7 4-745,1 0-8,0 0 0,1 0 1,-1 1-1,0-1 1,0 1-1,0 0 1,0 0-1,0 0 1,-1 0-1,1 1 1,0-1-1,0 1 1,0-1-1,-1 1 1,1 0-1,0 1 1,0-1-1,-1 1 1,1-1-1,0 1 1,0 0-1,0 0 1,0 0-1,0 0 1,0 1-1,0-1 1,0 1-1,0 0 1,1 0-1,-1 0 1,-4 5-1,2-2 43,-1 1 0,1 1 1,0-1-1,0 1 0,-4 8 0,7-12-55,1-1 0,-1 1 1,1 0-1,0 0 0,0 0 0,0 0 1,1 0-1,-1 0 0,1 1 0,-1-1 1,1 0-1,0 0 0,0 0 0,0 0 0,1 0 1,0 6-1,1-8-9,-1 1 0,1 0 1,-1-1-1,1 1 0,0-1 1,0 0-1,0 0 0,-1 1 0,1-1 1,0 0-1,0-1 0,0 1 0,1 0 1,-1 0-1,0-1 0,0 0 0,0 1 1,0-1-1,1 0 0,-1 0 1,0 0-1,0 0 0,0 0 0,3-1 1,55-9-362,-50 7 197,-2-1 1,1-1 0,0 0 0,-1 0 0,0-1-1,0 0 1,9-8 0,35-25-519,-51 84-151,-32 207 3732,29-235-2776,-2 0 1,0 0-1,-12 30 0,15-44-116,0 0 0,0 0 1,0 1-1,-1-1 0,1 0 0,-1-1 1,0 1-1,0 0 0,0 0 0,0-1 1,0 1-1,-1-1 0,1 0 0,-1 0 1,0 0-1,1 0 0,-1 0 0,0 0 1,0-1-1,0 1 0,0-1 0,-1 0 1,1 0-1,0 0 0,0-1 0,-6 2 1,7-3-15,1 1 1,0-1-1,0 1 1,-1-1-1,1 0 1,0 0-1,0 1 1,0-1-1,-1 0 1,1 0-1,0 0 1,0 0-1,1 0 1,-1 0-1,0-1 1,0 1-1,0 0 1,1 0-1,-1 0 1,1-1-1,-1 1 1,1 0-1,-1-1 1,1 1-1,0-1 1,0 1-1,-1 0 1,1-1-1,0-1 1,-1-45-376,3 37 224,-1 0 0,2-1 0,-1 2 1,1-1-1,1 0 0,0 1 0,1-1 0,0 1 1,0 0-1,1 1 0,8-11 0,11-11-592,55-52-1,-57 61 669,0-1-1,-2-1 0,26-37 0,-34 29 374,-13 32-291,0-1 1,0 1-1,0-1 0,0 0 0,0 1 0,-1-1 1,1 1-1,0-1 0,0 1 0,0-1 0,-1 1 0,1-1 1,0 1-1,-1-1 0,1 1 0,-1 0 0,1-1 1,0 1-1,-1-1 0,1 1 0,-1 0 0,1-1 1,-1 1-1,1 0 0,-1 0 0,1-1 0,-1 1 0,1 0 1,-1 0-1,1 0 0,-1 0 0,1 0 0,-1 0 1,0 0-1,1 0 0,-1 0 0,1 0 0,-1 0 1,1 0-1,-1 0 0,0 0 0,1 0 0,-1 0 0,1 1 1,-1-1-1,1 0 0,-1 0 0,1 1 0,-1 0 1,-4 1 5,0 0 0,1 1 0,-1-1 0,1 1 1,0 0-1,0 0 0,0 1 0,0-1 0,1 1 1,-1 0-1,1 0 0,0 0 0,0 0 0,1 0 0,-1 1 1,1 0-1,0-1 0,0 1 0,0 0 0,-1 6 1,3-10 4,1-1 1,-1 1 0,0 0-1,1 0 1,-1 0 0,0 0-1,1-1 1,-1 1 0,1 0-1,-1 0 1,1-1 0,0 1 0,-1 0-1,1-1 1,-1 1 0,1 0-1,0-1 1,0 1 0,-1-1-1,1 1 1,0-1 0,0 0 0,0 1-1,0-1 1,0 0 0,-1 0-1,1 1 1,0-1 0,0 0-1,0 0 1,0 0 0,0 0-1,1 0 1,41 0 270,-32 0-255,60-1 1,80 3-34,-150-2 55,0 0 0,0 0 0,1 1 0,-1-1 0,0 1 0,0-1 1,0 1-1,0-1 0,0 1 0,0 0 0,0-1 0,0 1 0,0 0 0,0 0 1,0 0-1,-1-1 0,1 1 0,0 0 0,-1 0 0,1 0 0,0 0 0,-1 1 1,1-1-1,-1 0 0,0 0 0,1 0 0,-1 0 0,0 0 0,0 1 0,0-1 1,1 0-1,-1 0 0,-1 0 0,1 1 0,0-1 0,0 0 0,0 0 0,-1 3 1,1 0 588,0-29 617,-1 20-1240,1 1 0,-1-1 0,0 1 0,0-1 0,0 1 1,-1-1-1,0 1 0,-2-5 0,-8-27 50,12 35-78,1 1-1,-1-1 1,0 1 0,0-1 0,1 1-1,-1 0 1,0-1 0,1 1-1,-1-1 1,1 1 0,-1 0-1,0-1 1,1 1 0,-1 0-1,1 0 1,-1-1 0,1 1-1,-1 0 1,1 0 0,-1 0 0,1-1-1,-1 1 1,1 0 0,-1 0-1,1 0 1,-1 0 0,1 0-1,-1 0 1,1 0 0,0 0-1,23 0-266,-20 0 184,18 0-460,49-1-2609,-24-8-3486,-12-3-3700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12.429"/>
    </inkml:context>
    <inkml:brush xml:id="br0">
      <inkml:brushProperty name="width" value="0.025" units="cm"/>
      <inkml:brushProperty name="height" value="0.025" units="cm"/>
    </inkml:brush>
  </inkml:definitions>
  <inkml:trace contextRef="#ctx0" brushRef="#br0">74 107 4164,'-10'-3'657,"-26"-8"3752,14 10 3705,21 4-7679,1 0 0,-1-1 0,1 1 0,0 0 0,0 0 0,0 0 0,1 0-1,-1 0 1,1 0 0,0-1 0,-1 1 0,3 5 0,-1-7-350,0 0 0,1 0 0,-1 0 0,0 0 0,0 0 0,0-1 0,1 1 0,-1-1 0,0 1 0,0-1 0,1 0 0,-1 0 0,0 0 0,1 0-1,-1 0 1,0-1 0,1 1 0,-1-1 0,0 1 0,0-1 0,1 0 0,-1 0 0,0 0 0,0 0 0,0 0 0,0-1 0,0 1 0,1-2 0,1 0-47,0 0 1,-1 0-1,0 0 0,0 0 1,0-1-1,0 1 0,0-1 0,-1 0 1,1 1-1,-1-1 0,0 0 0,0-1 1,2-6-1,-4 7-72,1 1 1,-1 0-1,0-1 0,0 1 0,0-1 1,0 1-1,0 0 0,-1-1 1,1 1-1,-1 0 0,0 0 0,0-1 1,0 1-1,-4-6 0,4 8 6,0 0 0,0 0 0,0 0 0,0 0 0,0-1 0,-1 2 0,1-1-1,0 0 1,-1 0 0,1 0 0,-1 1 0,1-1 0,-1 0 0,1 1 0,-1 0 0,1-1-1,-1 1 1,1 0 0,-1 0 0,1 0 0,-1 0 0,0 0 0,1 0 0,-1 0 0,1 0-1,-1 1 1,0-1 0,1 1 0,-1-1 0,1 1 0,0-1 0,-1 1 0,1 0 0,-2 1 0,-2 2 25,0 0 0,1 0 0,0 0 0,0 1 1,0-1-1,0 1 0,1 0 0,0 0 0,0 0 1,0 1-1,1-1 0,-1 1 0,1-1 0,0 1 1,1 0-1,0 0 0,0 0 0,0-1 0,0 1 1,1 7-1,1-12 17,-1 1-1,1 0 1,-1 0 0,1-1 0,0 1 0,0 0 0,0-1-1,0 1 1,0 0 0,0-1 0,0 0 0,0 1 0,1-1-1,-1 0 1,1 0 0,-1 1 0,1-1 0,-1 0-1,1 0 1,-1-1 0,1 1 0,0 0 0,0 0 0,-1-1-1,1 1 1,0-1 0,0 0 0,0 0 0,0 1 0,-1-1-1,1 0 1,3-1 0,72 0 205,-68 0-179,20-3-72,1-2-1,-1-1 0,51-19 1,41-10-147,-121 36 193,0 0 1,1 0 0,-1-1 0,1 1 0,-1 0 0,1 0 0,-1 0-1,1 0 1,-1 0 0,1 0 0,-1 0 0,1 1 0,-1-1 0,1 0 0,-1 0-1,1 0 1,-1 0 0,0 0 0,1 1 0,-1-1 0,1 0 0,-1 0 0,0 1-1,1-1 1,-1 0 0,0 1 0,1-1 0,-1 0 0,0 1 0,1-1-1,-1 1 1,0-1 0,0 1 0,1-1 0,-1 0 0,0 1 0,0-1 0,0 1-1,0-1 1,0 1 0,0-1 0,0 1 0,0-1 0,0 1 0,0-1-1,0 1 1,0-1 0,0 1 0,0-1 0,0 0 0,0 1 0,0-1 0,-1 1-1,-11 38 905,5-15 119,39-27-723,32-28-759,-53 25 309,0 0-1,0 0 1,0 1 0,24-7-1,-34 12 147,0 0-1,-1 0 1,1 0 0,-1 0-1,1 0 1,-1 0-1,1 0 1,-1 0-1,1 0 1,0 0-1,-1 1 1,1-1 0,-1 0-1,1 0 1,-1 0-1,1 1 1,-1-1-1,1 0 1,-1 1-1,0-1 1,1 0 0,-1 1-1,1-1 1,-1 1-1,0-1 1,1 1-1,-1-1 1,0 1-1,1-1 1,-1 1 0,0-1-1,0 1 1,0-1-1,1 1 1,-1-1-1,0 1 1,0-1-1,0 1 1,0-1 0,0 1-1,0 0 1,0-1-1,0 1 1,-1 0-1,-3 36 658,2-21-652,12-20-15716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12.834"/>
    </inkml:context>
    <inkml:brush xml:id="br0">
      <inkml:brushProperty name="width" value="0.025" units="cm"/>
      <inkml:brushProperty name="height" value="0.025" units="cm"/>
    </inkml:brush>
  </inkml:definitions>
  <inkml:trace contextRef="#ctx0" brushRef="#br0">1 69 11243,'0'0'14723,"9"2"-14131,-3-1-506,1-1 0,0 1 0,0-1 0,-1 0 0,1-1 0,0 0 0,-1 0 0,9-2 0,-12 2-67,-1 0-1,1 1 1,-1-1 0,0 0 0,1-1 0,-1 1 0,0 0 0,0-1 0,1 1 0,-1-1-1,-1 0 1,1 1 0,0-1 0,0 0 0,-1 0 0,1 0 0,-1-1 0,1 1 0,-1 0-1,0-1 1,0 1 0,0 0 0,0-1 0,0 1 0,-1-1 0,1 1 0,-1-1 0,0 0 0,1-3-1,-1 6-18,0-1 0,0 1 0,0 0-1,-1 0 1,1-1 0,0 1-1,0 0 1,0-1 0,0 1-1,0 0 1,0 0 0,0-1 0,0 1-1,0 0 1,-1 0 0,1 0-1,0-1 1,0 1 0,0 0 0,-1 0-1,1 0 1,0-1 0,0 1-1,0 0 1,-1 0 0,1 0-1,0 0 1,0 0 0,-1 0 0,1-1-1,0 1 1,0 0 0,-1 0-1,1 0 1,0 0 0,-1 0 0,1 0-1,0 0 1,0 0 0,-1 0-1,-16 5-95,-13 11-41,-11 31 146,40-46-12,-1 1 1,1 0 0,-1 0 0,1 0 0,0 0 0,0 0 0,0 0-1,0 1 1,0-1 0,0 0 0,1 1 0,-1-1 0,1 0 0,-1 1-1,1-1 1,0 0 0,0 1 0,0-1 0,0 1 0,1-1 0,-1 0-1,1 1 1,0 2 0,1-4-47,-1 1 0,0-1-1,1 0 1,0 0 0,-1 0 0,1 0-1,-1 0 1,1 0 0,0-1 0,0 1-1,-1 0 1,1-1 0,0 0 0,0 1-1,0-1 1,3 0 0,39 1-2488,-31-2 866,23-1-3363,-1-7-3176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1.992"/>
    </inkml:context>
    <inkml:brush xml:id="br0">
      <inkml:brushProperty name="width" value="0.025" units="cm"/>
      <inkml:brushProperty name="height" value="0.025" units="cm"/>
    </inkml:brush>
  </inkml:definitions>
  <inkml:trace contextRef="#ctx0" brushRef="#br0">9 0 4388,'0'0'18012,"-1"11"-16864,0 5-606,-5 204 4268,6-197-4650,2-1-1,1 0 1,1 1 0,0-1 0,2-1 0,0 1-1,2-1 1,10 21 0,-16-38-258,1 1 1,0-1-1,1 1 1,-1-1-1,1 0 0,5 5 1,-9-9-53,1 1 0,-1-1-1,1 1 1,-1-1 0,1 0 0,-1 1 0,1-1 0,0 1 0,-1-1-1,1 0 1,0 0 0,-1 1 0,1-1 0,0 0 0,-1 0 0,1 0 0,0 0-1,0 0 1,-1 0 0,1 0 0,0 0 0,-1 0 0,1 0 0,0 0-1,0 0 1,-1-1 0,1 1 0,0 0 0,-1-1 0,1 1 0,0 0 0,-1-1-1,1 1 1,-1 0 0,1-1 0,-1 1 0,1-1 0,-1 1 0,1-1-1,-1 0 1,1 1 0,-1-1 0,0 1 0,1-1 0,-1 0 0,0 1 0,1-1-1,-1 0 1,0 1 0,0-1 0,0 0 0,0 0 0,0 1 0,0-1 0,0 0-1,0-1 1,5-18-5695,1-3-3065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13.427"/>
    </inkml:context>
    <inkml:brush xml:id="br0">
      <inkml:brushProperty name="width" value="0.025" units="cm"/>
      <inkml:brushProperty name="height" value="0.025" units="cm"/>
    </inkml:brush>
  </inkml:definitions>
  <inkml:trace contextRef="#ctx0" brushRef="#br0">85 256 9993,'0'0'10378,"-4"-5"-10159,3 4-250,0-1 112,1 1-1,-1 0 1,0 0-1,0-1 0,0 1 1,0 0-1,0 0 1,0 0-1,0 0 1,0 0-1,0 0 1,-1 0-1,1 1 0,0-1 1,0 0-1,-1 1 1,1-1-1,-1 1 1,1-1-1,0 1 0,-1 0 1,1-1-1,-1 1 1,1 0-1,-1 0 1,1 0-1,-1 0 1,1 0-1,-1 1 0,1-1 1,0 0-1,-1 1 1,1-1-1,-1 1 1,1-1-1,0 1 0,-1 0 1,1-1-1,0 1 1,-2 1 933,20-26-7398,-17-4-1179,0-19 808,1 1 7265,2 0 5889,3-1 4517,-17 123-5387,0 5-4374,3-36-503,-1 2-69,2 1 1,0 50-1,7-97-673,0-1 1,1 1-1,-1-1 0,0 0 1,1 1-1,-1-1 0,1 1 1,-1-1-1,1 0 0,-1 1 0,1-1 1,-1 0-1,1 0 0,-1 0 1,1 1-1,0-1 0,-1 0 1,1 0-1,-1 0 0,1 0 1,-1 0-1,1 0 0,0 0 1,-1 0-1,1 0 0,-1 0 1,1 0-1,-1-1 0,1 1 1,0 0-1,-1 0 0,1 0 0,-1-1 1,1 1-1,0-1 0,22-10-7892,-12-5-2006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15.188"/>
    </inkml:context>
    <inkml:brush xml:id="br0">
      <inkml:brushProperty name="width" value="0.025" units="cm"/>
      <inkml:brushProperty name="height" value="0.025" units="cm"/>
    </inkml:brush>
  </inkml:definitions>
  <inkml:trace contextRef="#ctx0" brushRef="#br0">144 205 12204,'0'0'8536,"-8"-6"-8067,6 4-455,1 1 1,-1-1 0,1 0-1,-1 1 1,0-1 0,0 1 0,0 0 0,0 0-1,0 0 1,0 0 0,0 0 0,0 0-1,-1 0 1,1 1 0,0-1 0,-1 1 0,1-1-1,0 1 1,-1 0 0,1 0 0,0 0-1,-1 0 1,1 0 0,0 1 0,0-1 0,-1 1-1,1 0 1,0-1 0,0 1 0,0 0-1,-1 0 1,1 1 0,0-1 0,1 0 0,-1 0-1,0 1 1,-2 2 0,-2 1 112,1-1-1,1 1 1,-1 1 0,1-1-1,0 1 1,0-1 0,0 1 0,1 0-1,0 0 1,0 1 0,1-1-1,-1 1 1,1-1 0,-1 10-1,3-15-112,0-1 0,0 1 0,1-1-1,-1 0 1,0 1 0,0-1 0,1 1-1,-1-1 1,0 0 0,1 1-1,-1-1 1,0 0 0,1 1 0,-1-1-1,0 0 1,1 1 0,-1-1 0,1 0-1,-1 0 1,0 0 0,1 1-1,-1-1 1,1 0 0,-1 0 0,1 0-1,-1 0 1,1 0 0,-1 0 0,1 0-1,-1 0 1,1 0 0,-1 0 0,1 0-1,-1 0 1,0 0 0,1 0-1,0-1 1,21-4 463,-6-2-323,-2 0 0,1-1 0,-1 0 0,0-1 0,-1-1 0,0 0 0,13-14 0,77-87-46,-82 84 17,29-46 1,-56 84-198,-56 103-75,57-103 169,1-1-1,0 1 0,0 0 0,1 0 1,1 0-1,-1 0 0,2 1 1,0-1-1,0 17 0,1-27-10,0 0 0,1 0 0,-1 1 0,0-1 0,1 0 0,-1 0 0,1 1 0,-1-1 0,1 0 0,0 0 0,-1 0 0,1 0-1,0 0 1,0 0 0,0 0 0,0 0 0,0 0 0,0 0 0,0-1 0,0 1 0,0 0 0,0-1 0,0 1 0,3 0 0,0 1 18,0-1-1,0-1 1,0 1 0,1 0 0,-1-1 0,0 0-1,0 0 1,5-1 0,1 0 6,-1 0 0,1-1 1,-1-1-1,0 1 0,1-2 0,13-6 1,-11 2-66,0-1 0,-1 0 1,0-1-1,-1-1 0,0 1 1,0-2-1,-1 1 0,8-14 1,-24 42 13,3-7 45,0-1-1,1 1 1,0 0-1,1 0 0,-3 17 1,5-26-15,0 1 1,0 0-1,0 0 1,0 0-1,1-1 1,-1 1 0,0 0-1,1-1 1,-1 1-1,1 0 1,0-1-1,0 1 1,-1 0-1,1-1 1,0 0-1,0 1 1,0-1-1,1 1 1,-1-1 0,0 0-1,0 0 1,1 0-1,-1 1 1,1-1-1,-1-1 1,1 1-1,-1 0 1,1 0-1,-1-1 1,1 1-1,0 0 1,0-1 0,-1 0-1,1 1 1,0-1-1,-1 0 1,1 0-1,0 0 1,2 0-1,7 0 42,-1-1-1,0 1 1,1-1-1,-1-1 1,0 0-1,0-1 0,0 0 1,0 0-1,-1-1 1,1 0-1,-1-1 1,10-6-1,-13 7-34,-1 0 1,0 0-1,0 0 1,0 0-1,0-1 0,-1 0 1,1 0-1,-1 0 0,-1 0 1,1-1-1,-1 0 0,0 1 1,0-1-1,0 0 0,-1-1 1,0 1-1,0 0 0,-1-1 1,0 1-1,1-9 0,-2 13-15,0 1-1,0-1 0,-1 1 1,1 0-1,0-1 0,-1 1 1,1 0-1,-1-1 0,1 1 1,-1 0-1,0-1 0,1 1 0,-1 0 1,0 0-1,0 0 0,0 0 1,0 0-1,0 0 0,0 0 1,0 0-1,0 0 0,0 1 1,-1-1-1,1 0 0,0 1 0,-1-1 1,1 1-1,0-1 0,-1 1 1,1 0-1,0-1 0,-1 1 1,1 0-1,-1 0 0,1 0 0,0 0 1,-1 0-1,1 0 0,0 1 1,-1-1-1,1 0 0,-1 1 1,-1 0-1,0-1-7,1 1 0,-1 0 0,1-1 0,-1 1 0,1 0 0,-1 0 0,1 0 0,0 1 0,0-1 0,-1 0 0,1 1 0,0 0 0,0-1 0,0 1 0,1 0 0,-1 0 0,0 0 0,1 0 0,-1 1 0,1-1 0,0 0 0,-1 0 0,1 1 0,0-1 0,-1 5 0,2-6-3,0 1 0,0-1 0,0 0 0,1 1 0,-1-1 0,0 0-1,0 0 1,1 1 0,-1-1 0,1 0 0,-1 0 0,1 0 0,-1 1 0,1-1 0,0 0 0,0 0 0,-1 0 0,1 0 0,0 0-1,0 0 1,0 0 0,0-1 0,2 3 0,1-1 9,-1 0-1,1-1 1,0 1-1,0-1 1,0 1-1,0-1 1,-1 0-1,7 0 0,35-1-2976,-42-1 2060,0 1-1,0-1 1,0 0 0,0 0-1,0 0 1,0 0-1,0 0 1,0-1-1,4-2 1,7-12-9465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15.528"/>
    </inkml:context>
    <inkml:brush xml:id="br0">
      <inkml:brushProperty name="width" value="0.025" units="cm"/>
      <inkml:brushProperty name="height" value="0.025" units="cm"/>
    </inkml:brush>
  </inkml:definitions>
  <inkml:trace contextRef="#ctx0" brushRef="#br0">0 0 17264,'0'0'8809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15.935"/>
    </inkml:context>
    <inkml:brush xml:id="br0">
      <inkml:brushProperty name="width" value="0.025" units="cm"/>
      <inkml:brushProperty name="height" value="0.025" units="cm"/>
    </inkml:brush>
  </inkml:definitions>
  <inkml:trace contextRef="#ctx0" brushRef="#br0">0 1 8264,'0'0'10079,"2"12"-8761,0 39 145,7 66 505,-8-105-2012,1 0 1,0 0-1,1-1 0,0 1 0,1-1 0,1 0 0,6 13 1,-28-33-7442,1-6 620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16.277"/>
    </inkml:context>
    <inkml:brush xml:id="br0">
      <inkml:brushProperty name="width" value="0.025" units="cm"/>
      <inkml:brushProperty name="height" value="0.025" units="cm"/>
    </inkml:brush>
  </inkml:definitions>
  <inkml:trace contextRef="#ctx0" brushRef="#br0">0 26 13965,'0'0'9129,"54"-3"-7432,-15 2-543,6-2-770,6-3-352,0 2 32,-1 0-64,-3 1-897,-9 1-1281,-12 2-1057,-11 0-1281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16.651"/>
    </inkml:context>
    <inkml:brush xml:id="br0">
      <inkml:brushProperty name="width" value="0.025" units="cm"/>
      <inkml:brushProperty name="height" value="0.025" units="cm"/>
    </inkml:brush>
  </inkml:definitions>
  <inkml:trace contextRef="#ctx0" brushRef="#br0">1 75 6887,'0'0'14926,"69"-1"-13741,-36-7-545,2 0-255,0-1-289,1 4-128,0 1-96,-1 3-897,0 1-609,-5 0-832,-4 0-1762,-6 0-1377</inkml:trace>
  <inkml:trace contextRef="#ctx0" brushRef="#br0" timeOffset="1">493 0 11883,'0'0'8937,"2"59"-7848,-2-36-577,0 3-320,0-3-128,0-3-32,3-4-320,3-3-609,-1-5-128,-2-6-288,-3-18-12108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17.122"/>
    </inkml:context>
    <inkml:brush xml:id="br0">
      <inkml:brushProperty name="width" value="0.025" units="cm"/>
      <inkml:brushProperty name="height" value="0.025" units="cm"/>
    </inkml:brush>
  </inkml:definitions>
  <inkml:trace contextRef="#ctx0" brushRef="#br0">1 1 13196,'0'0'7474,"9"0"-7308,53 4-101,11 6-4310,-56-7 2501,-1 1 0,0 0 0,0 1 0,-1 0-1,1 2 1,24 13 0,-33-10 9883,-14-4-3286,-21 1-1318,20-5-3123,-8 1-145,0 1 1,1 1-1,-1 1 1,1 0-1,0 1 1,1 0 0,-21 14-1,35-21-276,0 0-1,-1 1 1,1-1-1,-1 0 1,1 1-1,0-1 1,-1 0-1,1 1 1,0-1-1,-1 0 1,1 1-1,0-1 1,-1 0-1,1 1 0,0-1 1,0 1-1,0-1 1,-1 1-1,1-1 1,0 1-1,0-1 1,0 1-1,0-1 1,0 0-1,0 1 1,0-1-1,0 1 1,0-1-1,0 1 1,0-1-1,0 2 1,15 5-317,35-3-350,-39-4 450,4 1 97,64 7-766,-74-7 852,0 0 1,0 0-1,0 1 0,0-1 0,0 1 0,0 0 1,0 1-1,-1-1 0,0 1 0,1 0 1,-1 0-1,6 5 0,-9-7 76,0 1-1,1 0 1,-1-1 0,0 1-1,0 0 1,0 0 0,0 0-1,-1 0 1,1 0 0,0 0-1,-1 0 1,1 0 0,-1 0-1,0 0 1,0 0 0,0 0-1,0 0 1,0 0 0,0 0-1,0 0 1,-1 3 0,-1-1 110,1 0 1,-1 0-1,0-1 1,0 1 0,0-1-1,0 1 1,-1-1-1,1 0 1,-1 0 0,-5 5-1,4-5-16,1 1 0,-1-1 0,0 0-1,-1 0 1,1 0 0,-1-1 0,1 1-1,-1-1 1,0 0 0,1-1 0,-1 1 0,0-1-1,0 0 1,0 0 0,0 0 0,-1-1 0,-8 0-1,13-2-325,0 1-1,0-1 0,1 0 1,-1 0-1,0 1 0,1-1 1,-1 0-1,1 0 0,-1 0 1,1 0-1,0 0 0,0 0 1,0 0-1,0 0 0,0 0 1,1 0-1,-1 1 1,0-1-1,2-3 0,8-24-3627,8-5-2008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17.869"/>
    </inkml:context>
    <inkml:brush xml:id="br0">
      <inkml:brushProperty name="width" value="0.025" units="cm"/>
      <inkml:brushProperty name="height" value="0.025" units="cm"/>
    </inkml:brush>
  </inkml:definitions>
  <inkml:trace contextRef="#ctx0" brushRef="#br0">64 0 11371,'0'0'7580,"-3"11"-6277,-12 38 65,2 0-1,2 1 1,2 0 0,-3 70-1,12-119-1361,0-1 0,0 1 0,0 0 0,0-1 0,0 1 1,0-1-1,0 1 0,0-1 0,0 1 0,0-1 0,0 1 0,1-1 0,-1 1 0,0-1 0,0 1 0,1-1 0,-1 1 0,0-1 0,1 1 0,-1-1 0,0 1 0,1-1 0,-1 0 0,0 1 0,1-1 0,-1 0 0,1 1 0,-1-1 0,1 0 0,-1 0 0,1 1 0,0-1 0,20-4 228,16-22-640,-30 18-48,0 1 0,0-1 1,-1-1-1,0 1 0,-1-1 0,0 0 1,0 0-1,-1-1 0,5-15 0,-9 24 476,-6 34 63,3-22-54,-1 0 241,1 1-1,1-1 1,-3 20 0,5-29-222,0-1 0,-1 0-1,1 1 1,0-1 0,0 0 0,0 1 0,0-1 0,0 1 0,1-1 0,-1 0 0,0 1 0,1-1 0,-1 0 0,1 1-1,-1-1 1,1 0 0,0 0 0,-1 1 0,1-1 0,0 0 0,0 0 0,0 0 0,0 0 0,0 0 0,0 0-1,0 0 1,0-1 0,0 1 0,1 0 0,-1 0 0,0-1 0,0 1 0,1-1 0,-1 1 0,0-1 0,1 0 0,-1 1-1,2-1 1,7 0 19,-1 0 0,0 0 0,0-1 0,1 0 0,-1-1 0,0 0 0,0 0 0,-1-1 0,1 0 0,12-6 0,-18 7-38,1-1 0,0 1-1,0-1 1,-1 1 0,1-1-1,-1 0 1,0-1 0,0 1-1,0 0 1,-1-1 0,1 0-1,-1 1 1,1-1 0,-1 0-1,-1 0 1,1 0-1,0-1 1,-1 1 0,0 0-1,0-1 1,0 1 0,-1 0-1,1-8 1,-2 11-22,1 1 0,0-1 0,0 0 0,-1 1 0,1-1 0,0 1 0,-1-1 0,1 1 1,-1-1-1,1 1 0,0-1 0,-1 1 0,1 0 0,-1-1 0,1 1 0,-1 0 0,0-1 0,1 1 0,-1 0 0,1 0 0,-1-1 0,1 1 0,-1 0 0,0 0 0,1 0 0,-1 0 0,0 0 0,1 0 1,-1 0-1,0 0 0,1 0 0,-1 0 0,1 0 0,-1 0 0,0 0 0,1 1 0,-1-1 0,1 0 0,-1 0 0,0 1 0,1-1 0,-1 0 0,0 1 0,-1 0-23,1-1-1,-1 1 1,0 0-1,0 0 1,0 0-1,1 0 0,-1 0 1,0 0-1,1 0 1,-1 0-1,1 1 1,-1-1-1,1 0 1,0 1-1,-2 2 1,2-2 4,0 0 1,0 1-1,1-1 1,-1 0 0,1 0-1,0 1 1,-1-1-1,1 0 1,0 1 0,0-1-1,1 0 1,-1 1-1,0-1 1,1 0 0,-1 1-1,1-1 1,0 0-1,0 0 1,0 0 0,0 0-1,0 0 1,0 0 0,3 3-1,-1-1-54,1-1 0,-1 0 0,1-1-1,0 1 1,0 0 0,0-1 0,1 0 0,-1 0 0,1 0-1,-1-1 1,6 2 0,6 0-63,1 0 0,-1-1 1,1 0-1,0-2 0,26-1 0,-33-1 208,-1 0 1,0 0-1,0-1 0,14-6 0,-20 9 51,-1-1-1,0 0 1,1 0-1,-1 0 1,0 0 0,0-1-1,0 1 1,0-1-1,0 1 1,0-1 0,0 1-1,-1-1 1,1 0-1,-1 0 1,1 0 0,-1 0-1,0 0 1,1 0-1,-1-1 1,0 1 0,0 0-1,0-3 1,-1 3-33,-1 0 0,0 1 1,1-1-1,-1 0 0,0 1 1,0-1-1,0 1 0,0-1 1,0 1-1,0-1 0,-1 1 1,1 0-1,0 0 0,-1-1 0,1 1 1,-1 0-1,1 0 0,-1 1 1,1-1-1,-1 0 0,-3-1 1,3 2-90,0-1-1,0 0 1,0 0 0,0 0 0,0 0 0,1 0 0,-1 0 0,0 0 0,1-1 0,-1 1 0,0-1 0,1 1 0,0-1 0,-1 1 0,1-1 0,0 0 0,0 0 0,0 0 0,0 1 0,0-1 0,1 0 0,-1 0 0,0-3-1,3 4-139,1 0-1,-1 1 0,0-1 0,1 0 1,-1 1-1,1-1 0,-1 1 0,1 0 0,-1 0 1,6 0-1,-3 0-288,17-2-2692,-1-1 1,34-9-1,-9-1-4048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18.882"/>
    </inkml:context>
    <inkml:brush xml:id="br0">
      <inkml:brushProperty name="width" value="0.025" units="cm"/>
      <inkml:brushProperty name="height" value="0.025" units="cm"/>
    </inkml:brush>
  </inkml:definitions>
  <inkml:trace contextRef="#ctx0" brushRef="#br0">3 25 13389,'5'2'8355,"-3"12"-6195,-1 17-2053,-1-30 305,-10 140 2247,10-140-2206,5-13 594,1-3-977,-1 0 0,0-1 0,-1 1 0,-1-1 1,0 0-1,1-26 0,54 88-860,-47-42 794,0 0-1,0 0 1,1-1 0,-1 0 0,1-1 0,0 0 0,0-1 0,0-1-1,-1 0 1,1 0 0,20-4 0,-24 3 14,1 0 0,0-1 0,0 0 0,-1-1 0,1 0 0,-1 0 0,0-1 0,0 0 0,0 0 0,-1-1 0,1 0 0,-1 0 0,0-1 0,-1 0 0,1 0 0,6-8 0,-12 12-12,0 1 0,0 0 0,0 0 0,-1-1 1,1 1-1,0-1 0,-1 1 0,1 0 0,0-1 0,-1 1 0,0-1 0,1 0 0,-1 1 0,0-1 0,0 1 0,0-1 1,0 1-1,0-1 0,0 0 0,-1-1 0,1 2-9,-1 0 0,1 0 1,-1 1-1,0-1 0,1 0 0,-1 0 0,0 0 1,0 1-1,0-1 0,1 0 0,-1 1 1,0-1-1,0 1 0,0-1 0,0 1 1,0-1-1,0 1 0,0 0 0,0-1 0,0 1 1,-2 0-1,-1-1-17,0 1 0,1 0 0,-1 0 0,1 0 0,-1 1 0,0-1 0,1 1 0,-1 0 0,1 0 0,-1 0 0,1 0 1,0 1-1,-1-1 0,1 1 0,0 0 0,-4 3 0,0 1 52,0 0 1,1 0-1,0 1 0,0 0 1,1 0-1,-1 1 0,2-1 1,-1 1-1,1 0 0,0 0 1,1 1-1,-1-1 1,2 1-1,-1 0 0,-1 14 1,4-22-25,1 1-1,-1-1 1,0 1 0,1-1 0,-1 0 0,1 1 0,-1-1 0,1 1 0,0-1 0,0 0-1,-1 0 1,1 0 0,0 1 0,0-1 0,0 0 0,0 0 0,1 0 0,-1 0 0,0-1-1,0 1 1,1 0 0,-1 0 0,0-1 0,1 1 0,-1-1 0,0 1 0,1-1-1,-1 1 1,1-1 0,-1 0 0,1 0 0,1 0 0,58 2 146,-45-2-168,-2 0-392,-1-1 0,1 0 1,0-1-1,-1-1 0,1 0 0,-1 0 0,0-2 1,0 1-1,23-14 0,-26 13-537,0-2 0,-1 1 1,0-2-1,-1 1 0,0-1 0,0 0 1,0-1-1,-1 1 0,0-1 0,-1-1 0,0 0 1,7-15-1,3-13-3632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19.741"/>
    </inkml:context>
    <inkml:brush xml:id="br0">
      <inkml:brushProperty name="width" value="0.025" units="cm"/>
      <inkml:brushProperty name="height" value="0.025" units="cm"/>
    </inkml:brush>
  </inkml:definitions>
  <inkml:trace contextRef="#ctx0" brushRef="#br0">28 27 9449,'2'-16'5012,"0"6"2196,-2 19-5671,-1 25-583,-14 69-1,9-69-158,-4 69 0,11-101-842,-1-1 0,0 0 0,0 0 0,1 0 0,-1 0 0,1 0 0,-1 0 1,1 0-1,0 0 0,-1 0 0,1 0 0,0 0 0,-1 0 0,1 0 0,0-1 1,0 1-1,0 0 0,0-1 0,0 1 0,0 0 0,0-1 0,0 1 0,0-1 1,0 1-1,0-1 0,0 0 0,0 0 0,0 1 0,1-1 0,-1 0 0,0 0 1,0 0-1,0 0 0,0 0 0,1 0 0,0-1 0,3 1-802,-1 0-1,1-1 1,0 1-1,-1-1 1,1 0-1,0 0 1,-1-1 0,6-2-1,10-10-6544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2.352"/>
    </inkml:context>
    <inkml:brush xml:id="br0">
      <inkml:brushProperty name="width" value="0.025" units="cm"/>
      <inkml:brushProperty name="height" value="0.025" units="cm"/>
    </inkml:brush>
  </inkml:definitions>
  <inkml:trace contextRef="#ctx0" brushRef="#br0">56 225 4933,'0'0'18716,"-9"10"-18241,4-4-339,0 0 0,1 0 1,0 0-1,0 1 0,0 0 0,0-1 0,1 1 0,0 0 0,1 1 0,0-1 1,0 0-1,0 1 0,1-1 0,0 1 0,1-1 0,-1 1 0,3 14 0,-2-20-102,0-1 0,0 1 0,1 0 0,-1-1 0,1 1 0,0 0 0,-1-1 0,1 1 0,0-1 0,0 1 0,0-1 0,0 1 0,0-1 0,0 0 0,0 0 0,1 1 0,-1-1 0,0 0 0,1 0 0,-1 0 0,1 0 0,2 1 0,-1-1 6,0-1 0,0 1 0,0-1-1,0 1 1,1-1 0,-1 0 0,0 0 0,0-1-1,0 1 1,0 0 0,6-3 0,0 0 18,1 0 0,-1-1 0,0 0 0,0-1 0,-1 0 1,1 0-1,7-7 0,-2-1-35,0 0 1,0-1-1,-2-1 1,0 0-1,-1-1 1,0 0-1,17-35 1,-23 38-27,1 0 0,-2 0 1,0-1-1,0 0 0,-2 0 0,1 1 0,-2-2 1,0 1-1,0 0 0,-1 0 0,-4-23 1,4 36-5,0 0 0,0 0 1,0 0-1,0 0 1,-1 0-1,1 0 0,0 0 1,0 0-1,-1 0 1,1 0-1,-1 0 0,1 0 1,-1 0-1,1 1 1,-1-1-1,0 0 0,1 0 1,-1 0-1,0 1 1,0-1-1,0 0 0,1 1 1,-1-1-1,0 1 1,0-1-1,0 1 0,0-1 1,0 1-1,0 0 1,0-1-1,0 1 0,0 0 1,0 0-1,0 0 1,0 0-1,0-1 0,-2 2 1,0-1-6,1 1 0,0 0 1,0-1-1,-1 1 0,1 0 1,0 0-1,0 1 0,0-1 1,0 0-1,0 1 0,1-1 1,-1 1-1,0 0 0,1-1 0,-3 5 1,-4 5 110,1 1 1,1 0-1,0 1 0,1-1 1,0 1-1,1 0 0,0 0 1,-2 18-1,5-25-58,0 0 1,0 0-1,1 0 1,0 0-1,0 0 0,1-1 1,0 1-1,-1 0 0,2 0 1,-1 0-1,1-1 0,0 1 1,0 0-1,1-1 1,-1 0-1,1 0 0,0 0 1,1 0-1,-1 0 0,1 0 1,5 4-1,2 0-206,1-1-1,0 0 0,0 0 1,23 9-1,24 3-8407,-36-15-1724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20.583"/>
    </inkml:context>
    <inkml:brush xml:id="br0">
      <inkml:brushProperty name="width" value="0.025" units="cm"/>
      <inkml:brushProperty name="height" value="0.025" units="cm"/>
    </inkml:brush>
  </inkml:definitions>
  <inkml:trace contextRef="#ctx0" brushRef="#br0">56 182 12908,'0'0'11520,"-9"9"-10884,-24 32-28,31-39-571,1 0 0,-1 1 0,1-1 0,0 0 0,-1 1 0,1-1 0,0 1 0,1-1 0,-1 1 0,0 0 0,1-1 0,-1 1 0,1 4 0,0-6-21,0 0 1,1 1-1,-1-1 0,0 0 0,1 0 0,-1 0 1,1 1-1,-1-1 0,1 0 0,-1 0 0,1 0 0,0 0 1,-1 0-1,1 0 0,0 0 0,0 0 0,0 0 1,0-1-1,0 1 0,2 1 0,-1-1 5,0 0 0,1 0-1,0 0 1,-1-1 0,1 1-1,-1 0 1,1-1 0,0 0-1,-1 0 1,1 0 0,0 0 0,-1 0-1,1 0 1,0-1 0,-1 1-1,1-1 1,0 0 0,-1 0-1,1 0 1,-1 0 0,5-2 0,-1-1-73,-1-1 1,1 0 0,-1 1-1,0-2 1,0 1 0,0-1-1,-1 1 1,0-1 0,0 0-1,0-1 1,-1 1 0,0-1 0,0 0-1,0 1 1,-1-1 0,0 0-1,1-14 1,-17 38-478,13-15 532,0-1-1,1 1 0,-1 0 1,0 0-1,1 0 0,0 0 0,-1 0 1,1 0-1,0 0 0,0 0 0,0 0 1,0 0-1,1 0 0,-1 0 1,0 0-1,1 0 0,0 0 0,-1 0 1,1-1-1,0 1 0,1 2 0,-1-3 11,1 0 0,-1 0 0,0 0 0,1 0-1,0 0 1,-1 0 0,1 0 0,-1-1 0,1 1 0,0-1-1,-1 1 1,1-1 0,0 1 0,0-1 0,-1 0-1,1 0 1,0 0 0,3 0 0,3-1 22,0-1-1,0 0 1,0 0 0,-1 0 0,1-1-1,-1 0 1,1 0 0,-1-1-1,10-6 1,-4 0-18,-1 0-1,-1-1 1,1 0 0,-2-1 0,16-21-1,-21 26-9,0 0-1,-1-1 0,0 0 1,0 0-1,0 0 0,-1-1 1,-1 1-1,1-1 0,-2 0 1,1 1-1,0-15 0,-2 23-6,0 0 0,1-1 0,-1 1 0,0 0 0,0-1 1,0 1-1,0-1 0,0 1 0,0 0 0,0-1 0,0 1 0,0-1 0,-1 1 0,1 0 0,0-1 0,0 1 0,0 0 0,0-1 0,0 1 0,-1 0 0,1-1 0,0 1 0,0 0 0,-1-1 0,1 1 0,0 0 0,0 0 0,-1-1 0,1 1 0,0 0 1,-1 0-1,1 0 0,0-1 0,-1 1 0,1 0 0,-1 0 0,1 0 0,0 0 0,-1 0 0,-16 8 4,-13 22 1,22-17 33,1 0 0,0 1-1,1-1 1,0 1 0,1 1 0,1-1-1,0 1 1,1 0 0,0-1 0,2 1 0,-1 0-1,2 20 1,0-34-25,0 0 0,0 1-1,0-1 1,0 0 0,0 0 0,0 1 0,0-1-1,0 0 1,1 0 0,-1 0 0,0 1 0,1-1-1,-1 0 1,1 0 0,-1 0 0,1 0 0,0 0-1,-1 0 1,1 0 0,0 0 0,0 0 0,0 0-1,-1 0 1,1 0 0,0-1 0,0 1 0,0 0-1,0-1 1,1 1 0,-1 0 0,0-1 0,0 0-1,0 1 1,0-1 0,1 0 0,-1 1 0,0-1-1,0 0 1,0 0 0,1 0 0,-1 0 0,0 0-1,0 0 1,3-1 0,-2 0 20,1 0-1,0 0 1,-1 0-1,1 0 1,-1 0 0,1 0-1,-1-1 1,0 1-1,1-1 1,-1 0 0,0 0-1,0 0 1,0 0-1,-1 0 1,1 0 0,0 0-1,-1-1 1,1 1-1,1-5 1,0-1-9,-1 0 0,0-1 1,-1 1-1,0 0 0,0-1 0,0 1 1,-1-1-1,-1 1 0,1 0 1,-3-10-1,3 17-27,0 1 1,0-1-1,-1 0 1,1 1-1,0-1 1,0 1-1,-1-1 1,1 1-1,0-1 1,-1 1-1,1-1 1,-1 1-1,1-1 1,-1 1-1,1 0 1,-1-1-1,1 1 1,-1 0-1,1-1 1,-1 1-1,1 0 1,-1 0-1,1-1 1,-1 1-1,1 0 1,-1 0-1,0 0 1,1 0-1,-1 0 1,1 0-1,-1 0 1,0 0-1,1 0 1,-1 0-1,1 0 1,-1 0-1,0 0 1,1 0-1,-1 1 1,1-1-1,-2 1 1,1-1-11,0 1-1,0 0 1,0-1 0,0 1 0,-1 0 0,1 0 0,0 0 0,0 0-1,1 0 1,-1 0 0,0 0 0,0 0 0,0 0 0,1 0 0,-1 1-1,1-1 1,-2 3 0,1-2 12,1 0-1,-1 0 1,1 1-1,-1-1 1,1 1 0,0-1-1,0 0 1,0 1-1,0-1 1,0 1-1,0-1 1,1 0 0,-1 1-1,1-1 1,0 0-1,-1 1 1,1-1-1,0 0 1,0 0 0,1 0-1,-1 0 1,0 0-1,1 0 1,-1 0-1,1 0 1,0 0 0,0-1-1,-1 1 1,1-1-1,0 1 1,0-1-1,0 0 1,1 0 0,3 2-1,5 0 34,0-1 0,1 0 0,-1 0 0,1-1 0,23-1 0,-27 0-24,3-1-17,1 0 0,-1 0 1,0-1-1,0-1 0,0 0 1,19-8-1,-25 9-14,0 0 0,0 0 0,0-1 1,0 0-1,-1 0 0,1 0 0,-1 0 0,0-1 1,0 1-1,0-1 0,0 0 0,-1-1 0,1 1 1,-1 0-1,0-1 0,2-6 0,-6 7 69,-6 7 40,-7 9 76,8-4-31,1 0 1,0 1-1,0 0 1,1 0-1,-5 13 1,7-17-75,1-1 0,0 1 1,0-1-1,0 1 0,0 0 1,1-1-1,0 1 0,0 0 0,0-1 1,0 1-1,1 0 0,0-1 0,2 10 1,-3-14-62,1 1 0,-1 0 0,1 0 0,-1 0 0,1-1 0,-1 1 0,1 0 0,-1 0 0,1-1 0,0 1 0,-1 0 0,1-1 0,0 1 0,0-1 0,-1 1 0,1-1 0,0 1 0,0-1 0,0 0 0,0 1 0,-1-1 0,1 0 0,0 0 0,0 0 0,0 1 0,0-1 0,0 0 0,0 0 0,0 0 0,0-1 0,0 1 0,0 0 0,-1 0 0,1 0 0,0-1 0,0 1 0,0 0 0,0-1 0,0 1 0,-1-1 0,1 1 0,0-1 0,0 1 0,-1-1 0,1 1 0,1-2 0,1-1-555,1 0 1,-1 0-1,1-1 1,-1 1 0,0-1-1,0 0 1,4-7 0,5-16-4946,-2-4-3102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20.912"/>
    </inkml:context>
    <inkml:brush xml:id="br0">
      <inkml:brushProperty name="width" value="0.025" units="cm"/>
      <inkml:brushProperty name="height" value="0.025" units="cm"/>
    </inkml:brush>
  </inkml:definitions>
  <inkml:trace contextRef="#ctx0" brushRef="#br0">1 0 17296,'0'0'8104,"4"53"-8713,10-48-2337,5-2-3364,3 4-9225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21.241"/>
    </inkml:context>
    <inkml:brush xml:id="br0">
      <inkml:brushProperty name="width" value="0.025" units="cm"/>
      <inkml:brushProperty name="height" value="0.025" units="cm"/>
    </inkml:brush>
  </inkml:definitions>
  <inkml:trace contextRef="#ctx0" brushRef="#br0">119 0 6662,'0'0'10821,"-8"3"-7404,6-2-3200,-11 3 968,0 1-1,0 0 1,-13 9-1,23-13-1055,0 1 0,0 0 0,0 0 0,1-1 0,-1 2 0,0-1 1,1 0-1,0 0 0,0 1 0,0-1 0,0 1 0,0 0 0,0 0 0,0 0 0,1 0 0,0 0 0,-1 0 0,1 0 0,0 0 0,1 0 0,-2 6 0,3-8-117,-1 0 0,1 0 1,-1 1-1,1-1 0,0 0 0,-1 0 0,1 0 1,0 0-1,0 0 0,0 0 0,0-1 1,0 1-1,0 0 0,0 0 0,0-1 1,0 1-1,0 0 0,0-1 0,1 1 1,-1-1-1,0 0 0,0 1 0,0-1 1,1 0-1,-1 0 0,0 1 0,1-1 1,-1 0-1,0 0 0,0-1 0,3 1 0,46-2 105,-48 1-113,10-1-84,-1 0 1,0-2-1,0 1 0,-1-1 0,20-11 0,-21 10 63,0 1 0,0 0-1,0 0 1,0 1-1,1 0 1,-1 1 0,1 0-1,13-1 1,-23 3 68,1 0 0,0 1 1,-1-1-1,1 1 0,-1-1 0,0 1 1,1 0-1,-1-1 0,1 1 0,-1-1 1,0 1-1,1 0 0,-1-1 0,0 1 1,0 0-1,0 0 0,0-1 0,1 1 0,-1 0 1,0-1-1,0 1 0,0 0 0,0-1 1,-1 1-1,1 0 0,0 1 0,-2 30 708,1-20-419,4-11-307,1 1-1,0-1 1,0-1-1,0 1 1,0 0-1,0-1 1,0 0-1,0 0 1,0 0-1,0-1 1,6 0-1,7-2-110,0-1 0,27-11 0,-33 11-56,0 0 0,0 0 0,0 1-1,1 1 1,-1 0 0,1 0 0,0 1 0,19 1 0,-30 0 143,0 1 1,-1 0 0,1 0-1,0 0 1,-1 0-1,1 0 1,0-1 0,-1 1-1,1 0 1,-1 0 0,0 0-1,1 1 1,-1-1-1,0 0 1,0 0 0,1 0-1,-1 0 1,0 0 0,0 0-1,0 0 1,0 0 0,-1 0-1,1 0 1,0 1-1,0-1 1,-1 0 0,1 1-1,-8 33 277,5-19-4466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22.329"/>
    </inkml:context>
    <inkml:brush xml:id="br0">
      <inkml:brushProperty name="width" value="0.025" units="cm"/>
      <inkml:brushProperty name="height" value="0.025" units="cm"/>
    </inkml:brush>
  </inkml:definitions>
  <inkml:trace contextRef="#ctx0" brushRef="#br0">47 1 9353,'0'0'12486,"-5"10"-11632,-2 4-671,0 1 0,1 0 0,1 0 0,0 1 0,2 0 0,-1-1-1,-1 29 1,5-43-152,1 1 0,-1-1 0,1 0 0,0 1 1,-1-1-1,1 0 0,0 0 0,0 0 0,0 1 0,0-1 0,0 0 0,0 0 0,0 0 0,0 0 0,0-1 0,0 1 0,0 0 0,1 0 0,-1-1 1,0 1-1,1 0 0,-1-1 0,0 0 0,1 1 0,-1-1 0,1 0 0,-1 0 0,0 1 0,1-1 0,-1 0 0,1-1 0,-1 1 0,1 0 0,-1 0 1,3-1-1,4 0 117,0 0 0,1 0 0,-1-1 0,0 0 0,9-3 0,-3-1-108,-1-1-1,0-1 1,0 1-1,-1-2 1,0 0-1,0-1 0,-1 0 1,0 0-1,-1-1 1,0-1-1,-1 1 0,10-18 1,-44 88-639,23-54 632,0 1 0,0 0-1,1-1 1,0 1-1,0 0 1,0 0-1,1 0 1,0 0 0,0 0-1,2 9 1,-2-14 2,1 0 1,0 0 0,0 0 0,0 0 0,-1 0-1,1 0 1,0 0 0,0-1 0,0 1 0,0 0-1,1-1 1,-1 1 0,0-1 0,0 1 0,0-1-1,0 0 1,1 1 0,-1-1 0,0 0 0,0 0-1,1 0 1,-1 0 0,0 0 0,0 0-1,1 0 1,1-1 0,34-6 984,-28 2-954,0 0-1,0-1 1,-1 0 0,0 0 0,0-1 0,0 0 0,-1 0 0,0-1 0,0 0 0,-1 0 0,0-1 0,-1 1 0,0-1 0,0-1 0,-1 1 0,6-19 0,-13 39-147,2-8 91,-1 1 0,1 0 0,0 0 0,1 0 0,-1 0 0,1 0 0,-1 9 0,2-12 8,-1 0-1,1 0 0,-1 0 1,1 0-1,-1 0 0,1 0 1,0 0-1,-1 0 0,1 0 1,0 0-1,0-1 0,0 1 0,0 0 1,0 0-1,0-1 0,0 1 1,0-1-1,0 1 0,0-1 1,0 1-1,0-1 0,0 1 1,0-1-1,0 0 0,1 0 1,-1 0-1,0 0 0,0 0 1,0 0-1,0 0 0,1 0 1,1 0-1,7-2 26,0 1-1,1-1 1,-1 0 0,0-1-1,-1 0 1,1-1 0,0 0-1,-1-1 1,0 0 0,0 0 0,0 0-1,-1-2 1,0 1 0,0-1-1,-1 0 1,8-8 0,-15 15-49,-1 0 1,1 0-1,0 0 0,0 0 1,0 0-1,0 0 0,0 0 1,0 0-1,0 0 1,0 0-1,0 0 0,0 0 1,0-1-1,0 1 0,0 0 1,0 0-1,0 0 1,0 0-1,0 0 0,0 0 1,-1 0-1,1 0 0,0 0 1,0 0-1,0 0 1,0 0-1,0 0 0,0 0 1,0-1-1,0 1 0,0 0 1,-12 10-90,-15 18 28,21-21 66,-22 33 36,27-38-27,-1 1 0,1-1 0,0 0 0,0 1 0,0-1 0,0 1 0,0-1 0,0 1 1,1-1-1,-1 1 0,1 0 0,0-1 0,0 1 0,0 4 0,3-6-215,1 0 0,0 0 0,0 0 0,-1 0 0,1-1 0,0 1 0,0-1 0,0 0 0,0 0 0,7-2 0,-4 2-1301,12-2-3942,0-8-3700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24.670"/>
    </inkml:context>
    <inkml:brush xml:id="br0">
      <inkml:brushProperty name="width" value="0.025" units="cm"/>
      <inkml:brushProperty name="height" value="0.025" units="cm"/>
    </inkml:brush>
  </inkml:definitions>
  <inkml:trace contextRef="#ctx0" brushRef="#br0">32 260 2466,'0'-4'2885,"0"-20"-1830,0-3-597,1 0-1,1 0 1,11-52-1,11 14 5539,-24 65-5867,0 0 0,0-1 1,0 1-1,0 0 0,0 0 0,0-1 0,0 1 0,0 0 0,1 0 0,-1 0 0,0-1 1,0 1-1,0 0 0,0 0 0,0-1 0,0 1 0,0 0 0,1 0 0,-1 0 1,0-1-1,0 1 0,0 0 0,0 0 0,1 0 0,-1 0 0,0 0 0,0-1 1,0 1-1,1 0 0,-1 0 0,0 0 0,0 0 0,1 0 0,-1 0 0,0 0 1,0 0-1,0 0 0,1 0 0,-1 0 0,0 0 0,0 0 0,1 0 0,-1 0 1,1 0-1,2 14 1841,-1 24-1442,-2-36-146,-2 13-247,1 0 0,-2 0 0,0-1 0,-1 1 0,0-1 0,-1 0 0,-1 0 0,0 0 0,-10 15 0,-18 47 229,37-86 341,-3 6-661,1 1 1,0-1-1,1 0 1,-1 0-1,1 1 1,-1-1-1,4-4 1,-4 7-54,0 0 1,0 0 0,0 0 0,0 1 0,0-1 0,0 0 0,0 1 0,0-1-1,0 1 1,0-1 0,0 1 0,0 0 0,0-1 0,0 1 0,0 0 0,0 0 0,0 0-1,1-1 1,-1 1 0,0 1 0,0-1 0,0 0 0,0 0 0,0 0 0,1 0 0,-1 1-1,0-1 1,0 1 0,0-1 0,0 1 0,0-1 0,0 1 0,0-1 0,0 1-1,0 1 1,4 0 39,0 1-1,1-1 0,-1 0 0,0 0 0,1 0 0,-1-1 0,1 0 0,-1 0 1,1 0-1,0-1 0,-1 0 0,1 0 0,0 0 0,-1-1 0,1 0 1,0 0-1,-1 0 0,1-1 0,-1 0 0,0 0 0,0 0 0,0 0 0,0-1 1,0 0-1,0 0 0,0 0 0,-1-1 0,0 0 0,7-7 0,-3 3 96,-1 1 0,0-2-1,-1 1 1,0-1 0,0 0-1,-1-1 1,0 1 0,0-1-1,-1 0 1,-1 0 0,0 0-1,0 0 1,-1-1 0,0 1-1,1-15 1,-3 24-123,0 1-1,0-1 1,0 1-1,0-1 1,0 1-1,0-1 1,0 1-1,0-1 1,0 1-1,0-1 1,0 1-1,0-1 0,0 1 1,-1-1-1,1 1 1,0-1-1,0 1 1,0-1-1,-1 1 1,1 0-1,0-1 1,-1 1-1,1-1 1,0 1-1,-1 0 1,1-1-1,0 1 1,-1 0-1,1-1 1,-1 1-1,1 0 1,-1 0-1,0-1 1,-17 8-111,-14 25-93,23-20 163,0-2 21,0 0 1,1 1-1,0 1 1,1-1-1,1 1 1,-1 0-1,2 1 1,-8 25-1,13-38 14,0 1-1,0-1 1,0 0-1,0 1 1,0-1-1,0 1 1,0-1-1,0 0 1,0 1-1,1-1 1,-1 0-1,0 1 1,0-1-1,0 1 1,1-1-1,-1 0 1,0 0 0,0 1-1,1-1 1,-1 0-1,0 1 1,1-1-1,-1 0 1,0 0-1,1 0 1,-1 1-1,0-1 1,1 0-1,-1 0 1,1 0-1,-1 0 1,0 0-1,1 0 1,-1 0-1,1 1 1,24-2 56,22-8-72,-33 4-104,-1 1 0,0 0-1,1 1 1,0 0-1,0 2 1,0-1 0,0 2-1,22 1 1,-35-1 120,0 1 0,1-1 0,-1 0 0,0 1-1,0-1 1,0 1 0,0-1 0,0 1 0,-1 0 0,1-1 0,0 1 0,0 0 0,0 0 0,0-1-1,-1 1 1,1 0 0,0 0 0,-1 0 0,1 0 0,-1 0 0,1 0 0,-1 0 0,1 2 0,0 32 165,-3-26-103,0 0 0,0-1 0,-1 1 1,0-1-1,-7 13 0,7-15-66,-1-1 0,1 0 0,-2 1 0,1-1 0,0 0 0,-1-1 0,0 1 0,0-1 0,0 0 0,-1 0 0,0-1 0,-6 4 0,8-5-425,-1-1 0,1 0 0,0 1 0,0-2 0,0 1 0,-1 0 0,1-1 0,-6 0 0,5 0-911,0-1 1,0 0 0,0 0-1,0 0 1,0-1 0,0 1-1,-9-6 1,-14-11-8657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25.009"/>
    </inkml:context>
    <inkml:brush xml:id="br0">
      <inkml:brushProperty name="width" value="0.025" units="cm"/>
      <inkml:brushProperty name="height" value="0.025" units="cm"/>
    </inkml:brush>
  </inkml:definitions>
  <inkml:trace contextRef="#ctx0" brushRef="#br0">1 1 12684,'0'0'8296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26.976"/>
    </inkml:context>
    <inkml:brush xml:id="br0">
      <inkml:brushProperty name="width" value="0.025" units="cm"/>
      <inkml:brushProperty name="height" value="0.025" units="cm"/>
    </inkml:brush>
  </inkml:definitions>
  <inkml:trace contextRef="#ctx0" brushRef="#br0">152 228 7527,'0'-2'692,"0"-1"-1,0 1 0,0-1 1,0 1-1,0-1 1,-1 1-1,1-1 1,-1 1-1,0-1 1,1 1-1,-1 0 1,0-1-1,-3-3 0,3 5-559,-1 0 0,1 0 0,-1 0 0,1 1 0,-1-1 0,1 0 0,-1 1 0,0 0 0,1-1 0,-1 1 0,0 0 0,1 0 0,-1-1 0,0 1 0,1 1 0,-1-1 0,0 0 0,0 0 0,1 1 0,-1-1 0,1 1 0,-4 0 0,-2 2-28,1 0 0,-1 1 0,0 0-1,1 0 1,0 0 0,0 1 0,0 0 0,1 0 0,-1 1-1,1-1 1,1 1 0,-1 0 0,1 0 0,0 1 0,0-1-1,1 1 1,0 0 0,0 0 0,-3 10 0,6-16-91,0 0 1,0 0 0,0-1-1,0 1 1,0 0 0,1-1-1,-1 1 1,0 0 0,0-1-1,0 1 1,1-1-1,-1 1 1,0 0 0,1-1-1,-1 1 1,1-1 0,-1 1-1,0-1 1,1 1 0,-1-1-1,1 1 1,-1-1-1,1 1 1,0-1 0,-1 0-1,1 1 1,-1-1 0,1 0-1,0 1 1,-1-1 0,1 0-1,0 0 1,-1 0-1,1 0 1,0 0 0,-1 0-1,1 0 1,0 0 0,0 0-1,-1 0 1,1 0 0,0 0-1,-1 0 1,1 0 0,0-1-1,-1 1 1,1 0-1,0-1 1,37-12 268,-21 1-158,0-1 0,-1 0 1,-1-1-1,0-1 0,-1 0 0,-1-1 0,0-1 1,-1 0-1,-1-1 0,0 0 0,-1 0 0,-2-1 1,0 0-1,10-36 0,-17 29 797,-12 37-474,-15 39-304,20-35-136,2 1-1,-1 0 1,2 0 0,0 0-1,1 0 1,0 25 0,2-36-8,1 0 0,-1 0 1,1 1-1,0-1 1,0 0-1,1 0 1,-1-1-1,1 1 1,0 0-1,5 8 0,-5-11 2,0 1-1,0-1 1,0 0-1,1 1 0,-1-1 1,1 0-1,-1-1 1,1 1-1,0 0 0,-1-1 1,1 1-1,0-1 1,0 0-1,0 0 0,0 0 1,0 0-1,1-1 1,5 1-1,-2-1 15,1 0 0,-1-1 0,1 1 0,-1-2 0,0 1-1,0-1 1,1 0 0,-1-1 0,0 1 0,-1-2 0,1 1 0,0-1 0,-1 1 0,0-2 0,0 1 0,11-11 0,-10 8 3,0 0 1,0-1 0,0 0 0,-1-1 0,0 1 0,-1-1 0,0 0 0,0 0 0,-1-1 0,0 1-1,4-19 1,-8 26 67,-1 8-64,0 0 1,-1 0 0,0 0-1,0-1 1,-1 1 0,1-1-1,-1 1 1,-5 5-1,-8 20 4,13-25-31,1 0-1,0 1 0,0 0 0,0-1 0,1 1 0,0 0 1,0 0-1,0 0 0,1 0 0,1 12 0,0-18-82,0 0 1,0 0-1,0 0 0,0 1 0,0-1 0,0-1 0,0 1 0,0 0 1,0 0-1,1 0 0,-1 0 0,0-1 0,0 1 0,1-1 1,-1 1-1,0-1 0,1 1 0,-1-1 0,1 0 0,-1 0 0,0 0 1,1 0-1,-1 0 0,3 0 0,37-4-5083,-14-8-1235,-2-9-4329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28.533"/>
    </inkml:context>
    <inkml:brush xml:id="br0">
      <inkml:brushProperty name="width" value="0.025" units="cm"/>
      <inkml:brushProperty name="height" value="0.025" units="cm"/>
    </inkml:brush>
  </inkml:definitions>
  <inkml:trace contextRef="#ctx0" brushRef="#br0">121 7 14253,'0'0'6337,"-8"13"-5136,-10 23-632,1 1-1,2 0 1,2 1-1,1 0 1,-10 60 0,16-62-462,1 0 1,2 0-1,1 1 1,2-1 0,6 44-1,1-62-292,1-19-254,-6-1 344,-1-1 1,0 1-1,1-1 1,-1 0-1,0 1 1,0-1-1,-1 0 1,1 0-1,0-5 1,2-42-864,-6-86 1,0 31 363,4 104 621,0 0 0,0 0 0,0 0 0,1 0 0,-1 0 0,0 0 0,1 1 0,-1-1 0,1 1 0,-1-1 0,1 1 0,-1-1 0,1 1 0,-1 0-1,1 0 1,-1 0 0,1 0 0,-1 0 0,1 0 0,1 0 0,7-1 48,1-1-68,1-1 0,-1-1 0,0 0 0,0-1 0,0 0 0,-1-1 0,1 0 0,-2 0 0,1-1 1,-1-1-1,0 1 0,0-1 0,8-11 0,-6 7 124,-1-1 1,-1 0 0,0-1-1,-1 0 1,-1 0-1,0-1 1,-1 0-1,0 0 1,4-18-1,-26 85 903,-27 61 0,-18 50 976,53-137-1713,0 1 0,3-1 0,0 1 0,-1 33 0,6-54-264,1 23 101,-1-28-130,1 0 1,-1-1-1,0 1 1,0-1-1,0 1 0,1-1 1,-1 1-1,0-1 1,1 1-1,-1-1 1,0 0-1,1 1 1,-1-1-1,1 1 1,-1-1-1,1 0 1,-1 0-1,1 1 1,-1-1-1,1 0 1,-1 0-1,1 1 1,-1-1-1,1 0 1,-1 0-1,1 0 1,-1 0-1,1 0 0,0 0 1,-1 0-1,1 0 1,-1 0-1,1 0 1,-1 0-1,1 0 1,0 0-1,-1 0 1,1-1-1,-1 1 1,1 0-1,-1 0 1,1-1-1,-1 1 1,1-1-1,2-1 1,-1 1-1,0-1 1,0 0-1,0 0 1,0 0-1,0-1 1,-1 1-1,1 0 1,0-1-1,-1 1 1,0-1-1,0 0 1,0 1-1,0-1 1,0 0-1,0-3 1,10-49-442,-11 52 413,3-18-122,0-1 0,-2 0 1,0 0-1,-2 0 0,0 0 1,-8-36-1,8 57 29,2 9-69,11 18-61,-6-22 260,0 0-1,0 0 0,0 0 0,1-1 0,-1 0 1,1-1-1,0 1 0,0-1 0,-1 0 0,2-1 1,-1 0-1,0 0 0,13 0 0,-8-1 13,-1 0 1,1-1-1,-1 0 1,0 0-1,1-1 0,-1-1 1,21-7-1,-27 8-4,0 0-1,0 0 1,-1 0 0,1-1 0,0 0-1,-1 0 1,0 0 0,0 0-1,0-1 1,0 0 0,0 0 0,-1 0-1,0 0 1,0 0 0,0-1-1,0 1 1,-1-1 0,1 0 0,-1 0-1,0 0 1,-1 0 0,1 0-1,-1 0 1,1-9 0,-2 13-20,0 0 1,0 1-1,0-1 1,0 0-1,0 1 1,0-1-1,0 0 0,0 1 1,0-1-1,-1 0 1,1 1-1,0-1 1,0 0-1,-1 1 1,1-1-1,0 0 0,-1 1 1,1-1-1,-1 1 1,1-1-1,-1 1 1,1-1-1,-1 1 1,1-1-1,-1 1 1,1 0-1,-1-1 0,0 1 1,1 0-1,-1-1 1,1 1-1,-2 0 1,-26 4-24,21-1 30,-1 1-1,1 0 1,0 0-1,-13 10 1,-25 33 95,43-44-93,0-1-1,0 1 1,0 0 0,0 0-1,0-1 1,0 1-1,1 0 1,0 1 0,-1-1-1,1 0 1,0 0 0,0 0-1,1 1 1,-1-1-1,1 0 1,0 7 0,3-8-3,0-1 1,0 0 0,0 0-1,0 0 1,0 0 0,0 0-1,0-1 1,1 0 0,-1 1-1,0-1 1,1 0 0,-1 0-1,0-1 1,4 0 0,2 1-32,53-3-298,-36 1 328,49 3 0,-72 0 16,-1 0-1,1-1 1,0 1-1,-1 0 1,1 0 0,-1 1-1,0-1 1,1 0 0,-1 1-1,0 0 1,0-1 0,0 1-1,2 2 1,-2-1 0,1-1 0,-1 0-1,0 0 1,0-1 0,1 1 0,-1 0 0,1-1 0,-1 0-1,1 1 1,0-1 0,-1 0 0,1-1 0,5 2-1,-5-1-2,-1-1 0,1 0 0,-1 0 0,1 0-1,-1-1 1,1 1 0,-1 0 0,1-1 0,-1 0-1,1 1 1,-1-1 0,0 0 0,1 0-1,-1-1 1,0 1 0,0 0 0,0-1 0,0 1-1,0-1 1,0 0 0,0 0 0,-1 1 0,1-1-1,-1 0 1,1 0 0,2-5 0,-2 2 5,0 0-1,-1 0 1,1 0 0,-1 0 0,0 0 0,0 0-1,0 0 1,-1 0 0,0-1 0,0 1 0,0 0-1,-2-8 1,2 12-23,-1-1-1,1 1 0,-1 0 0,1 0 1,-1 0-1,0 0 0,1 0 1,-1 1-1,0-1 0,1 0 1,-1 0-1,0 0 0,0 1 1,0-1-1,0 0 0,-2 0 0,4 1-66,4 1-22,5 2 91,0-1 1,0 0-1,0 0 0,0-1 1,0-1-1,0 0 1,13-1-1,-17 0-24,-1 1 1,1-1-1,0 0 0,-1-1 1,1 1-1,-1-1 0,1 0 1,-1-1-1,0 1 0,0-1 1,0 0-1,0 0 0,-1-1 1,6-4-1,-6 1-37,-6 6-59,-10 8 9,6-1 130,1 0 1,0 0-1,0 0 1,1 1-1,-1 0 0,1 0 1,1 0-1,0 0 1,0 0-1,0 1 1,1 0-1,0-1 0,0 1 1,-1 15-1,3-22-14,0 0-1,1 0 0,-1 0 1,0 0-1,0 0 0,1 0 1,-1 0-1,0 0 0,1-1 1,-1 1-1,1 0 0,-1 0 1,1 0-1,-1-1 1,1 1-1,0 0 0,-1 0 1,1-1-1,0 1 0,0-1 1,-1 1-1,1-1 0,0 1 1,0-1-1,0 1 0,0-1 1,1 1-1,36 2 93,-27-4-80,1 0 0,0-2 0,0 1 0,12-5 0,33-20-8,27-8-72,-83 34 56,-1 1 1,0 0-1,0 0 1,1 0-1,-1 0 1,0 0-1,1 0 1,-1 0-1,0 0 1,1 0-1,-1 0 1,0 0-1,1 0 1,-1 0-1,0 0 1,1 0-1,-1 0 1,0 0-1,1 0 1,-1 0-1,0 0 1,1 0-1,-1 1 1,0-1-1,1 0 1,-1 0-1,0 0 0,0 1 1,1-1-1,-1 0 1,0 0-1,0 1 1,0-1-1,1 0 1,-1 0-1,0 1 1,3 16 85,-3-16-66,-1 0 0,1 1 1,0-1-1,0 0 0,0 1 0,0-1 0,0 0 0,1 1 1,-1-1-1,0 0 0,1 1 0,-1-1 0,1 0 1,-1 0-1,1 1 0,0-1 0,-1 0 0,1 0 1,0 0-1,0 0 0,0 0 0,0 0 0,0 0 1,0 0-1,0 0 0,0-1 0,0 1 0,0 0 0,2 0 1,5 0 21,1 0 1,-1-1-1,1 0 1,0 0-1,-1-1 1,1 0 0,-1-1-1,1 0 1,11-4-1,-9 2-53,0 1 0,0 1 0,0 0-1,15 0 1,-24 50-177,-2-48 119,0 0 1,0 0-1,0 1 0,0-1 0,0 0 1,0 1-1,0-1 0,0 0 1,0 0-1,0 1 0,0-1 0,0 0 1,1 0-1,-1 1 0,0-1 0,0 0 1,0 0-1,0 0 0,1 1 1,-1-1-1,0 0 0,0 0 0,0 0 1,1 0-1,-1 1 0,0-1 0,0 0 1,1 0-1,-1 0 0,0 0 1,0 0-1,1 0 0,-1 0 0,0 0 1,0 0-1,1 0 0,-1 0 0,0 0 1,1 0-1,-1 0 0,0 0 1,1 0-1,17-6-3592,13-12-3081,-14 6 2347,1-2-998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29.064"/>
    </inkml:context>
    <inkml:brush xml:id="br0">
      <inkml:brushProperty name="width" value="0.025" units="cm"/>
      <inkml:brushProperty name="height" value="0.025" units="cm"/>
    </inkml:brush>
  </inkml:definitions>
  <inkml:trace contextRef="#ctx0" brushRef="#br0">80 34 7623,'5'-4'2449,"-3"3"-1605,0 1-1,-1-1 1,1 0 0,-1 0 0,1-1 0,-1 1 0,1 0-1,-1 0 1,0-1 0,0 1 0,0-1 0,0 1 0,0-1-1,0 1 1,0-1 0,0 0 0,0 1 0,0-4 0,-3 5-674,-1-1 0,1 1 0,0 0-1,-1-1 1,1 1 0,-1 1 0,1-1 0,-1 0 0,1 1 0,0-1 0,-5 2 0,1 1-107,0 0 0,0 1 0,0-1 0,0 1 0,1 1 0,0-1 0,-7 7-1,10-9-37,0 1 0,-1-1 0,1 1 0,1-1 0,-1 1 0,0 0 0,1-1 0,-1 1 0,1 0 0,0 0 0,0 0-1,0 0 1,0 0 0,0 0 0,1 1 0,0-1 0,-1 0 0,1 3 0,1-4-65,0-1-1,-1 0 1,1 1 0,0-1 0,0 0 0,0 0-1,-1 0 1,1 1 0,0-1 0,1 0 0,-1 0-1,0 0 1,0-1 0,0 1 0,1 0 0,-1 0-1,0-1 1,1 1 0,1 0 0,34 12-1523,-24-9 882,-7-3 821,0 0 1,-1-1 0,1 0-1,0 0 1,-1 0-1,1 0 1,0-1 0,-1 0-1,1 0 1,-1-1-1,1 0 1,-1 0 0,0 0-1,0 0 1,0-1 0,8-5-1,6-4 154,0-1 0,33-29 0,-52 42-289,2-1 31,-1-1-1,1 1 1,-1 0-1,1-1 1,-1 1-1,0-1 1,1 1-1,-1-1 1,0 0-1,0 1 1,0-1-1,0 0 1,0 0-1,-1 0 1,1 0-1,0 1 1,-1-1-1,0 0 1,1-4-1,-5 5-21,0 1-1,0-1 0,0 1 0,0 0 0,0 0 0,0 1 0,0-1 0,0 1 0,0 0 0,-4 1 1,0 3-8,0-1 0,0 1 0,1 1 0,0-1 0,0 1 1,-11 11-1,16-15 29,0 0 0,0 1 1,0-1-1,0 0 0,0 1 1,0-1-1,1 1 1,-1 0-1,1-1 0,0 1 1,0 0-1,0 0 0,0 0 1,0 0-1,0 0 0,1 0 1,0 0-1,-1 0 0,1 0 1,0 0-1,1 0 0,-1 0 1,1 4-1,1-5-23,-1 0 0,1 0 0,0 0 0,0 0 0,0-1 0,0 1-1,0 0 1,0-1 0,0 0 0,1 0 0,-1 1 0,0-1 0,1 0 0,-1-1 0,1 1 0,-1 0 0,1-1-1,3 1 1,54 5-439,-52-6 153,11 2-650,31 0-3196,-19-9-3920,-16-2-1425</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29.453"/>
    </inkml:context>
    <inkml:brush xml:id="br0">
      <inkml:brushProperty name="width" value="0.025" units="cm"/>
      <inkml:brushProperty name="height" value="0.025" units="cm"/>
    </inkml:brush>
  </inkml:definitions>
  <inkml:trace contextRef="#ctx0" brushRef="#br0">1 1 9097,'0'0'15086,"59"20"-24535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8.186"/>
    </inkml:context>
    <inkml:brush xml:id="br0">
      <inkml:brushProperty name="width" value="0.025" units="cm"/>
      <inkml:brushProperty name="height" value="0.025" units="cm"/>
    </inkml:brush>
  </inkml:definitions>
  <inkml:trace contextRef="#ctx0" brushRef="#br0">122 409 7687,'0'0'2435,"-69"17"-482,45-11 514,7-3-161,7 0-833,8-3 353,19-14-1281,15-12-1,17-15 97,16-9-129,10-14-224,5-1-223,-4 2-482,-9 2-1473,-18 8-3971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3.921"/>
    </inkml:context>
    <inkml:brush xml:id="br0">
      <inkml:brushProperty name="width" value="0.025" units="cm"/>
      <inkml:brushProperty name="height" value="0.025" units="cm"/>
    </inkml:brush>
  </inkml:definitions>
  <inkml:trace contextRef="#ctx0" brushRef="#br0">1 76 2915,'0'0'1137,"1"-11"3411,-1-2-3181,2-12 73,2-1 2271,-1 47 3509,6 60-5311,-7-13-1135,-3-39-531,2-1-1,1 0 0,1 1 0,12 44 1,-15-72-235,0 1 0,0-1 0,1 0 1,-1 0-1,0 0 0,1 1 0,-1-1 0,1 0 1,0 0-1,-1 0 0,1 0 0,0 0 0,0 0 1,-1 0-1,1 0 0,0 0 0,0 0 0,0 0 1,0-1-1,0 1 0,1 0 0,-1-1 0,0 1 1,0-1-1,0 1 0,0-1 0,1 0 0,0 1 1,1-1 8,-1-1 0,0 1 0,1-1 0,-1 0 0,0 0 0,0 0 0,0 0 0,0 0 0,0 0 0,0 0 1,0-1-1,0 1 0,0-1 0,1-1 0,8-8 36,-1 0-1,-1-1 1,13-19-1,0-9-16,-17 29-30,2-1 0,-1 1-1,2 1 1,9-13 0,-17 22-10,1 1 0,-1 0 0,0-1 0,0 1 1,0 0-1,1 0 0,-1 0 0,0-1 0,0 1 1,1 0-1,-1 0 0,0 0 0,0 0 0,1-1 1,-1 1-1,0 0 0,0 0 0,1 0 0,-1 0 1,0 0-1,1 0 0,-1 0 0,0 0 1,0 0-1,1 0 0,-1 0 0,0 0 0,1 0 1,-1 0-1,0 0 0,1 0 0,-1 0 0,0 0 1,0 0-1,1 1 0,-1-1 0,0 0 0,0 0 1,1 0-1,-1 0 0,0 1 0,7 16-18,-1 29 160,-6-39-105,2 24 30,-2-23-59,-1 1 0,2-1 1,-1 0-1,1 1 0,0-1 0,1 0 0,0 0 0,0 0 0,1 0 0,0-1 0,6 12 0,-8-18-88,0 0 0,1 0 0,-1 0-1,1 0 1,0 0 0,-1 0 0,1 0 0,0-1 0,0 1-1,-1-1 1,1 1 0,0-1 0,0 0 0,0 1 0,-1-1 0,1 0-1,0 0 1,0 0 0,0-1 0,0 1 0,-1 0 0,1-1 0,0 1-1,0-1 1,0 1 0,-1-1 0,1 0 0,-1 0 0,1 0 0,0 0-1,-1 0 1,3-2 0,6-5-916,0 0 1,0 0-1,11-14 0,-20 21 825,15-17-2629,-2 0 0,15-21-1,-4-4-1663</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30.817"/>
    </inkml:context>
    <inkml:brush xml:id="br0">
      <inkml:brushProperty name="width" value="0.025" units="cm"/>
      <inkml:brushProperty name="height" value="0.025" units="cm"/>
    </inkml:brush>
  </inkml:definitions>
  <inkml:trace contextRef="#ctx0" brushRef="#br0">151 349 5605,'0'0'14761,"-9"-8"-13416,-27-20-624,35 27-697,-1 1-1,1-1 1,-1 1 0,1-1-1,-1 1 1,0 0 0,1-1 0,-1 1-1,1 0 1,-1 0 0,0 0-1,1 0 1,-1 1 0,0-1 0,1 0-1,-1 1 1,1-1 0,-1 1-1,1-1 1,-1 1 0,1 0 0,-1 0-1,1-1 1,0 1 0,-1 0-1,1 0 1,0 0 0,0 1 0,0-1-1,-2 2 1,-28 40-7,30-40 0,-3 4 45,0 1-1,1-1 1,-1 0 0,2 1 0,-1 0 0,1-1 0,1 1 0,-1 0 0,0 15 0,2-22-40,1 0 0,-1 1 0,0-1 0,1 0 1,-1 0-1,0 0 0,1 0 0,-1-1 0,1 1 0,-1 0 0,1 0 0,0 0 1,0 0-1,-1 0 0,1-1 0,0 1 0,0 0 0,0-1 0,-1 1 0,1-1 1,0 1-1,0-1 0,0 1 0,0-1 0,0 1 0,0-1 0,0 0 0,0 0 1,0 0-1,1 1 0,-1-1 0,0 0 0,0 0 0,0 0 0,0-1 0,0 1 1,0 0-1,0 0 0,0 0 0,2-2 0,3 1 106,0 0 0,1 0 1,-1-1-1,0 0 0,11-6 0,-6 1-26,0-1 0,0 0 0,0-1 1,-1 0-1,0-1 0,10-13 0,-15 17-12,-1 0 0,0 0 0,0-1 0,0 1 0,-1-1 0,0 0 0,0 0 0,-1 0 0,1 0 0,-2 0 0,1 0 0,-1-1 0,0-7 0,-1 15-99,-1 1-1,0-1 1,0 0-1,0 1 1,0-1-1,0 0 0,1 1 1,-1-1-1,0 1 1,1 0-1,-1-1 1,0 1-1,1 0 1,-1-1-1,0 1 0,1 0 1,-1 0-1,0 1 1,-3 6-11,0 0 1,1 1 0,0 0-1,0 0 1,0 0 0,1 0-1,-1 18 1,3-26 22,1 0 1,-1 0-1,0 0 1,1 0-1,-1 0 1,1 0-1,0 0 1,-1-1-1,1 1 1,0 0-1,-1 0 1,1 0-1,0-1 1,0 1-1,0 0 1,-1-1-1,1 1 1,0-1-1,0 1 1,0-1-1,0 1 0,0-1 1,0 0-1,0 1 1,0-1-1,0 0 1,1 0-1,-1 0 1,0 0-1,0 0 1,0 0-1,0 0 1,0 0-1,0 0 1,0-1-1,0 1 1,0 0-1,1-1 1,45-11 314,-28 2-263,-1-1-1,0 0 1,0-1 0,-2-1-1,1 0 1,-2-2 0,0 0 0,0 0-1,16-24 1,-21 25-42,-1 0 1,0-1-1,-1 1 0,-1-2 1,0 1-1,-1-1 0,0 0 1,-2 0-1,0-1 0,-1 1 1,0-1-1,0-19 0,-3 36-14,0-1-1,0 1 1,0-1-1,0 0 1,0 1-1,0-1 1,0 0-1,0 1 0,0-1 1,0 1-1,0-1 1,0 0-1,0 1 1,-1-1-1,1 1 1,0-1-1,0 1 1,-1-1-1,1 1 0,0-1 1,-1 1-1,1-1 1,-1 1-1,1-1 1,0 1-1,-1-1 1,1 1-1,-1 0 0,1-1 1,-2 1-1,-15 6-110,-16 27-10,19-10 128,1 0 1,1 0 0,1 2-1,1-1 1,2 1 0,0 0 0,1 1-1,2 0 1,1 0 0,0 0 0,2 0-1,1 1 1,2-1 0,0 1 0,2-1-1,0 0 1,2 0 0,16 48 0,-3-26 2,-9-28-5,-1 1 0,-1 0 0,0 0 0,-2 1 0,-1 0 0,3 33 0,-7-54 3,0 0 0,0-1 0,0 1 1,0-1-1,0 1 0,-1-1 0,1 1 0,0-1 0,0 1 0,0-1 0,-1 1 1,1-1-1,0 1 0,-1-1 0,1 1 0,-1-1 0,1 0 0,0 1 0,-1-1 1,1 0-1,-1 1 0,1-1 0,-1 0 0,1 1 0,-1-1 0,1 0 0,-1 0 1,1 0-1,-1 0 0,1 1 0,-1-1 0,1 0 0,-1 0 0,0 0 0,1 0 1,-1 0-1,1 0 0,-1 0 0,1-1 0,-1 1 0,1 0 0,-1 0 0,1 0 1,-1 0-1,1-1 0,-1 1 0,0-1 0,-26-13 217,16 2-190,0 0 1,2-1-1,-1 0 0,2-1 0,-1 1 1,2-2-1,0 1 0,1-1 1,0 0-1,1 0 0,1-1 1,1 0-1,-3-23 0,6 37-35,1-1-1,-1 1 1,1-1-1,-1 1 1,1 0-1,0-1 1,0 1-1,0 0 1,1 0-1,-1 0 1,0 0 0,1 0-1,0 0 1,-1 0-1,1 0 1,0 0-1,0 1 1,0-1-1,0 1 1,0-1-1,0 1 1,0 0-1,1 0 1,-1 0-1,0 0 1,4-1-1,10-3-335,-1 1 0,33-5 0,-32 7-379,77-15-6416,-44 5-1356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37.700"/>
    </inkml:context>
    <inkml:brush xml:id="br0">
      <inkml:brushProperty name="width" value="0.025" units="cm"/>
      <inkml:brushProperty name="height" value="0.025" units="cm"/>
    </inkml:brush>
  </inkml:definitions>
  <inkml:trace contextRef="#ctx0" brushRef="#br0">0 0 10698,'0'0'10826,"5"13"-9379,4 13-431,-2 0 0,7 46 0,-14-68-934,1-1 0,-1 0 0,1 0 0,-1 0 0,1 0 0,0 1 0,0-1 0,0 0 0,1 0 0,-1-1 0,1 1 0,0 0 0,-1 0 0,1-1 0,0 1 0,1-1 0,-1 0 0,0 0 0,4 3 0,-3-4-48,0 1 0,1-1 0,-1 0 0,0-1 0,1 1 0,-1 0 0,1-1 0,-1 0 0,1 0 0,-1 0 0,1 0 0,-1-1-1,1 1 1,-1-1 0,1 0 0,-1 0 0,0 0 0,4-2 0,8-4-5,0 0 1,-1-1-1,0-1 1,0 0-1,-1-1 0,17-16 1,-12 10-12,1 1 1,21-13 0,-40 28-19,1 0 0,-1-1 0,0 1-1,1 0 1,-1 0 0,1-1 0,-1 1 0,1 0 0,-1 0 0,1 0 0,-1 0 0,1-1 0,-1 1 0,1 0 0,-1 0 0,1 0 0,-1 0 0,1 0 0,-1 0 0,1 1 0,-1-1 0,1 0-1,-1 0 1,1 0 0,-1 0 0,1 0 0,-1 1 0,0-1 0,1 0 0,-1 1 0,1-1 0,6 19 124,-7 35 162,0-41-273,0-5-3,-1-4-54,1 1-1,0 0 1,1-1 0,-1 1 0,1 0-1,0-1 1,2 8 0,-3-11-51,1 0 1,-1-1 0,0 1-1,1 0 1,-1-1-1,1 1 1,-1-1-1,1 1 1,-1-1-1,1 1 1,-1-1-1,1 0 1,0 1 0,-1-1-1,1 0 1,0 1-1,-1-1 1,1 0-1,0 0 1,-1 1-1,1-1 1,1 0 0,24-8-4794,-11-4-157,1-5-2396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38.756"/>
    </inkml:context>
    <inkml:brush xml:id="br0">
      <inkml:brushProperty name="width" value="0.025" units="cm"/>
      <inkml:brushProperty name="height" value="0.025" units="cm"/>
    </inkml:brush>
  </inkml:definitions>
  <inkml:trace contextRef="#ctx0" brushRef="#br0">120 34 10826,'0'0'9182,"-8"1"-7383,2 0-1566,0 1 1,0 0-1,0 1 0,0-1 0,0 1 0,0 0 1,1 1-1,0-1 0,-1 1 0,1 0 0,1 0 1,-1 1-1,0 0 0,1-1 0,0 2 0,0-1 1,1 0-1,0 1 0,-1-1 0,2 1 0,-5 10 0,7-15-198,-1 0-1,1 0 0,-1-1 0,1 1 1,0 0-1,-1 0 0,1 0 0,0 0 1,0 0-1,-1 0 0,1 0 0,0 0 1,0 0-1,0 0 0,0 0 0,0 0 1,0 0-1,1 0 0,-1 0 0,0 0 1,0 0-1,1-1 0,-1 1 0,1 0 1,-1 0-1,0 0 0,1 0 0,0 0 1,-1-1-1,1 1 0,-1 0 0,1-1 1,1 2-1,0-1-11,1-1 1,-1 1-1,1-1 1,-1 0 0,0 0-1,1 0 1,-1 0-1,1 0 1,-1 0-1,0 0 1,1-1 0,-1 1-1,3-2 1,10-3-12,-1 0 0,1-1 0,18-11 0,18-20 29,-41 28-52,1 1 1,-1 0 0,1 1-1,1 1 1,-1-1 0,17-5-1,-27 12 14,0-1 1,0 1-1,0 0 0,-1-1 0,1 1 1,0 0-1,0 0 0,0 0 0,0 0 0,-1 0 1,1 0-1,0 0 0,0 0 0,0 0 1,0 0-1,-1 1 0,1-1 0,0 0 1,0 1-1,0-1 0,-1 0 0,1 1 0,0-1 1,-1 1-1,1-1 0,0 1 0,-1-1 1,1 1-1,0-1 0,-1 1 0,1 0 0,0 1 1,7 31 441,1 3 106,-9-35-532,1 0 0,-1 1-1,1-1 1,0 0 0,0 0 0,-1 0-1,1 0 1,0 0 0,0 0 0,0 0 0,0 0-1,0 0 1,0-1 0,0 1 0,1 0-1,-1-1 1,0 1 0,0-1 0,0 1 0,1-1-1,-1 1 1,0-1 0,3 0 0,6 0-10,0 0 1,0-1-1,0 0 1,0-1-1,0 0 1,0-1-1,0 0 1,-1 0-1,1-1 1,-1 0-1,0-1 1,12-7-1,-8 4-160,0 1 1,1 1-1,0 0 0,25-7 1,-39 13 147,0 0 0,1 0 0,-1 0 1,1 0-1,-1 0 0,1 0 0,-1 0 0,1 0 1,-1 1-1,1-1 0,-1 0 0,1 0 0,-1 0 0,1 0 1,-1 1-1,0-1 0,1 0 0,-1 0 0,1 1 1,-1-1-1,0 0 0,1 1 0,-1-1 0,0 0 1,1 1-1,-1-1 0,0 0 0,0 1 0,1-1 1,-1 1-1,0-1 0,0 1 0,0-1 0,1 1 0,-1-1 1,0 0-1,0 1 0,0-1 0,0 1 0,0 0 1,0 31 283,0-1 161,0-31-425,0 1 0,0 0 0,0-1-1,0 1 1,0 0 0,1-1 0,-1 1-1,0 0 1,0-1 0,0 1 0,1 0 0,-1-1-1,0 1 1,1-1 0,-1 1 0,0-1-1,1 1 1,-1-1 0,1 1 0,-1-1 0,1 1-1,-1-1 1,1 1 0,-1-1 0,1 0 0,0 1-1,0-1 1,5 1 16,-1-1 0,1 0-1,-1 0 1,0-1 0,1 0-1,-1 0 1,1 0 0,-1 0-1,0-1 1,0 0 0,0 0 0,8-5-1,61-41-433,-52 32 9,59-36-286,-81 53 688,0 0 0,0 1 0,0-1 0,0 0 0,0 0 0,0 0 0,0 0 0,0 0 1,0 0-1,-1 0 0,1 1 0,-1-1 0,1 0 0,-1 0 0,1 0 0,-1 0 0,0 1 0,-1 0-9,-1 1 68,0 1 0,0 0 0,1 1 0,-1-1 0,1 0 0,0 1 0,0-1-1,0 1 1,1 0 0,0-1 0,-1 1 0,1 8 0,1-12-61,1 0 0,-1-1 0,1 1 0,-1-1 0,1 1-1,0-1 1,-1 1 0,1-1 0,0 0 0,0 1 0,-1-1 0,1 0-1,0 1 1,0-1 0,-1 0 0,1 0 0,0 0 0,0 0 0,0 0-1,-1 0 1,1 0 0,0 0 0,0 0 0,1 0 0,24-2 46,-19 0-130,-1 0 1,0 0-1,0-1 0,0 1 0,0-1 0,0-1 1,-1 1-1,1-1 0,9-8 0,47-53-890,-83 113 1089,1 0 418,19-45-496,0 1-1,0-1 0,0 0 1,1 0-1,-1 1 1,1-1-1,0 0 1,0 1-1,0-1 1,0 0-1,1 1 0,-1-1 1,2 5-1,0-6-33,-1-1-1,0 0 1,1 0 0,-1 0-1,1 0 1,0 0-1,-1 0 1,1 0-1,0 0 1,-1-1 0,1 1-1,0-1 1,0 1-1,0-1 1,-1 0-1,1 0 1,0 0 0,0 0-1,0 0 1,0 0-1,-1 0 1,1 0-1,0-1 1,0 1-1,0-1 1,1 0 0,49-17 34,82-69-1166,-133 87 1132,0 0 0,-1-1 0,1 1 0,0-1 0,0 1 0,-1 0 0,1 0 0,0-1 0,0 1-1,-1 0 1,1 0 0,0 0 0,0 0 0,0 0 0,-1 0 0,1 0 0,0 0 0,0 0 0,0 0 0,-1 0 0,1 1 0,0-1-1,0 0 1,-1 1 0,1-1 0,0 0 0,-1 1 0,1-1 0,0 1 0,-1-1 0,1 1 0,0-1 0,-1 1 0,1 0 0,-1-1-1,1 1 1,-1-1 0,0 1 0,1 0 0,-1 0 0,0-1 0,1 1 0,-1 1 0,1 0 7,0-1 1,0 1-1,-1-1 1,1 0-1,0 1 0,0-1 1,0 0-1,0 0 1,1 0-1,-1 1 1,0-1-1,0 0 1,1-1-1,-1 1 0,0 0 1,1 0-1,-1-1 1,1 1-1,-1 0 1,1-1-1,2 1 0,10-1-117,0 0 0,-1-1-1,1-1 1,-1 0-1,1-1 1,-1 0-1,0-1 1,17-7-1,-18 6-4,0 1 0,1 0 0,0 0 0,0 1 0,0 1 0,0 0 0,0 1 0,21 1 0,-33 0 128,-1 1-1,1-1 1,0 1 0,0-1-1,-1 1 1,1-1-1,0 1 1,-1-1-1,1 1 1,-1-1-1,1 1 1,-1 0-1,1-1 1,-1 1 0,1 0-1,-1 0 1,1-1-1,-1 1 1,0 0-1,0 0 1,1 0-1,-1 0 1,0-1-1,0 1 1,0 0-1,0 0 1,0 0 0,0 0-1,0-1 1,0 1-1,0 0 1,-1 1-1,-6 40 1249,4-24-934,3-18-760,0-7-4557,1 0 2380,0 2 392,3-14-6650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39.411"/>
    </inkml:context>
    <inkml:brush xml:id="br0">
      <inkml:brushProperty name="width" value="0.025" units="cm"/>
      <inkml:brushProperty name="height" value="0.025" units="cm"/>
    </inkml:brush>
  </inkml:definitions>
  <inkml:trace contextRef="#ctx0" brushRef="#br0">13 73 19731,'0'0'142,"-1"0"1,1 0 0,-1 0 0,0 0 0,1 1-1,-1-1 1,1 0 0,-1 0 0,1 1 0,-1-1-1,1 0 1,-1 1 0,1-1 0,-1 0 0,1 1-1,-1-1 1,1 1 0,0-1 0,-1 1-1,1-1 1,0 1 0,-1-1 0,1 1 0,0-1-1,0 1 1,-1 0 0,1-1 0,0 1 0,0-1-1,0 1 1,0 0 0,0 0 0,13 17 1686,29 7-1751,-8-12-821,-13-5-2565,1-2 1,38 7-1,-15-9 4680,-49-4 4864,-20 1-4448,18 0-1549,1 1-1,-1 1 1,1-1 0,0 1 0,0 0 0,0 0-1,0 0 1,0 1 0,0-1 0,1 1 0,0 0-1,0 1 1,-6 7 0,7-9-147,1 1 0,-1-1 0,1 1 0,-1-1 0,1 1 0,1 0 0,-1 0 0,0 0 0,1 0 0,0 0 0,0 0 0,0 0 0,0 0 0,1 0 0,-1 0 0,1 1 0,0-1 0,1 0 0,0 7 0,0-9-81,1 0 0,-1 0-1,1 0 1,-1-1 0,1 1-1,0 0 1,0-1 0,-1 1-1,1-1 1,0 0 0,0 0-1,1 0 1,-1 0 0,0 0-1,0 0 1,0 0-1,1-1 1,-1 1 0,0-1-1,0 0 1,1 1 0,-1-1-1,4-1 1,3 2-5,0-1-1,-1-1 0,1 0 1,-1 0-1,11-3 1,-7-1-151,0 0 0,-1-1 0,1-1 1,-1 0-1,-1 0 0,0-1 1,0 0-1,0-1 0,-1 0 0,13-17 1,28-25-106,-52 53 313,1 0-1,0 0 1,-1 0 0,1 0 0,0 0 0,0 0-1,1 0 1,-1 0 0,0 1 0,1-1 0,-1 0-1,1 1 1,0-1 0,-1 4 0,1-4-47,0-1-1,0 0 1,0 0-1,0 0 1,0 0 0,0 0-1,0 0 1,1 0 0,-1 0-1,0 0 1,1 0 0,-1 0-1,0 0 1,1 0-1,-1 0 1,1 0 0,0 0-1,-1 0 1,1 0 0,0-1-1,-1 1 1,1 0 0,0 0-1,0-1 1,0 1-1,0-1 1,-1 1 0,1 0-1,0-1 1,0 0 0,0 1-1,0-1 1,0 0 0,2 1-1,9-1 20,-1-1 1,0 0-1,0-1 0,0 0 0,0-1 0,0 0 0,-1-1 1,1 0-1,-1 0 0,0-1 0,0-1 0,18-12 1,3-5-162,-1-2 0,38-39 0,-38 28 74,-29 34 54,1 1 0,-1 0 0,0-1 1,0 0-1,0 1 0,0-1 0,-1 1 0,1-1 0,0 0 0,-1 0 0,1 1 1,-1-1-1,0 0 0,1 0 0,-1 0 0,0 0 0,0 1 0,0-1 1,-1 0-1,1 0 0,-1-3 0,0 4-1,0 1 0,0-1 0,0 0 0,0 1 0,0-1 0,0 1 0,-1 0 0,1-1 0,0 1 1,0 0-1,0 0 0,-1 0 0,1-1 0,0 1 0,0 0 0,-1 1 0,1-1 0,0 0 0,0 0 0,0 0 0,-2 1 0,-27 8-29,22-4 44,-1 1 1,1-1 0,-1 1 0,2 1-1,-1 0 1,1 0 0,0 0 0,0 1-1,1 0 1,-9 15 0,11-17-1,0 0 1,1 1-1,0-1 1,0 1-1,0 0 1,1 0-1,0 0 1,1 0-1,-1 1 1,1-1-1,1 0 1,-1 1 0,1-1-1,1 0 1,1 12-1,-1-15-32,1 0 1,-1-1-1,1 1 1,-1-1-1,1 1 0,0-1 1,1 0-1,-1 0 1,0 0-1,1 0 1,0 0-1,0 0 0,0-1 1,0 0-1,0 1 1,0-1-1,1 0 0,-1 0 1,0-1-1,1 1 1,7 1-1,1 1-1019,1-1-1,0-1 1,0 0-1,0-1 1,16 0 0,16-1-5991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34.303"/>
    </inkml:context>
    <inkml:brush xml:id="br0">
      <inkml:brushProperty name="width" value="0.025" units="cm"/>
      <inkml:brushProperty name="height" value="0.025" units="cm"/>
    </inkml:brush>
  </inkml:definitions>
  <inkml:trace contextRef="#ctx0" brushRef="#br0">65 1 12748,'-2'20'7547,"2"11"-4894,-3 62-1525,-15 47 1360,1-204-1122,-7-42-1334,23 103-48,3 5 5,0 1-1,1-1 1,-1 0-1,0 0 1,1 0-1,-1 0 1,1 0-1,0 0 1,-1-1-1,1 1 0,3 0 1,-2 1 5,11 4-82,1 0 0,-1-1 0,1-1 0,0 0 0,1-1 0,-1-1 0,1-1 0,0 0 0,-1-1-1,1-1 1,25-2 0,-19-8-1956,-23 9 1969,1 1 1,-1 0 0,1-1-1,-1 1 1,1-1 0,-1 1-1,1-1 1,-1 1 0,0-1 0,1 1-1,-1-1 1,0 0 0,1 1-1,-1-1 1,0 1 0,0-1-1,1 0 1,-1 1 0,0-1 0,0 0-1,0 1 1,0-1 0,0 0-1,0 1 1,0-1 0,0 0-1,0 1 1,0-1 0,0 0 0,-1 1-1,1-1 1,0 1 0,0-1-1,-1 0 1,1 1 0,-1-2-1,-10-2 857,-7 12-4006,18-8 3154,0 1 0,-1-1-1,1 0 1,0 0 0,0 1-1,-1-1 1,1 0-1,0 1 1,0-1 0,-1 0-1,1 1 1,0-1 0,0 0-1,0 1 1,0-1-1,0 0 1,0 1 0,-1-1-1,1 1 1,0-1 0,0 0-1,0 1 1,0-1-1,0 1 1,0-1 0,1 0-1,-1 1 1,0-1 0,0 0-1,0 1 1,1 0 211,0 0-1,0-1 1,0 1 0,-1-1 0,1 1 0,0-1-1,0 1 1,0-1 0,0 0 0,0 0 0,1 1-1,-1-1 1,0 0 0,0 0 0,0 0 0,0 0-1,0 0 1,1 0 0,3-1 157,-1 1 0,1-1 0,-1 0 0,1 0 0,-1-1 1,0 1-1,1-1 0,3-2 0,0-1-249,0 1-1,0-1 1,-1 0 0,1 0-1,-1-1 1,-1 0 0,1 0-1,-1-1 1,0 0 0,0 0-1,7-13 1,-13 20-37,1-1 0,-1 0 0,0 1 0,1-1 1,-1 0-1,0 1 0,0-1 0,1 0 0,-1 1 0,0-1 0,0 0 0,0 1 1,0-1-1,0 0 0,0 0 0,0 1 0,0-1 0,0 0 0,0 1 0,0-1 0,-1 0 1,1 0-1,0 1 0,-1-1 0,1 1 0,0-1 0,-1 0 0,1 1 0,-1-2 0,0 2-3,0 0-1,0-1 0,0 1 0,0 0 0,-1-1 1,1 1-1,0 0 0,0 0 0,0 0 0,0 0 1,-1 0-1,1 0 0,0 0 0,0 0 0,0 1 1,-2-1-1,-1 2-1,-1-1 0,1 0 0,0 1 0,-1 0 0,1 0 0,0 1 0,0-1 0,-7 6 0,5 0 130,1-1 0,0 1 1,0 0-1,0 1 0,1-1 0,0 1 0,1 0 1,-1 0-1,-2 15 0,5-21-98,1 0 1,-1 0-1,0 0 0,1 0 0,0-1 0,0 1 0,0 0 1,0 0-1,0 0 0,0 0 0,1 0 0,0 0 1,-1-1-1,1 1 0,0 0 0,0-1 0,1 1 1,-1 0-1,0-1 0,1 1 0,0-1 0,-1 0 1,1 0-1,0 1 0,0-1 0,0 0 0,1-1 0,-1 1 1,0 0-1,1-1 0,-1 1 0,1-1 0,-1 0 1,6 2-1,4 0-139,0-1 0,0 0 0,1-1 0,-1 0 0,0-1-1,14-1 1,-19 0-773,0 0-1,0 0 0,0 0 0,0-1 0,0 0 1,12-6-1,3-8-6205</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35.421"/>
    </inkml:context>
    <inkml:brush xml:id="br0">
      <inkml:brushProperty name="width" value="0.025" units="cm"/>
      <inkml:brushProperty name="height" value="0.025" units="cm"/>
    </inkml:brush>
  </inkml:definitions>
  <inkml:trace contextRef="#ctx0" brushRef="#br0">111 263 10346,'3'-3'712,"0"0"1,-1 0-1,1 0 1,-1 0-1,0 0 1,0-1-1,0 1 0,0-1 1,0 1-1,-1-1 1,0 0-1,2-6 1,-3 9-568,0 0 0,0 1 0,0-1 0,0 0 0,0 1 0,0-1 1,0 0-1,0 0 0,0 1 0,0-1 0,-1 0 0,1 1 0,0-1 1,0 1-1,-1-1 0,1 0 0,0 1 0,-1-1 0,1 1 0,-1-1 0,1 1 1,0-1-1,-1 1 0,0-1 0,1 1 0,-1-1 0,0 0 0,-1 1-106,0 0-1,0-1 0,0 1 1,1 0-1,-1 0 0,0 0 1,0 0-1,0 0 0,0 0 0,0 1 1,0-1-1,0 1 0,0-1 1,1 1-1,-3 1 0,-3 1 39,0 1 1,1 0-1,0 0 0,0 0 0,0 1 0,0 0 0,1 0 1,0 0-1,0 1 0,0 0 0,1 0 0,0 0 0,0 1 1,0-1-1,1 1 0,0 0 0,0 0 0,1 0 0,0 0 1,0 0-1,-2 15 0,5-21-64,0-1 0,0 1 0,-1 0 0,1 0 0,0 0 0,0 0 0,0-1 0,0 1 0,0 0 0,0-1 0,0 1 0,0-1 0,0 1 0,0-1 0,0 1 0,0-1 1,0 0-1,0 0 0,0 1 0,0-1 0,1 0 0,-1 0 0,0 0 0,0 0 0,0 0 0,0-1 0,0 1 0,1 0 0,-1 0 0,0-1 0,1 0 0,43-10 248,-26 1-243,0-1-1,-1-1 1,0-1 0,-1-1 0,0 0 0,-1-1-1,-1 0 1,25-33 0,-49 62-15,1 0-1,0 1 1,1 0 0,1 1-1,1-1 1,0 1 0,1 0-1,0 1 1,-1 18 0,5-34 8,0 1 1,0-1 0,0 1-1,0-1 1,1 0 0,-1 1-1,0-1 1,1 1 0,-1-1-1,1 0 1,-1 1 0,1-1-1,-1 0 1,1 1 0,0-1-1,0 0 1,0 0 0,0 0-1,0 0 1,0 0 0,0 0-1,0 0 1,0 0 0,0 0-1,3 1 1,-1-1 18,0 0 1,0 0-1,0 0 0,1-1 1,-1 1-1,0-1 0,0 0 1,1 0-1,-1 0 1,0-1-1,4 0 0,4-1 42,0-1 0,0 0 0,0 0 0,0-1 0,18-11 0,-7 2-57,0-2 0,-2-1 0,0 0 0,-1-2 0,0 0 0,18-24 0,-28 30-11,0 0 1,-1 0-1,0-1 0,-1 0 0,0-1 1,-1 1-1,-1-1 0,0 0 0,-1-1 1,0 1-1,-2-1 0,2-15 1,-3 29-5,-1 0 0,0 0 0,1 0 0,-1 0 0,0-1 0,0 1 0,0 0 0,0 0 0,0 0 0,0 0 0,0 0 0,0 0 1,0 0-1,-1 0 0,1 0 0,0 0 0,-1 0 0,1 0 0,-1 0 0,1 0 0,-1 0 0,1 0 0,-1 0 0,0 1 0,1-1 1,-1 0-1,0 0 0,0 0 0,1 1 0,-1-1 0,0 1 0,0-1 0,0 1 0,0-1 0,0 1 0,0-1 0,0 1 0,0 0 0,0-1 1,0 1-1,0 0 0,0 0 0,0 0 0,0 0 0,0 0 0,0 0 0,-1 0 0,1 0 0,0 0 0,0 1 0,0-1 0,0 0 1,0 1-1,0-1 0,0 1 0,-1 0 0,-6 3-4,0 0 1,0 0 0,1 1-1,-1 0 1,-9 9 0,-12 12 133,-43 51 0,65-68-63,-1 1 0,1 0 0,1 0 0,0 0 0,1 0 0,0 1 0,0 0 1,1 0-1,0 1 0,-1 11 0,4-20-58,1 0 0,0 0 0,0 0 0,0 0 0,0 0 0,1 0 0,-1 0 0,1 0 0,0 0 0,0 0 0,0 0 0,0 0 0,0 0-1,1-1 1,-1 1 0,1-1 0,-1 1 0,1-1 0,0 1 0,0-1 0,1 0 0,-1 0 0,0 0 0,1 0 0,-1 0 0,1-1 0,-1 1 0,1-1 0,0 1 0,-1-1 0,1 0 0,6 1 0,9 3-96,0-1-1,1-1 1,-1-1 0,24 1-1,-27-3-150,85 3-6291,-59-3-1206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36.375"/>
    </inkml:context>
    <inkml:brush xml:id="br0">
      <inkml:brushProperty name="width" value="0.025" units="cm"/>
      <inkml:brushProperty name="height" value="0.025" units="cm"/>
    </inkml:brush>
  </inkml:definitions>
  <inkml:trace contextRef="#ctx0" brushRef="#br0">137 81 9225,'0'0'4238,"2"-8"-1093,-1 0-2938,1 4 443,-1 0 0,-1-1 0,1 1 0,-1 0 0,1-1 0,-1 1 0,0 0 0,-1-6 0,0 9-532,1 0 1,-1 0-1,0 0 0,1-1 0,-1 1 0,0 0 0,0 0 0,0 0 0,1 0 0,-1 0 0,0 0 1,-1 0-1,1 0 0,0 1 0,0-1 0,0 0 0,0 1 0,-1-1 0,1 1 0,0-1 0,0 1 0,-1-1 1,1 1-1,0 0 0,-1 0 0,1 0 0,0 0 0,-1 0 0,1 0 0,0 0 0,-1 0 0,1 0 0,0 1 1,-3 0-1,-2 0-91,0 1 1,1 1-1,-1-1 1,1 1-1,-1 0 1,1 0 0,0 0-1,0 1 1,0 0-1,1 0 1,-1 0-1,1 0 1,0 1-1,0 0 1,0 0-1,1 0 1,0 0 0,0 0-1,0 1 1,1-1-1,-1 1 1,1 0-1,1 0 1,-3 9-1,5-14-23,0 0 0,-1 1-1,1-1 1,-1 0-1,1 1 1,0-1-1,0 0 1,0 0 0,0 0-1,0 0 1,0 0-1,0 0 1,0 0-1,0 0 1,1 0 0,-1-1-1,0 1 1,0 0-1,1-1 1,-1 1 0,0-1-1,1 1 1,-1-1-1,1 0 1,-1 1-1,1-1 1,-1 0 0,0 0-1,1 0 1,-1 0-1,1-1 1,-1 1 0,3-1-1,53-6 121,-41 1-130,0-2 0,0 0 0,-1-1 0,0-1 1,0 0-1,-1-1 0,-1 0 0,0-1 0,13-15 0,-31 35 65,1-1-1,0 1 1,0 0-1,1 1 1,-4 12 0,6-20-46,1 1 0,-1-1 1,1 1-1,-1-1 1,1 1-1,0 0 1,-1-1-1,1 1 0,0-1 1,0 1-1,0 0 1,0-1-1,1 1 1,-1-1-1,0 1 1,1-1-1,-1 1 0,1-1 1,-1 1-1,1-1 1,0 1-1,-1-1 1,1 0-1,0 1 1,0-1-1,0 0 0,0 0 1,0 1-1,1-1 1,-1 0-1,0 0 1,0 0-1,1-1 1,-1 1-1,0 0 0,1 0 1,-1-1-1,3 1 1,5 1 7,0-1 1,0-1 0,0 0 0,0 0 0,0-1 0,0 0-1,0 0 1,0-1 0,-1 0 0,1-1 0,0 0-1,-1 0 1,0-1 0,0 0 0,11-7 0,42-17 29,-61 28-54,1 0-1,-1 0 1,0 0 0,1 0-1,-1 0 1,0 1 0,1-1-1,-1 0 1,0 0 0,0 0-1,1 0 1,-1 1 0,0-1-1,1 0 1,-1 0 0,0 1-1,0-1 1,1 0 0,-1 0-1,0 1 1,0-1 0,0 0-1,0 1 1,1-1-1,-1 0 1,0 1 0,0-1-1,0 0 1,0 1 0,0-1-1,0 0 1,0 1 0,0-1-1,0 0 1,0 1 0,0-1-1,0 0 1,0 1 0,0-1-1,0 0 1,0 1 0,0-1-1,0 0 1,-1 1 0,1-1-1,-4 30 99,2-11 1,5-17-75,1-1-1,0 0 1,0-1-1,0 1 1,0-1-1,0 1 1,0-1-1,0 0 1,0-1-1,0 1 1,5-2-1,0-1-14,0 0 0,0 0 0,0-1 0,14-10 0,-17 10-22,0 0 1,1 1-1,-1 0 0,1 0 0,-1 0 0,1 1 0,0 0 1,0 0-1,13-2 0,-16 29-105,-4-22 35,-1 0 0,1 0 0,1 0 0,-1 0 0,0 0-1,1 0 1,-1-1 0,1 1 0,2 6 0,2-7-625,0 0 1,1 0-1,-1-1 0,0 0 1,1 1-1,-1-2 1,1 1-1,0-1 1,-1 0-1,1 0 1,-1 0-1,10-2 1,-5 1-1040,25-3-5136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36.747"/>
    </inkml:context>
    <inkml:brush xml:id="br0">
      <inkml:brushProperty name="width" value="0.025" units="cm"/>
      <inkml:brushProperty name="height" value="0.025" units="cm"/>
    </inkml:brush>
  </inkml:definitions>
  <inkml:trace contextRef="#ctx0" brushRef="#br0">164 137 9961,'0'0'8942,"-12"-1"-6507,3 1-1945,-1 0 1,1 1 0,0 0-1,-1 0 1,1 1 0,0 1 0,-12 3-1,17-4-339,0-1-1,1 1 1,-1-1-1,0 1 1,1 0-1,-1 1 1,1-1-1,0 1 1,0-1-1,0 1 1,0 0-1,0 0 1,1 0-1,-1 1 1,1-1-1,0 0 1,0 1-1,0 0 1,0-1-1,1 1 1,0 0-1,-1 0 1,0 5-1,2-7-137,0-1-1,0 0 0,0 0 0,0 0 0,0 1 1,0-1-1,0 0 0,1 0 0,-1 0 1,0 0-1,1 1 0,-1-1 0,1 0 0,-1 0 1,1 0-1,-1 0 0,1 0 0,0 0 0,-1 0 1,1 0-1,0-1 0,0 1 0,0 0 1,1 1-1,2 0 5,-1-1 1,0 1-1,0-1 1,1 1 0,-1-1-1,1 0 1,-1-1-1,6 2 1,3-1 7,0-1-1,0 1 1,0-2 0,16-2 0,-17 0-46,1-1 0,-1 0 0,0-1 0,-1 0 0,1 0 0,-1-1 0,0-1 0,-1 1 0,0-2 0,0 1 0,15-18 0,-11 12-2,-2-1-1,1 0 1,-2-1 0,0 0 0,-1-1-1,-1 0 1,8-17 0,-11 0 126,-11 25 47,-10 16-51,11-3-71,0 0-1,0 1 1,1-1-1,0 1 1,0 0 0,1 0-1,0 0 1,0 1-1,0-1 1,1 1-1,-1-1 1,2 1 0,-1 0-1,1 0 1,0 0-1,0 8 1,1-10-23,-1 1 0,1-1 0,1 1 0,-1 0 0,1-1 1,0 1-1,0-1 0,0 1 0,1-1 0,0 0 0,0 0 0,0 0 1,1 0-1,0 0 0,0 0 0,0-1 0,0 1 0,1-1 0,0 0 1,6 6-1,-4-6-298,-1-1 1,0 0 0,1 0 0,0 0-1,0-1 1,0 0 0,9 2-1,25 1-4703,-4-5-2633</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40.303"/>
    </inkml:context>
    <inkml:brush xml:id="br0">
      <inkml:brushProperty name="width" value="0.025" units="cm"/>
      <inkml:brushProperty name="height" value="0.025" units="cm"/>
    </inkml:brush>
  </inkml:definitions>
  <inkml:trace contextRef="#ctx0" brushRef="#br0">214 1 13485,'0'0'7303,"-11"0"-5526,4 0-1595,0 0 0,-1 1 1,1 0-1,0 0 0,-1 1 0,1 0 0,0 0 0,0 1 0,1 0 0,-1 0 0,0 0 0,1 1 0,0 0 0,0 0 0,0 1 0,0-1 0,1 2 1,-7 6-1,5-5-70,0 2 0,0-1 1,1 1-1,0 0 1,1 0-1,0 0 0,0 1 1,1 0-1,0 0 1,0 0-1,1 0 0,1 1 1,0-1-1,0 1 1,1-1-1,1 1 0,0 13 1,1-21-107,0 0 1,0 0-1,0 0 1,1 0-1,-1 0 1,1 0-1,0 0 1,-1-1-1,1 1 1,1-1-1,-1 1 1,0-1-1,0 0 1,1 0-1,0 0 1,-1 0-1,1 0 1,0 0-1,0-1 1,0 0-1,0 1 0,0-1 1,0 0-1,0 0 1,0-1-1,0 1 1,1-1-1,-1 1 1,0-1-1,1 0 1,-1 0-1,6-2 1,-6 3 2,0-1 0,0 0 1,0 0-1,1-1 0,-1 1 0,0-1 1,0 1-1,0-1 0,0 0 0,0 0 1,0-1-1,0 1 0,0 0 0,0-1 1,-1 0-1,1 0 0,-1 0 0,1 0 1,-1 0-1,1 0 0,-1 0 0,0-1 1,0 1-1,-1-1 0,1 0 0,0 0 1,-1 1-1,1-1 0,-1 0 0,0 0 1,0 0-1,0 0 0,0-4 0,-2 6-5,1 0 0,0 0-1,-1 0 1,0 0 0,1 0-1,-1-1 1,0 1 0,0 0-1,1 1 1,-1-1 0,0 0-1,0 0 1,0 0 0,0 0-1,0 1 1,0-1 0,0 0-1,0 1 1,-1-1 0,1 1-1,0 0 1,0-1 0,0 1-1,-1 0 1,1-1 0,0 1-1,0 0 1,-1 0 0,1 0-1,0 0 1,0 0 0,-1 1-1,1-1 1,-2 1 0,-1-1 1,-1 0 0,1 1 1,-1-1-1,1 1 0,0 0 1,-1 1-1,1-1 0,0 1 1,-4 2-1,7-4-4,0 1 1,0-1-1,0 1 1,0-1 0,0 1-1,0-1 1,0 1-1,0 0 1,1-1-1,-1 1 1,0 0-1,1 0 1,-1 0-1,0-1 1,1 1-1,-1 0 1,1 0 0,-1 0-1,1 0 1,0 0-1,-1 0 1,1 0-1,0 0 1,0 0-1,0 0 1,-1 0-1,1 0 1,0 0-1,1 2 1,0-1 2,0-1 1,1 0-1,-1 0 0,0 0 0,1 0 1,-1 0-1,1-1 0,-1 1 0,1 0 1,0-1-1,-1 1 0,1-1 0,0 1 1,-1-1-1,4 0 0,68 1 79,-56-4-152,0 0-1,-1-2 0,1 0 0,-1-1 0,0 0 0,0-1 1,26-18-1,6 0-114,-48 25 181,0-1 0,0 1 0,1 0 0,-1 0 0,0 0 0,0 0 0,0 0 0,1 0 0,-1 0 0,0-1 0,0 1 0,1 0 0,-1 0 0,0 0 0,0 0 0,0 0 0,1 0 0,-1 0 0,0 0 0,0 0 0,1 0 0,-1 0 0,0 0 0,0 0 0,1 1 0,-1-1 0,0 0 0,0 0 0,0 0 0,1 0 0,-1 0-1,0 0 1,0 0 0,0 1 0,1-1 0,-1 0 0,0 0 0,0 0 0,0 0 0,0 1 0,0-1 0,1 0 0,-1 0 0,0 1 0,0-1 0,0 0 0,0 0 0,0 0 0,0 1 0,0-1 0,0 0 0,0 0 0,0 1 0,0-1 0,-3 22 48,-13 24 120,15-45-171,-9 40-791,10-41 647,0 1 0,0-1 0,0 1 0,0-1-1,0 1 1,0 0 0,0-1 0,0 1-1,0-1 1,1 1 0,-1-1 0,0 1-1,0-1 1,1 1 0,-1 0 0,0-1-1,1 0 1,-1 1 0,0-1 0,1 1 0,-1-1-1,1 1 1,-1-1 0,1 1 0,0-1-247,1 0 1,-1 0-1,0 1 1,1-1 0,-1 0-1,0 0 1,0 0 0,1-1-1,-1 1 1,0 0-1,0 0 1,1-1 0,-1 1-1,0-1 1,0 1-1,2-2 1,19-10-6474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40.642"/>
    </inkml:context>
    <inkml:brush xml:id="br0">
      <inkml:brushProperty name="width" value="0.025" units="cm"/>
      <inkml:brushProperty name="height" value="0.025" units="cm"/>
    </inkml:brush>
  </inkml:definitions>
  <inkml:trace contextRef="#ctx0" brushRef="#br0">92 1 15631,'0'0'7623,"-62"70"-6470,46-42-512,7 1-225,5-2-320,4-2-128,1-2-1121,9-6-865,3-4-704,-5-6-1859,-4-7-448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4.279"/>
    </inkml:context>
    <inkml:brush xml:id="br0">
      <inkml:brushProperty name="width" value="0.025" units="cm"/>
      <inkml:brushProperty name="height" value="0.025" units="cm"/>
    </inkml:brush>
  </inkml:definitions>
  <inkml:trace contextRef="#ctx0" brushRef="#br0">97 1 8680,'0'0'6732,"-4"8"-4266,-12 24-902,3-9-509,1 1 1,1 1-1,1-1 1,2 2 0,0-1-1,-5 36 1,12-60-1042,1 0 0,0 0 0,0 0 0,-1 0 0,1 1 0,0-1 0,0 0 0,0 0 1,1 0-1,-1 0 0,0 0 0,0 1 0,1-1 0,-1 0 0,0 0 0,1 0 0,-1 0 0,1 0 0,0 0 1,-1 0-1,1 0 0,0 0 0,-1 0 0,1-1 0,0 1 0,0 0 0,0 0 0,0-1 0,0 1 0,0 0 1,0-1-1,0 1 0,0-1 0,0 0 0,0 1 0,0-1 0,0 0 0,0 1 0,0-1 0,1 0 0,-1 0 0,0 0 1,0 0-1,0 0 0,0 0 0,1 0 0,-1-1 0,0 1 0,0 0 0,0-1 0,2 0 0,4-1 18,-1-1-1,1 1 0,-1-1 0,1 0 0,-1-1 1,0 0-1,7-6 0,-1-1-48,-1-1 1,0 0-1,-1-1 0,0-1 0,-1 1 1,-1-1-1,0-1 0,-1 1 0,0-1 1,-1 0-1,-1-1 0,-1 0 1,0 0-1,2-21 0,-9 55 0,-1 0 0,0-1 0,-10 23 0,7-21 109,1 0 0,-6 34 0,11-47-69,0 1-1,0-1 1,1 1 0,0-1-1,0 0 1,1 1-1,1 9 1,-1-14-79,0-1 0,-1 1 0,1-1 1,0 1-1,0-1 0,0 1 0,0-1 0,1 0 0,-1 0 0,0 1 1,0-1-1,1 0 0,-1 0 0,1 0 0,-1 0 0,1-1 0,-1 1 0,1 0 1,0-1-1,-1 1 0,1-1 0,0 1 0,-1-1 0,1 0 0,0 0 1,0 0-1,-1 0 0,1 0 0,0 0 0,0 0 0,2-1 0,3 0-563,0 0 0,0-1 0,0 0-1,0-1 1,-1 1 0,1-1 0,0 0-1,-1-1 1,0 0 0,0 0 0,0 0-1,0 0 1,9-11 0,19-17-5536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40.973"/>
    </inkml:context>
    <inkml:brush xml:id="br0">
      <inkml:brushProperty name="width" value="0.025" units="cm"/>
      <inkml:brushProperty name="height" value="0.025" units="cm"/>
    </inkml:brush>
  </inkml:definitions>
  <inkml:trace contextRef="#ctx0" brushRef="#br0">1 38 12716,'0'0'9187,"8"-6"-8162,4 0-907,-1 1-1,1 1 1,-1 0-1,1 1 1,0 0-1,1 1 0,-1 0 1,0 1-1,1 0 1,-1 1-1,0 0 1,16 3-1,-7-1-104,0 0-1,0 2 1,0 0-1,0 2 0,-1 0 1,0 1-1,0 1 1,23 13-1,-40-19 59,0 0-1,0 1 0,-1-1 1,1 0-1,-1 1 0,1 0 1,-1 0-1,0-1 0,0 1 1,0 1-1,0-1 0,-1 0 1,1 0-1,-1 1 1,0-1-1,0 1 0,0-1 1,-1 1-1,1-1 0,-1 1 1,1-1-1,-1 1 0,0 0 1,-1-1-1,1 1 0,-1-1 1,1 1-1,-1-1 0,0 1 1,0-1-1,-1 0 0,1 1 1,-1-1-1,-3 5 1,0 2 175,-1-1 0,0 0 1,0 0-1,-1 0 1,0-1-1,-1 0 0,0-1 1,0 1-1,0-1 1,-14 7-1,11-8-64,0-1-1,-1 0 0,0-1 1,0 0-1,0-1 1,-1 0-1,1-1 0,-1 0 1,-24-1-1,33-1-231,0 0-1,0-1 1,-1 1-1,1-1 1,0 0-1,0-1 1,0 1-1,0-1 1,0 1-1,0-1 0,1 0 1,-1-1-1,-6-4 1,8 5-189,-1-1 0,1 0 0,0 0 0,1 0 0,-1 0 0,0 0 0,1 0 0,0 0 0,-1 0 0,1-1 0,1 1 0,-1 0 0,0-1 0,1 1 0,0 0 0,-1-1 0,2 1 0,-1-1 0,1-5 0,-1 6-80,1 1-1,0-1 1,0 1 0,0-1-1,0 1 1,0-1-1,0 1 1,0 0-1,1-1 1,-1 1 0,1 0-1,0 0 1,0 0-1,0 0 1,0 1-1,0-1 1,0 0 0,3-1-1,45-21-9039,-17 12 610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41.333"/>
    </inkml:context>
    <inkml:brush xml:id="br0">
      <inkml:brushProperty name="width" value="0.025" units="cm"/>
      <inkml:brushProperty name="height" value="0.025" units="cm"/>
    </inkml:brush>
  </inkml:definitions>
  <inkml:trace contextRef="#ctx0" brushRef="#br0">19 1 13645,'0'0'13869,"-12"64"-13356,8-36-257,1 2-128,3 3-96,0-4-32,0 0 0,5-5-641,2-3-704,0-5-577,1-7-576,-3-7-961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41.661"/>
    </inkml:context>
    <inkml:brush xml:id="br0">
      <inkml:brushProperty name="width" value="0.025" units="cm"/>
      <inkml:brushProperty name="height" value="0.025" units="cm"/>
    </inkml:brush>
  </inkml:definitions>
  <inkml:trace contextRef="#ctx0" brushRef="#br0">6 58 13132,'0'0'7303,"-2"-9"-5338,2 8-1897,-1 0 0,1-1-1,-1 1 1,1 0 0,-1-1 0,1 1 0,0-1 0,0 1 0,0 0-1,-1-1 1,1 1 0,1-1 0,-1 1 0,0 0 0,0-1 0,0 1-1,1-1 1,-1 1 0,1 0 0,-1-1 0,1 1 0,0 0 0,-1 0-1,1 0 1,0-1 0,0 1 0,1-1 0,3 0 51,0 0 0,0 0 0,-1 1 0,1 0 0,0 0 0,1 1 1,-1-1-1,0 1 0,7 0 0,20 0-30,113 1 235,-128 0-304,0 1-1,0 1 1,0 0-1,0 2 1,-1 0-1,20 8 1,-34-12 7,0 0-1,1-1 1,-1 1 0,0 0 0,0 1 0,0-1 0,0 0 0,-1 1 0,1-1 0,0 1 0,0-1 0,-1 1 0,1 0 0,-1-1 0,1 1-1,-1 0 1,0 0 0,0 0 0,2 4 0,-3-4 27,-1-1 0,1 1 1,0-1-1,0 1 0,-1-1 0,1 1 0,0-1 0,-1 1 0,0-1 1,1 1-1,-1-1 0,0 0 0,0 1 0,0-1 0,0 0 0,0 0 1,0 0-1,0 1 0,0-1 0,0 0 0,-2 1 0,-8 5 245,0-1 0,0 1 0,0-2 0,-1 0 0,-16 5 0,-98 24-2285,123-32 401</inkml:trace>
  <inkml:trace contextRef="#ctx0" brushRef="#br0" timeOffset="1">515 176 16624,'0'0'11467,"50"3"-10763,-25 1-255,4 1-353,2-1-64,2-3-96,-2-1-865,-3 0-1121,-1 0-2178,-3-6-4260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42.767"/>
    </inkml:context>
    <inkml:brush xml:id="br0">
      <inkml:brushProperty name="width" value="0.025" units="cm"/>
      <inkml:brushProperty name="height" value="0.025" units="cm"/>
    </inkml:brush>
  </inkml:definitions>
  <inkml:trace contextRef="#ctx0" brushRef="#br0">103 68 9993,'0'0'3705,"9"-5"-1164,2 0-1745,-7 3-432,1 0-1,-1 0 1,0-1-1,0 1 1,0-1-1,0 0 1,-1 0 0,7-6-1,-10 9-241,0-1 0,0 1 0,1 0-1,-1 0 1,0 0 0,0 0 0,1-1 0,-1 1-1,0 0 1,0 0 0,1-1 0,-1 1 0,0 0-1,0 0 1,0-1 0,0 1 0,1 0-1,-1 0 1,0-1 0,0 1 0,0 0 0,0-1-1,0 1 1,0 0 0,0-1 0,0 1 0,0 0-1,0-1 1,0 1 0,0 0 0,0-1 0,0 1-1,0 0 1,0 0 0,0-1 0,0 1 0,-1 0-1,1-1 1,0 1 0,0-1 0,-16 0 1402,-21 8-1278,24-1-220,0 0 0,1 1 0,-16 11-1,24-16-21,0 1 0,0 0-1,0 0 1,0 1 0,1-1-1,-1 1 1,1 0 0,0 0-1,0 0 1,0 0 0,1 0-1,0 1 1,-2 4 0,3-9-3,1 1 1,0-1 0,0 0 0,0 1-1,0-1 1,0 1 0,0-1-1,0 0 1,0 1 0,0-1 0,0 1-1,0-1 1,0 0 0,0 1-1,0-1 1,1 1 0,-1-1 0,0 0-1,0 1 1,0-1 0,0 0-1,1 1 1,-1-1 0,0 0 0,0 1-1,1-1 1,-1 0 0,0 0-1,1 1 1,-1-1 0,0 0 0,1 0-1,-1 0 1,0 1 0,1-1-1,-1 0 1,1 0 0,20 0 65,20-13 41,-22 3-215,-1 0 0,0-2 1,-1 0-1,0-1 0,17-17 0,-34 29 11,-21 43-112,8-14 245,1 1 1,1 1-1,-11 52 0,14-47 13,-2 0 0,-18 41 0,26-72-36,2-2-1,-1 0 0,1 0 0,-1 0 0,0 0 0,0-1 0,0 1 0,1 0 0,-1 0 0,-1-1 0,1 1 0,0 0 0,0-1 0,-1 1 0,1-1 0,-1 0 0,1 1 0,-1-1 1,1 0-1,-1 0 0,0 0 0,0 0 0,0 0 0,1-1 0,-1 1 0,0 0 0,0-1 0,-3 1 0,4-4 2,0 0-1,1 0 1,-1 0 0,0 0-1,1 0 1,0 0 0,0 0-1,0 0 1,0 0 0,0 0 0,2-5-1,-2 8-14,2-13-161,1 1-1,1 0 0,0-1 1,1 1-1,0 1 0,0-1 1,2 1-1,11-17 1,-3 6-223,1 2 0,2-1 0,22-20 1,-38 39 374,3-3-2,0 0-1,0-1 0,1 2 1,0-1-1,0 1 1,0 0-1,0 0 0,1 0 1,0 1-1,-1 0 1,1 1-1,0-1 1,14-2-1,-20 5 10,-1 0 0,1 0 0,-1 0 0,1 1 0,-1-1 0,1 0 0,-1 0 0,1 0 0,-1 0 1,0 0-1,1 1 0,-1-1 0,1 0 0,-1 0 0,1 1 0,-1-1 0,0 0 0,1 1 0,-1-1 0,0 0 0,1 1 0,-1-1 0,0 1 0,1-1 0,-1 1 0,0-1 0,0 0 1,0 1-1,1-1 0,-1 1 0,0-1 0,0 1 0,-1 22-118,-13 19-48,-6-16 1533,19-30-415,10-16-495,-2 5-352,0-1-1,-1 0 1,-1 0 0,0-1-1,-1 1 1,-1-1 0,-1 0-1,1-25 1,-3 42-99,1 0 0,-1-1 1,1 1-1,-1 0 0,1 0 1,-1-1-1,1 1 0,-1 0 1,1 0-1,-1 0 0,1 0 1,-1 0-1,1 0 0,-1 0 1,1 0-1,-1 0 0,1 0 0,-1 0 1,1 0-1,-1 0 0,1 0 1,-1 1-1,1-1 0,-1 0 1,1 0-1,-1 0 0,1 1 1,-1-1-1,1 0 0,-1 1 1,0-1-1,1 0 0,0 1 1,18 10 61,35 17-2091,-40-21 727,1-2 0,0 0-1,0-1 1,0 0 0,0-1-1,1-1 1,20 1 0,-24-3-4388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43.735"/>
    </inkml:context>
    <inkml:brush xml:id="br0">
      <inkml:brushProperty name="width" value="0.025" units="cm"/>
      <inkml:brushProperty name="height" value="0.025" units="cm"/>
    </inkml:brush>
  </inkml:definitions>
  <inkml:trace contextRef="#ctx0" brushRef="#br0">177 87 12620,'0'0'9620,"-3"-8"-7442,2 6-2108,1-1 1,-1 1-1,0 0 1,0 0 0,0-1-1,0 1 1,0 0-1,-1 0 1,1 0-1,-1 0 1,1 1 0,-1-1-1,0 0 1,0 1-1,0-1 1,0 1-1,0-1 1,0 1 0,0 0-1,0 0 1,0 0-1,0 0 1,-1 0-1,1 1 1,0-1 0,-1 1-1,1-1 1,-1 1-1,1 0 1,0 0-1,-1 0 1,1 0 0,-1 0-1,1 1 1,0-1-1,-1 1 1,1-1-1,0 1 1,-1 0 0,-1 1-1,-3 2-33,1-1 0,1 1 0,-1 0 0,0 0 0,1 1 0,0-1 0,0 1 0,0 0 0,1 1 0,-1-1 0,1 1 0,-4 8 0,5-9 2,0 1-1,0-1 0,1 0 1,-1 1-1,1-1 0,1 1 1,-1-1-1,1 1 0,0 0 1,0 0-1,1 0 0,0-1 1,0 1-1,0 0 0,2 8 1,-1-12-34,0 0 0,0 0 0,1 1 1,-1-1-1,0 0 0,1 0 1,0-1-1,-1 1 0,1 0 0,0 0 1,0-1-1,0 1 0,0-1 1,0 0-1,1 0 0,-1 0 0,0 0 1,0 0-1,1 0 0,-1 0 1,1-1-1,-1 1 0,1-1 1,-1 0-1,1 1 0,-1-1 0,0 0 1,1-1-1,-1 1 0,1 0 1,2-1-1,2 0 9,1 0 1,-1-1 0,1 0-1,-1 0 1,0 0-1,0-1 1,0 0-1,0 0 1,7-5 0,-1-4-36,-1 0 0,0 0 0,-1-2 0,-1 1 0,0-1 0,-1 0 0,14-30 0,-8 16 7,-14 27 13,-1 0-1,1 0 1,-1 0-1,1 1 1,0-1 0,-1 0-1,1 1 1,0-1-1,0 0 1,-1 1 0,1-1-1,0 1 1,0-1-1,0 1 1,0-1 0,0 1-1,0 0 1,-1-1-1,1 1 1,0 0 0,0 0-1,0 0 1,0 0-1,0 0 1,0 0 0,1 0-1,30 11-81,-23-5 50,0 1 1,0 0-1,14 13 1,-22-18 28,1-1 0,-1 1 0,0-1 0,1 1 0,-1-1 0,0 1 0,0 0 0,0 0 0,0 0 0,0-1 0,-1 1 0,1 0 0,0 0 0,-1 0 0,0 0 0,1 0 0,-1 0 0,0 0 0,0 0 0,0 0 0,0 0 0,-1 3 0,0 0 1,-1-1 1,0 0-1,-1 1 1,1-1-1,-1 0 1,1 0-1,-6 4 1,6-5 3,-1 0 0,1 0 0,0 0 0,0 0 0,0 0 1,0 1-1,0-1 0,1 1 0,-1-1 0,1 1 0,0-1 1,0 1-1,0 3 0,1-6 2,1 0 0,-1-1 0,1 1 0,-1 0 0,1-1 0,0 1 0,-1-1 0,1 1 1,0-1-1,-1 1 0,1-1 0,0 0 0,0 1 0,-1-1 0,1 0 0,0 0 0,0 1 0,-1-1 0,1 0 0,0 0 0,0 0 0,0 0 0,0 0 0,-1 0 0,1 0 1,0 0-1,1-1 0,26-1 55,-17-3-55,1-1 1,-1 1-1,0-2 0,0 1 1,-1-2-1,0 1 0,0-1 0,-1-1 1,0 0-1,0 0 0,-1-1 1,13-20-1,-17 19-24,-8 11-53,-12 16 14,15-14 67,-1 1 1,0 0-1,1-1 0,0 1 1,0 0-1,0 0 0,0 0 1,0 0-1,0 0 0,1 0 1,-1 0-1,1 0 0,0 0 1,0 0-1,0 0 0,0 0 1,1 0-1,-1 0 0,2 4 1,-1-5 3,1 0 1,-1 0 0,1-1-1,0 1 1,-1 0 0,1-1-1,0 1 1,0-1-1,0 1 1,0-1 0,0 0-1,0 0 1,1 0 0,-1 0-1,0 0 1,0-1 0,1 1-1,-1-1 1,0 1 0,1-1-1,-1 0 1,1 0 0,-1 0-1,4-1 1,1 1 24,1 0 0,-1-1 1,1 0-1,-1-1 1,1 0-1,-1 0 0,0 0 1,0-1-1,0 0 0,0-1 1,-1 1-1,1-1 0,5-5 1,-8 6 24,0-1 0,0 1 1,-1-1-1,1 0 1,-1 1-1,0-1 1,0-1-1,0 1 1,-1 0-1,0-1 0,0 1 1,0-1-1,0 0 1,0 0-1,-1 0 1,0 0-1,0 0 1,-1 0-1,1 0 0,-1-7 1,-1 8-43,0 1 1,0-1 0,-1 0-1,1 1 1,-1 0 0,1-1-1,-1 1 1,0 0 0,-1 0-1,1 0 1,0 0 0,-1 0-1,0 1 1,1-1 0,-1 1-1,0-1 1,0 1-1,-1 0 1,1 0 0,0 1-1,-1-1 1,1 1 0,-1-1-1,-4 0 1,13 20-1344,-1-14 884,0-1-1,1 1 1,-1-1-1,0 0 1,1 0-1,0-1 1,0 0-1,0 1 1,0-1-1,0-1 1,0 1-1,9 0 1,-4 0-1446,1 0 0,0-1 1,-1-1-1,1 0 1,16-2-1,-7-4-3143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6:44.392"/>
    </inkml:context>
    <inkml:brush xml:id="br0">
      <inkml:brushProperty name="width" value="0.025" units="cm"/>
      <inkml:brushProperty name="height" value="0.025" units="cm"/>
    </inkml:brush>
  </inkml:definitions>
  <inkml:trace contextRef="#ctx0" brushRef="#br0">108 16 9673,'0'0'12460,"-8"8"-10997,-4 7-937,1 0 0,0 1 1,2 0-1,0 1 0,0 0 1,2 0-1,0 1 1,1 0-1,-7 36 0,10-30-195,1 1 0,3 49 0,-2-73-318,1 0-1,0-1 0,0 1 1,0-1-1,0 1 1,1 0-1,-1-1 0,0 1 1,0-1-1,0 1 0,0 0 1,1-1-1,-1 1 1,0-1-1,0 1 0,1-1 1,-1 1-1,0-1 1,1 1-1,-1-1 0,1 1 1,-1-1-1,0 0 0,1 1 1,-1-1-1,1 0 1,-1 1-1,1-1 0,0 0 1,-1 0-1,1 1 0,-1-1 1,1 0-1,-1 0 1,1 0-1,0 0 0,-1 0 1,1 0-1,-1 0 1,1 0-1,0 0 0,1 0 7,-1 0-1,0-1 1,1 1 0,-1-1-1,0 1 1,0-1-1,0 0 1,0 1-1,0-1 1,1 0-1,-1 0 1,0 0 0,-1 0-1,1 0 1,0 0-1,0 0 1,1-1-1,5-14-69,-1 1-1,-1-1 0,0 0 0,-1 0 0,-1-1 1,-1 1-1,0-1 0,-1 1 0,-1-26 1,0 42-56,2 2 96,1 0 0,0 0 1,0 0-1,0 0 0,0-1 1,0 0-1,0 1 0,1-1 1,-1 0-1,0 0 0,5 0 1,3 1 15,-1 0 1,0-1-1,1 0 0,-1-1 1,1 0-1,-1-1 1,1 0-1,-1 0 0,1-1 1,-1-1-1,0 1 1,0-2-1,0 1 1,10-7-1,-14 7 2,-1 0-1,0-1 1,0 0-1,0 0 1,0 0-1,-1 0 1,1-1-1,-1 1 1,0-1-1,-1 0 1,1-1-1,-1 1 1,0 0-1,0-1 1,-1 0-1,0 0 1,0 0-1,0 0 1,-1 0-1,1 0 1,-2 0-1,1 0 1,-1 0 0,0-1-1,0-5 1,0 11-9,0 0 1,0 0 0,0 0 0,-1 0 0,1 0 0,0 0 0,0 1-1,-1-1 1,1 0 0,-1 0 0,1 0 0,0 0 0,-1 1-1,1-1 1,-1 0 0,0 1 0,1-1 0,-1 0 0,0 1 0,1-1-1,-1 1 1,0-1 0,0 1 0,1-1 0,-1 1 0,0-1 0,0 1-1,0 0 1,0 0 0,1-1 0,-1 1 0,0 0 0,0 0-1,0 0 1,0 0 0,0 0 0,0 0 0,0 0 0,0 0 0,1 0-1,-1 0 1,0 1 0,0-1 0,0 0 0,-1 2 0,-3-1-11,1 1 1,-1-1 0,1 1-1,0 0 1,0 1 0,0-1-1,0 1 1,-4 3 0,-5 6 16,1 1-1,0 1 1,-15 22 0,23-30 27,0 1 0,1-1 0,0 1 1,0 0-1,0 0 0,1 0 0,0 1 1,0-1-1,0 0 0,1 1 0,0 7 0,1-12-28,1-1-1,-1 0 0,1 0 0,-1 0 0,1 0 0,0 0 0,0 1 0,-1-1 0,2 0 1,-1-1-1,0 1 0,0 0 0,0 0 0,1 0 0,-1-1 0,1 1 0,0-1 0,-1 1 0,1-1 1,0 0-1,0 0 0,0 1 0,0-1 0,0 0 0,0-1 0,0 1 0,0 0 0,0-1 1,0 1-1,1-1 0,-1 0 0,2 1 0,13 1-86,0-1 0,0 0 0,21-2 1,-15 0-234,33-1-325,-37 0 522,1 1 0,35 3 0,-54-1 176,0-1 1,0 1-1,0-1 0,0 1 1,-1 0-1,1-1 1,0 1-1,0 0 0,-1 0 1,1-1-1,-1 1 1,1 0-1,-1 0 1,1 0-1,-1 0 0,1 0 1,-1 0-1,0 0 1,1 0-1,-1 0 0,0 0 1,0 0-1,0 0 1,0 0-1,0 0 1,0 0-1,0 0 0,0 0 1,0 0-1,0 0 1,-1 0-1,1 0 0,0 0 1,-1-1-1,1 1 1,-1 0-1,0 1 1,-14 37 861,12-35-1006,0 0-71,1 1 0,-1-1 0,1 1 0,0-1 0,0 1 0,0 0 0,1 0 0,-1 0 0,1 0 0,0 5 0,10-10-10268</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8:12.383"/>
    </inkml:context>
    <inkml:brush xml:id="br0">
      <inkml:brushProperty name="width" value="0.025" units="cm"/>
      <inkml:brushProperty name="height" value="0.025" units="cm"/>
    </inkml:brush>
  </inkml:definitions>
  <inkml:trace contextRef="#ctx0" brushRef="#br0">1 138 4965,'0'0'5407,"8"-3"-5294,11-2 227,0 0 1,1 1 0,0 1 0,36-2-1,95 6 1245,-61 1-1430,236 17 509,-19 0-357,253-41-44,-1-33 190,511-21 299,-527 103-421,431-3 1128,-785-25-1449,107-10-32,14 1 1464,-308 10-1398,-1 1 1,0-1 0,1 1 0,-1-1 0,0 1 0,0 0 0,0-1 0,1 1-1,-1 0 1,0 0 0,0 0 0,0 0 0,0 0 0,0 0 0,0 0 0,-1 0 0,1 0-1,0 0 1,0 1 0,-1-1 0,2 2 0,8 29-4017,-9-26-1323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8:14.487"/>
    </inkml:context>
    <inkml:brush xml:id="br0">
      <inkml:brushProperty name="width" value="0.025" units="cm"/>
      <inkml:brushProperty name="height" value="0.025" units="cm"/>
    </inkml:brush>
  </inkml:definitions>
  <inkml:trace contextRef="#ctx0" brushRef="#br0">54 62 7335,'0'0'769,"-8"0"15,1 0-527,4 0-166,1-1 0,-1 1 0,0 0 1,1 0-1,-1 0 0,0 1 0,1-1 0,-1 1 0,1-1 0,-1 1 0,1 0 0,-1 0 0,-2 2 1,12-4 34,0 1 0,1 0 0,-1 1 0,0 0 1,11 2-1,-5-1 99,79 12 604,-5-1-301,101 3-1,21-15-275,9-1 375,329 42 0,-366-14-102,299 7 1,134-72-224,-4-50-203,11 3 2,-466 73 326,0 7 0,162 16 0,15 13 2002,-368-32-3874,-13-1-4386,15 6 66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0:51.412"/>
    </inkml:context>
    <inkml:brush xml:id="br0">
      <inkml:brushProperty name="width" value="0.025" units="cm"/>
      <inkml:brushProperty name="height" value="0.025" units="cm"/>
    </inkml:brush>
  </inkml:definitions>
  <inkml:trace contextRef="#ctx0" brushRef="#br0">122 154 9737,'-10'0'102,"4"0"-84,-5 0 105,1 0-1,0-1 0,-1 0 1,-11-3-1,20 3-82,0 1-1,0 0 1,0-1-1,0 0 1,0 1 0,0-1-1,0 0 1,0 0-1,0 0 1,1-1 0,-1 1-1,0 0 1,1-1-1,-1 1 1,1 0-1,-1-1 1,1 0 0,0 1-1,0-1 1,0 0-1,0 0 1,0 0 0,0 0-1,0 0 1,0 0-1,1 0 1,-1 0 0,1 0-1,0 0 1,-1-2-1,30 2-204,85-4 115,201-36 0,-200 22 28,195-8 0,977 25 3257,-381 30-2205,41 18 283,3-39 226,-766-6-526,-183 0-1124,-1-1 0,1 1 0,-1 0 0,1 0 0,-1-1 0,1 1 0,-1 0 0,1-1 0,-1 1 0,1 0 0,-1-1 0,0 1 0,1-1 0,-1 1 0,0 0 0,1-1 0,-1 1 0,0-1 0,1 1 0,-1-1 0,0 1 0,0-1 0,0 1 0,0-1 0,1 0 0,-1 1 0,0-1 0,0 1 0,0-1 0,0 1 0,0-1 0,0 1 0,-1-1 0,1 0 0,0 1 0,0-1 0,0 1 0,0-1 0,-1 1 0,1-1 0,0 1 0,0-1 0,-1 1 0,1-1 0,0 1 0,-1 0 0,1-1 0,-1 1 0,1-1 0,0 1 0,-1 0 0,0-1 0,-16-18-4907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0:53.809"/>
    </inkml:context>
    <inkml:brush xml:id="br0">
      <inkml:brushProperty name="width" value="0.025" units="cm"/>
      <inkml:brushProperty name="height" value="0.025" units="cm"/>
    </inkml:brush>
  </inkml:definitions>
  <inkml:trace contextRef="#ctx0" brushRef="#br0">3236 209 5958,'-105'-12'542,"1"-6"-1,0-4 1,-108-38 0,51 14-414,92 30-103,-1 3 1,-1 3-1,-97-1 0,-214 27 13,-330 91 538,518-63-287,-301 111-1,451-139-218,2 2 1,0 2-1,-72 47 1,103-60-55,-1 2 0,2-1 0,-1 2 0,1-1 0,1 1 0,-1 1 0,2 0 0,0 0 0,0 1 1,1-1-1,0 2 0,1-1 0,0 1 0,1 0 0,1 0 0,0 0 0,-2 17 0,3-7-15,2 0-1,0 0 0,2 0 1,1 0-1,0 0 1,2 0-1,1 0 1,8 25-1,-2-17 0,1 0-1,2-1 1,1-1-1,2 0 1,23 31 0,-3-13-2,2-2 1,3-1 0,1-2 0,2-2 0,97 66 0,-54-51 11,2-4 0,3-4 0,122 44 0,309 69 46,-184-84 157,4-14 0,409 19 0,701-44 317,-575-72-557,-12-89-133,-435 12-125,-371 91 160,-1-2 1,-1-3-1,-2-3 1,101-66 0,-140 82 65,-1-1 0,0 0-1,-1-1 1,-1-1 0,0-1 0,17-25 0,-28 35 45,1 0 0,-1-1-1,0 0 1,0 0 0,-1 0 0,0-1 0,0 1-1,-1-1 1,0 1 0,-1-1 0,0 0 0,0 0 0,-1 0-1,0 1 1,-1-1 0,1 0 0,-2 0 0,-3-14-1,-1 9 20,0 1-1,-1 0 0,0 0 1,-1 1-1,0 0 0,-1 0 0,-1 1 1,0 0-1,0 0 0,-1 2 1,0-1-1,-1 1 0,-23-13 0,-3 0 1,0 2 0,-2 1 0,-63-20 0,29 17-260,-2 4-1,0 2 0,-100-6 0,-236 7-2623,179 15-1199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4.607"/>
    </inkml:context>
    <inkml:brush xml:id="br0">
      <inkml:brushProperty name="width" value="0.025" units="cm"/>
      <inkml:brushProperty name="height" value="0.025" units="cm"/>
    </inkml:brush>
  </inkml:definitions>
  <inkml:trace contextRef="#ctx0" brushRef="#br0">119 1 4965,'0'0'14691,"-8"3"-13009,-53 31 1063,57-31-2542,-1 0 0,1 0 0,0 1 0,1-1 1,-1 1-1,1 0 0,0 0 0,-1 0 0,2 0 0,-1 0 0,0 1 1,1-1-1,-4 10 0,7-13-218,0 0 1,0-1-1,0 1 0,0 0 1,0-1-1,0 1 1,0-1-1,0 1 0,0-1 1,0 1-1,0-1 1,0 0-1,0 1 0,0-1 1,0 0-1,0 0 1,0 0-1,0 0 1,1 0-1,-1 0 0,0 0 1,2-1-1,36 1-308,-37 0 277,34-2-506,2-1-758,50 4 1,-86-1 1321,-1 0-1,1 0 0,-1 0 1,0 0-1,1 0 1,-1 0-1,1 0 1,-1 0-1,0 1 1,1-1-1,-1 0 0,0 1 1,1-1-1,-1 1 1,0 0-1,0-1 1,1 1-1,-1 0 1,0 0-1,0 0 0,0 0 1,0 0-1,0 0 1,0 0-1,0 0 1,0 0-1,-1 0 1,1 1-1,0-1 0,-1 0 1,1 0-1,-1 1 1,1-1-1,-1 1 1,0-1-1,1 0 1,-1 1-1,0-1 1,0 1-1,0-1 0,0 0 1,0 1-1,0-1 1,-1 1-1,1-1 1,0 0-1,-1 1 1,1-1-1,-2 2 0,-1 4 205,0-1-1,0 0 0,-1 0 0,1-1 0,-2 1 1,1-1-1,0 0 0,-11 9 0,11-11-129,-72 52 1702,70-51-1914,1-1 1,-1 0 0,0 0-1,-1-1 1,1 1-1,0-1 1,-1-1-1,1 1 1,-1-1-1,0 0 1,-12-1 0,8-5-3484,5-12-2920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0:59.744"/>
    </inkml:context>
    <inkml:brush xml:id="br0">
      <inkml:brushProperty name="width" value="0.025" units="cm"/>
      <inkml:brushProperty name="height" value="0.025" units="cm"/>
    </inkml:brush>
  </inkml:definitions>
  <inkml:trace contextRef="#ctx0" brushRef="#br0">5421 215 3940,'-18'-19'528,"-1"0"0,-1 2 0,-1 0 1,0 1-1,-1 1 0,-1 1 0,0 1 0,-1 1 1,-49-17-1,31 17-405,0 2 0,-1 2 1,0 2-1,0 1 0,-59 2 0,-430 20 355,-2 1 395,67-28-371,-254 6 176,181 55-938,2 35-144,277-42 326,139-24 196,-201 61 1,270-62-92,1 1 0,1 3 0,1 2 0,1 2 1,1 2-1,-50 41 0,47-30-37,2 3 0,2 2 0,-73 90 0,103-113-1,2 0 1,0 1-1,2 1 1,0 0 0,2 1-1,0 0 1,2 1-1,1 0 1,1 0-1,1 1 1,-4 47-1,9-50 3,1 0-1,1-1 1,1 1-1,1 0 1,1-1-1,1 0 1,1 0 0,1 0-1,1-1 1,1 0-1,1 0 1,1-1-1,0 0 1,2-1-1,1-1 1,17 21-1,2-6 2,1-1 0,1-1-1,2-2 1,1-2 0,1-2-1,1-1 1,2-2 0,0-1 0,1-3-1,51 16 1,33 3 46,1-5 0,180 23 1,691 44 96,5-61-43,-103-33-58,-634-17-26,361-62 1,-377 23-2,447-148 0,-654 182-6,-1-1 0,0-2 0,-2-2 1,0-2-1,64-47 0,-88 56 45,0-1 0,-1-1 0,-1 0 0,0-2 0,-1 1 1,-1-2-1,-1 1 0,0-2 0,-1 0 0,-2 0 0,0-1 0,-1 0 0,10-39 0,-12 28-18,-1 1 0,-2-1 0,-1-1 0,-1 1 0,-2 0 1,-1 0-1,-2 0 0,-1 0 0,-1 1 0,-2 0 0,-1 0 0,-22-51 0,10 39 120,-2 1 0,-1 1 0,-3 2 0,-1 0 0,-1 2 0,-3 1 0,0 2 0,-39-31 0,16 18 103,-2 3 0,-3 2 1,-1 3-1,-1 3 0,-3 2 0,-95-36 0,104 51-525,0 2 1,-2 3-1,1 2 1,-1 3-1,-1 2 0,0 3 1,1 2-1,-83 9 0,-40 22-3234,-5 10-2824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06.462"/>
    </inkml:context>
    <inkml:brush xml:id="br0">
      <inkml:brushProperty name="width" value="0.025" units="cm"/>
      <inkml:brushProperty name="height" value="0.025" units="cm"/>
    </inkml:brush>
  </inkml:definitions>
  <inkml:trace contextRef="#ctx0" brushRef="#br0">165 1 6342,'0'0'7527,"-5"9"-7068,-10 22 102,1 1-1,1 0 0,2 1 1,2 0-1,-11 69 0,-7 190 950,21-192-915,-38 432 2314,44-507-2951,5-31-1833,8-38-5609,-9 22 2797</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06.962"/>
    </inkml:context>
    <inkml:brush xml:id="br0">
      <inkml:brushProperty name="width" value="0.025" units="cm"/>
      <inkml:brushProperty name="height" value="0.025" units="cm"/>
    </inkml:brush>
  </inkml:definitions>
  <inkml:trace contextRef="#ctx0" brushRef="#br0">0 73 7143,'0'0'5819,"9"-5"-4773,13-6-740,0 2-1,0 0 1,1 1 0,0 2-1,0 0 1,1 2 0,35-3-1,185 0-208,-200 7 35,289 12 1689,-300 3-1773,-32-14-19,1 0-1,-1 0 1,0 0-1,0 0 1,0 0 0,0 1-1,0-1 1,-1 0 0,1 1-1,0-1 1,0 0 0,-1 1-1,1-1 1,-1 1-1,1-1 1,-1 0 0,0 1-1,0 0 1,1-1 0,-1 1-1,0-1 1,0 1 0,-1 1-1,1-2-52,0 0-1,-1 0 1,1 0-1,0-1 1,0 1-1,0 0 1,0 0 0,0 0-1,0-1 1,0 1-1,0 0 1,1 0-1,-1 0 1,0-1-1,0 1 1,1 0-1,-1 0 1,0 0-1,1-1 1,-1 1 0,1 0-1,-1-1 1,1 1-1,-1 0 1,1-1-1,-1 1 1,1-1-1,0 1 1,-1-1-1,1 1 1,0-1 0,-1 0-1,1 1 1,0-1-1,0 0 1,-1 1-1,1-1 1,0 0-1,0 0 1,0 0-1,-1 0 1,1 0-1,0 0 1,0 0 0,1 0-1,4-1-3189,-1-8-3902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07.757"/>
    </inkml:context>
    <inkml:brush xml:id="br0">
      <inkml:brushProperty name="width" value="0.025" units="cm"/>
      <inkml:brushProperty name="height" value="0.025" units="cm"/>
    </inkml:brush>
  </inkml:definitions>
  <inkml:trace contextRef="#ctx0" brushRef="#br0">1 65 9289,'0'0'7885,"15"-7"-7458,2-2-329,0 2 0,0 0 1,0 1-1,1 0 1,0 2-1,23-4 0,57 0-20,124 6-1,-214 2-89,0 1 0,0 0-1,0 0 1,0 1 0,0 0 0,11 5-1,-18-7 19,0 1 0,0-1-1,0 1 1,0-1 0,0 1 0,0 0-1,0-1 1,0 1 0,-1 0 0,1 0-1,0 0 1,0 0 0,-1-1-1,1 1 1,0 0 0,-1 0 0,1 0-1,-1 0 1,1 1 0,-1-1-1,1 1 1,-2 0 31,1-1 0,0 1 0,-1 0 0,1-1 0,-1 1 0,1-1 0,-1 1 0,0-1 0,0 1 0,1-1 0,-1 1 0,0-1 0,0 0 0,-1 1 0,1-1 0,0 0 0,0 0 0,-1 0 0,-1 2 0,-38 26 937,-1-1 0,-2-2 1,-54 24-1,-15 9 408,92-48-1164,5-3-174,0 1-1,0 0 1,1 2-1,0-1 1,1 2-1,0-1 1,-17 21-1,31-32-139,-1 0 0,1 1 0,-1-1 0,1 1 0,-1-1 0,1 1 0,-1-1 0,1 1 0,0 0 0,-1-1 0,1 1 0,0-1 0,-1 1 0,1 0 0,0-1 0,0 1 0,0 0 0,0-1 0,-1 1 0,1 0 0,0-1 0,0 1 0,0 0 0,0 0 1,1-1-1,-1 1 0,0 0 0,0-1 0,0 1 0,0 0 0,1-1 0,-1 1 0,0-1 0,1 1 0,-1 0 0,0-1 0,1 1 0,-1-1 0,1 1 0,-1-1 0,1 1 0,-1-1 0,1 1 0,-1-1 0,1 0 0,0 1 0,-1-1 0,1 0 0,-1 1 0,1-1 0,0 0 0,-1 0 0,1 0 0,0 0 0,0 1 0,-1-1 0,1 0 0,0 0 0,-1 0 0,1 0 0,0-1 0,-1 1 0,1 0 0,0 0 0,-1 0 0,2-1 0,50-7-7705,-1-11-2235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08.319"/>
    </inkml:context>
    <inkml:brush xml:id="br0">
      <inkml:brushProperty name="width" value="0.025" units="cm"/>
      <inkml:brushProperty name="height" value="0.025" units="cm"/>
    </inkml:brush>
  </inkml:definitions>
  <inkml:trace contextRef="#ctx0" brushRef="#br0">214 107 6854,'0'0'1629,"4"-8"74,18-45 1145,-5 7 4500,-31 80-6380,-2-1-1,-1-1 1,-2 0-1,-32 41 1,22-31-897,-37 68 1,54-87-30,7-13-17,-1-1 0,2 1 0,0 0 1,0 0-1,0 0 0,-2 16 1,6-26-52,1 1 0,-1-1 1,0 1-1,0-1 1,0 1-1,0-1 1,1 0-1,-1 1 1,0-1-1,1 1 1,-1-1-1,0 0 0,1 1 1,-1-1-1,0 0 1,1 0-1,-1 1 1,0-1-1,1 0 1,-1 0-1,1 1 1,-1-1-1,1 0 0,-1 0 1,1 0-1,-1 0 1,1 0-1,-1 0 1,0 0-1,1 0 1,-1 0-1,1 0 1,-1 0-1,1 0 0,-1 0 1,1 0-1,-1 0 1,1 0-1,-1 0 1,1-1-1,-1 1 1,0 0-1,1 0 1,-1 0-1,1-1 1,-1 1-1,0 0 0,1-1 1,-1 1-1,26-13-2524,2-10-1267,4-10-3102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09.068"/>
    </inkml:context>
    <inkml:brush xml:id="br0">
      <inkml:brushProperty name="width" value="0.025" units="cm"/>
      <inkml:brushProperty name="height" value="0.025" units="cm"/>
    </inkml:brush>
  </inkml:definitions>
  <inkml:trace contextRef="#ctx0" brushRef="#br0">262 88 7239,'0'0'923,"6"-8"433,-2 4-751,30-39 1317,-32 41-1243,0 0 0,-1-1-1,0 0 1,1 1 0,-1-1 0,0 0 0,0 1-1,0-1 1,-1 0 0,1-3 0,-3 6-503,-1 0 0,1 0 0,0 1 0,-1-1 1,1 1-1,0 0 0,0-1 0,-1 1 0,1 0 0,0 0 1,-3 2-1,-19 15 116,0 1 1,0 0 0,2 2 0,1 1-1,0 0 1,2 2 0,-33 50-1,40-52-153,0 0 0,2 0 0,0 1 0,2 1 0,1-1 0,0 1 0,2 0 0,1 1 0,0-1 0,1 33 0,3-55-178,0-1-1,0 1 0,0 0 1,0 0-1,1 0 1,-1-1-1,1 1 1,-1 0-1,1-1 0,-1 1 1,1 0-1,0-1 1,0 1-1,0-1 1,0 1-1,0-1 0,0 1 1,0-1-1,0 0 1,1 1-1,-1-1 1,1 0-1,-1 0 1,0 0-1,1 0 0,0 0 1,-1-1-1,1 1 1,0 0-1,-1-1 1,1 1-1,0-1 0,0 0 1,-1 1-1,1-1 1,0 0-1,0 0 1,2 0-1,2-1-508,0 1 1,0-1-1,-1 0 1,1 0-1,0 0 0,-1-1 1,1 0-1,-1 0 1,0-1-1,1 1 0,4-5 1,20-14-4525,0-4-1537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09.474"/>
    </inkml:context>
    <inkml:brush xml:id="br0">
      <inkml:brushProperty name="width" value="0.025" units="cm"/>
      <inkml:brushProperty name="height" value="0.025" units="cm"/>
    </inkml:brush>
  </inkml:definitions>
  <inkml:trace contextRef="#ctx0" brushRef="#br0">190 13 11755,'0'0'7800,"-9"-2"-7277,6 1-477,0 1-1,-1-1 1,1 0 0,-1 1 0,1 0 0,-1 0 0,0 0-1,1 1 1,-1-1 0,1 1 0,0 0 0,-1-1 0,1 2 0,-4 0-1,1 2 100,0-1-1,0 1 0,0 1 0,0-1 1,1 1-1,0 0 0,-8 9 0,-34 46 1748,43-55-1744,1 0 0,1 0 0,-1 0 0,0 1-1,1-1 1,0 1 0,1-1 0,-1 1 0,1 0 0,-1 9-1,3-14-135,-1 0-1,1 0 0,0 0 0,-1 0 1,1 0-1,0 0 0,0 0 0,0-1 1,0 1-1,-1 0 0,1-1 0,0 1 1,1-1-1,-1 1 0,0-1 0,0 1 1,0-1-1,0 0 0,0 1 0,0-1 1,0 0-1,1 0 0,-1 0 0,0 0 1,0 0-1,0 0 0,0 0 0,2-1 1,40-3 259,-29 1-253,-1-1-1,0-1 0,-1-1 0,1 1 0,-1-2 0,0 0 1,-1 0-1,17-14 0,7-10-231,35-39 1,-49 48 165,-79 119-240,50-85 345,-17 32 175,23-41-223,1-1 0,0 1 0,0-1 0,0 1 0,1-1 0,-1 1 0,1 0 0,-1-1 0,1 1 0,0 0-1,0-1 1,0 1 0,0 0 0,1-1 0,0 4 0,0-4-5,1-1 0,-1 1 0,1-1 0,-1 0 0,1 1 0,0-1-1,0 0 1,0 0 0,-1 0 0,1 0 0,0 0 0,0-1 0,0 1 0,0-1 0,0 1 0,1-1 0,-1 0-1,0 1 1,0-1 0,0 0 0,0 0 0,0-1 0,4 0 0,52-8-546,-47 5-14,0 0-1,-1-1 1,0 0 0,0 0 0,0-1 0,0-1 0,-1 0-1,0 0 1,-1-1 0,15-15 0,-13 10-1603,0 0-1,0-1 1,14-29-1,-1-6-6445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10.018"/>
    </inkml:context>
    <inkml:brush xml:id="br0">
      <inkml:brushProperty name="width" value="0.025" units="cm"/>
      <inkml:brushProperty name="height" value="0.025" units="cm"/>
    </inkml:brush>
  </inkml:definitions>
  <inkml:trace contextRef="#ctx0" brushRef="#br0">122 1 9961,'0'0'9236,"0"13"-8302,-4 23-294,-2-1-1,-2 0 1,-1 0-1,-16 38 1,-44 141 1057,72-272-213,6 12-1570,-7 26 10,1 1-1,2 0 0,0 0 0,11-27 1,-16 46 67,0 0 0,1-1 0,-1 1 1,1 0-1,-1 0 0,0 0 0,1 0 1,-1 0-1,1-1 0,-1 1 0,0 0 1,1 0-1,-1 0 0,1 0 0,-1 0 1,1 0-1,-1 0 0,0 1 0,1-1 1,-1 0-1,1 0 0,-1 0 1,0 0-1,1 0 0,-1 1 0,1-1 1,-1 0-1,0 0 0,1 1 0,-1-1 1,0 0-1,1 1 0,-1-1 0,0 0 1,0 1-1,1-1 0,-1 0 0,0 1 1,0-1-1,0 0 0,1 1 0,-1-1 1,0 1-1,0 0 0,17 24-25,-13-20 45,2 1 2,-1 0 0,1-1 0,1 0 0,-1 0 0,1 0 0,-1-1 0,1 0 0,0-1 0,1 1-1,-1-1 1,1-1 0,-1 1 0,1-1 0,0-1 0,0 1 0,0-1 0,0-1 0,0 1 0,14-2 0,-16 1 1,1-1 1,-1 1-1,0-1 1,1 0-1,-1 0 1,0-1-1,0 0 1,0 0-1,0 0 1,0-1-1,-1 0 1,1 0-1,-1 0 1,0-1-1,0 0 1,0 0-1,0 0 1,-1 0-1,1-1 1,-1 0-1,0 0 1,-1 0-1,1 0 1,-1-1-1,3-7 1,-44 64-80,30-39 125,1-1-1,0 2 0,0-1 0,1 1 0,1 0 1,0 0-1,1 0 0,1 1 0,0-1 1,-2 19-1,5-31-54,0 0 0,0 0 0,0 0 1,0-1-1,0 1 0,1 0 0,-1 0 0,0-1 1,0 1-1,1 0 0,-1 0 0,0-1 0,1 1 0,-1 0 1,1-1-1,-1 1 0,1-1 0,-1 1 0,1 0 1,-1-1-1,1 1 0,0-1 0,-1 1 0,1-1 1,0 0-1,-1 1 0,1-1 0,0 0 0,1 1 1,29-1-492,-26 0 37,1-2-1,-1 1 0,0 0 1,1-1-1,-1 0 0,0-1 1,0 1-1,0-1 1,6-4-1,9-21-3922,-5-6-2515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10.359"/>
    </inkml:context>
    <inkml:brush xml:id="br0">
      <inkml:brushProperty name="width" value="0.025" units="cm"/>
      <inkml:brushProperty name="height" value="0.025" units="cm"/>
    </inkml:brush>
  </inkml:definitions>
  <inkml:trace contextRef="#ctx0" brushRef="#br0">53 0 16143,'0'0'6054,"-51"3"-4613,49 7-223,2 0-706,0 3-352,11 0-128,8 2-32,1 0-1121,2-2-1185,-4-5-1313,-4-3-3813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10.779"/>
    </inkml:context>
    <inkml:brush xml:id="br0">
      <inkml:brushProperty name="width" value="0.025" units="cm"/>
      <inkml:brushProperty name="height" value="0.025" units="cm"/>
    </inkml:brush>
  </inkml:definitions>
  <inkml:trace contextRef="#ctx0" brushRef="#br0">2 62 8392,'0'0'1991,"10"-8"764,-8 6-2274,35-32 2051,-35 33-2206,0-1 0,0 0 0,0 1 0,0-1 0,0 1 1,1-1-1,-1 1 0,1 0 0,-1 0 0,1 0 0,-1 1 0,1-1 0,-1 0 0,1 1 1,0 0-1,-1-1 0,6 2 0,-7 0-245,0 0 1,-1 0-1,1 0 0,-1 0 1,1 0-1,-1 0 0,1 0 1,-1 0-1,0 0 0,1 1 1,-1-1-1,0 0 0,0 0 1,0 0-1,0 1 0,0-1 1,0 0-1,0 0 0,0 0 1,-1 2-1,-5 26 779,0-12-434,0-1 1,-2 0-1,-17 28 1,18-34-324,1 1-1,-1-1 1,2 1 0,0 1-1,0-1 1,1 1 0,0-1-1,1 1 1,-3 24 0,6-35-97,0 0 0,1 0 1,0 0-1,-1 1 0,1-1 1,0 0-1,-1 0 0,1 0 1,0 0-1,0 0 0,0-1 0,0 1 1,0 0-1,0 0 0,0 0 1,0-1-1,0 1 0,0-1 1,0 1-1,1-1 0,-1 1 1,0-1-1,0 0 0,0 1 0,1-1 1,-1 0-1,0 0 0,1 0 1,-1 0-1,0 0 0,0 0 1,1 0-1,1-1 0,49-6 175,-29-1-232,0-1 0,0-1-1,-1-1 1,-1-1 0,0 0 0,-1-2 0,0-1 0,-1 0-1,0-1 1,-2-1 0,27-33 0,-53 62 501,1 0 1,1 1-1,0 0 1,-6 16-1,12-26-641,-1 1 0,0-1 0,1 0-1,0 1 1,0-1 0,0 1 0,0-1-1,1 1 1,-1 0 0,1-1 0,0 1 0,0 0-1,0-1 1,1 1 0,-1 0 0,1-1-1,0 1 1,0-1 0,0 1 0,0-1-1,1 1 1,2 3 0,6 1-5163,-2-5-3487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5.632"/>
    </inkml:context>
    <inkml:brush xml:id="br0">
      <inkml:brushProperty name="width" value="0.025" units="cm"/>
      <inkml:brushProperty name="height" value="0.025" units="cm"/>
    </inkml:brush>
  </inkml:definitions>
  <inkml:trace contextRef="#ctx0" brushRef="#br0">1 82 8648,'0'0'12802,"2"13"-12087,12 143 1623,12 78 86,-26-233-2385,0 1 0,0-1 1,0 0-1,0 1 0,0-1 1,1 0-1,-1 0 0,0 1 1,1-1-1,-1 0 0,1 0 1,0 0-1,-1 0 0,1 1 1,0-1-1,0 0 0,-1 0 1,1 0-1,0-1 0,0 1 1,0 0-1,2 1 0,-2-2-2,0 0 0,0 0-1,0-1 1,0 1-1,0 0 1,0-1 0,0 1-1,0 0 1,0-1-1,0 1 1,0-1-1,-1 0 1,1 1 0,0-1-1,0 0 1,-1 1-1,1-1 1,0 0 0,-1 0-1,1 0 1,0-1-1,5-6 78,-1-1 0,-1 0 0,1 0 0,3-13 0,-1 1-171,-2 0 0,-1 0 0,0 0-1,-2 0 1,0-1 0,-1 0-1,-2 1 1,0-1 0,-1 1 0,-8-34-1,10 55 47,0-1 0,0 0 0,0 0 0,0 1-1,0-1 1,0 0 0,-1 0 0,1 1 0,0-1-1,0 0 1,-1 0 0,1 1 0,-1-1 0,1 0-1,-1 1 1,1-1 0,-1 1 0,1-1 0,-1 1-1,1-1 1,-1 1 0,0-1 0,1 1 0,-2-1-1,-3 17-252,3 32 104,3-41 164,-1 0 0,1-1 1,0 1-1,0-1 1,1 1-1,0-1 0,0 0 1,1 0-1,0 1 1,0-2-1,0 1 0,1 0 1,0-1-1,0 1 1,0-1-1,0 0 0,1-1 1,0 1-1,0-1 1,10 7-1,-10-8 19,0-1 0,0 0 0,1 0 1,-1 0-1,0 0 0,1-1 0,-1 0 0,1 0 0,0 0 0,-1-1 1,1 0-1,-1 0 0,1 0 0,0-1 0,-1 0 0,1 0 0,-1 0 1,1-1-1,-1 1 0,0-1 0,0-1 0,0 1 0,0-1 0,0 0 1,5-3-1,1-2 0,-1-1 0,0 0 0,0-1 0,0 0 0,-1 0 0,-1-1 0,0 0 0,0-1 0,-1 0 0,-1 0 0,7-17 0,-6 10-20,-1 0 1,0-1-1,-2 0 0,0-1 0,-1 1 0,0-38 1,-3 57-10,0 0 0,1 0 0,-1 0 0,0 0 0,0 0 0,-1 0 0,1 0 0,0 0 0,0 0 0,0 0-1,-1 0 1,1 0 0,0 0 0,-1 1 0,1-1 0,-1 0 0,1 0 0,-2-1 0,-10 6-229,-11 29 13,8-5 295,2 1 0,1 0 0,2 1-1,0 0 1,2 0 0,2 1 0,-5 52-1,11-80-61,-1 0-1,2 0 0,-1 0 0,0 0 1,0 0-1,1 0 0,0-1 1,-1 1-1,1 0 0,0 0 0,1-1 1,-1 1-1,0 0 0,1-1 1,-1 0-1,1 1 0,0-1 0,0 0 1,0 0-1,0 0 0,3 3 1,-1-3 2,0 0 1,0 0-1,1 0 1,-1 0 0,0-1-1,1 0 1,0 0 0,-1 0-1,1 0 1,0-1-1,-1 1 1,6-1 0,4-1 7,0-1 0,0 0 0,0 0 0,-1-2 0,1 0 0,-1 0 0,0-1 0,15-8 0,-12 4-37,-2 0 0,1-1-1,-1-1 1,-1 0 0,14-15 0,-21 20 9,-1 0-1,0-1 1,0 1 0,0-1-1,-1-1 1,0 1 0,0 0-1,-1-1 1,0 0 0,0 0-1,-1 0 1,2-14 0,-3 21 5,-1 1-1,0-1 1,1 1 0,-1-1 0,0 0 0,0 0-1,0 1 1,1-1 0,-1 0 0,0 1 0,0-1 0,0 0-1,0 0 1,0 1 0,0-1 0,-1 0 0,1 1 0,0-1-1,0 0 1,0 1 0,-1-1 0,1 0 0,0 1 0,-1-1-1,1 0 1,0 1 0,-1-1 0,1 1 0,-1-1-1,1 1 1,-1-1 0,1 1 0,-1-1 0,0 1 0,1 0-1,-1-1 1,1 1 0,-1 0 0,0-1 0,1 1 0,-1 0-1,0 0 1,1-1 0,-1 1 0,0 0 0,0 0 0,1 0-1,-1 0 1,0 0 0,1 0 0,-1 0 0,0 0-1,0 1 1,1-1 0,-1 0 0,0 0 0,1 1 0,-1-1-1,0 0 1,1 1 0,-1-1 0,1 0 0,-1 1 0,0-1-1,0 1 1,-39 30-105,39-30 108,-62 74 154,59-69-114,0-1 0,1 1 0,-1 0 0,1-1 0,1 1 0,-1 1 0,1-1 0,0 0 0,0 0 0,1 1 0,0-1 0,-1 12-1,3-17-34,-1 0 0,0 0-1,1 0 1,-1 1-1,1-1 1,-1 0 0,1 0-1,0 0 1,-1 0-1,1 0 1,0 0 0,0 0-1,0 0 1,-1 0-1,1 0 1,0-1 0,0 1-1,1 0 1,-1-1-1,0 1 1,0-1 0,0 1-1,0-1 1,0 1-1,1-1 1,-1 0 0,0 1-1,0-1 1,1 0-1,0 0 1,47 2 51,-36-3-90,11 1-491,66-3-1817,-33-10-7611,-45 6-1120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5.509"/>
    </inkml:context>
    <inkml:brush xml:id="br0">
      <inkml:brushProperty name="width" value="0.025" units="cm"/>
      <inkml:brushProperty name="height" value="0.025" units="cm"/>
    </inkml:brush>
  </inkml:definitions>
  <inkml:trace contextRef="#ctx0" brushRef="#br0">0 12 8104,'0'0'437,"0"1"1,1-1 0,-1 1 0,0-1-1,0 1 1,1-1 0,-1 1-1,0-1 1,0 1 0,1-1 0,-1 1-1,0-1 1,1 0 0,-1 1-1,1-1 1,-1 1 0,1-1 0,-1 0-1,1 0 1,-1 1 0,1-1-1,-1 0 1,1 0 0,-1 1 0,1-1-1,-1 0 1,2 0 0,24 4 3048,26-7-2268,1-7-422,-44 7-826,1 0 0,-1 1 0,1 0 0,-1 1 0,1 0 0,0 1 0,-1 0 0,1 0 0,18 4 0,-26-3-172,-1-1 0,1 1 1,0 0-1,-1 0 0,1 0 0,-1 0 0,1 0 0,-1 0 1,1 1-1,-1-1 0,0 1 0,0-1 0,0 1 0,2 1 0,6 15-6176,-6-13 954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5.853"/>
    </inkml:context>
    <inkml:brush xml:id="br0">
      <inkml:brushProperty name="width" value="0.025" units="cm"/>
      <inkml:brushProperty name="height" value="0.025" units="cm"/>
    </inkml:brush>
  </inkml:definitions>
  <inkml:trace contextRef="#ctx0" brushRef="#br0">0 45 15118,'0'0'7453,"12"-7"-7000,1 1-413,0 0-1,-1 1 0,2 1 1,-1 0-1,0 0 0,24-2 1,-33 5-41,1 1 1,0-1-1,-1 1 1,1 0-1,0 0 1,0 0-1,-1 1 1,1 0-1,0 0 1,-1 0-1,1 0 1,0 1-1,-1 0 1,0 0-1,1 0 1,-1 0-1,0 1 1,0-1-1,0 1 1,-1 0-1,1 0 1,-1 1-1,0-1 1,1 1-1,-1 0 1,-1-1-1,4 6 1,-4-3 141,1 1 0,-1-1 0,0 1 0,-1-1 0,1 1 0,-1 0 0,-1 0-1,1 0 1,-1-1 0,0 1 0,-1 0 0,0 0 0,0-1 0,0 1 0,-1 0 0,0-1 0,0 1 0,-5 8 0,0 0-204,-1 0 0,-1-1 0,0-1 0,-1 1 0,0-1 0,-17 15 0</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6.989"/>
    </inkml:context>
    <inkml:brush xml:id="br0">
      <inkml:brushProperty name="width" value="0.025" units="cm"/>
      <inkml:brushProperty name="height" value="0.025" units="cm"/>
    </inkml:brush>
  </inkml:definitions>
  <inkml:trace contextRef="#ctx0" brushRef="#br0">68 38 5637,'0'0'14313,"0"12"-13038,-8 93 695,-3-1 0,-35 139 0,43-221-841,10-40-669,10-37-303,-11 18-581,2-72 1,-1 0-706,-3 119 1124,0 0 0,0 0-1,1-1 1,0 1 0,9 12-1,-10-18 42,0-1 0,0 1 0,0-1-1,0 0 1,0 0 0,0 0 0,1 0-1,0-1 1,-1 0 0,1 0 0,0 0-1,0 0 1,0-1 0,0 0 0,1 0-1,-1 0 1,0-1 0,0 0 0,0 0-1,1 0 1,-1 0 0,0-1 0,0 0-1,0 0 1,0 0 0,0-1 0,0 0-1,7-3 1,0 0 25,0-1-1,-1-1 1,0 1-1,0-2 1,0 1 0,-1-2-1,0 1 1,-1-1-1,0-1 1,11-14-1,-14 16-43,-1 0 0,1-1 0,-2 0 0,1 0 0,-1 0 0,-1 0 0,1-1 0,-2 0 0,1 0 0,-1 1 0,-1-1 0,0 0 0,0 0 0,-1-1 0,0 1 0,-2-12 0,2 21-17,-1 0 1,1 0-1,0 0 1,-1 0-1,1 0 1,0 0-1,-1 0 1,1 0-1,-1 0 1,0 0 0,1 0-1,-1 0 1,0 0-1,1 1 1,-1-1-1,0 0 1,0 1-1,0-1 1,0 0-1,0 1 1,1-1-1,-1 1 1,0-1 0,0 1-1,0 0 1,0-1-1,0 1 1,-1 0-1,1 0 1,0 0-1,0 0 1,0 0-1,0 0 1,0 0-1,-1 0 1,-1 1-7,1-1-1,-1 1 1,1 0 0,0 0 0,-1 0-1,1 0 1,0 0 0,0 0 0,0 0-1,0 1 1,0-1 0,0 1-1,0 0 1,-2 2 0,-9 14 82,0 1-1,2 0 1,0 0-1,1 1 1,1 1 0,1-1-1,1 1 1,1 1 0,1-1-1,0 1 1,-1 30-1,5-48-65,1-1-1,0 0 0,0 0 1,1 1-1,-1-1 0,1 0 1,-1 0-1,1 1 0,0-1 0,0 0 1,0 0-1,1 0 0,-1 0 1,1 0-1,0-1 0,0 1 1,0 0-1,0-1 0,2 3 0,0-2 7,1 0 0,-1 0 0,0 0 0,1-1-1,0 1 1,-1-1 0,1 0 0,0-1 0,0 1-1,0-1 1,6 1 0,7 0-99,-1-1-1,1-1 1,-1-1-1,1 0 1,-1-1 0,23-6-1,31-8-508,-70 16 587,-1 0 0,0 0 0,1 1 0,-1-1 0,1 0 0,-1 0 0,0 1 0,1-1 0,-1 0 0,1 1 0,-1-1 0,0 1 0,0-1 0,1 0 0,-1 1 0,0-1 0,0 1 0,1-1 0,-1 1 0,0-1 0,0 1 0,0-1 0,0 1 0,0-1 0,0 1 0,0-1 0,0 1 0,0-1 0,0 1 0,0-1 0,0 1 0,0-1 0,0 1 0,0-1 0,0 1 0,-1-1 0,1 1 0,0-1 0,0 0 0,0 1 0,-1-1 0,1 1 0,0-1 0,-1 0 0,0 1 0,-11 24 10,0-8-90,7-13-149,1 1-1,1 0 0,-1 1 0,1-1 0,-1 0 0,2 1 0,-1 0 0,1 0 0,-3 9 0,18-27-13799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7.547"/>
    </inkml:context>
    <inkml:brush xml:id="br0">
      <inkml:brushProperty name="width" value="0.025" units="cm"/>
      <inkml:brushProperty name="height" value="0.025" units="cm"/>
    </inkml:brush>
  </inkml:definitions>
  <inkml:trace contextRef="#ctx0" brushRef="#br0">0 142 6342,'0'0'17040,"10"4"-15700,-6-2-1231,0 0 1,1 0-1,-1 0 0,1-1 1,-1 0-1,1 0 0,-1 0 1,1 0-1,0-1 0,0 0 0,-1 0 1,1 0-1,0 0 0,0-1 1,-1 0-1,1 0 0,0 0 1,-1 0-1,1-1 0,7-3 1,3-4 127,-1 1 0,0-2 0,15-12 0,-25 19-213,0-1 0,-1 0-1,1 1 1,-1-1-1,1-1 1,-1 1-1,0 0 1,-1-1 0,1 1-1,-1-1 1,0 0-1,0 0 1,0 0 0,1-6-1,-3 10-20,0 0 0,0 0 0,0 0 0,0 0 0,0 0 0,-1 0-1,1 0 1,0 0 0,0 0 0,-1 0 0,1 0 0,0 0 0,-1 0 0,1 0 0,-1 0 0,1 0 0,-1 1-1,0-1 1,1 0 0,-1 0 0,0 1 0,1-1 0,-1 0 0,0 1 0,0-1 0,0 1 0,1-1 0,-1 1-1,0-1 1,0 1 0,0 0 0,0-1 0,0 1 0,0 0 0,0 0 0,0 0 0,0 0 0,0 0 0,0 0-1,0 0 1,0 0 0,0 0 0,0 0 0,-1 1 0,-4-1-8,1 1 0,0 0 0,-1 0 0,1 1 0,0-1 0,0 1 0,-6 3 0,0 2 4,0 1 0,1 0 0,-1 0 0,1 1-1,1 1 1,0-1 0,-14 21 0,17-22 57,0 0-1,1 1 1,1-1-1,-1 1 0,1 0 1,1 0-1,0 0 1,0 1-1,1-1 1,0 1-1,-1 13 0,3-21-52,1 1 0,0-1 0,-1 0 0,1 0 0,0 0 0,0 0 0,0 0 0,0 0 0,1 0 0,-1 0 0,0 0 0,1 0 0,0-1 0,-1 1 0,1-1 0,0 1 0,0-1 0,0 0 0,0 1 0,0-1 0,0 0 0,0 0 0,0-1 0,0 1 0,0 0 0,0-1 0,1 1 0,-1-1 0,0 0 0,4 0 0,13 3-196,0-1 0,29-1 0,-37-1-89,-1 0-224,-1 0 1,1-1 0,0 0-1,-1-1 1,1 1 0,17-7 0,-22 6-207,-1-1 0,1 1 0,0-1 0,-1 0 0,0 0 1,0 0-1,0-1 0,0 1 0,4-5 0,5-11-6201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8.001"/>
    </inkml:context>
    <inkml:brush xml:id="br0">
      <inkml:brushProperty name="width" value="0.025" units="cm"/>
      <inkml:brushProperty name="height" value="0.025" units="cm"/>
    </inkml:brush>
  </inkml:definitions>
  <inkml:trace contextRef="#ctx0" brushRef="#br0">9 0 13613,'0'0'14205,"3"10"-13276,0 4-761,0 0 0,-1-1 0,0 1 0,-1 0 0,-1 0-1,0 0 1,-1 0 0,-4 20 0,-3 5-63,0 4 59,7-41-133,2-5-7,3-24-12,2-39-89,-5 49 72,0 0 0,1 0 1,1 0-1,6-20 0,-9 37 5,1-1 0,-1 0 0,1 0 0,0 1 0,-1-1 0,1 0 0,0 1-1,-1-1 1,1 0 0,0 1 0,0-1 0,0 1 0,0 0 0,0-1 0,0 1 0,0 0 0,-1-1 0,1 1 0,0 0 0,0 0 0,0 0 0,0 0 0,0 0 0,0 0 0,0 0 0,0 0 0,0 0 0,0 1 0,2-1-1,36 11 63,-24-7-37,4-1-159,1 0-1,0-2 1,1 0-1,34-5 1,-53 4-147,0 0 1,0 0 0,0-1 0,0 1-1,-1-1 1,1 0 0,0 1 0,0-1-1,0 0 1,-1 0 0,1 0-1,0 0 1,-1 0 0,1-1 0,-1 1-1,1 0 1,1-4 0,8-11-5811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8.732"/>
    </inkml:context>
    <inkml:brush xml:id="br0">
      <inkml:brushProperty name="width" value="0.025" units="cm"/>
      <inkml:brushProperty name="height" value="0.025" units="cm"/>
    </inkml:brush>
  </inkml:definitions>
  <inkml:trace contextRef="#ctx0" brushRef="#br0">1 198 5093,'0'0'13735,"10"3"-11156,-1 0-2224,0 0 0,-1-1 1,1 0-1,1 0 0,-1-1 0,0 0 0,0-1 1,0 0-1,1-1 0,-1 0 0,0 0 0,9-3 1,3-3-154,-1-1 0,-1-1 1,1-1-1,-1-1 0,-1-1 1,0 0-1,-1-1 1,0-1-1,-1-1 0,20-23 1,-34 36-188,-1 0 0,1 0 0,0 0 1,-1-1-1,1 1 0,-1-1 0,0 1 1,0-1-1,0 1 0,0-1 0,0 0 1,-1 1-1,1-1 0,-1-3 0,0 5-7,0 0 0,-1 0 1,1 0-1,-1 0 0,1 0 0,-1 0 0,1 0 0,-1 0 0,0 0 0,0 0 1,1 1-1,-1-1 0,0 0 0,0 0 0,0 1 0,0-1 0,0 1 0,0-1 0,0 1 1,0-1-1,0 1 0,0-1 0,0 1 0,0 0 0,0 0 0,0-1 0,0 1 0,0 0 1,-1 0-1,1 0 0,0 0 0,0 0 0,0 1 0,-2-1 0,-5 1-4,0 1 0,0-1 0,-1 1-1,1 1 1,1 0 0,-1 0 0,0 0 0,1 1-1,0 0 1,-1 1 0,2-1 0,-1 1-1,0 1 1,1-1 0,-9 11 0,-5 7 29,0 0 0,-31 50 0,44-62-16,1 0-1,0 0 0,0 0 1,1 1-1,-4 14 0,9-24-19,-1 0 1,0 0-1,1-1 0,0 1 0,-1 0 0,1 0 0,0 0 0,0 0 0,0 0 0,0-1 1,1 1-1,-1 0 0,0 0 0,1 0 0,-1 0 0,1-1 0,0 1 0,-1 0 0,1-1 1,0 1-1,0 0 0,0-1 0,0 1 0,1-1 0,-1 1 0,0-1 0,1 0 0,-1 0 1,0 1-1,1-1 0,0 0 0,-1 0 0,1-1 0,0 1 0,-1 0 0,1 0 0,0-1 1,0 1-1,-1-1 0,1 0 0,0 1 0,0-1 0,0 0 0,2 0 0,16 2-873,0-1 0,0-1 0,31-4 0,20-13-6910,-24-2-2961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9.418"/>
    </inkml:context>
    <inkml:brush xml:id="br0">
      <inkml:brushProperty name="width" value="0.025" units="cm"/>
      <inkml:brushProperty name="height" value="0.025" units="cm"/>
    </inkml:brush>
  </inkml:definitions>
  <inkml:trace contextRef="#ctx0" brushRef="#br0">51 51 9737,'0'0'18231,"-7"13"-17569,4-7-588,-29 69 418,30-70-475,1 0 0,-1-1 0,1 1 0,0 0 0,0 0 0,1 0 0,-1 0 0,1 0 0,0 0 0,1 0 0,-1 0 0,1 0 0,0 0 0,0 0 0,4 9 0,-3-12-11,0 0 1,-1 0 0,1 0-1,1 0 1,-1-1 0,0 1-1,0-1 1,1 1 0,-1-1-1,0 0 1,1 0-1,-1 0 1,1 0 0,0 0-1,-1-1 1,1 1 0,0-1-1,-1 0 1,1 0-1,0 0 1,0 0 0,-1 0-1,4-1 1,1 0 7,0 1-1,-1-2 1,1 1 0,-1-1 0,1 0 0,-1 0-1,0-1 1,8-4 0,-4 0-23,0 0 0,0-1-1,-1 0 1,-1-1 0,0 0 0,0-1 0,0 1 0,-1-1 0,-1-1 0,1 1 0,-2-1 0,0 0-1,0-1 1,-1 1 0,0-1 0,2-14 0,-6 26 8,1 0 0,-1-1 0,0 1 0,0 0 0,0 0 0,0 0 0,1 0 0,-1-1 0,0 1 0,0 0 0,0 0 0,0 0 0,0-1 0,0 1 0,0 0 0,0 0 0,1 0 0,-1-1 0,0 1 0,0 0 0,0 0 0,0 0 0,0-1 0,0 1 0,0 0 0,0 0 0,0-1 0,0 1 0,-1 0 0,1 0 0,0 0 0,0-1 0,0 1 0,0 0 0,0 0 0,0 0 0,0-1 0,0 1 0,-1 0 0,1 0 0,0 0 0,0-1 0,0 1 0,0 0 0,-1 0 0,1 0 0,0 0 0,0 0 0,0 0 0,-1 0 0,1-1 0,0 1 0,0 0 0,0 0 0,-1 0 0,-3 5-103,-2 4 114,1 0 0,1 1 0,0 0 0,0 0 0,1 0 0,0 0 0,1 1 0,0-1 0,1 1 0,0-1-1,0 1 1,1 0 0,1-1 0,2 17 0,-2-24-1,-1-1 0,2 1-1,-1-1 1,0 1-1,0 0 1,1-1 0,0 0-1,-1 1 1,1-1 0,0 0-1,0 0 1,0 0-1,0 0 1,1 0 0,-1-1-1,0 1 1,1-1-1,-1 1 1,1-1 0,0 0-1,-1 0 1,1 0 0,0 0-1,0-1 1,-1 1-1,1-1 1,0 1 0,3-1-1,-1 0 30,0 0-1,0 0 1,0 0-1,0-1 0,0 0 1,0 0-1,-1 0 1,1 0-1,0-1 1,-1 0-1,1 0 0,-1 0 1,1 0-1,-1-1 1,7-5-1,-5 2 6,0-1 0,0 1-1,-1-1 1,0 0 0,0 0-1,-1-1 1,0 1 0,0-1-1,-1 0 1,0 0 0,0 0 0,-1-1-1,0 1 1,0-1 0,-1 1-1,0-1 1,-1 1 0,0-1 0,0 0-1,-1 1 1,-1-10 0,0 15-45,1 1 1,0-1-1,-1 1 1,0 0 0,0-1-1,1 1 1,-1 0-1,-1 0 1,1 0-1,0 0 1,0 1 0,-1-1-1,-3-2 1,5 3-1,-1 1 0,1-1 0,0 0 0,0 0 0,-1 1 0,1-1 0,0 1 0,-1-1 0,1 1 0,0 0 0,-1-1 0,1 1 0,-1 0 0,1 0 0,0 0 0,-1 0 0,1 0 0,-1 0 0,1 1 0,-1-1 0,1 0 0,0 1 0,-1-1 0,1 1 0,0-1 0,0 1 0,-1 0 0,1 0 0,-2 1 0,3-2-1,-1 0 0,1 1 1,-1-1-1,1 1 1,-1-1-1,1 1 1,-1-1-1,1 1 1,0 0-1,-1-1 0,1 1 1,0-1-1,0 1 1,-1 0-1,1-1 1,0 1-1,0 0 1,0-1-1,0 1 0,0 0 1,0-1-1,0 1 1,0 0-1,0 0 1,0-1-1,0 1 0,0 0 1,0-1-1,0 1 1,1 0-1,-1-1 1,0 1-1,1 0 1,0 0-15,1 0 0,-1 0 0,1 0 0,-1 0 0,1 0 0,-1 0 0,1-1 0,0 1 0,-1-1 0,1 1 0,0-1 0,-1 0 0,3 1 0,1-1-54,-1 1 0,1-1 0,0 0 0,-1-1 0,1 1 0,-1-1 0,1 1 0,-1-1 1,1-1-1,5-1 0,-8 2-200,-1 0 1,0 0 0,1-1 0,-1 1 0,0 0 0,0-1 0,0 1 0,0-1 0,0 1 0,0-1-1,0 1 1,-1-1 0,2-1 0,0-15-7506,-2 7-1566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9.760"/>
    </inkml:context>
    <inkml:brush xml:id="br0">
      <inkml:brushProperty name="width" value="0.025" units="cm"/>
      <inkml:brushProperty name="height" value="0.025" units="cm"/>
    </inkml:brush>
  </inkml:definitions>
  <inkml:trace contextRef="#ctx0" brushRef="#br0">32 0 11627,'0'0'15369,"-3"11"-14483,-6 32-529,1 0-1,3 1 0,-1 65 1,6-108-421,0 0 0,0-1 1,0 1-1,0-1 1,0 1-1,0 0 0,0-1 1,0 1-1,0 0 0,0-1 1,0 1-1,0-1 0,0 1 1,1-1-1,-1 1 0,0 0 1,0-1-1,1 1 0,-1-1 1,0 1-1,1-1 1,-1 1-1,1-1 0,-1 0 1,1 1-1,-1-1 0,1 1 1,-1-1-1,1 0 0,-1 1 1,1-1-1,-1 0 0,1 0 1,-1 1-1,1-1 1,0 0-1,-1 0 0,1 0 1,0 0-1,-1 0 0,1 0 1,1 0-1,-1 0-305,0-1 0,1 1 0,-1-1 0,0 0 0,0 1 0,1-1 0,-1 0 0,0 0 0,0 0 0,0 0 0,0 0-1,0 0 1,0 0 0,0 0 0,0 0 0,0 0 0,0-2 0,9-19-6747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0.165"/>
    </inkml:context>
    <inkml:brush xml:id="br0">
      <inkml:brushProperty name="width" value="0.025" units="cm"/>
      <inkml:brushProperty name="height" value="0.025" units="cm"/>
    </inkml:brush>
  </inkml:definitions>
  <inkml:trace contextRef="#ctx0" brushRef="#br0">94 0 16303,'0'0'4634,"-5"11"-4255,-2 5-201,0 1-1,2 1 1,-8 34-1,-12 49 1287,17-78-1315,1 1 0,2-1 1,0 1-1,-2 38 0,7-61-152,0-1 0,0 0 0,0 0-1,0 0 1,0 0 0,0 0 0,0 0-1,0 1 1,0-1 0,0 0 0,0 0 0,0 0-1,0 0 1,0 0 0,0 0 0,1 1-1,-1-1 1,0 0 0,0 0 0,0 0-1,0 0 1,0 0 0,0 0 0,0 0 0,0 0-1,0 1 1,1-1 0,-1 0 0,0 0-1,0 0 1,0 0 0,0 0 0,0 0-1,0 0 1,0 0 0,1 0 0,-1 0 0,0 0-1,0 0 1,0 0 0,0 0 0,0 0-1,0 0 1,1 0 0,-1 0 0,0 0 0,0 0-1,0 0 1,0 0 0,0 0 0,0 0-1,1 0 1,-1 0 0,0 0 0,0 0-1,0-1 1,0 1 0,0 0 0,12-8 59,8-14 68,23-41-377,-2-1 0,62-138 1,-112 254 1848,0-23-1409,2 1-1,0-1 1,2 1 0,1 0 0,2 1 0,2 57 0,8-56-1778,-7-31 1239,-1-1 1,1 1 0,-1 0 0,1 0-1,-1 0 1,1-1 0,-1 1 0,1 0-1,0-1 1,-1 1 0,1-1 0,0 1-1,0 0 1,-1-1 0,1 0-1,0 1 1,0-1 0,0 1 0,1-1-1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0.506"/>
    </inkml:context>
    <inkml:brush xml:id="br0">
      <inkml:brushProperty name="width" value="0.025" units="cm"/>
      <inkml:brushProperty name="height" value="0.025" units="cm"/>
    </inkml:brush>
  </inkml:definitions>
  <inkml:trace contextRef="#ctx0" brushRef="#br0">1 1 16111,'0'0'6438,"51"12"-15054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7.552"/>
    </inkml:context>
    <inkml:brush xml:id="br0">
      <inkml:brushProperty name="width" value="0.025" units="cm"/>
      <inkml:brushProperty name="height" value="0.025" units="cm"/>
    </inkml:brush>
  </inkml:definitions>
  <inkml:trace contextRef="#ctx0" brushRef="#br0">389 156 2947,'0'0'4340,"0"-8"-2189,1 3-2283,-1-32 3295,0 35-2971,0 1-1,0 0 1,0 0 0,-1 0 0,1 0-1,0 0 1,-1 0 0,1 0 0,-1 0-1,1 0 1,-1 0 0,1 0 0,-1 0-1,0 0 1,1 0 0,-1 0 0,0 1-1,0-1 1,0 0 0,0 1 0,0-1 0,1 0-1,-1 1 1,0-1 0,0 1 0,0-1-1,-1 1 1,1 0 0,0-1 0,0 1-1,0 0 1,0 0 0,-1 0 0,-17 0 1405,1 2 0,-27 5 1,-75 26-161,44-11-689,74-21-734,-1 0 0,1 0 0,0 0 0,-1 0 0,1 0 0,0 1 1,0-1-1,0 0 0,0 1 0,0 0 0,1-1 0,-1 1 0,0 0 0,1 0 0,-1 0 0,1 0 0,0 0 1,-2 3-1,-13 46 33,-1-1 140,15-45-155,-1 0 0,1 1 0,0-1-1,0 0 1,1 1 0,-1-1 0,1 1 0,1-1 0,-1 1 0,1 10 0,0-14-28,0 0-1,0-1 1,0 1-1,1 0 1,-1-1-1,1 1 1,-1 0-1,1-1 0,0 1 1,0 0-1,-1-1 1,1 1-1,0-1 1,0 1-1,1-1 1,-1 0-1,0 1 1,0-1-1,1 0 1,-1 0-1,1 0 1,-1 0-1,1 0 1,-1 0-1,1-1 1,-1 1-1,1 0 1,0-1-1,-1 1 1,1-1-1,0 0 1,0 1-1,-1-1 1,1 0-1,0 0 1,2 0-1,13-1 32,0-1-1,0-1 1,0 0-1,0-1 1,-1-1-1,1 0 1,-1-2-1,0 1 1,-1-2-1,0 0 1,0-1-1,0-1 1,25-22-1,-24 18 3,0-1-1,-1 0 1,-1-2 0,-1 1-1,0-2 1,-1 0 0,-1 0-1,0-1 1,-2 0 0,14-38-1,-21 50 97,0 0-1,-1-1 1,1 1 0,-2 0-1,1-9 1,-1 16-128,0 0 1,0-1-1,0 1 1,0 0-1,0-1 1,0 1-1,-1 0 1,1-1-1,0 1 1,0 0-1,0 0 1,0-1-1,-1 1 1,1 0-1,0 0 1,0-1-1,-1 1 1,1 0-1,0 0 1,0 0-1,-1 0 1,1-1-1,0 1 1,-1 0-1,1 0 1,0 0-1,-1 0 1,1 0-1,0 0 1,-1 0-1,1 0 1,0 0-1,-1 0 1,1 0-1,0 0 1,0 0-1,-1 0 1,1 0-1,0 0 1,-1 0-1,1 0 1,0 0-1,-1 1 1,1-1 0,0 0-1,0 0 1,-1 0-1,1 0 1,0 1-1,0-1 1,-1 0-1,1 0 1,0 1-1,0-1 1,0 0-1,-1 0 1,1 1-1,0-1 1,-17 16-38,11-6 30,1 0 0,1 1 0,0 0-1,0 0 1,1 0 0,1 0 0,-1 1-1,0 17 1,2-21 50,1 1 0,0-1 0,0 0 0,0 0 0,1 0 0,0 0 0,1 0 0,0 0 0,0 0 0,1 0 0,0-1 0,7 14 0,-8-18-31,0 0 1,0 0 0,0-1-1,0 1 1,0-1 0,1 1 0,-1-1-1,1 0 1,0 0 0,-1 0 0,1-1-1,0 1 1,0-1 0,0 1-1,1-1 1,-1 0 0,0 0 0,0 0-1,1-1 1,-1 1 0,0-1-1,1 0 1,-1 0 0,0 0 0,1 0-1,-1 0 1,0-1 0,1 0-1,-1 1 1,6-3 0,-3 0 5,1-1-1,-1 1 1,1-1-1,-1 0 1,0-1 0,-1 1-1,1-1 1,-1-1 0,0 1-1,0 0 1,-1-1-1,8-12 1,-9 11-173,1 0 0,-1 0 0,0-1 0,-1 1 0,0-1 0,0 0 0,-1 0 0,0 1 0,0-1 0,-1-13 1,0 21-86,-2 8-1007,-7 17 1684,5-21-2591,0-15-3609,3-5-696,1-3-4405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1.188"/>
    </inkml:context>
    <inkml:brush xml:id="br0">
      <inkml:brushProperty name="width" value="0.025" units="cm"/>
      <inkml:brushProperty name="height" value="0.025" units="cm"/>
    </inkml:brush>
  </inkml:definitions>
  <inkml:trace contextRef="#ctx0" brushRef="#br0">50 1 13036,'0'0'8056,"2"12"-6620,2 7-917,-2 0 1,0 1-1,-1-1 0,-1 1 1,-1 0-1,-3 23 0,-7 11 239,1-5 355,-6 88 1,15-135-1106,1 0 1,0 0 0,0 0-1,0 0 1,0 0 0,0-1-1,1 1 1,-1 0 0,1 0-1,-1 0 1,1 0 0,0 0-1,-1 0 1,1-1 0,0 1-1,0 0 1,0-1-1,0 1 1,1 0 0,-1-1-1,0 0 1,4 3 0,-3-3 8,0 0 0,1 0-1,-1 0 1,1-1 0,-1 1 0,1-1 0,-1 1 0,1-1 0,0 0 0,-1 0 0,1 0 0,-1-1-1,1 1 1,-1 0 0,4-2 0,11-3-33,0-2 0,0 0 1,-1 0-1,16-11 0,-22 13-150,10-7-74,-12 7 195,-1 0 0,1 1 0,0 0-1,0 0 1,1 1 0,-1 0 0,1 0 0,0 1-1,-1 0 1,16-1 0,-23 3 50,0 1 0,0-1 0,-1 0 0,1 1 1,0-1-1,0 1 0,0-1 0,0 1 0,-1-1 0,1 1 0,0 0 0,0-1 0,-1 1 0,1 0 0,-1 0 0,1-1 1,-1 1-1,1 0 0,-1 0 0,1 0 0,-1 0 0,0 0 0,1 0 0,-1 0 0,0-1 0,0 1 0,0 0 1,0 0-1,0 0 0,0 0 0,0 0 0,0 0 0,0 0 0,0 0 0,0 0 0,-1 0 0,1 0 0,-1 2 1,-13 38 404,6-32-282,1-1 1,-2 0-1,1 0 1,-1-1 0,0 0-1,-1 0 1,0-1-1,0 0 1,0-1 0,0 0-1,-1-1 1,0 0-1,0 0 1,0-1-1,0-1 1,-1 0 0,1 0-1,-1-1 1,1-1-1,-1 0 1,1-1 0,-15-2-1,22 2-127,-1-1 1,0 0-1,1 0 1,-1-1-1,1 0 0,0 1 1,0-1-1,0-1 0,0 1 1,-3-5-1,6 7-115,0 1 0,0-1 0,0 0 0,0 1 0,0-1 0,0 0 0,1 0 0,-1 0 0,0 0 0,1 0 0,-1 0 0,1 0 0,-1 0 0,1 0 0,-1 0 0,1 0 0,0 0 0,-1 0 0,1 0 0,0 0 0,0 0 0,0 0 0,0 0 0,0-1 0,0 1 0,0 0 0,0 0 0,0 0 0,1 0 0,-1 0 0,0 0 0,1 0 0,-1 0 0,1 0 0,-1 0 0,1 0 0,0 0 0,-1 0 0,1 0 0,0 0 0,-1 0 0,1 1 0,0-1 0,0 0 0,0 0 0,0 1 0,0-1 0,0 1 0,2-2 0,52-14-10131,-22 9 444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2.370"/>
    </inkml:context>
    <inkml:brush xml:id="br0">
      <inkml:brushProperty name="width" value="0.025" units="cm"/>
      <inkml:brushProperty name="height" value="0.025" units="cm"/>
    </inkml:brush>
  </inkml:definitions>
  <inkml:trace contextRef="#ctx0" brushRef="#br0">96 89 9545,'-1'-1'9732,"-2"7"-6415,-2 6-1824,5-10-1325,-1 0 1,1 0 0,0 0-1,0 0 1,0 0 0,1 0-1,-1 0 1,0 0 0,1 0-1,-1 0 1,1 0 0,0 0-1,0 0 1,0 0 0,0-1-1,0 1 1,0 0 0,0-1-1,0 1 1,1 0 0,-1-1 0,3 3-1,-1-2-42,1 0 1,-1-1-1,1 1 0,-1 0 1,1-1-1,0 0 0,0 0 1,-1 0-1,1 0 0,0-1 0,5 1 1,1-1-42,1 0 0,-1-1 0,1 0 0,-1 0 0,1-1 0,-1-1 0,0 0 0,14-6 0,-16 5-58,1 0 0,-1-1 0,0 0 0,0-1-1,12-10 1,-18 13-15,1 1 0,-1-1 0,0 0 0,0 0 0,0 0 0,0 0 0,-1 0 0,1 0 1,-1 0-1,0-1 0,0 1 0,0 0 0,0-1 0,0 1 0,-1-1 0,0 1 0,1-1 0,-2-4 0,1 6-11,-1-1 1,0 1-1,0 0 0,0 0 1,0 0-1,0 0 0,0 0 1,-1 1-1,1-1 0,-1 0 1,1 0-1,-1 1 0,0-1 1,1 1-1,-1 0 0,0-1 1,0 1-1,0 0 0,0 0 1,0 0-1,0 0 0,0 1 1,-1-1-1,1 1 0,0-1 1,0 1-1,-1 0 0,1-1 1,-3 2-1,-5-3-14,0 2 0,0 0 0,0 0 0,-1 1 1,-14 2-1,11 2 7,0 0 0,0 2 0,1-1 0,0 1 0,0 1 0,0 0 0,1 1 0,1 1 0,-1 0 0,2 0 0,-1 1 0,1 0 0,1 1 0,0 0 0,1 0 0,-13 26 0,20-35 0,-1 0 0,1 0 0,0 0 0,0 0 0,0 0 0,1 0 0,-1 0 0,1 0 0,0 0 0,0 0 0,0 0 0,0 1 0,0-1 0,1 0-1,-1 0 1,1 0 0,0 0 0,0 0 0,0 0 0,3 4 0,-2-3 11,1-1 0,0 0 0,0 0 0,0-1-1,0 1 1,0-1 0,1 1 0,-1-1 0,1 0 0,0 0 0,-1 0-1,1-1 1,7 2 0,12 2-6,1 0 0,-1-2 0,1-1 0,32-2 0,-42 0-63,26 1-505,-11 0-1096,54-5 0,-73 3 438,-1-1-1,0 0 1,0 0-1,0-1 1,15-8-1,12-11-7885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6.562"/>
    </inkml:context>
    <inkml:brush xml:id="br0">
      <inkml:brushProperty name="width" value="0.025" units="cm"/>
      <inkml:brushProperty name="height" value="0.025" units="cm"/>
    </inkml:brush>
  </inkml:definitions>
  <inkml:trace contextRef="#ctx0" brushRef="#br0">6 13 10442,'6'-13'6450,"-2"14"-2463,-1 26-1118,-9 44-1532,1-49-629,2 0 1,-1 37-1,4-58-693,0 0 0,0 0 1,0 0-1,0 0 0,0 0 1,1-1-1,-1 1 0,0 0 1,1 0-1,-1 0 0,1 0 1,-1-1-1,1 1 1,-1 0-1,1 0 0,-1-1 1,1 1-1,0 0 0,0-1 1,-1 1-1,1-1 0,0 1 1,0-1-1,-1 1 0,1-1 1,0 0-1,0 1 0,0-1 1,0 0-1,0 1 0,0-1 1,0 0-1,-1 0 0,1 0 1,0 0-1,0 0 0,0 0 1,0 0-1,0 0 0,0-1 1,0 1-1,0 0 0,1-1 1,3 0 40,-1 0-1,1 0 1,0-1 0,-1 0 0,1 1-1,-1-2 1,6-2 0,6-8-18,0-1-1,-2 0 1,0-1 0,19-25 0,-18 20-10,1 1-1,26-22 1,-42 41-27,0 0-1,0-1 1,0 1-1,0 0 0,0 0 1,0 0-1,0 0 1,0 0-1,1-1 1,-1 1-1,0 0 1,0 0-1,0 0 1,0 0-1,1 0 1,-1 0-1,0 0 1,0 0-1,0 0 1,0 0-1,1 0 1,-1 0-1,0 0 1,0 0-1,0 0 1,0 0-1,1 0 1,-1 0-1,0 0 1,0 0-1,0 0 1,1 0-1,-1 0 1,0 0-1,0 0 1,0 0-1,0 0 1,0 0-1,1 0 1,-1 1-1,0-1 1,0 0-1,0 0 1,0 0-1,0 0 1,0 0-1,1 0 0,-1 1 1,0-1-1,0 0 1,0 0-1,0 0 1,0 1-1,1 15 69,-6 19 130,-3-7 7,3-13 37,1 0 0,1 1-1,0 0 1,-1 22 0,5-36-222,-1-1 1,1 1-1,0-1 1,0 0-1,0 1 1,0-1-1,0 0 1,0 1-1,0-1 1,0 0-1,0 0 1,1 0-1,-1 0 1,0 0-1,1 0 1,-1 0-1,1-1 1,-1 1-1,1 0 1,-1-1-1,1 1 1,-1-1-1,1 0 0,0 1 1,-1-1-1,1 0 1,-1 0-1,1 0 1,0 0-1,-1 0 1,1-1-1,0 1 1,-1 0-1,3-2 1,-2 2-124,0 0 0,-1 0 1,1 0-1,0 0 0,-1 0 1,1 0-1,-1-1 0,1 1 1,-1-1-1,1 1 0,0-1 1,-1 0-1,0 1 0,1-1 0,-1 0 1,1 0-1,-1 0 0,0 0 1,0 0-1,0 0 0,0-1 1,0 1-1,0 0 0,0-1 0,0 1 1,0 0-1,0-1 0,-1 1 1,1-1-1,0 1 0,-1-1 1,0 1-1,1-1 0,-1 0 1,0 1-1,0-1 0,0-1 0,-9-9-8994,1 6 821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7.217"/>
    </inkml:context>
    <inkml:brush xml:id="br0">
      <inkml:brushProperty name="width" value="0.025" units="cm"/>
      <inkml:brushProperty name="height" value="0.025" units="cm"/>
    </inkml:brush>
  </inkml:definitions>
  <inkml:trace contextRef="#ctx0" brushRef="#br0">1 191 7976,'0'0'17333,"2"-11"-16671,-1 6-591,0 0-20,-1 1 1,1 0-1,0-1 0,1 1 0,-1 0 0,1 0 1,0 0-1,0 0 0,0 0 0,0 0 1,1 1-1,0-1 0,-1 1 0,1-1 0,1 1 1,-1 0-1,5-3 0,24-17 197,-11 8-187,0 0 1,1 2-1,0 0 1,25-9-1,-47 22-60,0-1 0,1 1 0,-1 0 0,1 0 0,-1 0-1,1 0 1,-1 0 0,0 0 0,1 0 0,-1 0 0,1 0 0,-1 0-1,0 0 1,1 0 0,-1 0 0,1 0 0,-1 0 0,1 0-1,-1 1 1,0-1 0,1 0 0,-1 0 0,0 0 0,1 1 0,-1-1-1,0 0 1,1 0 0,-1 1 0,0-1 0,1 0 0,-1 1-1,0-1 1,0 0 0,0 1 0,1-1 0,-1 1 0,0-1 0,0 1-1,3 23 77,-12 24 128,-7 0-30,10-34-98,2-1-1,-1 1 1,2 0-1,-1 0 0,2 1 1,-1 14-1,3-29-104,0 1 0,0-1 0,0 0-1,1 1 1,-1-1 0,0 1-1,0-1 1,0 0 0,1 1 0,-1-1-1,0 0 1,0 1 0,1-1 0,-1 0-1,0 0 1,1 1 0,-1-1 0,0 0-1,1 0 1,-1 1 0,0-1-1,1 0 1,-1 0 0,1 0 0,-1 0-1,0 0 1,1 0 0,-1 0 0,1 1-1,-1-1 1,0 0 0,1 0 0,-1-1-1,1 1 1,-1 0 0,1 0-1,-1 0 1,0 0 0,1 0 0,-1 0-1,1 0 1,-1-1 0,0 1 0,1 0-1,-1 0 1,0-1 0,1 1 0,-1-1-1,20-12-5766,-12-2-643</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8.044"/>
    </inkml:context>
    <inkml:brush xml:id="br0">
      <inkml:brushProperty name="width" value="0.025" units="cm"/>
      <inkml:brushProperty name="height" value="0.025" units="cm"/>
    </inkml:brush>
  </inkml:definitions>
  <inkml:trace contextRef="#ctx0" brushRef="#br0">144 80 5061,'0'0'4804,"4"-8"-2423,0 3-1657,14-28 1574,-15 6 3681,-6 26-5696,-1 0 1,1 0 0,-1 0 0,1 0-1,-1 1 1,1-1 0,-1 1-1,1 0 1,-1 0 0,1 0-1,-1 1 1,1-1 0,-5 2 0,0 1-121,0 1 0,1 0 1,-1 1-1,1-1 1,1 1-1,-1 1 0,1-1 1,-1 1-1,2 0 1,-1 1-1,1-1 0,0 1 1,0 0-1,1 1 1,-1-1-1,2 1 0,-1-1 1,1 1-1,1 0 1,-1 0-1,1 1 0,-1 10 1,3-18-152,1 0 0,0 0 1,-1 0-1,1 0 0,0 0 1,0 0-1,-1 0 0,1 0 1,0-1-1,0 1 0,0 0 1,0 0-1,0-1 0,0 1 1,0-1-1,0 1 0,1-1 1,-1 1-1,0-1 0,0 1 1,0-1-1,0 0 0,1 0 0,-1 0 1,0 0-1,0 0 0,1 0 1,-1 0-1,0 0 0,2-1 1,42-2 149,-25-4-164,-1 0 0,1-1 0,-2-1 0,1-1 0,-1 0 0,-1-1 0,0-1 0,23-22 0,28-17-38,-68 51 41,0 0 1,0-1 0,1 1-1,-1 0 1,0 0 0,0-1-1,1 1 1,-1 0 0,0 0-1,0 0 1,1-1 0,-1 1 0,0 0-1,1 0 1,-1 0 0,0 0-1,0 0 1,1 0 0,-1-1-1,0 1 1,1 0 0,-1 0-1,0 0 1,1 0 0,-1 0-1,0 0 1,1 0 0,-1 0 0,0 1-1,1-1 1,-1 0 0,0 0-1,1 0 1,-1 0 0,0 0-1,1 1 1,-1-1 0,0 0-1,0 0 1,1 0 0,-1 1 0,0-1-1,1 0 1,-2 19 142,-13 22 182,11-35-281,0 0 24,-1-1-1,2 1 0,-1 0 0,1 0 1,0 0-1,0 0 0,0 1 1,1-1-1,0 0 0,0 1 1,1 12-1,1-18-62,-1-1 1,1 1-1,0 0 1,0-1-1,0 1 1,0-1-1,0 1 0,0-1 1,0 1-1,0-1 1,0 0-1,0 1 1,0-1-1,0 0 1,1 0-1,-1 0 0,0 0 1,0 0-1,0 0 1,0 0-1,0 0 1,0-1-1,0 1 1,0 0-1,2-1 0,28-9 56,122-84-926,-153 93 866,0 1 0,0 0-1,1 0 1,-1-1 0,0 1 0,0 0 0,1 0 0,-1 0 0,0-1 0,1 1 0,-1 0 0,0 0 0,1 0 0,-1 0 0,0 0 0,0 0 0,1 0 0,-1-1 0,0 1 0,1 0 0,-1 0 0,0 0 0,1 1 0,-1-1 0,0 0 0,1 0 0,-1 0-1,0 0 1,1 0 0,-1 0 0,0 0 0,1 0 0,-1 1 0,0-1 0,0 0 0,1 0 0,-1 0 0,0 1 0,0-1 0,1 0 0,-1 0 0,0 1 0,0-1 0,0 0 0,1 0 0,-1 1 0,0-1 0,0 0 0,0 1 0,0-1 0,-4 25 230,-19 27 226,22-51-442,-2 4 36,1 0 1,0 1 0,0-1 0,0 0 0,0 0-1,1 1 1,0-1 0,0 8 0,2-13-428,1-1 0,0 0 0,0 0 0,0 1 0,-1-1 0,1 0 0,0 0 0,-1-1 0,1 1 0,-1 0 0,3-3 0,9-28-11386,-6 13 1469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9.042"/>
    </inkml:context>
    <inkml:brush xml:id="br0">
      <inkml:brushProperty name="width" value="0.025" units="cm"/>
      <inkml:brushProperty name="height" value="0.025" units="cm"/>
    </inkml:brush>
  </inkml:definitions>
  <inkml:trace contextRef="#ctx0" brushRef="#br0">0 134 10154,'0'0'18567,"8"1"-18098,2-2-409,0 1-1,0-2 0,0 1 1,-1-1-1,1-1 1,-1 0-1,1 0 0,-1-1 1,11-6-1,-16 8-52,0 0 0,1 0 1,-1-1-1,0 1 0,0-1 0,0 0 0,-1 0 0,1-1 0,-1 1 1,0-1-1,0 0 0,0 0 0,0 0 0,-1 0 0,1 0 0,-1 0 0,0-1 1,0 1-1,-1-1 0,1 0 0,-1 1 0,1-9 0,-2 12-8,0 0-1,-1 0 0,1 1 1,0-1-1,0 0 1,-1 1-1,1-1 0,0 0 1,-1 1-1,1-1 0,-1 1 1,1-1-1,0 0 0,-1 1 1,0-1-1,1 1 1,-1 0-1,1-1 0,-1 1 1,0-1-1,1 1 0,-1 0 1,1-1-1,-1 1 0,0 0 1,0 0-1,1 0 1,-1-1-1,0 1 0,1 0 1,-1 0-1,0 0 0,0 0 1,1 0-1,-1 0 0,0 1 1,0-1-1,1 0 1,-1 0-1,0 0 0,1 1 1,-1-1-1,0 0 0,1 1 1,-1-1-1,0 0 0,1 1 1,-1 0-1,-35 19-78,30-16 111,1 1-1,0 0 0,0 0 1,1 0-1,0 1 0,0-1 0,0 1 1,0 0-1,1 0 0,0 0 1,1 1-1,-1-1 0,1 1 1,0 0-1,1-1 0,-1 1 1,1 0-1,1 0 0,0 0 1,-1 0-1,3 12 0,-1-17-25,1 1 0,-1 0 0,1-1-1,-1 0 1,1 1 0,0-1 0,0 0-1,0 0 1,0 0 0,0 0 0,1 0-1,-1 0 1,1-1 0,-1 1 0,1-1-1,-1 0 1,1 0 0,0 0 0,0 0-1,-1 0 1,1-1 0,0 1 0,0-1-1,5 1 1,3 0-147,0 0 1,0-1-1,0 0 0,0-1 1,15-3-1,-17 1-146,1 0-1,-1-1 0,0 0 1,-1 0-1,1-1 1,-1 0-1,0-1 0,0 0 1,0 0-1,9-10 1,3-6-229,0 0 0,18-27 1,-37 47 777,-20 39 1207,18-36-1450,0 1-1,0 0 0,0-1 0,1 1 1,-1 0-1,0 0 0,1 0 1,0 0-1,-1-1 0,1 1 1,0 0-1,0 0 0,0 0 0,0 0 1,0 0-1,1 0 0,-1 0 1,1-1-1,-1 1 0,1 0 1,-1 0-1,1 0 0,0-1 0,1 3 1,0-2 17,0-1 0,0 0-1,0 0 1,0 0 0,0 0 0,0 0 0,0 0 0,0-1 0,0 1 0,0-1 0,1 1 0,-1-1 0,0 0 0,0 0 0,0 0-1,1 0 1,2-1 0,5 0 56,0-1-1,0 0 0,0-1 1,0 0-1,-1 0 0,1-1 0,-1 0 1,10-7-1,-8 3-91,0 0-1,0-1 1,-1 0 0,-1 0-1,1-1 1,-1-1 0,7-11-1,-15 21-30,-2 9-112,-8 21 153,2 1-1,2-1 1,0 1-1,2 1 1,1-1-1,2 0 1,0 0 0,3 1-1,10 56 1,-5-55-491,-2 1 1,-1 0-1,-2 0 1,-2 58-1,-2-87 590,0 1 0,0-1 0,0 1 0,-1-1-1,1 0 1,-1 0 0,0 0 0,0 0 0,-1 0 0,0 0 0,1 0 0,-1-1 0,0 1-1,0-1 1,-1 0 0,1 0 0,-1 0 0,0-1 0,1 1 0,-1-1 0,0 0 0,0 0-1,-1 0 1,1 0 0,0-1 0,-1 0 0,1 0 0,-1 0 0,1 0 0,-6-1 0,2 1 87,0 0 1,0 0 0,0-1 0,1-1-1,-1 1 1,0-1 0,0-1 0,0 1 0,1-1-1,-1-1 1,1 1 0,0-1 0,-1 0 0,1-1-1,1 0 1,-13-9 0,12 6-210,1 0-1,0-1 1,0 0 0,0-1 0,1 1-1,0-1 1,1 0 0,0 0-1,0 0 1,1-1 0,0 1 0,1-1-1,0 0 1,1 0 0,0 0-1,0 0 1,1 1 0,0-1 0,1 0-1,0 0 1,1 0 0,0 0-1,0 0 1,1 1 0,0-1-1,1 1 1,0 0 0,0 0 0,1 0-1,0 1 1,1 0 0,0 0-1,8-9 1,1 3-177,1 1 0,1 1 0,-1 1-1,2 0 1,-1 2 0,31-13 0,121-35-2464,-68 26-1877,-9-1-2472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41.536"/>
    </inkml:context>
    <inkml:brush xml:id="br0">
      <inkml:brushProperty name="width" value="0.025" units="cm"/>
      <inkml:brushProperty name="height" value="0.025" units="cm"/>
    </inkml:brush>
  </inkml:definitions>
  <inkml:trace contextRef="#ctx0" brushRef="#br0">0 347 1826,'0'0'3592,"10"1"-2166,22 1-774,0-1 1,0-1 0,61-10-1,-42 0 236,57-14 850,1 5 0,159-7 0,237 40-2128,357-42 2063,-301-3-319,352 6-1980,698-8 553,-1336 34 78,275-2 260,-8-42 874,-514 40-967,-11 1 120,1 0 1,-1-1 0,1-1-1,-1-1 1,32-13-1,-48 18-254,0 0 0,0-1 0,0 1 0,0-1 0,-1 1 0,1-1 0,0 1 0,-1-1 0,1 1 0,0-1 0,-1 0 0,1 1 0,0-1 0,-1 0 0,1 0 0,-1 1 0,0-1 0,1 0 0,-1 0 0,1-1 0,-10-10 384,-29-2-537,-54-8-3584,31 6-1405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42.689"/>
    </inkml:context>
    <inkml:brush xml:id="br0">
      <inkml:brushProperty name="width" value="0.025" units="cm"/>
      <inkml:brushProperty name="height" value="0.025" units="cm"/>
    </inkml:brush>
  </inkml:definitions>
  <inkml:trace contextRef="#ctx0" brushRef="#br0">1 251 897,'5'-10'168,"0"0"0,-1-1-1,0 0 1,-1 1 0,0-1 0,-1 0 0,0-1 0,0 1 0,-1 0 0,-1 0 0,-1-14-1,1 9 1566,1 0-1,0 1 1,1-1-1,7-28 1,-10 52 1806,-4 46-1767,-6 22-1210,4 0 0,2 0-1,7 94 1,0-43-262,-2-126-303,0 0 1,0-1-1,0 1 1,0 0-1,0 0 1,0 0-1,0 0 1,0 0-1,0 0 1,1 0-1,-1 0 1,0 0-1,1 0 1,-1 0-1,1 0 1,-1 0-1,1 0 1,-1-1-1,1 1 0,0 0 1,-1 0-1,1-1 1,0 1-1,-1 0 1,1-1-1,0 1 1,0-1-1,0 1 1,0-1-1,0 1 1,-1-1-1,1 0 1,0 1-1,0-1 1,0 0-1,0 0 1,0 0-1,0 0 1,0 1-1,0-2 1,0 1-1,0 0 1,0 0-1,0 0 1,2-1-1,-2 1-121,0-1-1,0 1 1,0-1-1,0 0 1,0 1-1,0-1 1,0 0-1,0 0 1,0 0-1,0 0 1,-1 0-1,1 0 1,0 0-1,0 0 1,-1 0-1,1 0 1,-1 0-1,1 0 1,-1-1-1,0 1 1,1 0-1,-1 0 1,0 0-1,0-1 1,0 0-1,1-11-1495,0 0 1,-1 1-1,-1-1 0,0 0 0,-1 1 0,-6-23 0,-1 4-2992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43.418"/>
    </inkml:context>
    <inkml:brush xml:id="br0">
      <inkml:brushProperty name="width" value="0.025" units="cm"/>
      <inkml:brushProperty name="height" value="0.025" units="cm"/>
    </inkml:brush>
  </inkml:definitions>
  <inkml:trace contextRef="#ctx0" brushRef="#br0">126 133 5029,'0'0'1366,"-9"2"-31,-4 2-865,3-1 86,0 1 0,0-2 0,-1 1 0,1-2 0,-1 1 0,-19-1-1,30-1-501,-1 0 0,1-1 0,0 1 0,-1 0 0,1-1 0,0 1-1,-1 0 1,1-1 0,0 1 0,-1-1 0,1 1 0,0 0 0,0-1 0,-1 1-1,1-1 1,0 1 0,0-1 0,0 1 0,0-1 0,0 1 0,0-1-1,0 1 1,0-1 0,0 1 0,0-1 0,0 1 0,0-1 0,0 1-1,0-1 1,0 1 0,0-1 0,0 1 0,1-1 0,-1 1 0,0-1 0,0 1-1,1 0 1,-1-1 0,0 1 0,1-1 0,-1 1 0,0 0 0,1-1-1,-1 1 1,0 0 0,1-1 0,-1 1 0,1 0 0,18-22 403,18 3-63,1 2 0,0 1 1,1 2-1,50-11 0,-40 11 106,-44 13-457,18-6-46,-18 8 72,-12 5 159,-26 13-207,-1-2 0,-1-1 1,-1-2-1,0-2 0,0-1 1,-1-2-1,-64 8 1,284-59-175,-131 28 69,1 2-1,97-10 1,-195 26 117,0 3 1,1 1-1,-57 19 1,-33 6-29,120-31-20,-12 3-20,23-4 21,14 0 8,34-3-1368,-1-1 1,53-11-1,-61 6-3238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43.824"/>
    </inkml:context>
    <inkml:brush xml:id="br0">
      <inkml:brushProperty name="width" value="0.025" units="cm"/>
      <inkml:brushProperty name="height" value="0.025" units="cm"/>
    </inkml:brush>
  </inkml:definitions>
  <inkml:trace contextRef="#ctx0" brushRef="#br0">97 1 4869,'0'0'9481,"-8"2"-8809,3-1-585,3-1-26,0 1 0,-1-1 0,1 0 0,0 1 0,0 0 0,0-1 0,0 1 0,0 0 0,0 0 0,0 0 0,0 1 0,1-1 0,-1 0-1,0 1 1,1-1 0,-1 1 0,0-1 0,1 1 0,0 0 0,0 0 0,-1-1 0,1 1 0,0 0 0,0 0 0,1 0 0,-1 0 0,-1 4 0,-4-7 578,-17-4-3349,14 6-1593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7.892"/>
    </inkml:context>
    <inkml:brush xml:id="br0">
      <inkml:brushProperty name="width" value="0.025" units="cm"/>
      <inkml:brushProperty name="height" value="0.025" units="cm"/>
    </inkml:brush>
  </inkml:definitions>
  <inkml:trace contextRef="#ctx0" brushRef="#br0">57 46 4100,'-7'-10'9399,"5"6"-8441,0 1 1,0-1-1,-1 1 0,1 0 1,-1 0-1,0 0 1,0 0-1,0 0 1,-6-4-1,3 52-824,-4 88 2316,8 155 0,3-272-2375,1 0 0,6 31 0,-7-44-61,-1 0 0,1-1-1,-1 1 1,1 0 0,0-1 0,0 1-1,0-1 1,1 1 0,-1-1 0,1 1-1,-1-1 1,1 0 0,0 0-1,0 0 1,-1 0 0,2 0 0,-1 0-1,0 0 1,0-1 0,0 1 0,1-1-1,-1 0 1,1 0 0,-1 1-1,5 0 1,-5-2-64,0-1-1,0 1 1,0-1-1,0 1 1,-1-1-1,1 0 1,0 1-1,0-1 1,-1 0-1,1 0 1,-1 0-1,1 0 1,-1-1-1,1 1 1,-1 0-1,0-1 1,1 1-1,-1-1 1,0 1-1,0-1 1,0 1-1,0-1 1,0 0-1,-1 0 1,1 1-1,0-5 1,16-53-3239,-16 55 2982,6-33-3218,-3 0 0,1-46-1,-3 18-2015</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45.923"/>
    </inkml:context>
    <inkml:brush xml:id="br0">
      <inkml:brushProperty name="width" value="0.025" units="cm"/>
      <inkml:brushProperty name="height" value="0.025" units="cm"/>
    </inkml:brush>
  </inkml:definitions>
  <inkml:trace contextRef="#ctx0" brushRef="#br0">292 201 4740,'1'-10'1960,"4"-36"1171,4-54 3244,-5 74-2846,-3 37-85,-5 82-2129,-22 124-1,-4 41-964,28-126-398,4-119 24,1-22 89,2-26 102,42-611 458,-45 621-596,-6 35-42,-7 41-41,-9 54 59,-54 369 55,72-445-34,4-24-34,2-12 17,5-16 28,11-57 4,-4-1 1,-4-1 0,-3 0 0,-4 0 0,-8-129-1,3 208-38,0-1 2,0 1-1,0 0 0,0-1 1,-1 1-1,1-1 1,-1 1-1,0 0 0,0 0 1,0-1-1,0 1 0,-1 0 1,1 0-1,-4-5 1,3 15-18,-1 0 0,2 0 0,-1 0 0,1 0 0,0 0 0,-1 8 0,-12 127 12,-16 264 359,36-359-323,-6-46-38,0 0 0,1 1 0,-1-1 0,0 0 0,1 0-1,-1 0 1,0 0 0,1 0 0,0 0 0,-1 0 0,1 0 0,-1 0 0,1 0 0,0 0 0,0 0 0,0 0 0,0 0 0,-1-1 0,1 1 0,0 0 0,0-1 0,0 1 0,1 0 0,-1-1 0,0 0 0,0 1 0,0-1 0,0 0 0,0 1 0,0-1 0,1 0 0,-1 0 0,0 0 0,0 0 0,2 0 0,-2-1-90,0 0-1,0 0 1,0 0 0,0 0 0,0 0-1,0 0 1,0 0 0,-1-1 0,1 1 0,0 0-1,-1 0 1,1-1 0,-1 1 0,0 0-1,1-1 1,-1 1 0,0 0 0,0-1 0,0 1-1,0 0 1,0-1 0,0-1 0,-1-42-2520,1 38 1951,-2-5-283,0 1 0,0 0 1,-1 0-1,-1 0 0,0 0 0,0 0 0,-1 1 0,0-1 0,-11-14 0,10 16 321,-1 0 0,0 0 0,0 1 0,-12-11 0,14 16 888,1-1 0,-1 1 0,0 0 0,0 0 0,0 0 0,0 1 0,0 0 0,0 0 0,-7-2 0,-9 0 5285,29 4-1869,33 4-2104,-23-6-1216,1 0 0,-1-1 0,0-1 1,0 0-1,30-13 0,-31 10-309,1 1 0,0 1 0,0 1-1,0 0 1,34-2 0,-59 14 226,-9 1-212,-23 0-23,0 0 0,0-3 0,-1-1 0,-58 0 0,50-3-12,87-8-53,0-1 0,-1-1 0,0-2 0,0-2 1,-1-2-1,38-19 0,-67 29-17,-5 3 5,0 0 0,0 0 0,1-1-1,-1 0 1,0 1 0,0-1 0,0 0 0,-1 0 0,1-1 0,-1 1 0,1-1-1,3-4 1,-10 5 41,-1 1 0,1 0 0,-1 1 0,1-1 0,-1 1 0,1 0 0,-1 0 0,-5 1 0,-20 2 42,1 2 0,-1 1 0,1 1 0,0 1 0,1 2 0,0 1 0,1 1 0,0 1 0,0 2 0,2 0 0,0 2 0,-24 21 0,43-30-389,11-8-1217,16-10-1465,1-13-1648,1-8-3027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2:58.378"/>
    </inkml:context>
    <inkml:brush xml:id="br0">
      <inkml:brushProperty name="width" value="0.025" units="cm"/>
      <inkml:brushProperty name="height" value="0.025" units="cm"/>
    </inkml:brush>
  </inkml:definitions>
  <inkml:trace contextRef="#ctx0" brushRef="#br0">119 146 3267,'0'0'2125,"-9"0"-844,-11-1-882,3 0 1020,0 0 0,-1 1 0,-20 4 0,39-4-1393,0 0 0,0 0 0,0 0 0,0 0 0,0 0 1,0 0-1,0 0 0,0 1 0,0-1 0,0 0 0,0 1 0,-1-1 0,1 1 0,0-1 0,0 1 0,0-1 0,-1 1 1,1 0-1,0-1 0,0 1 0,-1 0 0,1 0 0,-1-1 0,1 1 0,-1 0 0,1 0 0,-1 0 0,1 0 0,-1 0 1,0 0-1,1 0 0,-1 0 0,0 0 0,0-1 0,0 1 0,0 0 0,0 0 0,0 0 0,0 0 0,0 0 0,0 0 1,0 0-1,-1 0 0,1 0 0,0 0 0,-1 0 0,1 0 0,-1 0 0,1 0 0,-1-1 0,1 1 0,-1 0 0,1 0 1,-1 0-1,0-1 0,1 1 0,-1 0 0,0-1 0,0 1 0,0-1 0,1 1 0,-1-1 0,0 1 0,0-1 0,0 0 0,0 1 1,0-1-1,0 0 0,-1 0 0,38-1 348,-1-2 1,1-1-1,-1-2 1,49-15 0,33-5-134,188-15 159,361-1 1,-395 41-215,-270 1-223,-30 0 106,-799 30 294,557 5-168,217-25-112,1 2 0,-102 39 0,148-46-172,11-2 59,26 0 85,45-4 89,388-51-216,-242 24-278,-139 19 183,12 0-199,-2-4 0,176-48 0,-247 50 468,-21 11-92,0-1 1,0 1-1,0 0 0,-1-1 0,1 1 1,0 0-1,0 0 0,0-1 0,0 1 1,0 0-1,-1-1 0,1 1 1,0 0-1,0 0 0,0-1 0,-1 1 1,1 0-1,0 0 0,0 0 0,-1-1 1,1 1-1,0 0 0,-1 0 1,1 0-1,0 0 0,-1 0 0,1 0 1,0-1-1,0 1 0,-1 0 0,1 0 1,0 0-1,-1 0 0,1 0 1,-1 0-1,-46-4 505,-36 7-405,1 3 0,-102 22-1,-160 51-1024,268-60 140,16-6-2930,15-10-3966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3:21.147"/>
    </inkml:context>
    <inkml:brush xml:id="br0">
      <inkml:brushProperty name="width" value="0.025" units="cm"/>
      <inkml:brushProperty name="height" value="0.025" units="cm"/>
    </inkml:brush>
  </inkml:definitions>
  <inkml:trace contextRef="#ctx0" brushRef="#br0">87 6 4420,'-85'8'10506,"85"-8"-10450,0 0 0,0 0-1,1 0 1,-1 0 0,0 0 0,0 0-1,0 1 1,0-1 0,1 0 0,-1 0-1,0 0 1,0 0 0,0 0 0,0 1-1,1-1 1,-1 0 0,0 0 0,0 0-1,0 1 1,0-1 0,0 0 0,0 0-1,0 0 1,0 1 0,0-1 0,0 0 0,0 0-1,0 0 1,0 1 0,0-1 0,0 0-1,0 0 1,0 0 0,0 1 0,0-1-1,0 0 1,0 0 0,0 0 0,0 1-1,0-1 1,0 0 0,0 0 0,-1 0-1,1 1 1,0-1 0,0 0 0,0 0-1,0 0 1,0 0 0,-1 0 0,1 1-1,0-1 1,0 0 0,0 0 0,0 0-1,-1 0 1,1 0 0,0 0 0,0 0-1,0 0 1,-1 0 0,1 0 0,17 8 739,48 3-160,0-3 1,1-3-1,118-6 0,-68-1-491,644-48-224,-760 50 19,1 0-1,-1 0 1,0 0-1,0 0 1,0-1-1,0 1 1,1 0-1,-1 0 1,0 0-1,0 0 1,0 0-1,1 0 1,-1 0-1,0 0 1,0 0-1,1 0 1,-1 0-1,0 0 1,0 0-1,0 0 1,1 0-1,-1 0 1,0 0-1,0 0 1,0 0-1,1 0 1,-1 0-1,0 0 1,0 1 0,0-1-1,1 0 1,-1 0-1,0 0 1,0 0-1,0 0 1,0 0-1,1 1 1,-1-1-1,0 0 1,0 0-1,0 0 1,0 1-1,0-1 1,0 0-1,0 0 1,1 0-1,-1 1 1,0-1-1,0 0 1,0 0-1,0 0 1,0 1-1,0-1 1,-10 6-5705,1-5 412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3:29.594"/>
    </inkml:context>
    <inkml:brush xml:id="br0">
      <inkml:brushProperty name="width" value="0.025" units="cm"/>
      <inkml:brushProperty name="height" value="0.025" units="cm"/>
    </inkml:brush>
  </inkml:definitions>
  <inkml:trace contextRef="#ctx0" brushRef="#br0">5 26 5189,'-5'3'2796,"12"-1"-978,28 0-250,47-3-666,495-8 3395,-133 7-3384,-342-2-880,1102-12 1509,-709 17-1282,69 3 57,42 11 323,-378-10 990,351 21-1530,436 33 87,-974-58-167,921 31 98,-921-30-116,23 1-21,118 20-1,-180-23 11,0 1 0,-1-1 0,1 0 0,0 1 0,-1-1 0,1 1 0,-1 0 0,1-1 0,-1 1 0,1 0 0,-1 0 0,1 0 0,-1 0 0,0 0 0,1 1 0,1 1 0,-3-2 6,0 0 0,0-1 0,1 1-1,-1 0 1,0 0 0,0 0 0,0-1 0,0 1 0,0 0 0,0 0-1,0 0 1,0-1 0,0 1 0,0 0 0,-1 0 0,1 0 0,0-1 0,0 1-1,-1 0 1,1-1 0,-1 1 0,1 0 0,0 0 0,-2 0 0,0 2 2,-1 0 1,-1 1 0,1-2-1,0 1 1,-1 0 0,0-1-1,1 1 1,-1-1 0,0 0 0,-7 2-1,-29 6-248,39-10 14,-1 0 0,1 1 0,-1-1 0,1 0 0,0 0 1,-1 0-1,1 0 0,0-1 0,-1 1 0,1 0 0,0 0 0,-1-1 0,1 1 0,0-1 0,-1 1 0,1-1 0,0 0 0,0 0 0,0 1 0,0-1 0,0 0 0,0 0 0,0 0 0,0 0 0,0 0 0,-2-2 0,-4-20-6582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3:50.832"/>
    </inkml:context>
    <inkml:brush xml:id="br0">
      <inkml:brushProperty name="width" value="0.025" units="cm"/>
      <inkml:brushProperty name="height" value="0.025" units="cm"/>
    </inkml:brush>
  </inkml:definitions>
  <inkml:trace contextRef="#ctx0" brushRef="#br0">113 146 2755,'0'0'763,"-11"2"-437,-7 1-462,-22 5 2378,-3-4 3617,43-4-5069,17 0 587,395-30 1721,-152 6-2625,473 13 627,-454 31-706,158 7-89,633-40 357,-325-4-79,-416 17-493,-59-26 11,-45 2-90,-31 22 372,-129 5-300,0-4 0,0-2 0,121-22 0,-183 24-102,17-7-1689,-16-7-5699,-4 3-2148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5:27.393"/>
    </inkml:context>
    <inkml:brush xml:id="br0">
      <inkml:brushProperty name="width" value="0.025" units="cm"/>
      <inkml:brushProperty name="height" value="0.025" units="cm"/>
    </inkml:brush>
  </inkml:definitions>
  <inkml:trace contextRef="#ctx0" brushRef="#br0">84 165 3748,'0'0'2188,"-9"6"-1248,4-4-847,-38 23 1079,41-24-1012,0 1 0,0-1 0,0 0 0,0 1 0,1-1 1,-1 1-1,1 0 0,-1 0 0,1-1 0,-1 1 0,1 0 1,0 0-1,0 0 0,0 0 0,0 1 0,1-1 0,-1 0 1,0 0-1,1 1 0,0-1 0,-1 0 0,1 3 1,1-4-128,-1-1 0,1 1 0,0 0 0,-1-1 0,1 1 0,0-1 0,0 1 1,0-1-1,-1 1 0,1-1 0,0 1 0,0-1 0,0 0 0,0 0 0,0 1 1,0-1-1,0 0 0,-1 0 0,1 0 0,0 0 0,0 0 0,2 0 1,29-1 511,-23 1-320,46-4 296,0-2 0,0-3 0,75-21 0,-16 3-182,234-62 3,-135 31 304,-185 51-541,1 3 1,0 0 0,0 2-1,-1 1 1,1 1-1,0 1 1,0 2 0,35 7-1,-52-8-474,1 0 1,0-1-1,17-1 0,-24 0-224,-1-1 0,0 1 0,0-1 0,0-1 0,0 1 0,8-4-1,15-14-3425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5:48.017"/>
    </inkml:context>
    <inkml:brush xml:id="br0">
      <inkml:brushProperty name="width" value="0.025" units="cm"/>
      <inkml:brushProperty name="height" value="0.025" units="cm"/>
    </inkml:brush>
  </inkml:definitions>
  <inkml:trace contextRef="#ctx0" brushRef="#br0">116 304 4100,'0'0'806,"-8"-4"-534,-2-1 73,1 0 0,0 0 0,0-1 0,1-1 0,0 1 0,0-1 0,-10-11 0,17 17-184,1 0-1,-1 0 1,1 0 0,-1 1-1,1-1 1,-1 0-1,0 0 1,1 1-1,-1-1 1,0 1 0,0-1-1,0 1 1,1-1-1,-1 1 1,0-1 0,0 1-1,0 0 1,0-1-1,0 1 1,0 0 0,0 0-1,0 0 1,0 0-1,0 0 1,0 0-1,0 0 1,0 0 0,0 0-1,0 0 1,-1 1-1,1 8 1586,16 3-2155,-8-9 452,1 0-1,-1-1 0,1 0 0,0 0 1,0 0-1,0-1 0,0-1 0,0 1 1,0-1-1,0 0 0,0-1 0,0 0 1,0 0-1,15-5 0,9-5 269,0-1-1,38-19 1,-33 13-195,44-17-66,0 4 0,2 4 0,1 3 0,2 4 0,0 3 0,0 5 0,155-3 0,-225 24-827,-15-8 697,-1-1 0,0 1 0,1-1 0,-1 1 0,1 0 0,-1-1-1,1 1 1,0-1 0,-1 1 0,1-1 0,-1 1 0,1-1 0,0 0-1,-1 1 1,1-1 0,0 0 0,0 1 0,-1-1 0,1 0 0,0 0 0,-1 0-1,1 0 1,0 0 0,0 0 0,0 0 0,-1 0 0,1 0 0,0 0 0,0 0-1,-1 0 1,1 0 0,0-1 0,0 1 0,-1 0 0,1 0 0,0-1-1,-1 1 1,1-1 0,0 1 0,0-1 0,8-18-3064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6:38.844"/>
    </inkml:context>
    <inkml:brush xml:id="br0">
      <inkml:brushProperty name="width" value="0.025" units="cm"/>
      <inkml:brushProperty name="height" value="0.025" units="cm"/>
    </inkml:brush>
  </inkml:definitions>
  <inkml:trace contextRef="#ctx0" brushRef="#br0">0 137 3748,'0'0'5477,"11"0"-5258,273-18 3368,-208 18-2917,475 14 432,119-19 603,-486-3-1525,557-54 548,-189 10-501,162 49-185,-91 5 18,500-4 217,-446 3-244,-298-4-23,-340 5-1000,0 1-1,52 12 1,-19-2-3844,-20-6-365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6:46.902"/>
    </inkml:context>
    <inkml:brush xml:id="br0">
      <inkml:brushProperty name="width" value="0.025" units="cm"/>
      <inkml:brushProperty name="height" value="0.025" units="cm"/>
    </inkml:brush>
  </inkml:definitions>
  <inkml:trace contextRef="#ctx0" brushRef="#br0">0 93 4228,'0'0'2151,"7"-8"-907,-1 2-1161,0-1 0,1 1 0,1 0 0,-1 0 0,1 1 0,-1 0 0,2 1 0,-1-1 0,0 2-1,1-1 1,0 1 0,0 0 0,0 1 0,9-2 0,43-3 8,1 1 0,0 4-1,-1 2 1,69 9 0,53 0 10,97-10 575,402 15 1499,-403-5-1975,344-31 0,368 25 421,-762 5-654,198-2 108,314 17 362,-616-15-396,1-5 0,241-28 0,-102 5-20,-253 28-702,-4-1-1243,2-6-708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5:36.187"/>
    </inkml:context>
    <inkml:brush xml:id="br0">
      <inkml:brushProperty name="width" value="0.025" units="cm"/>
      <inkml:brushProperty name="height" value="0.025" units="cm"/>
    </inkml:brush>
  </inkml:definitions>
  <inkml:trace contextRef="#ctx0" brushRef="#br0">113 158 3523,'-23'1'230,"18"0"124,-1 0 0,1-1-1,-1 0 1,0 0 0,1 0 0,-1 0 0,1-1 0,0 0 0,-1 0-1,1 0 1,-1-1 0,1 0 0,-10-5 0,15 7-325,0 0 0,-1 0 0,1-1 0,0 1 0,0 0 0,-1 0 0,1-1 0,0 1 0,0 0 0,-1-1-1,1 1 1,0 0 0,0-1 0,0 1 0,0 0 0,-1-1 0,1 1 0,0 0 0,0-1 0,0 1 0,0 0 0,0-1 0,0 1 0,0 0 0,0-1 0,0 1 0,0-1 0,0 1 0,0 0 0,1-1 0,-1 1 0,0 0 0,0-1 0,0 1 0,0 0 0,0-1 0,1 1-1,-1 0 1,0-1 0,0 1 0,1 0 0,-1 0 0,0-1 0,0 1 0,1 0 0,-1 0 0,0 0 0,1-1 0,-1 1 0,0 0 0,1 0 0,-1 0 0,0 0 0,1 0 0,-1 0 0,1 0 0,-1 0 0,1 0 0,26-6-86,-23 5 177,373-29 348,-139 16-450,-85 1-194,986-54 2455,-1112 69-2438,1 0-1,0 2 0,34 9 0,-25-5-1181,6 0-1259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8.220"/>
    </inkml:context>
    <inkml:brush xml:id="br0">
      <inkml:brushProperty name="width" value="0.025" units="cm"/>
      <inkml:brushProperty name="height" value="0.025" units="cm"/>
    </inkml:brush>
  </inkml:definitions>
  <inkml:trace contextRef="#ctx0" brushRef="#br0">1 1 4837,'0'0'15155,"2"14"-13863,12 76 1076,27 133 1583,-33-193-3771,1 0 0,2 0 0,0-2 0,2 1 0,25 38 0,-23-50-29,-6-9-1604,-4-8-4916,-4-8 475</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5:38.617"/>
    </inkml:context>
    <inkml:brush xml:id="br0">
      <inkml:brushProperty name="width" value="0.025" units="cm"/>
      <inkml:brushProperty name="height" value="0.025" units="cm"/>
    </inkml:brush>
  </inkml:definitions>
  <inkml:trace contextRef="#ctx0" brushRef="#br0">140 57 2210,'-30'0'2968,"23"0"-2608,-47-2-35,51 2-172,0-1 1,0 1-1,-1-1 0,1 0 0,0 1 0,0-2 0,0 1 1,0 0-1,0 0 0,1-1 0,-1 0 0,0 1 0,-3-5 1,5 6-131,1 0 0,0 0 0,0-1 0,-1 1 1,1 0-1,0-1 0,0 1 0,-1 0 1,1-1-1,0 1 0,0 0 0,0-1 0,0 1 1,-1-1-1,1 1 0,0 0 0,0-1 1,0 1-1,0-1 0,0 1 0,0 0 0,0-1 1,0 1-1,0-1 0,0 1 0,1 0 0,-1-1 1,0 1-1,0 0 0,0-1 0,0 1 1,1-1-1,-1 1 0,0 0 0,0 0 0,0-1 1,1 1-1,-1-1 0,20-8 314,26 1 264,-45 8-523,206-5 1237,-112 6-809,1184 2-239,-743 42-61,-112-5-135,788-1 521,2-48-282,1148-47-213,-2311 55-89,601-2-11,-622 6-157,57 12-1,-54-8-1080,44 4 0,-20-10-1727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6:51.360"/>
    </inkml:context>
    <inkml:brush xml:id="br0">
      <inkml:brushProperty name="width" value="0.025" units="cm"/>
      <inkml:brushProperty name="height" value="0.025" units="cm"/>
    </inkml:brush>
  </inkml:definitions>
  <inkml:trace contextRef="#ctx0" brushRef="#br0">0 206 2434,'54'-3'1888,"0"-3"0,91-20-1,35-5-754,171 8-516,22-1 90,-55-14-467,106-12 113,43 46-237,-444 4-115,372 16 83,475 1 195,335-20-279,0 50 0,-451-16-11,486 29-31,437 15-119,-927-49 119,2035-15 229,-1862-17-275,-673 6-1474,-198 0-1011</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6:52.597"/>
    </inkml:context>
    <inkml:brush xml:id="br0">
      <inkml:brushProperty name="width" value="0.025" units="cm"/>
      <inkml:brushProperty name="height" value="0.025" units="cm"/>
    </inkml:brush>
  </inkml:definitions>
  <inkml:trace contextRef="#ctx0" brushRef="#br0">3441 655 5221,'1'-8'137,"0"1"0,0-1 0,-1 1 0,0-1 0,0 0 0,-1 1 0,0-1 1,0 1-1,-1-1 0,0 1 0,0 0 0,-1-1 0,0 1 0,0 0 0,-7-11 0,0 6-52,1 0 0,-1 1 0,-1 0 0,0 1-1,0 0 1,-1 1 0,-13-8 0,-62-38 51,-3 4 1,-1 3-1,-3 5 0,-1 4 1,-2 4-1,-1 5 1,-106-19-1,8 16-71,0 8 0,-339 1 1,397 24 42,0 6 0,1 6 1,-156 35-1,237-35-69,2 3 0,0 2-1,1 2 1,0 3 0,2 2 0,1 2-1,1 3 1,2 1 0,0 3-1,-62 57 1,89-69-35,1 1 1,1 0-1,1 2 0,0 0 0,2 1 1,1 1-1,2 0 0,0 0 0,-13 46 1,15-36 4,2 0 0,1 0 1,2 1-1,1 0 0,2 0 1,2 0-1,5 44 0,-3-65 10,1-1-1,0 1 0,1 0 1,1-1-1,0 0 0,1 0 1,1-1-1,0 1 0,1-1 1,1-1-1,15 20 0,-8-16 13,0-1 0,1 0 0,0-1 0,1-1 0,1-1 0,1 0 0,25 11 0,17 3 20,1-2-1,2-4 1,0-2 0,97 14-1,9-6-17,226 7 0,175-37 29,-357-8-60,0-9 0,399-91 0,-549 94 0,0-3 0,-1-3 0,75-38 0,-119 52 19,-1-2-1,-1 0 1,0-1-1,-1-1 0,0 0 1,-1-1-1,0-1 1,-2-1-1,1 0 0,-2-1 1,0 0-1,-1-1 1,-1 0-1,12-28 1,-18 33 58,0-1 1,-1 0 0,-1 0-1,0-1 1,-1 1-1,-1-1 1,0 1 0,-1-1-1,0 1 1,-1-1 0,-1 1-1,-4-17 1,1 12-19,-1 0-1,-1 1 1,-1-1 0,-1 2 0,0-1-1,-1 1 1,-1 0 0,-15-16 0,-1 2-13,-1 2 0,-1 1 1,-2 1-1,-1 2 1,-1 1-1,-1 2 1,-1 1-1,-42-18 0,33 21-225,-1 3-1,-89-20 0,32 11-2710,44 4-1116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6:53.702"/>
    </inkml:context>
    <inkml:brush xml:id="br0">
      <inkml:brushProperty name="width" value="0.025" units="cm"/>
      <inkml:brushProperty name="height" value="0.025" units="cm"/>
    </inkml:brush>
  </inkml:definitions>
  <inkml:trace contextRef="#ctx0" brushRef="#br0">20 2496 6086,'17'-101'1049,"-4"0"0,-1-115-1,-21-207-66,0 78-1235,0-785 4460,9 1115-4145,0-1 0,-1 0 0,0 1 0,-2-1 0,0 1 0,0 0 0,-2 0-1,0 0 1,-7-15 0,11 29 457,1 1-619,0 0-1,0-1 1,0 1 0,0 0 0,0 0 0,0 0 0,0 0 0,0 0 0,0 0 0,0 0 0,-1-1 0,1 1 0,0 0 0,0 0 0,0 0 0,0 0 0,0 0 0,0 0 0,0-1 0,0 1 0,0 0 0,0 0 0,0 0 0,0 0 0,0 0 0,1-1 0,-1 1 0,0 0 0,0 0 0,0 0 0,0 0 0,0 0 0,0 0-1,0 0 1,0-1 0,0 1 0,0 0 0,0 0 0,0 0 0,1 0 0,-1 0 0,0 0 0,0 0 0,0 0 0,0 0 0,0 0 0,0 0 0,1 0 0,-1 0 0,0 0 0,0 0 0,0 0 0,0 0 0,0 0 0,0 0 0,1 0 0,-1 0 0,0 0 0,0 0 0,0 0 0,0 0 0,0 0 0,1 0 0,0-1-380,13-4-2659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6:54.234"/>
    </inkml:context>
    <inkml:brush xml:id="br0">
      <inkml:brushProperty name="width" value="0.025" units="cm"/>
      <inkml:brushProperty name="height" value="0.025" units="cm"/>
    </inkml:brush>
  </inkml:definitions>
  <inkml:trace contextRef="#ctx0" brushRef="#br0">10 662 3555,'0'0'4244,"-3"-9"-3272,3 8-954,-1-3 62,0 1-1,0-1 1,0 1 0,0-1 0,0 0-1,1 1 1,0-1 0,0 0 0,0 1-1,0-1 1,0 0 0,1 1 0,0-1-1,-1 0 1,1 1 0,1-1 0,-1 1-1,0 0 1,1-1 0,0 1 0,3-5-1,246-385 2190,-239 372-2092,-2 0 0,0 0 0,-1-1 0,-2 0 0,10-43 0,-13 62 21,3 11-363,4 12-124,36 105-46,29 71-128,-62-166-325,1-1-1,2-1 1,0 0-1,30 34 1,-8-20-2453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6:54.950"/>
    </inkml:context>
    <inkml:brush xml:id="br0">
      <inkml:brushProperty name="width" value="0.025" units="cm"/>
      <inkml:brushProperty name="height" value="0.025" units="cm"/>
    </inkml:brush>
  </inkml:definitions>
  <inkml:trace contextRef="#ctx0" brushRef="#br0">109 177 8520,'0'0'1511,"-9"6"-1490,0 4-11,-1 0 1,2 1-1,-1 0 0,2 0 1,-1 1-1,2 0 0,-1 0 0,2 1 1,-1 0-1,2-1 0,0 2 0,-4 20 1,5-15-18,0 0 0,2 1-1,0-1 1,1 0 0,1 0 0,0 0 0,8 31 0,-8-44-17,1 0 0,-1 1-1,1-1 1,0-1 0,1 1-1,-1 0 1,1-1 0,1 1 0,-1-1-1,1 0 1,-1 0 0,2 0-1,-1 0 1,0-1 0,1 0-1,0 0 1,0 0 0,0 0 0,0-1-1,1 0 1,-1 0 0,1 0-1,0-1 1,0 0 0,0 0 0,0 0-1,7 0 1,-1-1 62,1-1 0,0 0 1,-1-1-1,1-1 0,-1 0 0,1 0 0,-1-1 1,0-1-1,0 0 0,0-1 0,0 0 0,11-8 1,17-11 734,71-56 0,-93 66-531,215-180 2178,33-25-3596,-214 177-954,-2-6-999</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7:19.215"/>
    </inkml:context>
    <inkml:brush xml:id="br0">
      <inkml:brushProperty name="width" value="0.025" units="cm"/>
      <inkml:brushProperty name="height" value="0.025" units="cm"/>
    </inkml:brush>
  </inkml:definitions>
  <inkml:trace contextRef="#ctx0" brushRef="#br0">544 1588 3459,'0'0'2451,"-10"1"-1891,-77 8 937,66-7 615,1 6-208,18-3-786,13-2-206,293-14 1620,65 0-2032,126 10-225,-285-2-203,-198 3-71,650 17 805,7 35-812,-19-25 66,-60-6-56,273-4 29,-598-19-34,174-16 515,-290 9-510,-86 6 10,-1-3-1,95-21 1,-134 21 10,0-1-1,-1-1 1,1-1 0,-2-1-1,1 0 1,-1-2 0,-1-1-1,0 0 1,33-31 0,98-88 56,32-31-397,-159 138 330,-1-1 0,-1-1-1,-2-1 1,0-1 0,16-33 0,-17 25-18,2-4 12,17-44-1,-34 74-26,0 0 0,-1-1 0,0 1 0,-1-1 0,0 0 0,-1 0 0,0 0 0,-1 0-1,-1-13 1,0 20-2,-1 0 0,1 0 0,-1 1-1,0-1 1,-1 1 0,1-1 0,-1 1-1,0 0 1,0 0 0,0 0 0,0 1-1,-1-1 1,1 1 0,-1-1 0,0 1-1,0 0 1,-5-2 0,-13-8 31,0 1-1,-27-10 1,26 12 40,-82-35-60,-1 5 0,-2 5 1,-120-24-1,143 41 0,-1176-222-1040,970 196 637,-316-41 301,-5 40 149,-423 68-25,8 111 15,544-27-31,358-73-22,-218 91 0,292-100 11,0 1 0,2 4 1,1 1-1,-65 56 0,80-59 7,2 2 1,1 1-1,1 2 1,2 1-1,1 1 1,-32 57-1,47-70 15,1 0-1,1 1 0,1 0 0,1 0 1,2 1-1,0 0 0,1 0 0,1 0 0,1 0 1,2 29-1,1-37 1,1 0 0,0 0 0,1-1 0,0 1 0,1-1 0,1 0 0,1 0 0,0 0 0,1-1 0,0 0 0,1 0 0,1 0 0,0-1 0,0-1 0,2 0 1,15 15-1,1-5 23,1-2 1,1-2-1,0 0 1,1-2 0,1-1-1,1-2 1,0-1-1,0-1 1,35 6 0,21 1-658,-1-5 1,117 4 0,-55-13-2330,13-3-1720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7:38.488"/>
    </inkml:context>
    <inkml:brush xml:id="br0">
      <inkml:brushProperty name="width" value="0.025" units="cm"/>
      <inkml:brushProperty name="height" value="0.025" units="cm"/>
    </inkml:brush>
  </inkml:definitions>
  <inkml:trace contextRef="#ctx0" brushRef="#br0">5746 656 2242,'-9'-5'1127,"-88"-50"447,-2 4 1,-119-43 0,-4 9-2272,-281-89 956,264 116 112,-3 9 0,-1 12 0,-335-10 0,297 48-248,-288 39 0,219 5 3,2 15 1,-576 179-1,804-198 386,-140 72 0,196-80-303,2 2 1,2 3 0,-96 79 0,147-110-209,0 1 1,1 1-1,0-1 0,1 1 0,-1 0 1,2 1-1,-1 0 0,1 0 0,1 0 1,0 1-1,0 0 0,1-1 0,1 2 1,0-1-1,0 0 0,1 1 0,0-1 1,1 1-1,1 0 0,0 0 0,0-1 1,1 1-1,1-1 0,0 1 0,0-1 1,1 1-1,0-1 0,1 0 0,1 0 1,0-1-1,0 1 0,1-1 0,13 18 1,1-3 20,1-2 0,1 0 0,1-1 0,1-2 0,1 0 0,1-1-1,42 22 1,209 91 220,-238-115-227,93 34-48,2-6-1,2-6 1,2-6 0,145 16-1,570 24-215,-793-69 281,2043 19 651,-413-161-1051,-1168 32 277,-389 69 289,235-100-1,-345 127 30,-1-1 1,0-1-1,0-1 1,21-17-1,-37 24-102,1 0-1,0 0 1,-1-1-1,0 0 1,-1 0 0,0 0-1,0-1 1,0 0-1,-1 1 1,0-2-1,0 1 1,-1 0-1,0-1 1,2-14 0,-2 7-84,-2 0 1,0 0-1,0 0 1,-2 0 0,0 0-1,0 0 1,-2 0 0,0 0-1,-1 0 1,-9-23-1,4 17 10,-1 1-1,-1 0 1,-1 1-1,-1 0 1,-1 1-1,-25-27 0,0 8-25,-2 1 0,-1 3 0,-1 1 0,-2 3 0,-80-42 0,37 30-515,-2 3 0,-2 5 0,-1 4-1,-148-29 1,-394-24-5563,379 62 1329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03.805"/>
    </inkml:context>
    <inkml:brush xml:id="br0">
      <inkml:brushProperty name="width" value="0.025" units="cm"/>
      <inkml:brushProperty name="height" value="0.025" units="cm"/>
    </inkml:brush>
  </inkml:definitions>
  <inkml:trace contextRef="#ctx0" brushRef="#br0">0 142 3395,'137'24'1025,"153"7"-1,-97-13-446,264-1-33,2-39 341,-185 7-657,1426-100 438,-1541 100-43,623-47 1005,-736 60-1580,0 1 0,-1 3 0,1 1 0,-1 3 0,78 19 0,-34 3-3098,-65-19 807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56.695"/>
    </inkml:context>
    <inkml:brush xml:id="br0">
      <inkml:brushProperty name="width" value="0.025" units="cm"/>
      <inkml:brushProperty name="height" value="0.025" units="cm"/>
    </inkml:brush>
  </inkml:definitions>
  <inkml:trace contextRef="#ctx0" brushRef="#br0">159 205 4036,'-8'0'400,"-8"0"-200,6 1 738,-1 0 1,1-1-1,0 0 1,0-1-1,-1-1 1,1 1-1,0-1 1,0-1-1,1 0 1,-1 0-1,-10-6 1,20 9-865,0 0 0,0 0 0,-1 0 0,1 0 1,0 0-1,0 0 0,0-1 0,0 1 0,-1 0 0,1 0 1,0 0-1,0 0 0,0 0 0,0-1 0,-1 1 0,1 0 1,0 0-1,0 0 0,0 0 0,0-1 0,0 1 0,0 0 1,0 0-1,0-1 0,0 1 0,0 0 0,0 0 0,0 0 1,-1-1-1,1 1 0,0 0 0,1 0 0,-1 0 0,0-1 1,0 1-1,0 0 0,0 0 0,0-1 0,0 1 0,0 0 1,0 0-1,0 0 0,0 0 0,1-1 0,11-5 803,23 1-1117,-32 5 440,1388-90 1146,-1301 88-1366,489-18-371,-654 28 206,-84 6-191,-302-9 383,-255 7 7,278 14 18,778-54-135,480-34-4817,-651 50 1834,-15-2-528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9.169"/>
    </inkml:context>
    <inkml:brush xml:id="br0">
      <inkml:brushProperty name="width" value="0.025" units="cm"/>
      <inkml:brushProperty name="height" value="0.025" units="cm"/>
    </inkml:brush>
  </inkml:definitions>
  <inkml:trace contextRef="#ctx0" brushRef="#br0">0 21 11307,'0'0'6806,"1"8"-5690,8 58 889,2 28 575,38 147-1,-41-227-1865,-3-26-211,-1-26-92,-2-9-313,0 6-248,-1 1 0,-2-1 1,-1 1-1,-12-57 0,13 120-265,11 25 408,-6-38 37,1-1-1,1 0 0,-1-1 1,1 1-1,1-1 1,-1 0-1,1 0 0,1-1 1,-1 0-1,1 0 0,1-1 1,-1 0-1,1-1 1,0 0-1,19 8 0,-21-10-1,0-1-1,1 0 1,-1 0-1,1-1 0,-1 0 1,1 0-1,0-1 0,-1 0 1,1-1-1,0 1 0,-1-1 1,1-1-1,-1 1 1,1-1-1,-1-1 0,0 1 1,0-1-1,0-1 0,0 1 1,0-1-1,-1 0 0,8-6 1,-7 3-15,0 0-1,0 0 1,0 0 0,-1-1 0,0 0-1,-1 0 1,0 0 0,0-1 0,0 0 0,-2 0-1,1 0 1,-1 0 0,0 0 0,-1-1-1,0 0 1,0 1 0,-1-1 0,0 0-1,-1 0 1,0 0 0,-1 1 0,-3-19-1,4 26-11,-1 0-1,1 0 1,-1 0-1,1 0 0,-1 0 1,1 0-1,-1 1 1,0-1-1,0 0 0,0 0 1,0 1-1,0-1 1,-1 1-1,1-1 0,0 1 1,-4-3-1,4 4-4,0-1-1,0 1 1,0-1 0,0 1-1,0 0 1,-1-1 0,1 1-1,0 0 1,0 0-1,-1 0 1,1 0 0,0 0-1,0 0 1,-1 0 0,1 0-1,0 1 1,0-1 0,0 0-1,-3 2 1,0 0-4,0 0-1,0 1 1,1-1 0,-1 1 0,0 0 0,1 0 0,0 0-1,0 1 1,0-1 0,0 1 0,0 0 0,-2 5 0,-2 4 49,1 1 1,0-1-1,1 1 1,1 0-1,0 0 0,1 1 1,0-1-1,2 1 1,-1 0-1,2-1 1,0 1-1,3 25 1,-2-37-30,0 1 0,0-1 0,0 0 1,0 0-1,1 0 0,-1 0 0,1 0 1,0 0-1,0 0 0,0 0 0,0 0 1,0-1-1,1 1 0,-1-1 0,1 0 0,0 0 1,-1 0-1,5 2 0,-1-1 6,-1-1 0,1 1 0,0-1 0,1-1 0,-1 1 0,0-1 0,0 0 1,1-1-1,8 1 0,-3-1-5,0-1 0,-1 0 1,1-1-1,0 0 1,-1-1-1,0-1 1,1 1-1,-1-2 0,-1 1 1,15-9-1,-17 7-19,0 1 0,-1-1 0,1 0-1,-2-1 1,1 1 0,-1-2-1,0 1 1,0 0 0,0-1 0,-1 0-1,-1-1 1,1 1 0,-1-1 0,-1 0-1,0 0 1,0 0 0,-1 0 0,0 0-1,0 0 1,-1-1 0,0 1-1,-1-17 1,0 25 5,0 0-1,0 0 1,-1 0-1,1 0 1,0 0 0,0 0-1,-1 0 1,1 0-1,-1 0 1,1 0-1,-1 0 1,1 0-1,-1 0 1,1 0 0,-1 0-1,0 0 1,1 1-1,-1-1 1,0 0-1,0 0 1,0 1-1,0-1 1,0 1 0,0-1-1,1 1 1,-1-1-1,0 1 1,-1-1-1,1 1 1,0 0 0,0 0-1,0-1 1,0 1-1,0 0 1,-2 0-1,0 1-6,1-1-1,-1 0 0,1 1 0,0 0 0,-1-1 1,1 1-1,0 0 0,-1 0 0,1 1 1,0-1-1,0 0 0,0 1 0,0-1 1,0 1-1,-2 2 0,-5 7 47,1 0 0,1 0-1,0 0 1,0 1 0,1 0 0,-9 26-1,12-29 8,1 0 0,-1 0 0,1 0-1,1 0 1,0 0 0,0 1-1,1-1 1,0 1 0,0-1-1,1 0 1,3 10 0,-3-15-68,1 0 0,0-1 0,0 1 0,1-1 0,-1 0 0,1 0 0,0 0 0,-1 0 0,1 0 0,1 0 0,-1-1 0,0 1 0,1-1 0,-1 0 0,1 0 0,-1-1 0,1 1 0,0-1 0,0 1 0,0-1 0,0 0 0,0-1 0,8 1 0,-4 0-560,1 0-1,-1-1 0,1 0 0,14-1 1,-18 0-308,0 0 0,0 0 0,-1 0 0,1-1 1,0 0-1,-1 0 0,9-4 0,9-12-6412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1.985"/>
    </inkml:context>
    <inkml:brush xml:id="br0">
      <inkml:brushProperty name="width" value="0.025" units="cm"/>
      <inkml:brushProperty name="height" value="0.025" units="cm"/>
    </inkml:brush>
  </inkml:definitions>
  <inkml:trace contextRef="#ctx0" brushRef="#br0">262 43 12364,'1'-2'250,"-1"1"-1,1-1 1,-1 1 0,0-1 0,1 1 0,-1-1 0,0 1 0,0-1 0,0 1 0,0-1 0,0 1-1,-1-1 1,1 1 0,0-1 0,-1 1 0,1-1 0,-1 1 0,1 0 0,-1-1 0,0 1 0,1 0-1,-1-1 1,0 1 0,0 0 0,0 0 0,0 0 0,0 0 0,-2-2 0,1 3-154,0 0 0,-1 0 0,1 0 0,0 0 0,0 0 0,0 0-1,0 1 1,0-1 0,0 1 0,-1-1 0,1 1 0,0 0 0,1 0 0,-1 0 0,0 0 0,0 0 0,0 0 0,0 1 0,1-1 0,-3 3 0,-16 14 95,2 0 0,0 1 0,1 1 0,1 1 0,1 0 0,1 1 0,-22 45 0,26-47-89,2 0 1,0 1-1,1-1 0,2 1 1,0 1-1,1-1 0,1 1 1,1 0-1,1 39 1,2-57-89,0-1 0,0 1 0,0 0 0,0-1 0,1 0 0,-1 1 0,1-1 0,0 0 0,0 0 0,0 0 0,1 0 0,-1 0 0,1 0 0,-1-1 0,1 1 0,0-1 0,0 1 0,0-1 0,0 0 0,0-1 0,1 1 0,-1 0 0,1-1 0,-1 0 0,1 0 0,-1 0 0,1 0 0,0-1 0,-1 1 0,1-1 0,0 0 0,-1 0 0,1 0 0,0 0 0,0-1 1,-1 0-1,1 1 0,-1-1 0,1-1 0,-1 1 0,1 0 0,-1-1 0,1 0 0,-1 0 0,0 0 0,0 0 0,0 0 0,0-1 0,-1 1 0,6-7 0,-6 5 39,1 0-1,-1 0 1,1-1 0,-1 1-1,-1-1 1,1 0 0,-1 0-1,1 1 1,-1-1 0,-1 0-1,1 0 1,-1 0 0,0 0-1,0 0 1,-1-9 0,0 11-25,0 1 0,1-1 0,-1 1 1,-1 0-1,1-1 0,0 1 0,0 0 0,-1 0 1,1 0-1,-1 0 0,0 0 0,0 0 0,1 1 1,-1-1-1,0 0 0,-1 1 0,1 0 1,0-1-1,0 1 0,0 0 0,-1 0 0,1 0 1,-1 0-1,1 1 0,-1-1 0,1 1 0,-1-1 1,1 1-1,-1 0 0,1 0 0,-4 1 1,-15 0-66,12 2-52,12 3-4,-1-5 91,1 0 1,0 0-1,0 0 1,0-1-1,-1 1 1,1-1-1,0 0 0,0 0 1,0 0-1,0 0 1,0 0-1,0-1 1,0 1-1,0-1 1,4-1-1,44-18 90,-47 19-87,32-17-147,62-41 1,1-1-194,-94 62 294,-6 11 98,-5 11 248,-36 66 151,31-69-343,0 1 0,1 1 1,1-1-1,-6 26 1,15-47-143,0 0 0,0-1 0,-1 1 0,1 0 0,0-1 0,0 1 0,0 0 0,0-1 0,0 1 0,0 0 0,0-1 0,0 1 0,0 0 0,0-1 0,0 1 0,0 0 0,0-1 0,1 1 0,-1-1 0,0 1 0,0 0 0,1-1 1,-1 1-1,1 0 0,13-4-2117,13-24-4186,-8 2-2227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15.593"/>
    </inkml:context>
    <inkml:brush xml:id="br0">
      <inkml:brushProperty name="width" value="0.025" units="cm"/>
      <inkml:brushProperty name="height" value="0.025" units="cm"/>
    </inkml:brush>
  </inkml:definitions>
  <inkml:trace contextRef="#ctx0" brushRef="#br0">1096 54 4036,'0'0'3422,"3"-8"-2846,7-25 358,-10 32-901,0 1-1,0-1 0,0 1 0,0-1 0,0 1 1,0 0-1,0-1 0,0 1 0,0-1 0,0 1 1,-1-1-1,1 1 0,0-1 0,0 1 0,-1 0 1,1-1-1,0 1 0,0-1 0,-1 1 0,1 0 0,0-1 1,-1 1-1,1 0 0,0 0 0,-1-1 0,1 1 1,-1 0-1,1 0 0,0-1 0,-1 1 0,1 0 1,-1 0-1,1 0 0,-1 0 0,1 0 0,-1 0 0,1 0 1,0 0-1,-1 0 0,1 0 0,-1 0 0,1 0 1,-1 0-1,1 0 0,-1 0 0,1 0 0,-1 0 1,0 1-1,-22 4 371,5 7-317,0 0 1,0 2-1,2 0 1,-1 0-1,2 2 1,-21 25-1,13-16 40,-55 62 1316,-94 136 1,139-173-1231,2 1 0,3 2 0,2 1 0,-32 95 0,-219 1047 2047,142-237-1239,95-634-807,25-213-156,5 1 0,4 135 0,9-229-38,0 0 0,1-1 0,0 0 0,2 0 0,0 0 0,1-1 0,1 1 1,0-2-1,2 1 0,0-1 0,0-1 0,2 0 0,-1 0 0,20 17 0,3 1 0,2-2-1,2-1 1,0-2-1,63 35 1,-75-49-59,0-1 0,0-1-1,1-1 1,1-1 0,0-2 0,0-1 0,1-1 0,0-1 0,-1-2 0,2-1 0,44-2 0,-69 0-162,0-1 0,0 0 0,-1 0 0,1 0 0,0-1 0,-1 1 0,1-1-1,4-2 1,16-16-3990,-12 3-335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15.948"/>
    </inkml:context>
    <inkml:brush xml:id="br0">
      <inkml:brushProperty name="width" value="0.025" units="cm"/>
      <inkml:brushProperty name="height" value="0.025" units="cm"/>
    </inkml:brush>
  </inkml:definitions>
  <inkml:trace contextRef="#ctx0" brushRef="#br0">0 1 6566,'0'0'8643,"13"0"-8349,32 1 1,0 2 0,0 2 0,0 3-1,-1 1 1,0 2 0,0 2 0,75 34 0,-113-45-308,-1 1 0,1 1 0,-1-1 0,0 1-1,1 0 1,-2 0 0,1 1 0,0-1 0,-1 1-1,0 0 1,6 10 0,-8-11 12,-1-1 0,1 0 0,-1 1 0,0 0 0,0-1 0,0 1 0,-1-1 0,0 1 0,1 0 0,-1-1 0,0 1 0,-1 0 0,1 0 0,-1-1 0,1 1 0,-1-1 0,0 1 0,-1-1 0,1 1 0,0-1 0,-1 1 0,-2 3 0,-14 18 189,-1-2 0,0 0 0,-2-1 0,0-1 0,-2 0 0,-29 19 0,-42 41 23,86-74-297,-44 47-496,24-14-3614,20-22-603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17.209"/>
    </inkml:context>
    <inkml:brush xml:id="br0">
      <inkml:brushProperty name="width" value="0.025" units="cm"/>
      <inkml:brushProperty name="height" value="0.025" units="cm"/>
    </inkml:brush>
  </inkml:definitions>
  <inkml:trace contextRef="#ctx0" brushRef="#br0">401 19 13196,'0'0'7063,"-8"-4"-6182,1 1-682,0 1 0,-1-1-1,1 1 1,-1 1 0,0 0 0,0 0-1,1 0 1,-1 1 0,0 0 0,0 0 0,0 1-1,1 0 1,-1 1 0,0-1 0,1 2-1,-10 3 1,-7 3 280,2 1 0,-1 1-1,1 1 1,1 1-1,-35 28 1,49-35-413,-1 0 0,2 0-1,-1 1 1,1 0 0,0 1 0,0-1-1,1 1 1,0 1 0,0-1 0,1 0-1,0 1 1,1 0 0,0 0 0,0 0-1,1 0 1,0 1 0,1-1 0,-1 10-1,2-16-100,0 0-1,1 0 0,-1 0 0,1-1 0,-1 1 0,1 0 0,0 0 0,0-1 0,1 1 0,-1 0 1,0-1-1,1 1 0,0-1 0,-1 0 0,1 1 0,0-1 0,0 0 0,0 0 0,0 0 1,1-1-1,-1 1 0,1 0 0,-1-1 0,1 0 0,-1 1 0,1-1 0,0 0 0,-1 0 1,1-1-1,0 1 0,4 0 0,9 2-893,1-1 0,0 0 0,0-2 0,18 0 1,-29-1 512,44-3-3524,-1-7-2028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17.785"/>
    </inkml:context>
    <inkml:brush xml:id="br0">
      <inkml:brushProperty name="width" value="0.025" units="cm"/>
      <inkml:brushProperty name="height" value="0.025" units="cm"/>
    </inkml:brush>
  </inkml:definitions>
  <inkml:trace contextRef="#ctx0" brushRef="#br0">85 0 12107,'0'0'8430,"-8"6"-7144,7-5-1262,-48 42 1810,46-41-1745,1 0-1,0 0 1,0 1 0,0-1 0,0 1 0,0-1 0,0 1-1,1 0 1,-1 0 0,1 0 0,0 0 0,0 0 0,0 0-1,0 0 1,0 0 0,1 0 0,0 0 0,-1 0-1,1 1 1,0-1 0,1 4 0,0-7-79,0 1 0,0 0 1,0-1-1,0 1 0,0-1 0,0 1 1,0-1-1,0 1 0,0-1 0,0 0 0,0 1 1,0-1-1,0 0 0,1 0 0,-1 0 1,0 0-1,0 0 0,0 0 0,0 0 0,2-1 1,26-2 228,-5-4-119,0-1 1,38-18-1,-47 18-129,0 1 0,0 1 0,1 0 0,0 1 0,0 1 1,0 0-1,0 1 0,1 1 0,17 0 0,-33 2 7,0 0 0,0 0 0,1 0 0,-1 0 0,0 0 0,0 0 0,0 0 0,0 1 0,0-1 0,0 0 0,0 1 1,0-1-1,0 1 0,0-1 0,0 1 0,0 0 0,0-1 0,0 1 0,0 0 0,-1 0 0,1 0 0,0-1 0,-1 1 0,1 0 0,0 0 0,-1 0 0,1 0 0,0 2 0,0 32 318,-2-32-262,1 0 0,0 0 0,-1 0 1,1 1-1,0-1 0,1 0 0,-1 0 0,1 0 0,-1 0 0,2 4 0,0-6-35,-1-1 0,0 1 0,0 0 0,0-1 0,1 1 0,-1-1-1,0 1 1,0-1 0,1 0 0,-1 0 0,0 1 0,1-1 0,-1 0 0,0 0 0,1 0 0,-1 0-1,0-1 1,1 1 0,-1 0 0,3-1 0,28-8 331,-18 4-307,4-4-67,1 2 0,1 0-1,-1 1 1,1 1 0,0 1-1,0 1 1,0 0 0,23 1-1,-41 3 24,-1-1-1,1 0 0,-1 0 0,1 1 0,-1-1 1,1 1-1,-1-1 0,1 1 0,-1 0 1,0 0-1,1-1 0,-1 1 0,0 0 1,0 0-1,0 0 0,0 1 0,0-1 0,0 0 1,0 0-1,0 0 0,0 1 0,0-1 1,0 0-1,-1 1 0,1-1 0,-1 1 1,1-1-1,-1 1 0,0-1 0,1 1 0,-1-1 1,0 1-1,0-1 0,0 1 0,0 1 1,0-1 10,-1-1-1,1 1 1,0-1 0,0 0 0,1 1 0,-1-1 0,0 1 0,0-1 0,1 1 0,-1-1-1,1 0 1,-1 1 0,1-1 0,0 0 0,-1 1 0,1-1 0,0 0 0,0 0 0,0 0-1,0 0 1,0 0 0,0 0 0,0 0 0,0 0 0,0 0 0,1 0 0,-1-1-1,0 1 1,1 0 0,-1-1 0,0 1 0,1-1 0,-1 0 0,1 1 0,-1-1 0,0 0-1,1 0 1,1 0 0,12-1 139,1-1-1,-1 0 0,0-1 1,0-1-1,20-8 0,21-4-1710,4 8-6571,-56 8 2363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18.612"/>
    </inkml:context>
    <inkml:brush xml:id="br0">
      <inkml:brushProperty name="width" value="0.025" units="cm"/>
      <inkml:brushProperty name="height" value="0.025" units="cm"/>
    </inkml:brush>
  </inkml:definitions>
  <inkml:trace contextRef="#ctx0" brushRef="#br0">65 1 13132,'0'0'7629,"2"9"-6428,4 20-684,-1 2 0,-2-1 0,0 0 0,-3 1-1,0-1 1,-7 41 0,-37 189-243,11-122 3009,43-192-2947,1 1 0,34-94 0,-32 106-276,1-5-61,36-97-115,-43 127 54,0 0 0,1 1 0,1 0 0,0 0 1,1 1-1,17-19 0,-25 31 33,0 0 1,0-1 0,0 1 0,1 0-1,-1 1 1,0-1 0,1 0-1,-1 1 1,1-1 0,-1 1 0,1 0-1,0-1 1,0 1 0,-1 1-1,1-1 1,0 0 0,0 1 0,0-1-1,0 1 1,0 0 0,0 0 0,0 0-1,0 1 1,0-1 0,-1 1-1,1-1 1,0 1 0,0 0 0,0 0-1,-1 0 1,1 0 0,0 1-1,-1-1 1,1 1 0,-1 0 0,0-1-1,1 1 1,-1 0 0,0 1-1,3 3 1,1 0 7,-1 1 0,0 1 1,0-1-1,-1 1 0,0-1 0,0 1 0,-1 0 0,0 1 0,0-1 1,-1 0-1,0 1 0,1 14 0,-3-16 43,-1 1 0,0-1 0,-1 1 0,1-1-1,-1 1 1,-1-1 0,1 0 0,-1 0 0,0 0 0,-1 0 0,0-1 0,0 1 0,0-1-1,-1 0 1,0 0 0,0-1 0,-6 6 0,5-6 34,1 0 0,-1-1 0,1 1 0,-1-1 0,0 0 0,-1-1 0,1 0 0,-1 0 0,1 0 0,-1-1 0,0 0 0,0 0 0,0 0 0,0-1 0,0 0-1,0-1 1,-1 1 0,-8-2 0,14 0-127,0 0 0,-1 0 0,1 0 0,0 0 0,0 0 1,0-1-1,0 1 0,0-1 0,1 1 0,-1-1 0,0 0 0,1 0 0,-1 1 0,1-1 0,-1 0 0,1-1 0,0 1 0,0 0 0,0 0 0,0 0 0,0-1 0,1 1 0,-1 0 0,1-1 0,0 1 0,-1 0 0,1-5 0,0 4-297,-1-1 0,1 0 0,0 0 0,0 0 0,0 1 0,1-1 0,-1 0 0,1 0 0,0 1 0,0-1 0,0 0 0,0 1 0,1-1 0,0 1 0,-1 0 1,1-1-1,3-2 0,0 2-413,-1 1 0,1 0-1,-1 1 1,1-1 0,0 1 0,0 0 0,0 0 0,1 1 0,-1-1 0,0 1 0,1 1 0,9-2 0,13 1-3025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19.280"/>
    </inkml:context>
    <inkml:brush xml:id="br0">
      <inkml:brushProperty name="width" value="0.025" units="cm"/>
      <inkml:brushProperty name="height" value="0.025" units="cm"/>
    </inkml:brush>
  </inkml:definitions>
  <inkml:trace contextRef="#ctx0" brushRef="#br0">172 135 13229,'0'0'7393,"1"-8"-6069,1-24 43,-2 32-1305,0-1 0,0 0 0,-1 0 1,1 1-1,-1-1 0,1 0 0,-1 1 0,1-1 1,-1 0-1,1 1 0,-1-1 0,1 1 1,-1-1-1,0 1 0,1-1 0,-1 1 0,0 0 1,0-1-1,1 1 0,-1 0 0,0-1 1,0 1-1,0 0 0,1 0 0,-1 0 0,0 0 1,0 0-1,0 0 0,1 0 0,-1 0 1,0 0-1,0 0 0,0 0 0,1 0 0,-1 1 1,0-1-1,0 0 0,-1 1 0,-30 10 459,16-1-117,0 1 0,-22 20 0,34-28-346,0 1-1,0 0 1,0 0-1,0 0 1,1 0-1,0 1 1,0-1-1,0 1 1,0 0-1,1 0 1,0 0-1,0 0 1,-2 9-1,4-14-58,0 0 0,0 1 0,0-1 0,0 1 0,0-1 0,0 1 0,1-1-1,-1 1 1,0-1 0,0 0 0,0 1 0,1-1 0,-1 1 0,0-1 0,0 0-1,1 1 1,-1-1 0,0 0 0,1 1 0,-1-1 0,0 0 0,1 1 0,-1-1 0,1 0-1,-1 0 1,0 0 0,1 1 0,-1-1 0,1 0 0,-1 0 0,1 0 0,-1 0-1,1 0 1,-1 0 0,1 0 0,0 0 0,21 0 42,-18 0-25,17-3 42,1-1 0,-1 0 0,41-15 0,-46 12-129,1 2 1,0 0 0,0 1 0,0 0-1,0 2 1,1 0 0,27 1-1,-44 1 71,0 0 0,0 0-1,0 0 1,0 0-1,0 1 1,0-1-1,-1 0 1,1 1-1,0-1 1,0 0-1,0 1 1,0-1-1,-1 1 1,1 0-1,0-1 1,0 1-1,-1-1 1,1 1-1,-1 0 1,1 0-1,0-1 1,-1 1-1,0 0 1,1 0 0,-1 0-1,1 0 1,-1 0-1,1 1 1,0 28 327,-1-20 80,21-32 1376,40-92-1051,-61 114-745,0 0 1,0-1 0,0 1 0,1 0 0,-1-1 0,0 1 0,0 0 0,1 0 0,-1 0 0,0-1 0,0 1 0,1 0-1,-1 0 1,0 0 0,1 0 0,-1-1 0,0 1 0,1 0 0,-1 0 0,0 0 0,1 0 0,-1 0 0,0 0 0,1 0-1,-1 0 1,0 0 0,1 0 0,-1 0 0,0 0 0,1 0 0,-1 0 0,0 0 0,1 1 0,-1-1 0,0 0 0,0 0 0,1 0-1,-1 0 1,0 1 0,1-1 0,-1 0 0,0 0 0,0 0 0,1 1 0,-1-1 0,0 0 0,0 1 0,15 20-196,-3-3 3,-7-15 187,0 0 1,0-1 0,0 1 0,0-1 0,0 0 0,1 0 0,-1 0-1,1-1 1,-1 0 0,1 0 0,-1 0 0,1-1 0,0 0 0,-1 0-1,1-1 1,0 1 0,-1-1 0,1 0 0,7-3 0,4-1 16,0 0 0,-1-2 0,1 0 0,27-17 1,-43 24 0,48-35-30,-47 33 33,1 0 0,-1 0 0,0 0 0,0 0 1,0 0-1,-1 0 0,1-1 0,0 1 0,-1-1 0,0 1 0,1-1 0,-1 0 1,0 0-1,0 1 0,-1-1 0,1 0 0,0-5 0,-2 6-1,0 1-1,0 0 0,0 1 1,0-1-1,0 0 0,0 0 1,0 0-1,0 1 0,0-1 1,-1 0-1,1 1 0,0-1 0,0 1 1,-1-1-1,1 1 0,0 0 1,-1 0-1,1-1 0,0 1 1,-1 0-1,1 0 0,-1 0 1,1 1-1,-3-1 0,-38 4-34,32-1 42,1 0-1,-1 1 0,1 1 0,1-1 1,-1 1-1,1 1 0,-1 0 0,2 0 1,-9 8-1,12-11-3,0 1 0,0-1 0,0 1 0,1 0 0,0 0 0,0 0 0,0 0 0,0 1-1,0-1 1,1 1 0,0 0 0,0 0 0,1 0 0,-1 0 0,1 0 0,0 0 0,0 0 0,0 0 0,1 6 0,1-9-27,-1 0 0,1 0 0,0 0 0,0 0 0,0 0 0,1 0 0,-1-1 0,0 1 0,1 0 0,-1-1 0,1 1 0,0-1 1,-1 1-1,1-1 0,0 0 0,0 0 0,0 1 0,0-1 0,0-1 0,0 1 0,0 0 0,0 0 0,2 0 0,58 11-1178,-53-11 936,91 4-6746,-49-5-2620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0.528"/>
    </inkml:context>
    <inkml:brush xml:id="br0">
      <inkml:brushProperty name="width" value="0.025" units="cm"/>
      <inkml:brushProperty name="height" value="0.025" units="cm"/>
    </inkml:brush>
  </inkml:definitions>
  <inkml:trace contextRef="#ctx0" brushRef="#br0">76 2 13293,'-3'-1'7484,"3"1"-7281,-7 20 1490,-7 32-1299,-2 17 580,6-31-347,1 1 0,2-1-1,-2 57 1,9-95-610,0-1 1,0 1-1,0 0 0,0 0 1,0 0-1,1 0 0,-1 0 1,0-1-1,0 1 1,0 0-1,0 0 0,0 0 1,1 0-1,-1 0 0,0 0 1,0 0-1,0 0 1,0 0-1,1 0 0,-1 0 1,0 0-1,0 0 0,0 0 1,1 0-1,-1 0 1,0 0-1,0 0 0,0 0 1,0 0-1,1 0 0,-1 0 1,0 0-1,0 0 1,0 0-1,0 0 0,1 0 1,-1 0-1,0 0 0,0 1 1,0-1-1,0 0 1,0 0-1,1 0 0,-1 0 1,0 0-1,0 1 0,0-1 1,0 0-1,0 0 1,0 0-1,0 0 0,0 1 1,0-1-1,0 0 0,0 0 1,0 0-1,0 0 0,0 1 1,1-1-1,-2 0 1,1 0-1,0 1 0,10-15 485,-2-5-382,-1 0 0,-1-1 1,-1 1-1,-1-1 0,0 0 0,1-36 0,-3-66-1253,-2 122 1126,1 14-10,0 0 1,1-1-1,1 1 0,0 0 0,1-1 1,8 19-1,-11-27 17,1-1 0,0 1-1,1-1 1,-1 0 0,1 1-1,-1-1 1,1 0 0,1-1 0,-1 1-1,0 0 1,1-1 0,0 0 0,0 0-1,0 0 1,0 0 0,0-1 0,1 0-1,-1 0 1,1 0 0,-1 0-1,8 1 1,-4-2 40,0 0 0,1-1 0,-1-1-1,0 1 1,0-1 0,1 0 0,-1-1 0,0 0-1,0 0 1,0-1 0,0 0 0,-1-1 0,1 1-1,-1-1 1,0-1 0,0 1 0,0-1 0,-1-1-1,7-5 1,-6 4-6,-1 0 0,0-1 1,0 1-1,0-1 0,-1-1 0,0 1 1,-1-1-1,0 0 0,0 0 0,-1 0 0,0 0 1,0 0-1,-1-1 0,-1 1 0,1-1 0,-1-11 1,-1 21-39,0 0 1,0-1-1,0 1 0,0 0 1,0-1-1,0 1 1,0 0-1,0-1 1,0 1-1,0-1 1,0 1-1,0 0 1,0-1-1,0 1 1,0 0-1,0 0 1,0-1-1,0 1 1,-1 0-1,1-1 1,0 1-1,0 0 1,0-1-1,-1 1 1,1 0-1,0 0 1,0-1-1,0 1 1,-1 0-1,1 0 1,0 0-1,-1 0 1,1-1-1,0 1 1,-1 0-1,1 0 1,0 0-1,-1 0 0,-12 7-138,-10 20 37,12-8 125,1 2 1,0-1-1,2 1 0,1 0 0,0 1 0,2 0 0,1 0 1,-4 42-1,8-62-17,0-1 0,0 1 1,0-1-1,0 1 0,0-1 1,1 1-1,-1-1 0,1 1 1,-1-1-1,1 1 0,-1-1 1,1 0-1,0 1 1,-1-1-1,1 0 0,0 1 1,0-1-1,0 0 0,0 0 1,0 0-1,1 0 0,-1 0 1,0 0-1,0 0 0,1 0 1,0 0-1,2 0 13,0 1 1,-1-1-1,1-1 0,0 1 0,0-1 1,0 1-1,0-1 0,-1 0 1,1 0-1,6-2 0,2 0 49,0 0-1,0-2 0,0 1 1,-1-2-1,1 1 1,11-8-1,-10 5-35,-1-2 0,0 1 1,-1-2-1,1 1 0,-2-2 0,0 1 0,0-1 0,12-19 0,-33 76-461,2-20 461,3-12-16,0 0 1,1 0-1,1 0 0,1 1 1,0 0-1,-1 18 0,4-32-12,0-1-1,0 1 1,0 0 0,0 0-1,0-1 1,0 1-1,0 0 1,0 0 0,0-1-1,0 1 1,1 0-1,-1-1 1,0 1 0,0 0-1,1-1 1,-1 1-1,1-1 1,-1 1 0,0 0-1,1-1 1,-1 1-1,1-1 1,-1 1 0,1-1-1,0 0 1,-1 1-1,1-1 1,-1 1-1,1-1 1,0 0 0,-1 1-1,2-1 1,25-5-401,-21 2-102,0 1 1,0-2-1,-1 1 0,1-1 1,-1 1-1,0-1 0,5-6 1,-5 3-1367,0-1 1,-1 1-1,0-1 1,0 0-1,3-13 1,3-16-10214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0.874"/>
    </inkml:context>
    <inkml:brush xml:id="br0">
      <inkml:brushProperty name="width" value="0.025" units="cm"/>
      <inkml:brushProperty name="height" value="0.025" units="cm"/>
    </inkml:brush>
  </inkml:definitions>
  <inkml:trace contextRef="#ctx0" brushRef="#br0">15 0 11659,'0'0'8040,"-14"64"-7272,15-49-479,16 1-193,2-3-96,7 0-1185,4-4-1058,0-2-2497,0-1-801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1.233"/>
    </inkml:context>
    <inkml:brush xml:id="br0">
      <inkml:brushProperty name="width" value="0.025" units="cm"/>
      <inkml:brushProperty name="height" value="0.025" units="cm"/>
    </inkml:brush>
  </inkml:definitions>
  <inkml:trace contextRef="#ctx0" brushRef="#br0">114 1 11755,'0'0'7041,"-9"0"-4724,3 0-2003,0 1-1,0 0 0,0 0 0,0 0 0,0 1 1,1 0-1,-1 0 0,0 1 0,-9 5 1,12-7-237,1 1 1,-1 0 0,1-1 0,0 1 0,-1 0 0,1 0-1,0 0 1,0 0 0,0 0 0,1 1 0,-1-1 0,1 1-1,-1-1 1,1 1 0,0 0 0,0-1 0,0 1 0,0 0-1,0 0 1,0-1 0,1 1 0,0 0 0,-1 0 0,1 0-1,0 0 1,1 0 0,0 5 0,-1-7-92,1 0 1,0 0-1,0 0 0,0 0 1,0 0-1,0-1 0,0 1 1,0 0-1,0 0 0,0-1 1,1 1-1,-1 0 0,0-1 0,0 0 1,1 1-1,-1-1 0,0 0 1,0 1-1,1-1 0,-1 0 1,0 0-1,1 0 0,1 0 1,43-1-627,-33 1 407,9-1-209,39 0-686,-59 1 1096,1 0 0,-1 1 1,0-1-1,0 0 0,1 1 1,-1-1-1,0 1 0,0 0 0,0 0 1,1-1-1,-1 2 0,0-1 0,0 0 1,0 0-1,-1 1 0,1-1 0,0 1 1,0-1-1,2 4 0,-4-4 75,1 0 1,-1 0-1,0 0 0,1 0 0,-1 0 0,0 0 1,0 0-1,0 0 0,1 0 0,-1 0 1,0 0-1,-1 0 0,1 0 0,0 0 0,0 0 1,0 0-1,-1 1 0,1-1 0,0 0 0,-1-1 1,1 1-1,-1 0 0,1 0 0,-2 2 1,-25 20 899,-35 5 86,61-28-1023,-9 4-103,1-1-1,-1-1 1,0 1-1,0-2 1,-1 1-1,1-2 1,-19 0 0,16-4-2807,6-10-2227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29.964"/>
    </inkml:context>
    <inkml:brush xml:id="br0">
      <inkml:brushProperty name="width" value="0.025" units="cm"/>
      <inkml:brushProperty name="height" value="0.025" units="cm"/>
    </inkml:brush>
  </inkml:definitions>
  <inkml:trace contextRef="#ctx0" brushRef="#br0">196 27 4164,'0'-1'459,"0"0"-1,1 0 1,-1 0 0,0 0 0,0 0-1,0 0 1,0 0 0,-1 0 0,1 0-1,0 0 1,0 0 0,0 0 0,-1 0-1,1 0 1,-1 1 0,1-1 0,0 0-1,-1 0 1,0 0 0,1 0 0,-1 1-1,1-1 1,-1 0 0,0 1 0,0-1-1,1 0 1,-1 1 0,0-1 0,0 1-1,-1-1 1,0 1-244,1 0-1,-1 0 1,0 0 0,0 0-1,0 0 1,0 1-1,0-1 1,0 1 0,1 0-1,-1-1 1,0 1 0,0 0-1,1 0 1,-3 1-1,-7 6-212,1-1-1,0 1 0,-14 15 1,6-4 641,2 0-1,0 1 1,1 1 0,-15 28-1,29-49-626,1 1 0,0-1-1,-1 1 1,1 0-1,0-1 1,-1 1-1,1 0 1,0-1-1,0 1 1,-1 0 0,1 0-1,0-1 1,0 1-1,0 0 1,0 0-1,0-1 1,0 1-1,0 0 1,0 0 0,1-1-1,-1 1 1,0 0-1,0-1 1,1 1-1,-1 0 1,0-1-1,1 1 1,-1 0 0,0-1-1,1 1 1,-1-1-1,1 1 1,-1 0-1,1-1 1,-1 0-1,1 1 1,0-1 0,-1 1-1,1-1 1,0 0-1,-1 1 1,1-1-1,0 0 1,-1 1-1,1-1 1,0 0 0,-1 0-1,1 0 1,0 0-1,0 0 1,0 0-1,51 0 94,-35-1-92,153 1-701,-168 0 680,-1 0-1,0 0 1,1 1-1,-1-1 1,1 0 0,-1 0-1,0 1 1,1-1-1,-1 1 1,0-1-1,1 1 1,-1-1-1,0 1 1,0 0-1,1 0 1,-1 0-1,0-1 1,1 3-1,-1-2 22,-1 0 0,1 0-1,-1-1 1,0 1-1,1 0 1,-1 0 0,0 0-1,0 0 1,0 0-1,0 0 1,0 0 0,0 0-1,0 0 1,0 0 0,0 0-1,0 0 1,-1 0-1,1 0 1,0-1 0,-1 3-1,-1 1 100,0-1-1,0 1 0,-1 0 0,1-1 1,-1 1-1,0-1 0,0 0 1,0 0-1,0 0 0,-5 3 0,-3 1 16,0 0 0,-1-1 0,1 0 0,-1-1-1,-1 0 1,1-1 0,-1-1 0,0 0 0,0 0-1,0-1 1,-17 0 0,29-2-203,0 0 0,0 0-1,0 0 1,0 0 0,0 0 0,0 0-1,1 0 1,-1 0 0,0 0 0,0 0 0,0-1-1,0 1 1,0 0 0,0-1 0,0 1-1,1 0 1,-1-1 0,0 1 0,0-1 0,1 1-1,-1-1 1,0 0 0,1 1 0,-1-1 0,0 0-1,1 1 1,-1-1 0,1 0 0,-1-1-1,1 0-210,-1 0-1,1 0 0,0 1 0,1-1 0,-1 0 0,0 0 0,1 0 0,-1 1 1,1-1-1,-1 0 0,1 1 0,0-1 0,1-3 0,36-44-9574,-13 24 2486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2.042"/>
    </inkml:context>
    <inkml:brush xml:id="br0">
      <inkml:brushProperty name="width" value="0.025" units="cm"/>
      <inkml:brushProperty name="height" value="0.025" units="cm"/>
    </inkml:brush>
  </inkml:definitions>
  <inkml:trace contextRef="#ctx0" brushRef="#br0">194 92 14157,'0'0'2766,"1"-11"-172,0-34-501,-1 43-1996,-1 1 1,1-1 0,0 0-1,-1 1 1,1-1-1,-1 0 1,0 1 0,1-1-1,-1 1 1,0-1 0,0 1-1,0 0 1,0-1-1,0 1 1,0 0 0,0 0-1,-1-1 1,1 1-1,0 0 1,-1 0 0,1 1-1,-1-1 1,1 0-1,-1 0 1,1 1 0,-1-1-1,0 1 1,1-1 0,-1 1-1,0 0 1,1-1-1,-1 1 1,0 0 0,1 0-1,-3 1 1,-2-1 14,0 0 1,1 1-1,-1-1 1,0 1 0,1 1-1,-1-1 1,1 1-1,-8 3 1,5 0-30,0 1 0,1-1 0,0 1 0,0 1 0,1-1-1,0 1 1,0 0 0,-7 12 0,10-15-60,0 0-1,0 1 0,0 0 1,1-1-1,0 1 0,0 0 1,0 0-1,1 0 0,0 1 1,0-1-1,0 0 0,0 0 1,1 1-1,0-1 0,0 0 1,1 6-1,0-10-20,-1 0 0,1 0 0,0 0 1,0 0-1,0-1 0,0 1 0,0 0 0,0-1 0,0 1 0,0 0 0,0-1 0,0 1 1,0-1-1,0 0 0,1 1 0,-1-1 0,0 0 0,0 0 0,0 0 0,1 0 0,-1 0 1,0 0-1,0 0 0,0 0 0,1 0 0,-1 0 0,0-1 0,0 1 0,0 0 0,0-1 1,2 0-1,37-13 90,-26 5-63,0-1 0,-1 0 0,0 0 0,-1-1-1,17-20 1,26-23 6,-59 98-440,-11 1 403,9-30 63,1 1-1,1 0 1,-4 24-1,8-39-53,0 0 0,0-1 1,0 1-1,0 0 0,0-1 0,0 1 0,0 0 0,1-1 1,-1 1-1,0-1 0,1 1 0,-1 0 0,0-1 0,1 1 1,-1-1-1,0 1 0,1-1 0,-1 1 0,1-1 1,-1 1-1,1-1 0,-1 0 0,1 1 0,0-1 0,-1 0 1,1 1-1,-1-1 0,1 0 0,0 0 0,-1 1 0,1-1 1,0 0-1,-1 0 0,1 0 0,0 0 0,-1 0 1,1 0-1,0 0 0,-1 0 0,1 0 0,0 0 0,-1-1 1,1 1-1,0 0 0,-1 0 0,2-1 0,34-11 387,-6-3-208,0-2 0,-2-1 0,38-31 0,-3 2-134,-62 46-56,-1 1 0,1-1 0,0 0 0,0 1 0,0-1 0,-1 0 0,1 1 0,0-1 0,0 1 0,0-1 0,0 1 0,0 0 0,0-1 0,0 1 0,0 0 0,0 0 0,0 0 0,0-1 0,1 1 0,-1 0 0,0 0 0,0 1 0,0-1 0,0 0 0,0 0 0,0 0 0,1 1 0,-1 1 4,0-1 0,0 0 1,-1 0-1,1 1 0,0-1 0,-1 0 0,0 1 0,1-1 0,-1 0 0,0 1 0,1-1 0,-1 1 0,0-1 0,0 0 0,0 1 0,-1-1 0,1 2 0,-2 9 25,0 0 0,0 0 0,-8 18 0,2-12-8,6-14 37,0 0 0,0 1 0,0-1 0,1 1 0,-1 0 0,1-1 0,-1 8 0,13-13 458,7-10-388,-1-1-1,-1 0 1,22-21-1,36-27 125,-37 41-305,-18 15 15,-19 4 41,1 0 1,-1 0-1,0 0 0,1 1 1,-1-1-1,1 0 0,-1 0 1,0 0-1,1 0 0,-1 0 1,0 1-1,1-1 0,-1 0 1,0 0-1,1 1 0,-1-1 1,0 0-1,0 0 0,1 1 1,-1-1-1,0 0 0,0 1 1,1-1-1,-1 0 0,0 1 1,0-1-1,0 1 1,0-1-1,0 0 0,1 1 1,-1-1-1,0 0 0,0 1 1,0-1-1,0 1 0,0 55 92,3-57-78,-1 1 0,1-1 0,0 1 1,-1-1-1,1 0 0,-1 0 0,1 0 0,-1 0 0,1-1 1,4-2-1,-2 1 2,-4 2-72,0 1 1,0-1-1,0 0 0,1 1 0,-1-1 1,0 1-1,0-1 0,1 1 0,-1 0 1,0-1-1,0 1 0,1 0 0,-1 0 1,0 0-1,1 0 0,-1 0 0,0 0 1,1 0-1,-1 1 0,0-1 1,1 0-1,-1 1 0,0-1 0,0 1 1,1-1-1,0 2 0,-1 0-89,0-1 1,0 1-1,0 0 1,-1 0-1,1 0 0,-1-1 1,1 1-1,-1 0 0,0 0 1,0 0-1,0 0 1,0 0-1,0 0 0,0 0 1,0 0-1,-1 0 0,0 3 1,-1 2-2222</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2.572"/>
    </inkml:context>
    <inkml:brush xml:id="br0">
      <inkml:brushProperty name="width" value="0.025" units="cm"/>
      <inkml:brushProperty name="height" value="0.025" units="cm"/>
    </inkml:brush>
  </inkml:definitions>
  <inkml:trace contextRef="#ctx0" brushRef="#br0">18 19 6758,'-6'-2'641,"0"-1"320,2 1 64,3 0-288,1 1-289,0 0-448,0-2 128,2 3-64,4-1-32,0 1-897,-1-3-992,-2 2-930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3.712"/>
    </inkml:context>
    <inkml:brush xml:id="br0">
      <inkml:brushProperty name="width" value="0.025" units="cm"/>
      <inkml:brushProperty name="height" value="0.025" units="cm"/>
    </inkml:brush>
  </inkml:definitions>
  <inkml:trace contextRef="#ctx0" brushRef="#br0">104 210 10826,'0'0'11163,"-10"-1"-10870,8 0-242,-1 0 0,0 1 0,1-1 1,-1 1-1,0 0 0,0 0 0,1 0 0,-1 0 0,0 0 0,1 1 0,-1-1 0,0 1 0,1 0 0,-1 0 0,1-1 0,-1 2 0,1-1 0,-1 0 0,1 0 0,0 1 0,-1 0 0,1-1 0,0 1 0,0 0 0,0 0 0,1 0 0,-1 0 0,0 0 0,1 0 0,-1 1 0,1-1 0,0 1 0,-2 3 0,1-1 59,-1 0 0,1 0-1,0 0 1,1 0-1,-1 0 1,1 1 0,0-1-1,0 0 1,0 10-1,2-14-102,-1 1-1,0-1 1,1 1-1,-1-1 0,1 0 1,-1 1-1,1-1 1,0 0-1,-1 1 0,1-1 1,0 0-1,0 0 0,0 0 1,0 0-1,0 0 1,0 0-1,0 0 0,1 0 1,-1 0-1,0 0 1,0-1-1,1 1 0,-1 0 1,0-1-1,1 1 1,-1-1-1,1 0 0,-1 1 1,0-1-1,1 0 1,-1 0-1,1 0 0,-1 0 1,1 0-1,-1 0 1,1 0-1,-1-1 0,3 0 1,5-1 29,0 0 1,0 0 0,-1-1-1,1 0 1,-1-1 0,0 0-1,0 0 1,0-1 0,0 0-1,-1 0 1,0-1 0,10-10-1,-2 1 84,-1 0-1,0-1 0,-2 0 0,18-28 1,-51 111-131,18-61 11,-1 2 1,1 0-1,0 0 1,1 0 0,0 1 0,0-1 0,-1 12-1,3-19 7,1-1-1,-1 1 0,0-1 1,1 1-1,-1-1 0,1 1 1,-1-1-1,0 1 0,1-1 1,-1 0-1,1 1 0,0-1 1,-1 0-1,1 1 0,-1-1 1,1 0-1,-1 0 0,1 1 1,0-1-1,-1 0 0,1 0 1,-1 0-1,1 0 0,0 0 1,-1 0-1,1 0 0,0 0 1,-1 0-1,1 0 0,0 0 1,-1 0-1,1-1 0,-1 1 1,1 0-1,0 0 0,-1-1 1,1 1-1,-1 0 0,1-1 1,-1 1-1,1-1 0,28-13 182,100-76-151,-129 89-47,1 1-1,-1 0 0,1-1 0,-1 1 1,1-1-1,0 1 0,-1 0 0,1 0 1,0-1-1,-1 1 0,1 0 0,0 0 1,-1 0-1,1 0 0,0 0 0,-1 0 1,1 0-1,0 0 0,-1 0 0,1 0 1,0 0-1,-1 0 0,1 0 0,0 0 1,-1 1-1,1-1 0,0 0 0,-1 0 1,1 1-1,-1-1 0,1 1 0,-1-1 1,1 0-1,-1 1 0,1-1 0,-1 1 1,1-1-1,-1 1 0,1 0 0,-1-1 0,0 1 1,1-1-1,-1 1 0,0 0 0,0-1 1,1 1-1,-1-1 0,0 1 0,0 0 1,0 0-1,0-1 0,0 1 0,0 0 1,0-1-1,0 1 0,0 0 0,0-1 1,0 2-1,-4 58 15,1-34-30,3-25 25,1-1 1,-1 1 0,0-1-1,1 1 1,-1-1-1,1 0 1,-1 1 0,1-1-1,-1 0 1,0 0-1,1 1 1,-1-1 0,1 0-1,-1 0 1,1 0-1,-1 1 1,1-1-1,0 0 1,-1 0 0,1 0-1,-1 0 1,1 0-1,-1 0 1,1 0 0,-1 0-1,1 0 1,-1-1-1,1 1 1,-1 0 0,2 0-1,17-5 41,-3-6-32,0 0 0,-1 0 0,0-2 0,-1 1 0,-1-2 0,17-21 0,-7 10-43,8-12-654,42-67-1,-47 65 644,-29 44 109,-8 9 19,1-1 0,1 1 0,0 1 0,1 0 0,1 0 0,0 0 0,1 1 0,1 0 1,0 1-1,-2 16 0,1 112 404,6-145-369,-2 0-104,0 0-1,0-1 1,0 1-1,0-1 1,0 0 0,0 1-1,0-1 1,0 0-1,1 0 1,-1 0 0,0 0-1,1 0 1,-1-1-1,1 1 1,-1 0 0,1-1-1,0 1 1,-2-4-1,-25-31 2,26 34-5,-6-10-12,1-1-1,0 1 1,-8-22 0,12 29 175,2 0-1,-1 0 0,1 0 1,-1 0-1,1 0 0,1-1 1,-1 1-1,1 0 0,0 0 1,0-1-1,0 1 0,1 0 1,1-7-1,0 10-140,-1 0 0,0 1-1,1-1 1,-1 1 0,1-1 0,-1 1 0,1 0 0,-1 0 0,1 0 0,0 0-1,0 0 1,0 0 0,-1 0 0,1 0 0,0 1 0,0-1 0,0 1-1,0-1 1,0 1 0,0 0 0,3 0 0,53-1-224,-47 1 113,33 0-1452,0 0-3492,-16 0-1211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4.693"/>
    </inkml:context>
    <inkml:brush xml:id="br0">
      <inkml:brushProperty name="width" value="0.025" units="cm"/>
      <inkml:brushProperty name="height" value="0.025" units="cm"/>
    </inkml:brush>
  </inkml:definitions>
  <inkml:trace contextRef="#ctx0" brushRef="#br0">120 314 12075,'2'-8'1083,"0"1"0,0 0-1,-1-1 1,0 1 0,0-1-1,-1 0 1,0-10 0,0 16-950,0 1 1,0 0-1,-1 0 1,1 0-1,0 0 1,0 0-1,-1-1 1,1 1-1,-1 0 1,1 0-1,-1 0 0,1 0 1,-1 0-1,0 0 1,0 0-1,1 1 1,-1-1-1,0 0 1,0 0-1,0 0 1,-2 0-1,2 0-114,-1 1-1,0 0 1,0 0-1,1 0 1,-1 0-1,0 0 1,1 1 0,-1-1-1,0 0 1,0 1-1,1-1 1,-1 1-1,0 0 1,1-1-1,-1 1 1,1 0-1,-1 0 1,1 0 0,-3 3-1,-4 2-19,1 1 1,0 0-1,0 0 0,1 1 1,0-1-1,-7 13 0,10-16 8,-1 1-1,2 0 1,-1 0-1,1 1 1,-1-1-1,2 0 1,-1 1 0,0-1-1,1 1 1,0 0-1,1-1 1,-1 9-1,1-14 2,1 1-1,-1-1 1,0 1-1,1-1 0,-1 1 1,1-1-1,-1 0 1,1 1-1,-1-1 1,1 0-1,-1 1 1,1-1-1,0 0 1,-1 0-1,1 0 1,-1 1-1,1-1 1,-1 0-1,1 0 0,0 0 1,-1 0-1,1 0 1,0 0-1,-1 0 1,1 0-1,-1 0 1,1 0-1,0-1 1,-1 1-1,1 0 1,-1 0-1,1-1 0,-1 1 1,1 0-1,0-1 1,23-10 305,-1-5-191,-1-1 0,-1-1-1,35-38 1,18-16-112,-74 72-34,0-1 1,1 1 0,-1-1-1,0 1 1,1 0 0,-1-1-1,1 1 1,-1 0 0,0 0-1,1-1 1,-1 1 0,1 0-1,-1 0 1,1 0 0,-1-1 0,1 1-1,-1 0 1,1 0 0,-1 0-1,1 0 1,-1 0 0,1 0-1,-1 0 1,1 0 0,-1 0-1,1 0 1,-1 0 0,1 0-1,-1 1 1,1-1 0,-1 0 0,1 0-1,-1 0 1,1 1 0,6 19-218,-7 41 413,0-46-227,-1-14 67,1 1 0,0-1 1,0 0-1,0 1 0,0-1 0,1 0 0,-1 1 1,0-1-1,1 0 0,-1 1 0,0-1 0,1 0 1,0 0-1,-1 1 0,1-1 0,0 0 1,-1 0-1,1 0 0,0 0 0,0 0 0,0 0 1,0 0-1,0 0 0,0 0 0,0 0 0,3 0 1,-2 0 29,1 0 1,-1-1 0,1 1-1,0-1 1,0 0 0,-1 0-1,1 0 1,0 0 0,-1-1 0,1 1-1,0-1 1,4-1 0,4-2 101,1 0 0,-1-2 1,0 1-1,-1-1 1,12-8-1,9-10 8,0-2 0,31-34-1,-52 49-131,0 0-1,0-1 0,-1-1 1,-1 1-1,0-2 1,-1 1-1,0-1 0,8-25 1,-14 38-29,-1 1 1,0-1-1,1 1 1,-1-1 0,0 1-1,1-1 1,-1 1-1,0-1 1,0 1-1,0-1 1,0 1-1,1-1 1,-1 0-1,0 1 1,0-1-1,0 1 1,0-1-1,0 1 1,0-1 0,0 0-1,-1 1 1,1-1-1,0 1 1,0-1-1,0 1 1,-1-1-1,1 1 1,0-1-1,0 1 1,-1-1-1,1 1 1,-1-1-1,-13 14-125,-18 32 78,1 5 185,2 1 0,2 1 0,3 2 0,2 0 0,-24 94 0,43-126-100,1-1-1,1 1 0,1 0 1,5 41-1,0 20 177,-5-83-188,0 0-1,0 0 1,0 1-1,0-1 1,0 0-1,0 0 1,0 0 0,0 1-1,0-1 1,0 0-1,0 0 1,0 0-1,0 1 1,0-1-1,0 0 1,0 0 0,0 0-1,0 0 1,-1 1-1,1-1 1,0 0-1,0 0 1,0 0-1,0 0 1,0 1 0,0-1-1,-1 0 1,1 0-1,0 0 1,0 0-1,0 0 1,0 0-1,0 0 1,-1 1-1,1-1 1,0 0 0,0 0-1,0 0 1,-1 0-1,1 0 1,0 0-1,0 0 1,0 0-1,-1 0 1,1 0 0,0 0-1,0 0 1,0 0-1,0 0 1,-1 0-1,1 0 1,0 0-1,0-1 1,0 1 0,-1 0-1,1 0 1,0 0-1,0 0 1,0 0-1,0 0 1,0 0-1,-1-1 1,1 1-1,-9-14 463,6-7-416,1-1 0,1 0 0,1 0 0,4-39 0,-2 46-77,1 1 1,0 1-1,0-1 0,1 0 0,1 1 1,1 0-1,0 0 0,12-19 1,-15 27-63,1 1-1,0-1 1,0 1 0,0 0 0,1 0 0,-1 0 0,1 0 0,0 1-1,0 0 1,0 0 0,1 1 0,-1-1 0,10-2 0,2 1-910,1 0 1,0 1 0,20 0 0,8-2-3308,1-2-3517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5.743"/>
    </inkml:context>
    <inkml:brush xml:id="br0">
      <inkml:brushProperty name="width" value="0.025" units="cm"/>
      <inkml:brushProperty name="height" value="0.025" units="cm"/>
    </inkml:brush>
  </inkml:definitions>
  <inkml:trace contextRef="#ctx0" brushRef="#br0">5 1 14958,'-2'97'9764,"-1"-40"-8851,6 66 0,-3-122-906,0 0 0,0 0 0,0 0-1,0 0 1,1 0 0,-1 0 0,0 0 0,0 0 0,1 1 0,-1-1 0,1 0 0,-1 0 0,1 0 0,-1-1 0,1 1-1,0 0 1,-1 0 0,1 0 0,0 0 0,0-1 0,-1 1 0,1 0 0,0 0 0,0-1 0,0 1 0,0-1 0,0 1 0,0-1-1,0 1 1,0-1 0,0 0 0,0 0 0,0 1 0,1-1 0,-1 0 0,0 0 0,0 0 0,0 0 0,0 0 0,0 0-1,0 0 1,0-1 0,0 1 0,0 0 0,1-1 0,-1 1 0,0-1 0,0 1 0,0-1 0,1 0 0,5-3 57,-1 1 0,1-1 0,-1 0 0,0 0 0,0-1 0,7-7 0,55-75 156,-18 20-147,-50 67-73,0 0 0,0-1-1,0 1 1,0 0 0,0 0 0,0 0-1,0-1 1,0 1 0,1 0 0,-1 0-1,0-1 1,0 1 0,0 0 0,1 0-1,-1 0 1,0 0 0,0-1-1,0 1 1,1 0 0,-1 0 0,0 0-1,0 0 1,0 0 0,1 0 0,-1 0-1,0 0 1,0-1 0,1 1 0,-1 0-1,0 0 1,1 0 0,-1 0 0,0 0-1,0 0 1,1 1 0,-1-1 0,0 0-1,0 0 1,1 0 0,-1 0 0,0 0-1,0 0 1,0 0 0,1 0-1,-1 1 1,0-1 0,0 0 0,0 0-1,1 1 1,2 17-27,-5 27 3,-12 12 55,11-45 56,-1 0-1,2-1 1,-1 1 0,0 18 0,3-30-76,0 1 1,0-1-1,1 0 1,-1 1 0,0-1-1,0 0 1,0 0 0,1 1-1,-1-1 1,0 0-1,0 0 1,1 0 0,-1 1-1,0-1 1,1 0 0,-1 0-1,0 0 1,0 0 0,1 0-1,-1 0 1,0 1-1,1-1 1,-1 0 0,0 0-1,1 0 1,-1 0 0,0 0-1,1 0 1,-1 0-1,0 0 1,1 0 0,-1-1-1,0 1 1,1 0 0,-1 0-1,0 0 1,0 0-1,1 0 1,-1 0 0,0-1-1,1 1 1,-1 0 0,0 0-1,0-1 1,1 1 0,-1 0-1,0 0 1,0-1-1,0 1 1,1-1 0,16-11 105,19-21 23,38-46 1,6-7-198,-78 84 37,1-1 0,-1 1 0,0 0 1,1 0-1,0 0 0,-1 0 0,1 0 0,0 1 1,0-1-1,0 1 0,6-2 0,-9 3 15,1 0 0,-1 0 0,1 0 0,-1 0 0,1 0 0,-1 0 0,1 1 0,-1-1 0,1 0 0,-1 0-1,1 0 1,-1 1 0,0-1 0,1 0 0,-1 0 0,1 1 0,-1-1 0,0 0 0,1 1 0,-1-1 0,0 0 0,1 1 0,-1-1 0,0 1-1,1 0 1,3 23-52,-5-3 146,-1 0 0,-1 0 0,-1 0-1,-12 35 1,4-10 27,11-34-42,5-10-146,18-16-632,19-32-3815,-28 30 1745,7-9-5566,-6 8-2930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6.851"/>
    </inkml:context>
    <inkml:brush xml:id="br0">
      <inkml:brushProperty name="width" value="0.025" units="cm"/>
      <inkml:brushProperty name="height" value="0.025" units="cm"/>
    </inkml:brush>
  </inkml:definitions>
  <inkml:trace contextRef="#ctx0" brushRef="#br0">108 99 6758,'0'0'7277,"5"-9"-4651,-1 2-2173,0 2-103,0-1 0,0 0 0,-1 0 0,0 0 0,0 0 0,-1 0 0,0 0 0,0-1 0,0 1 0,0-8 0,-2 13-285,0 1 0,-1-1 0,1 1 0,0-1 0,-1 1 1,1-1-1,0 1 0,-1 0 0,1-1 0,0 1 0,-1-1 0,1 1 0,-1 0 1,1-1-1,-1 1 0,1 0 0,-1 0 0,1-1 0,-1 1 0,1 0 0,-1 0 0,0 0 1,1-1-1,-1 1 0,1 0 0,-1 0 0,1 0 0,-1 0 0,0 0 0,1 0 1,-1 0-1,1 1 0,-1-1 0,1 0 0,-1 0 0,0 0 0,0 1 0,-25 8 739,17-2-658,0 0 1,1 2 0,0-1 0,0 1 0,1 0-1,0 0 1,1 1 0,0 0 0,1 0 0,-1 0-1,2 1 1,0 0 0,0 0 0,1 0 0,0 0 0,1 0-1,-1 15 1,3-25-140,0 0 1,0 0-1,0-1 0,0 1 1,0 0-1,0 0 0,0 0 1,0 0-1,0-1 0,1 1 1,-1 0-1,0 0 0,1 0 1,-1-1-1,0 1 0,1 0 1,-1-1-1,1 1 0,-1 0 1,1-1-1,0 1 0,-1 0 1,1-1-1,-1 1 0,1-1 1,0 1-1,1 0 0,27 1 114,-20-4-92,-1 0 0,1 0 0,0-1-1,14-6 1,62-45-111,-64 39-184,0 1-1,0 1 1,31-12-1,-51 24 262,-1 1-1,1 0 1,0-1-1,-1 1 1,1 0-1,0 0 1,-1 0-1,1-1 1,0 1-1,-1 0 1,1 0-1,0 0 1,-1 0-1,1 0 1,0 0-1,-1 0 1,1 1-1,0-1 1,-1 0-1,1 0 1,0 0-1,-1 1 1,1-1-1,0 0 1,-1 1-1,1-1 1,-1 1-1,1-1 1,-1 1-1,1-1 1,-1 1-1,1-1 1,0 1-1,0 2 23,0-1 0,0 1-1,-1-1 1,1 0 0,0 1-1,-1-1 1,0 1 0,0 0-1,1-1 1,-2 3 0,-10 72 896,9-66-680,1-9-178,1-1 0,-1 0 1,1 1-1,0-1 1,0 1-1,-1-1 1,1 1-1,0-1 0,0 1 1,0 0-1,1-1 1,-1 1-1,0-1 1,1 0-1,-1 1 0,0-1 1,1 1-1,0-1 1,-1 1-1,2 1 1,-1-3-37,0 0 0,0 1 0,0-1 0,0 0 0,0 0 0,0 1 0,0-1 0,0 0 0,0 0 0,0 0 0,-1 0 0,1 0 0,0 0 0,0-1 0,0 1 0,0 0 0,0 0 0,0-1 0,0 1 0,0 0 0,0-1 0,0 1 0,0-2 0,12-5-44,-1-1-1,0-1 1,12-12 0,-13 12-10,17-17-454,-21 19 247,0 0 0,1 0 0,0 1 0,0 0 1,0 0-1,1 1 0,11-6 0,-19 12 229,-1-1-1,1 0 1,-1 1 0,0-1 0,1 1-1,-1-1 1,1 1 0,-1-1-1,0 1 1,1-1 0,-1 1-1,0 0 1,0-1 0,1 1 0,-1-1-1,0 1 1,0 0 0,0-1-1,0 1 1,0 0 0,0-1-1,0 1 1,0 0 0,0-1 0,0 1-1,0 0 1,0-1 0,0 1-1,-1-1 1,1 2 0,-3 23 99,-8 5 108,8-24-87,1 1 1,-1 0-1,1 1 0,1-1 1,-1 0-1,0 11 0,5-19-89,-1 1 1,1-1-1,0 1 0,-1-1 0,1 0 0,-1 0 0,1 0 0,-1 0 1,5-3-1,63-51-1206,-54 40 160,2 0 1,33-20-1,-50 35 1022,-1-1-1,0 1 0,0 0 1,0 0-1,1 0 1,-1-1-1,0 1 1,0 0-1,1 0 1,-1 0-1,0 0 1,0 0-1,1-1 1,-1 1-1,0 0 1,1 0-1,-1 0 1,0 0-1,1 0 1,-1 0-1,0 0 1,0 0-1,1 0 1,-1 0-1,0 0 1,1 0-1,-1 0 1,0 1-1,0-1 1,1 0-1,-1 0 1,0 0-1,0 0 1,1 0-1,-1 1 1,0-1-1,0 0 1,1 0-1,-1 0 0,0 1 1,0-1-1,0 0 1,1 0-1,-1 1 1,0-1-1,-1 19 223,-14 23 812,14-39-899,-5 26 1213,7-28-1305,-1-1 1,0 1 0,0-1 0,0 1-1,0-1 1,0 1 0,1-1 0,-1 0-1,0 1 1,0-1 0,1 1-1,-1-1 1,0 0 0,1 1 0,-1-1-1,0 0 1,1 1 0,-1-1 0,0 0-1,1 0 1,-1 1 0,1-1-1,-1 0 1,0 0 0,1 0 0,-1 1-1,1-1 1,-1 0 0,1 0 0,-1 0-1,1 0 1,3-1 24,0 1-1,1-1 0,-1 0 1,-1 0-1,1-1 0,0 1 1,0-1-1,0 0 1,-1 0-1,6-4 0,26-17-619,-2-2 0,0-1-1,-2-1 1,29-32-1,-76 99 1072,13-34-458,-34 69 1606,35-69-1499,-1 1 0,1 0 0,1 0 0,-1 0 0,1 0 0,0 0 0,1 0 0,-1 0 0,2 12 0,0-17-155,0 1-1,0-1 1,0 0 0,0 0-1,0 1 1,1-1-1,-1 0 1,0 0-1,1-1 1,0 1-1,-1 0 1,1 0-1,0-1 1,0 1-1,0-1 1,2 2-1,45 24-197,-12-7-252,-31-14 417,0 0-1,0 0 0,0 1 1,-1 0-1,0 0 1,-1 0-1,1 0 1,-1 1-1,-1-1 0,1 1 1,-2 0-1,1 0 1,-1 1-1,0-1 0,0 0 1,-1 1-1,0-1 1,-1 1-1,0-1 0,0 1 1,-2 9-1,1-6 99,-1 1 1,0-1-1,-1 1 0,0-1 1,-1 0-1,0 0 0,-1 0 1,0-1-1,-1 0 0,0 0 0,-1 0 1,0-1-1,-15 16 0,21-24-49,0 0 0,-1-1 0,1 1-1,-1-1 1,0 0 0,1 1 0,-1-1-1,0 0 1,0 0 0,0 0 0,1 0-1,-1-1 1,0 1 0,-1 0 0,1-1-1,0 1 1,0-1 0,0 0 0,0 0-1,0 0 1,0 0 0,0 0 0,-4-1-1,3 0-4,1 0 0,-1-1 0,1 1 0,0-1 0,-1 1 0,1-1 0,0 0 0,0 0 0,0 0 0,0-1 0,1 1-1,-1 0 1,0-1 0,1 1 0,-2-4 0,-3-7-19,1 0 0,1-1 0,0 1 1,0-1-1,-2-27 0,4 28-22,1-1 1,1 0-1,0 1 0,1-1 1,0 1-1,1-1 0,1 1 1,0-1-1,1 1 0,0 0 1,1 0-1,0 1 1,1 0-1,0 0 0,1 0 1,1 0-1,0 1 0,0 1 1,1-1-1,1 1 0,-1 1 1,1 0-1,1 0 1,19-12-1,2 3-719,45-19 0,9-3-6502,-42 12-3711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9.317"/>
    </inkml:context>
    <inkml:brush xml:id="br0">
      <inkml:brushProperty name="width" value="0.025" units="cm"/>
      <inkml:brushProperty name="height" value="0.025" units="cm"/>
    </inkml:brush>
  </inkml:definitions>
  <inkml:trace contextRef="#ctx0" brushRef="#br0">2 223 4068,'19'-67'5318,"11"-29"247,-5 37 1094,-26 90-3398,2-11-2994,-28 259 754,20-224-947,2-27-5,4-26 6,1-5 80,0-14-126,1-16 34,-1 0-1,-2 0 1,-1 0-1,-15-62 0,13 89-73,0 15-21,2 31-61,3-37 88,0-1 0,0 0 0,0 0-1,1 0 1,-1 0 0,1 1 0,0-1-1,-1 0 1,1 0 0,0 0 0,0 0-1,0-1 1,0 1 0,1 0 0,-1 0-1,2 1 1,-2-2 4,1-1 0,-1 1 0,1-1 0,-1 0 0,1 1 0,-1-1 0,1 0 0,-1 0 0,1 0 0,-1 0 0,1 0 0,-1 0 0,1-1 0,-1 1 0,0 0 0,1-1 0,-1 1 0,1-1 0,-1 0 0,0 1-1,1-1 1,-1 0 0,0 0 0,0 0 0,0 0 0,1 0 0,-1 0 0,0 0 0,1-2 0,7-6 2,-6 6-51,0 0 0,0 0 1,0 0-1,1 0 0,-1 0 0,1 1 1,-1-1-1,1 1 0,5-2 1,-6 45-3309,-3-40 3353,0-1 0,0 1 0,0-1 0,1 1 1,-1-1-1,0 1 0,0-1 0,0 1 0,1-1 0,-1 1 0,0-1 1,0 1-1,1-1 0,-1 0 0,0 1 0,1-1 0,-1 1 0,0-1 1,1 0-1,-1 1 0,1-1 0,-1 0 0,1 0 0,-1 1 0,1-1 1,-1 0-1,1 0 0,-1 0 0,1 1 0,-1-1 0,1 0 0,-1 0 1,1 0-1,-1 0 0,1 0 0,-1 0 0,1 0 0,-1 0 0,1 0 1,-1 0-1,1-1 0,-1 1 0,1 0 0,-1 0 0,1 0 0,-1-1 0,1 1 1,-1 0-1,1-1 0,-1 1 0,1-1 0,26-28 1672,-11 10-1053,-4 9-458,-3 4-114,0 0 1,-1-1 0,0 0-1,0 0 1,0-1 0,-1 0-1,-1-1 1,1 1 0,7-15-1,-14 22 113,-22 21 267,15-12-1716,-16 17 3454,19-19-6970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0.759"/>
    </inkml:context>
    <inkml:brush xml:id="br0">
      <inkml:brushProperty name="width" value="0.025" units="cm"/>
      <inkml:brushProperty name="height" value="0.025" units="cm"/>
    </inkml:brush>
  </inkml:definitions>
  <inkml:trace contextRef="#ctx0" brushRef="#br0">93 79 7399,'0'-1'275,"0"0"1,0 1-1,0-1 0,1 0 1,-1 1-1,0-1 0,0 0 1,0 0-1,0 1 0,0-1 1,-1 0-1,1 0 0,0 1 1,0-1-1,0 0 0,-1 1 1,1-1-1,0 0 0,0 1 0,-1-1 1,1 1-1,-1-1 0,1 0 1,-1 1-1,1-1 0,-1 1 1,1-1-1,-1 1 0,1-1 1,-1 1-1,1 0 0,-1-1 1,0 1-1,1 0 0,-1-1 1,0 1-1,1 0 0,-1 0 1,0 0-1,0 0 0,1-1 1,-1 1-1,0 0 0,1 0 1,-1 0-1,0 1 0,-1-1 1,0 1-112,0-1 1,0 1-1,0 0 1,0 0-1,0 0 1,1 1 0,-1-1-1,0 0 1,1 1-1,-1-1 1,0 1-1,1 0 1,0-1 0,-3 4-1,-4 14 243,1-1 1,0 1-1,1 0 0,1 0 1,1 1-1,1 0 0,0 0 1,2-1-1,1 31 0,0-48-397,0-1 0,0 1 0,0-1 0,0 1 0,0-1 0,0 1 0,0-1 0,1 1 0,-1-1 0,1 0 0,-1 1 0,1-1 0,-1 0 0,1 1 0,0-1 0,0 0 0,0 0 0,-1 0 0,1 1 0,0-1 0,0 0 0,1 0 0,-1 0 0,0-1 0,0 1 0,0 0 0,1 0 0,-1-1 0,0 1 0,1 0 0,-1-1 0,0 0 0,1 1 0,-1-1 0,1 0 0,-1 0 0,1 1 0,-1-1 0,1 0 0,-1 0 0,0-1 0,1 1 0,-1 0 0,1 0 0,-1-1 0,1 1 0,0-2 0,6 0 38,0 0 0,-1-1 0,0 0 0,1 0 1,-1-1-1,0 0 0,10-7 0,-4-1-18,0 0 0,-1 0 0,-1-1-1,0-1 1,14-22 0,-19 27 96,-1 0 0,0 0 0,-1-1 0,0 1 0,0-1 0,-1-1 0,0 1-1,-1 0 1,0 0 0,0-16 0,-17 41 179,11-8-300,0 1 0,1 0 1,0-1-1,0 1 0,1 0 1,0 1-1,0-1 0,1 0 1,0 0-1,1 1 0,0 10 1,1-18-5,-1 1 1,1-1-1,-1 0 0,1 1 1,0-1-1,0 0 1,0 0-1,-1 0 1,1 0-1,0 0 1,0 0-1,0 0 0,1 0 1,-1 0-1,0-1 1,0 1-1,0 0 1,1-1-1,-1 1 1,0-1-1,1 1 0,-1-1 1,0 1-1,1-1 1,-1 0-1,1 0 1,2 0-1,46 1 30,-38-2-17,-7 1-6,0-1-1,0 0 1,0 0-1,0 0 0,-1-1 1,1 1-1,0-1 1,-1 0-1,1-1 1,-1 1-1,0-1 1,0 0-1,0 0 1,0 0-1,0 0 1,-1-1-1,1 0 1,-1 1-1,0-1 1,0 0-1,0-1 1,-1 1-1,1 0 1,-1-1-1,3-8 0,0-3 79,0 1-1,-1-1 0,0 0 0,-2 0 0,0 0 0,1-26 0,-3 42-85,0-1 0,0 1-1,0 0 1,0 0 0,0-1-1,0 1 1,0 0 0,0-1 0,0 1-1,0 0 1,0 0 0,0-1 0,-1 1-1,1 0 1,0-1 0,0 1-1,0 0 1,0 0 0,0-1 0,-1 1-1,1 0 1,0 0 0,0 0 0,0-1-1,-1 1 1,1 0 0,0 0-1,0 0 1,-1-1 0,1 1 0,0 0-1,0 0 1,-1 0 0,1 0-1,0 0 1,0 0 0,-1 0 0,1 0-1,0 0 1,-1 0 0,1-1 0,0 1-1,0 1 1,-1-1 0,1 0-1,0 0 1,-1 0 0,1 0 0,0 0-1,0 0 1,-1 0 0,1 0-1,0 0 1,-1 1 0,1-1 0,0 0-1,0 0 1,0 0 0,-1 0 0,1 1-1,0-1 1,0 0 0,0 0-1,-1 1 1,1-1 0,-15 16-83,7 1 74,1 0 1,1 0 0,1 1 0,0 0-1,1 0 1,1 0 0,1 0-1,0 30 1,2-47 9,0 0-1,0 0 1,0 0-1,0 0 1,0 0 0,0 0-1,0 1 1,1-1-1,-1 0 1,0 0-1,1 0 1,-1 0 0,1 0-1,-1 0 1,1 0-1,0 0 1,-1 0 0,1 0-1,0-1 1,0 1-1,0 0 1,-1 0 0,1-1-1,0 1 1,0 0-1,0-1 1,0 1 0,0-1-1,0 1 1,0-1-1,0 1 1,1-1-1,-1 0 1,0 0 0,0 0-1,0 1 1,0-1-1,0 0 1,0 0 0,1-1-1,-1 1 1,0 0-1,0 0 1,0 0 0,0-1-1,0 1 1,0-1-1,0 1 1,0-1-1,1 0 1,6-2 12,-1 1 1,1-2-1,-1 1 0,-1-1 0,1-1 1,6-4-1,6-9-12,-1 0-1,-1-2 1,-1 0 0,-1 0 0,0-2-1,15-31 1,-47 124-321,14-63 338,-5 10 78,1 2 1,1-1 0,0 1-1,2 0 1,-4 40 0,8-60-91,1 1 0,0-1 0,-1 1 0,1-1 0,0 1 0,-1-1 0,1 1 0,0-1 0,0 0 0,-1 0 0,1 1 0,0-1 0,0 0 0,0 0 0,0 0 0,-1 0 0,1 0 1,0 0-1,0 0 0,0 0 0,-1 0 0,1 0 0,0 0 0,0-1 0,0 1 0,-1 0 0,1-1 0,1 0 0,24-7-523,-3-14-3370,-12 5-4675,-9 8-1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1.418"/>
    </inkml:context>
    <inkml:brush xml:id="br0">
      <inkml:brushProperty name="width" value="0.025" units="cm"/>
      <inkml:brushProperty name="height" value="0.025" units="cm"/>
    </inkml:brush>
  </inkml:definitions>
  <inkml:trace contextRef="#ctx0" brushRef="#br0">63 0 10314,'0'0'15615,"1"10"-14825,1 2-686,-1 1 1,-1-1-1,0 1 1,0 0 0,-1-1-1,-5 19 1,-24 81 672,3-17-487,24-74-211,14-45 42,1-2-129,-11 23-10,1 0 0,-1 1 0,1-1 1,0 1-1,0-1 0,0 1 0,0-1 1,0 1-1,1 0 0,-1 0 0,1 0 1,-1 1-1,1-1 0,-1 0 0,1 1 0,0 0 1,0-1-1,0 1 0,0 0 0,0 1 1,0-1-1,0 1 0,0-1 0,0 1 0,1 0 1,-1 0-1,0 0 0,4 1 0,18-2 11,-14-1 44,0 0 0,-1-1 0,1-1 0,-1 1 0,0-2 0,0 1-1,-1-2 1,1 1 0,-1-1 0,0 0 0,-1-1 0,1 0 0,-1-1 0,-1 0 0,1 0 0,-2 0 0,1-1 0,-1 0 0,0 0 0,-1-1 0,0 1 0,0-1 0,-1 0 0,-1-1 0,1 1 0,2-17 0,-6 26-31,0 0-1,1-1 1,-1 1 0,0 0-1,0-1 1,0 1 0,0-1-1,0 1 1,0 0 0,0-1-1,-1 1 1,1 0 0,0-1-1,-1 1 1,1 0 0,-1-1-1,1 1 1,-1 0 0,0 0-1,0 0 1,1-1 0,-1 1-1,0 0 1,0 0 0,0 0-1,0 0 1,0 1 0,0-1-1,0 0 1,-1 0 0,1 1-1,0-1 1,0 0 0,-1 1-1,1-1 1,0 1 0,-1 0-1,1-1 1,0 1-1,-1 0 1,1 0 0,-1 0-1,1 0 1,0 0 0,-1 0-1,1 0 1,0 1 0,-1-1-1,1 0 1,0 1 0,-1-1-1,1 1 1,0 0 0,-2 0-1,-5 2-20,0 1-1,0-1 1,0 1-1,1 1 1,0-1-1,0 1 0,-10 9 1,-40 52 7,53-61 8,1 0 1,0 0 0,-1 1-1,2-1 1,-1 1 0,1 0-1,0 0 1,0 0 0,0 0-1,1 0 1,-1 10 0,2-15-1,0 0 1,0 0 0,1 0-1,-1-1 1,1 1 0,-1 0-1,1 0 1,-1 0 0,1-1-1,-1 1 1,1 0 0,-1-1-1,1 1 1,0 0 0,0-1-1,-1 1 1,1-1 0,0 1-1,0-1 1,-1 1 0,1-1-1,0 0 1,0 1-1,0-1 1,0 0 0,0 0-1,0 0 1,0 0 0,-1 0-1,3 0 1,35 2 32,-30-3-27,9 1 131,-4 0-370,-1-1-1,0 2 0,0 0 0,24 5 0,-33-5 141,-1-1 0,0 1 1,0 0-1,0 0 0,0 0 1,0 0-1,0 0 0,0 0 1,0 0-1,0 1 0,-1-1 1,1 1-1,0 0 1,-1-1-1,1 1 0,-1 0 1,0 0-1,1 0 0,-1 0 1,0 0-1,0 0 0,-1 0 1,1 0-1,0 0 0,-1 1 1,1-1-1,-1 0 1,1 0-1,-1 1 0,0-1 1,0 0-1,-1 4 0,1-5-73,-1 0-1,1 0 0,0 0 1,-1 0-1,0 0 0,1 0 1,-1 0-1,1 0 1,-1 0-1,0-1 0,0 1 1,1 0-1,-1 0 0,0-1 1,0 1-1,0-1 0,0 1 1,0-1-1,0 1 0,0-1 1,0 1-1,0-1 1,0 0-1,0 0 0,0 1 1,0-1-1,0 0 0,0 0 1,0 0-1,-1 0 0,1 0 1,0 0-1,0-1 0,0 1 1,0 0-1,-1-1 0,-17-1-5427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1.761"/>
    </inkml:context>
    <inkml:brush xml:id="br0">
      <inkml:brushProperty name="width" value="0.025" units="cm"/>
      <inkml:brushProperty name="height" value="0.025" units="cm"/>
    </inkml:brush>
  </inkml:definitions>
  <inkml:trace contextRef="#ctx0" brushRef="#br0">0 1 14189,'0'0'7239,"47"23"-8264,-32-16-4580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30.290"/>
    </inkml:context>
    <inkml:brush xml:id="br0">
      <inkml:brushProperty name="width" value="0.025" units="cm"/>
      <inkml:brushProperty name="height" value="0.025" units="cm"/>
    </inkml:brush>
  </inkml:definitions>
  <inkml:trace contextRef="#ctx0" brushRef="#br0">0 162 2691,'8'1'5717,"28"4"-517,-22-2-2611,0-1 1,0 0-1,25-1 1,-35-2-2416,0 1 0,0 0 0,-1-1 0,1 0 0,0 0 0,-1 0-1,1-1 1,-1 1 0,1-1 0,-1 1 0,0-1 0,1 0 0,-1-1 0,0 1 0,0 0 0,-1-1 0,1 0 0,0 0 0,2-4 0,-1 2-160,-1 0 0,0-1 1,0 0-1,-1 0 0,0 0 1,1 0-1,-2 0 0,1 0 1,-1 0-1,0 0 0,-1-1 1,1-11-1,-1 16-14,-1 0 0,1-1 0,0 1 0,-1 0 0,0 0 0,1 0 0,-1 0 0,0 0 0,0 0 0,0 0 0,0 0 0,-1 0 0,1 0 0,0 0 0,-1 1 0,1-1 0,-1 1 0,0-1 0,1 1 0,-1-1 0,0 1 0,0 0 0,0 0 0,0 0 0,0 0 0,0 0 0,0 1 0,0-1 0,-1 1 0,1-1 0,0 1 0,0 0 0,0-1 0,-1 1 0,1 0 0,0 1 0,0-1 0,-3 1 0,-1 0-1,1 0-1,-1 1 0,1 0 1,-1 0-1,1 0 0,0 1 0,0-1 1,0 1-1,0 1 0,0-1 1,1 1-1,-1-1 0,1 1 0,0 0 1,0 1-1,1-1 0,-1 1 1,1 0-1,0 0 0,-3 6 0,-1 1 150,2 0-1,-1 0 0,1 1 1,1 0-1,0 0 0,1 0 1,-3 23-1,6-33-120,0 1 1,0-1 0,0 0-1,0 1 1,1-1-1,-1 0 1,1 0 0,0 0-1,0 1 1,0-1-1,0 0 1,1 0 0,-1 0-1,1-1 1,-1 1-1,1 0 1,0 0 0,4 3-1,-2-3 9,1 1-1,-1-1 1,1 1-1,0-1 0,0-1 1,0 1-1,1-1 1,-1 0-1,11 3 1,6-1-512,0 0 0,0-2 0,1-1 1,29-1-1,-6-5-3533,-6-11-4458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2.367"/>
    </inkml:context>
    <inkml:brush xml:id="br0">
      <inkml:brushProperty name="width" value="0.025" units="cm"/>
      <inkml:brushProperty name="height" value="0.025" units="cm"/>
    </inkml:brush>
  </inkml:definitions>
  <inkml:trace contextRef="#ctx0" brushRef="#br0">157 96 7079,'0'0'2573,"9"-11"683,27-36 481,-23 22-75,-12 24-3535,-1 1 0,0-1-1,0 1 1,0 0 0,0-1 0,0 1-1,0-1 1,0 1 0,0-1 0,0 1-1,0 0 1,0-1 0,0 1 0,0-1-1,0 1 1,-1 0 0,1-1 0,0 1-1,0-1 1,0 1 0,-1 0 0,1-1-1,0 1 1,0 0 0,-1-1 0,1 1-1,0 0 1,-1-1 0,-1 1 12,1-1-1,-1 1 1,1 0 0,-1 0-1,1 0 1,-1 0 0,1 0-1,-1 1 1,0-1-1,1 0 1,-1 1 0,1-1-1,-1 1 1,1-1 0,0 1-1,-1 0 1,1-1 0,0 1-1,-2 1 1,-10 8 21,0 1-1,0 0 1,1 0 0,1 1 0,0 1-1,1 0 1,-17 27 0,15-19-77,1 0-1,1 1 1,0 0 0,-12 44 0,21-60-61,-1 0-1,1 1 0,0 0 0,1-1 1,-1 1-1,1-1 0,2 14 0,-2-19-18,1 0 0,-1 0 0,0 0 0,1 0-1,-1 0 1,0 0 0,1 0 0,-1-1 0,1 1 0,0 0-1,-1 0 1,1 0 0,0 0 0,-1-1 0,1 1-1,0 0 1,0-1 0,-1 1 0,1-1 0,0 1-1,0-1 1,1 1 0,0-1 6,1 1 0,-1-1 0,0 0 0,0 0 0,0 0 0,0-1 0,0 1 0,0-1 0,0 1 0,0-1 0,0 1 0,0-1 0,0 0 0,0 0 0,2-2 0,4-2 20,0 0-1,0-1 0,-1 0 0,0 0 1,0-1-1,-1 0 0,0 0 0,8-11 1,-10 12-8,-1 1 1,1-1-1,-1 0 1,0 0-1,0 0 1,-1-1-1,0 1 1,0 0-1,0-1 1,-1 0-1,0 1 1,1-12-1,-2 18-21,-1-1 1,1 1-1,0-1 0,0 0 1,0 1-1,-1-1 1,1 1-1,0-1 0,-1 1 1,1-1-1,0 1 0,-1-1 1,1 1-1,-1-1 0,1 1 1,-1 0-1,1-1 0,-1 1 1,1-1-1,-1 1 0,1 0 1,-1 0-1,1-1 0,-1 1 1,0 0-1,1 0 0,-1 0 1,1 0-1,-1 0 0,0 0 1,1 0-1,-1 0 0,1 0 1,-1 0-1,0 0 0,1 0 1,-1 0-1,0 0 0,1 0 1,-1 1-1,1-1 0,-1 0 1,1 0-1,-2 1 0,-25 15-47,23-12 40,0 0 0,0 1 0,1-1 0,0 1-1,0 0 1,0 0 0,0 0 0,1 0 0,0 0 0,0 1 0,0-1 0,1 1 0,0-1-1,0 1 1,0 0 0,1 0 0,0 10 0,1-15 7,-1 0 0,1 0 1,0 0-1,-1-1 0,1 1 0,0 0 1,0-1-1,0 1 0,0 0 0,0-1 1,-1 1-1,1-1 0,0 0 0,0 1 1,0-1-1,0 0 0,0 1 0,0-1 1,0 0-1,1 0 0,-1 0 0,0 0 1,0 0-1,0 0 0,1 0 0,31-5 37,-10-3-33,-1-1 0,0-1 1,0-1-1,-1-1 1,0 0-1,31-27 1,29-16-138,-81 55 119,0 0-1,1 1 1,-1-1-1,1 0 0,-1 1 1,0-1-1,1 1 1,-1-1-1,0 1 1,1-1-1,-1 1 0,0-1 1,1 1-1,-1-1 1,0 1-1,0-1 1,0 1-1,0-1 0,0 1 1,1-1-1,-1 1 1,0-1-1,0 1 1,0-1-1,0 1 0,-1 0 1,1-1-1,0 1 1,0-1-1,0 1 1,0-1-1,0 1 0,-1-1 1,1 1-1,0-1 1,-1 1-1,-4 28-38,-23 36 133,20-50-177,1 1-1,0 0 1,2 0 0,-7 30 0,12-45 41,0-1 1,0 0-1,0 0 0,0 0 0,0 0 1,0 0-1,0 0 0,0 1 0,0-1 1,0 0-1,0 0 0,0 0 0,0 0 1,0 0-1,0 0 0,0 0 1,0 1-1,0-1 0,0 0 0,0 0 1,0 0-1,0 0 0,0 0 0,1 0 1,-1 0-1,0 0 0,0 0 1,0 0-1,0 1 0,0-1 0,0 0 1,0 0-1,1 0 0,-1 0 0,0 0 1,0 0-1,0 0 0,0 0 1,0 0-1,0 0 0,0 0 0,1 0 1,-1 0-1,0 0 0,0 0 0,0 0 1,0 0-1,0 0 0,0 0 1,1 0-1,-1 0 0,0-1 0,0 1 1,0 0-1,0 0 0,0 0 0,0 0 1,0 0-1,0 0 0,1 0 1,-1 0-1,0 0 0,0 0 0,0-1 1,14-9-1894,11-14-1203,0-7-2176,1-6-2263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2.695"/>
    </inkml:context>
    <inkml:brush xml:id="br0">
      <inkml:brushProperty name="width" value="0.025" units="cm"/>
      <inkml:brushProperty name="height" value="0.025" units="cm"/>
    </inkml:brush>
  </inkml:definitions>
  <inkml:trace contextRef="#ctx0" brushRef="#br0">58 0 11659,'0'0'5733,"-20"66"-3939,5-35-256,7 1 127,-1-1-448,5 0-416,2-3-577,2-5-192,0-5-224,0-4-480,3-2-450,2-6-863,0-4-1731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3.023"/>
    </inkml:context>
    <inkml:brush xml:id="br0">
      <inkml:brushProperty name="width" value="0.025" units="cm"/>
      <inkml:brushProperty name="height" value="0.025" units="cm"/>
    </inkml:brush>
  </inkml:definitions>
  <inkml:trace contextRef="#ctx0" brushRef="#br0">1 1 3107,'0'0'-993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3.381"/>
    </inkml:context>
    <inkml:brush xml:id="br0">
      <inkml:brushProperty name="width" value="0.025" units="cm"/>
      <inkml:brushProperty name="height" value="0.025" units="cm"/>
    </inkml:brush>
  </inkml:definitions>
  <inkml:trace contextRef="#ctx0" brushRef="#br0">17 59 7335,'-1'0'398,"0"0"0,0-1-1,0 1 1,1-1 0,-1 1 0,0-1 0,0 1-1,0-1 1,1 1 0,-1-1 0,0 0 0,0 1 0,1-1-1,-1 0 1,1 0 0,-1 0 0,1 1 0,-1-1-1,1 0 1,-1 0 0,1 0 0,0 0 0,-1 0-1,1 0 1,0 0 0,0-1 0,0 1-183,1 0 0,-1 0 0,1 0 0,-1 0 0,1-1 0,0 1 1,0 1-1,-1-1 0,1 0 0,0 0 0,0 0 0,0 0 0,0 0 0,0 1 0,0-1 0,0 0 0,2 0 1,4-2 33,1-1 1,-1 2 0,1-1 0,0 1-1,9-2 1,2 2-147,0 1 0,0 1-1,0 1 1,-1 0 0,1 1-1,0 1 1,-1 1-1,1 1 1,-1 0 0,21 10-1,-31-11-64,0 0-1,1 0 0,-2 1 0,1 1 0,0-1 1,-1 1-1,0 1 0,-1-1 0,12 15 0,-14-16 49,-1 1 0,1 0-1,-1 0 1,-1 0 0,1 0-1,-1 1 1,0-1 0,-1 1-1,1-1 1,-1 1 0,-1 0 0,1-1-1,-1 1 1,0 0 0,-2 7-1,1-10 35,0 1-1,0-1 1,-1 1-1,0-1 1,0 0 0,0 0-1,0 0 1,-1 0-1,0 0 1,0-1-1,0 1 1,0-1-1,0 1 1,-1-1 0,1 0-1,-1-1 1,0 1-1,0 0 1,-6 2-1,-10 5 418,-1-1-1,-34 11 1,54-20-523,-18 6 113,-1 0 1,0-2-1,0-1 1,0 0-1,0-2 0,-1 0 1,-21-2-1,41 1-188,0 0-1,0 0 1,0 0-1,-1-1 1,1 1-1,0 0 0,0 0 1,0-1-1,0 1 1,0-1-1,0 1 1,0-1-1,1 1 1,-1-1-1,0 0 0,0 1 1,0-1-1,0 0 1,1 1-1,-1-1 1,0 0-1,1 0 0,-1 0 1,1 0-1,-1 0 1,1 0-1,-1 0 1,1 0-1,0 0 1,-1 0-1,1 0 0,0 0 1,0 0-1,0 0 1,0 0-1,0 0 1,0 0-1,0 0 1,0 0-1,0-1 0,0 1 1,1 0-1,-1 0 1,0 0-1,1 0 1,-1 0-1,1 0 1,-1 1-1,1-1 0,0 0 1,-1 0-1,1 0 1,0 0-1,-1 1 1,1-1-1,0 0 0,0 0 1,0 1-1,0-1 1,0 1-1,-1-1 1,1 1-1,2-1 1,12-4-2715,0 0 1,29-5 0,-30 7 435,24-5-5150</inkml:trace>
  <inkml:trace contextRef="#ctx0" brushRef="#br0" timeOffset="1">745 46 14798,'0'0'7148,"-3"8"-4842,-4 7-1646,-53 145 3307,53-138-3879,1 1 0,1 0 1,1 0-1,2 1 1,-1 35-1,3-59-168,0 1-1,0-1 1,-1 0-1,1 1 1,0-1-1,0 0 1,0 0 0,0 1-1,0-1 1,0 0-1,0 1 1,0-1-1,0 0 1,0 1-1,0-1 1,0 0-1,0 1 1,0-1 0,0 0-1,0 1 1,0-1-1,0 0 1,0 1-1,1-1 1,-1 0-1,0 0 1,0 1-1,0-1 1,0 0 0,1 0-1,-1 1 1,0-1-1,0 0 1,1 0-1,-1 0 1,0 1-1,0-1 1,1 0 0,-1 0-1,0 0 1,1 0-1,-1 0 1,0 1-1,1-1 1,-1 0-1,0 0 1,1 0-1,-1 0 1,1 0 0,5-17-8080,-6-4 350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3.708"/>
    </inkml:context>
    <inkml:brush xml:id="br0">
      <inkml:brushProperty name="width" value="0.025" units="cm"/>
      <inkml:brushProperty name="height" value="0.025" units="cm"/>
    </inkml:brush>
  </inkml:definitions>
  <inkml:trace contextRef="#ctx0" brushRef="#br0">1 86 9737,'0'0'11942,"4"-8"-9849,-3 5-1955,1 0 0,0 0 0,0 0 0,0 0-1,0 0 1,0 0 0,1 0 0,-1 1 0,1 0 0,0-1 0,5-3 0,0 2 52,-1 1-1,1 0 0,0 0 1,0 1-1,13-3 1,12-2 64,0 1 1,1 2-1,0 2 1,0 0-1,52 6 1,-83-4-243,1 1 1,-1 0-1,1 0 1,-1 0-1,0 0 1,1 1-1,-1-1 0,0 1 1,0 0-1,0 0 1,0 0-1,0 0 1,-1 1-1,1-1 1,-1 1-1,1 0 1,-1-1-1,0 1 1,3 6-1,-3-7 22,-1 1-1,0-1 1,-1 0 0,1 1-1,0-1 1,-1 1-1,0-1 1,1 1-1,-1-1 1,0 1-1,0-1 1,0 1-1,-1-1 1,1 1-1,-1-1 1,1 1 0,-1-1-1,0 1 1,0-1-1,0 0 1,0 1-1,0-1 1,-1 0-1,1 0 1,0 0-1,-1 0 1,0 0 0,-1 2-1,-8 5 49,1-1 1,-1 0-1,0 0 1,-1-1-1,0-1 1,0 0-1,0 0 0,-1-1 1,0-1-1,0 0 1,0-1-1,0 0 0,0-1 1,-1 0-1,-18-1 1,31-1-152,-1 0 1,1 0-1,0 0 1,0 0-1,0 0 0,0 0 1,0 0-1,-1 0 1,1-1-1,0 1 1,0 0-1,0-1 1,0 1-1,0-1 1,0 1-1,0-1 1,0 0-1,0 1 1,0-1-1,0 0 1,1 0-1,-2-1 1,1 1-442,1-1 0,-1 0 0,0 0 0,1 0 0,0 1 0,-1-1 0,1 0 0,0 0 0,0 0 0,0 0 0,0 0 0,1-2 1,2-13-6864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5.125"/>
    </inkml:context>
    <inkml:brush xml:id="br0">
      <inkml:brushProperty name="width" value="0.025" units="cm"/>
      <inkml:brushProperty name="height" value="0.025" units="cm"/>
    </inkml:brush>
  </inkml:definitions>
  <inkml:trace contextRef="#ctx0" brushRef="#br0">44 22 5862,'12'-22'9420,"-12"22"-9328,0 0 0,0 0 1,-1 1-1,1-1 1,0 0-1,0 0 0,0 0 1,0 0-1,0 0 1,0 0-1,0 0 1,0 0-1,0 1 0,0-1 1,0 0-1,0 0 1,0 0-1,0 0 1,0 0-1,0 0 0,0 0 1,0 1-1,0-1 1,0 0-1,0 0 0,0 0 1,0 0-1,0 0 1,0 0-1,0 0 1,0 0-1,0 1 0,0-1 1,0 0-1,0 0 1,1 0-1,-1 0 0,0 0 1,0 0-1,0 0 1,0 0-1,0 0 1,0 0-1,0 0 0,0 0 1,0 1-1,1-1 1,-1 0-1,0 0 1,0 0-1,0 0 0,0 0 1,0 0-1,0 0 1,0 0-1,1 0 0,-1 0 1,0 0-1,0 0 1,0 0-1,0 0 1,0 0-1,0-1 0,-9 47 4192,5-28-4524,-3 20 681,-6 19-173,3 0-1,-5 94 1,24-155-1251,-6 0 520,-1 0 0,0 0 0,0 0 0,0-1-1,0 1 1,-1-1 0,1 1 0,-1-1 0,0-7-1,3-46-7790,-4 19 444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5.499"/>
    </inkml:context>
    <inkml:brush xml:id="br0">
      <inkml:brushProperty name="width" value="0.025" units="cm"/>
      <inkml:brushProperty name="height" value="0.025" units="cm"/>
    </inkml:brush>
  </inkml:definitions>
  <inkml:trace contextRef="#ctx0" brushRef="#br0">1 14 11531,'0'0'10730,"56"-5"-8840,-19 5-449,5-1-480,4-1-224,-2 0-321,-1-1-320,-8 2-64,-7 1-256,-10 0-769,-6 0-544,-9 0-609,-15 0-5574,-14 1 1154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5.824"/>
    </inkml:context>
    <inkml:brush xml:id="br0">
      <inkml:brushProperty name="width" value="0.025" units="cm"/>
      <inkml:brushProperty name="height" value="0.025" units="cm"/>
    </inkml:brush>
  </inkml:definitions>
  <inkml:trace contextRef="#ctx0" brushRef="#br0">44 66 14862,'0'0'7912,"56"4"-5895,-13-11-319,6-8-705,6 2-416,-1-1-353,-6 2-192,-11 6-224,-9 3-673,-15 3-577,-13 5-3458,-19 8 2113,-9 2-2722,-6 0-1153</inkml:trace>
  <inkml:trace contextRef="#ctx0" brushRef="#br0" timeOffset="1">41 219 9001,'0'0'8520,"-41"48"-6759,41-41-127,12-6-353,11-1-96,7 0 128,5 0-448,8 0-416,2-4-321,1-1-96,-1 2-353,-4 1-1184,-7-1-1314,-4-1-1088,-7-5-3140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6.385"/>
    </inkml:context>
    <inkml:brush xml:id="br0">
      <inkml:brushProperty name="width" value="0.025" units="cm"/>
      <inkml:brushProperty name="height" value="0.025" units="cm"/>
    </inkml:brush>
  </inkml:definitions>
  <inkml:trace contextRef="#ctx0" brushRef="#br0">95 63 16976,'0'0'4303,"-3"10"-3289,-16 63 403,-53 248 1213,92-353-1184,-12 6-1390,0 0 0,-2-1 0,-1 0 0,3-38 0,-4-100-602,-4 136 86,0 36 448,-1 0 1,2 0-1,-1 0 0,1 0 0,0-1 0,0 1 0,4 9 1,-4-14 22,0 0 0,1 0 0,-1 0 0,0-1 1,1 1-1,-1 0 0,1-1 0,0 1 1,0-1-1,0 1 0,0-1 0,-1 0 0,2 0 1,-1 0-1,0 0 0,0 0 0,0 0 1,0-1-1,1 1 0,-1-1 0,0 1 0,0-1 1,1 0-1,-1 0 0,0 0 0,4-1 0,0 1 52,0 0-1,0-1 1,0 0-1,-1-1 0,1 1 1,0-1-1,0 0 1,-1-1-1,1 1 0,-1-1 1,0 0-1,0-1 1,0 1-1,0-1 0,4-4 1,8-9 57,-2 0 0,23-31-1,-12 13 34,-26 35-156,0 0 0,0 0 0,0-1 0,0 1-1,0 0 1,0 0 0,1 0 0,-1-1 0,0 1-1,0 0 1,0 0 0,0 0 0,0-1 0,0 1 0,0 0-1,0 0 1,1 0 0,-1 0 0,0 0 0,0-1 0,0 1-1,0 0 1,1 0 0,-1 0 0,0 0 0,0 0-1,0 0 1,0 0 0,1 0 0,-1 0 0,0-1 0,0 1-1,0 0 1,1 0 0,-1 0 0,0 0 0,0 0 0,0 0-1,1 0 1,-1 1 0,0-1 0,0 0 0,0 0 0,1 0-1,-1 0 1,0 0 0,0 0 0,0 0 0,0 0-1,1 0 1,-1 0 0,0 1 0,0-1 0,0 0 0,0 0-1,1 0 1,-1 18-25,-8 24 157,-5-4 219,2 2 0,2-1 0,1 1 0,-3 73 0,11-111-360,0 0-1,0 0 0,0 0 1,0 1-1,1-1 0,-1 0 1,1 0-1,-1 0 0,1 0 1,0 0-1,0 0 0,-1 0 1,2-1-1,-1 1 0,0 0 1,0 0-1,0-1 0,1 1 1,-1-1-1,4 3 0,10 2-2790,3-6-3950,-10-3-219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6.806"/>
    </inkml:context>
    <inkml:brush xml:id="br0">
      <inkml:brushProperty name="width" value="0.025" units="cm"/>
      <inkml:brushProperty name="height" value="0.025" units="cm"/>
    </inkml:brush>
  </inkml:definitions>
  <inkml:trace contextRef="#ctx0" brushRef="#br0">38 18 8936,'0'0'16875,"-4"10"-15562,3-6-1205,-23 83 2192,21-76-2056,1 0 0,1 0 0,-1 0 0,2 0 0,0 0 0,2 22 0,-2-32-238,1 0 0,-1 0-1,1 0 1,-1 0 0,1 0-1,0 0 1,-1 0 0,1 0-1,0 0 1,0-1 0,-1 1-1,1 0 1,0 0 0,0-1-1,0 1 1,0 0 0,0-1-1,0 1 1,0-1 0,0 1-1,1-1 1,-1 0 0,0 0-1,0 1 1,0-1 0,0 0-1,0 0 1,1 0 0,-1 0-1,0 0 1,0 0 0,0 0 0,0-1-1,0 1 1,1 0 0,-1-1-1,0 1 1,0-1 0,0 1-1,0-1 1,1 0 0,5-2 15,0 0 1,-1 0 0,1-1-1,-1 1 1,7-7 0,8-11-43,-1-1 1,0 0-1,-2-2 1,-1 0-1,-1-1 1,18-39-1,-33 63 15,-1-1-85,0 6-53,-2 10 148,0 0 0,-1 1 0,-1-1 0,-6 14 0,-11 47 297,19-64-206,1 1 0,0 0 1,0 0-1,2 0 1,-1 0-1,5 21 1,-4-29-163,0-1 1,0 1 0,0-1 0,1 0-1,-1 1 1,1-1 0,0 0-1,0 0 1,0 0 0,1-1 0,-1 1-1,1 0 1,-1-1 0,1 1 0,0-1-1,0 0 1,0 0 0,0 0 0,0-1-1,0 1 1,1-1 0,-1 1 0,0-1-1,1 0 1,-1-1 0,6 2-1,27 1-3679,-10-5-2715,12-5-10840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3:27.580"/>
    </inkml:context>
    <inkml:brush xml:id="br0">
      <inkml:brushProperty name="width" value="0.025" units="cm"/>
      <inkml:brushProperty name="height" value="0.025" units="cm"/>
    </inkml:brush>
  </inkml:definitions>
  <inkml:trace contextRef="#ctx0" brushRef="#br0">90 1 17168,'0'0'-768,"-62"-1"639,41 1 65,14 0-128,10 5-192,13-2-577,10-1 480,9 2 33,8-3-32,11 1-577,-1-2-929,-16-12-3011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31.287"/>
    </inkml:context>
    <inkml:brush xml:id="br0">
      <inkml:brushProperty name="width" value="0.025" units="cm"/>
      <inkml:brushProperty name="height" value="0.025" units="cm"/>
    </inkml:brush>
  </inkml:definitions>
  <inkml:trace contextRef="#ctx0" brushRef="#br0">1 1 3555,'0'0'16491,"5"10"-15237,6 26-523,0 0-1,-3 0 1,0 1 0,2 50 0,11 53 484,-21-138-1189,0 0 1,0-1 0,0 1-1,1 0 1,-1 0-1,1-1 1,-1 1 0,1-1-1,-1 1 1,1 0-1,0-1 1,0 1 0,0-1-1,0 0 1,0 1-1,0-1 1,0 0 0,0 1-1,1-1 1,-1 0-1,0 0 1,1 0 0,1 1-1,-1-2-7,-1 0-1,1 0 1,-1-1 0,1 1-1,-1 0 1,1-1-1,-1 1 1,1-1 0,-1 0-1,0 1 1,1-1-1,-1 0 1,0 0-1,0 0 1,1 0 0,-1 0-1,0 0 1,0 0-1,0 0 1,1-2 0,7-8 26,0-1 1,-1 0 0,12-27 0,2-12-411,24-93 1,-11 30 62,-28 102 176,-1 13-164,-6 0 258,1 0 0,-1 1 0,1-1 0,-1 0 0,0 1 0,0-1 0,1 0 0,-1 1 0,0-1 0,0 0 0,0 1 0,-1-1-1,1 0 1,0 1 0,0-1 0,-1 2 0,-2 4 25,-1 0 0,0 0 0,0 0 0,0 0 0,-1-1-1,0 1 1,0-1 0,0 0 0,-1-1 0,0 1 0,0-1 0,-12 7-1,7-4 100,0-1 0,-1-1-1,1 0 1,-1-1 0,-1 0 0,1 0-1,-14 2 1,-22-4 18,47-3-179,0 1 0,1-1 0,-1 0 0,0 0 0,0 0 0,0-1 0,0 1 0,1 0 0,-1 0 1,0 0-1,0-1 0,0 1 0,1 0 0,-1-1 0,0 1 0,0-1 0,1 1 0,-1 0 0,0-1 0,1 0 0,-1 1 0,0-1 0,1 1 0,-1-1 0,1 0 0,-1 1 0,1-1 0,0 0 0,-1 0 1,1 1-1,0-1 0,-1 0 0,1 0 0,0 0 0,0 0 0,0 1 0,0-1 0,0 0 0,-1 0 0,2 0 0,-1 0 0,0 1 0,0-1 0,0 0 0,0 0 0,0 0 0,1 1 0,-1-1 1,0 0-1,1 0 0,0-1 0,1-1-419,0 0 0,0 0 0,0 1 0,1-1 0,-1 1 1,1-1-1,-1 1 0,1 0 0,0 0 0,0 0 0,0 0 0,6-2 1,45-18-5449,-42 17 4692,27-8-3241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15.792"/>
    </inkml:context>
    <inkml:brush xml:id="br0">
      <inkml:brushProperty name="width" value="0.025" units="cm"/>
      <inkml:brushProperty name="height" value="0.025" units="cm"/>
    </inkml:brush>
  </inkml:definitions>
  <inkml:trace contextRef="#ctx0" brushRef="#br0">27 1 7847,'0'0'10149,"0"8"-9268,3 57 162,-3 1 1,-4 0-1,-21 122 1,25-230-12585,0 9 4291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16.151"/>
    </inkml:context>
    <inkml:brush xml:id="br0">
      <inkml:brushProperty name="width" value="0.025" units="cm"/>
      <inkml:brushProperty name="height" value="0.025" units="cm"/>
    </inkml:brush>
  </inkml:definitions>
  <inkml:trace contextRef="#ctx0" brushRef="#br0">0 2 11787,'0'0'8173,"12"-1"-7351,146 5 368,-18 1-3736,-154-5-9193</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16.495"/>
    </inkml:context>
    <inkml:brush xml:id="br0">
      <inkml:brushProperty name="width" value="0.025" units="cm"/>
      <inkml:brushProperty name="height" value="0.025" units="cm"/>
    </inkml:brush>
  </inkml:definitions>
  <inkml:trace contextRef="#ctx0" brushRef="#br0">43 8 13997,'0'0'8264,"77"10"-6823,-42-11-640,3-4-673,0 0-128,-4 1-704,-7 2-994,-10 2-832,-11 0-1538</inkml:trace>
  <inkml:trace contextRef="#ctx0" brushRef="#br0" timeOffset="1">0 180 12204,'0'0'8327,"66"9"-6885,-34-9-609,6-5-609,-1 1-192,1 0-192,-3 2-1090,-6-1-1152,-4 1-2723,-7-2-2530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17.401"/>
    </inkml:context>
    <inkml:brush xml:id="br0">
      <inkml:brushProperty name="width" value="0.025" units="cm"/>
      <inkml:brushProperty name="height" value="0.025" units="cm"/>
    </inkml:brush>
  </inkml:definitions>
  <inkml:trace contextRef="#ctx0" brushRef="#br0">19 42 11563,'0'0'8739,"0"11"-7650,-2 49 539,-15 105 0,24-264 1145,0-56-3581,-7 168 781,-1-2 41,1 0 0,1 0 0,-1 0 0,2 0-1,0 0 1,4 15 0,-5-24 1,0 1 0,0-1 0,0 0 0,1 0 0,-1 0 1,1 0-1,-1 0 0,1 0 0,0 0 0,0-1 0,0 1 0,0 0 0,0-1 0,0 0 0,0 1 0,0-1 0,0 0 0,1 0 0,-1 0 1,1-1-1,-1 1 0,0 0 0,1-1 0,-1 0 0,1 1 0,-1-1 0,1 0 0,-1 0 0,1-1 0,-1 1 0,1 0 0,-1-1 1,1 0-1,3-1 0,2-1 58,0 0 1,0 0 0,-1-1 0,1 0-1,-1 0 1,0-1 0,-1 0 0,1-1-1,-1 1 1,0-1 0,8-9 0,-7 6-13,1 0 1,-1 0-1,-1-1 1,0 0-1,0 0 1,-1 0-1,7-21 1,-35 109-382,12-46 337,1 0 0,2 1 0,1 0 0,1 1-1,-1 62 1,7-95-100,0 0-1,0 0 0,1 0 1,-1 0-1,0 0 0,1 0 1,-1 0-1,1 0 0,-1-1 1,1 1-1,0 0 0,-1 0 1,1 0-1,0-1 0,0 1 1,-1 0-1,1-1 0,0 1 1,0 0-1,0-1 0,0 1 1,0-1-1,0 0 0,0 1 1,0-1-1,0 0 0,0 1 1,0-1-1,0 0 0,0 0 1,0 0-1,0 0 0,0 0 1,0 0-1,1-1 0,2 1-883,-1 0 0,1 0 0,-1-1 0,0 1 0,0-1 0,1 0-1,-1 0 1,0 0 0,0-1 0,5-2 0,9-11-9427</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18.245"/>
    </inkml:context>
    <inkml:brush xml:id="br0">
      <inkml:brushProperty name="width" value="0.025" units="cm"/>
      <inkml:brushProperty name="height" value="0.025" units="cm"/>
    </inkml:brush>
  </inkml:definitions>
  <inkml:trace contextRef="#ctx0" brushRef="#br0">45 1 5285,'0'0'9113,"-2"9"-488,-9 40-6921,1-8-984,2 0-1,2 1 0,-1 57 1,7-98-718,0 0 0,0 0 0,0 0 0,0 1 0,0-1 0,0 0 0,0 0 0,0 0 0,1 0 0,-1 0 0,0 0 0,1 0 0,-1 0 0,0 0 0,1 0 0,0 0 0,-1 0 0,1 0 0,-1 0 0,1 0 0,0-1 0,0 1 0,-1 0 0,1 0 0,0-1 0,2 2 0,-1-2 4,-1 1 1,1-1-1,0 0 0,0 0 0,-1 0 1,1 0-1,0 0 0,0-1 0,-1 1 1,1 0-1,0-1 0,-1 1 0,1-1 1,3-1-1,3-2 17,-1 0 1,0-1-1,1 0 0,-1 0 1,11-11-1,3-11-9,-1 0 0,-1-1-1,-1-1 1,-2-1 0,-1 0-1,13-37 1,-30 72-8,-35 96 277,33-88-263,0 0 0,1 0 0,1 1 0,0 0 0,0-1 0,2 1 0,1 23 0,-1-35-22,1-1 0,-1 1 1,1 0-1,-1-1 0,1 1 1,0-1-1,0 1 0,0-1 1,0 1-1,0-1 1,0 0-1,0 1 0,0-1 1,1 0-1,-1 0 0,0 0 1,1 0-1,-1 0 1,1 0-1,2 1 0,1 0-37,-1-1 0,1 1 0,0-1 0,0 0 0,0 0 0,0-1 0,7 1-1,-3-1-592,0 0-1,0-1 1,0 0-1,0-1 1,0 1-1,0-2 0,16-5 1,4-12-4301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19.399"/>
    </inkml:context>
    <inkml:brush xml:id="br0">
      <inkml:brushProperty name="width" value="0.025" units="cm"/>
      <inkml:brushProperty name="height" value="0.025" units="cm"/>
    </inkml:brush>
  </inkml:definitions>
  <inkml:trace contextRef="#ctx0" brushRef="#br0">0 2 10570,'6'-1'6971,"-2"14"-3035,-3 37-1827,3 18-1085,-3-67-992,0 1 0,-1-1 0,1 0 0,0 1 1,-1-1-1,1 0 0,0 0 0,0 0 0,0 0 0,0 0 0,0 0 0,0 0 0,0 0 1,0 0-1,1 0 0,-1-1 0,0 1 0,0 0 0,1-1 0,-1 1 0,1-1 0,-1 0 0,0 1 1,1-1-1,-1 0 0,1 0 0,-1 0 0,0 0 0,1 0 0,-1 0 0,1 0 0,-1 0 1,1-1-1,-1 1 0,0 0 0,1-1 0,-1 0 0,0 1 0,2-2 0,5-1 70,0-1 0,1 0 0,-2 0 0,14-10 0,5-8-17,-21 16-53,1 0 0,1 1 0,-1 0 0,0 0 0,1 1 0,0 0 0,0 0 0,15-6 0,-21 11 0,-1 0-1,1-1 1,0 1-1,0-1 1,-1 1-1,1 0 1,0 0-1,-1-1 1,1 1-1,0 0 1,-1 0-1,1 0 1,-1 0-1,0 0 1,1 0-1,-1 0 1,0-1-1,1 1 1,-1 0-1,0 0 1,0 0-1,0 0 1,0 0 0,0 0-1,0 0 1,0 0-1,0 0 1,-1 2-1,0 39 479,1-38-439,-9 70 500,9-74-563,0 0 0,0 1 0,0-1 0,1 0 0,-1 0 0,0 0 0,0 1 0,0-1 0,0 0 0,0 0 0,0 0 0,0 0 0,0 1 0,0-1 0,0 0 0,1 0 0,-1 0 0,0 0 0,0 0 0,0 1 0,0-1 0,0 0 0,1 0 0,-1 0 0,0 0 0,0 0 0,0 0 0,0 0 0,1 0 0,-1 0 0,0 1 0,0-1 0,0 0 0,1 0 0,-1 0 0,0 0 0,0 0 0,0 0 0,1 0 0,-1 0 0,0-1 0,0 1 0,0 0 0,1 0 0,13-5 172,11-11 6,21-22-101,-34 26-70,1 1-1,0 1 1,0 0-1,1 1 1,0 0 0,21-9-1,-35 18-12,1-1 0,0 1 0,0 0 0,-1 0 0,1-1 0,0 1-1,0 0 1,0 0 0,0 0 0,-1 0 0,1 0 0,0 0 0,0 0 0,0 0 0,-1 0 0,1 1 0,0-1-1,0 0 1,0 0 0,-1 1 0,1-1 0,0 0 0,0 1 0,-1-1 0,1 1 0,0-1 0,-1 1-1,1-1 1,-1 1 0,1 0 0,-1-1 0,1 1 0,0 1 0,0 1 13,0 0 0,1 0 0,-2 0-1,1 0 1,0 1 0,-1-1 0,1 0 0,-1 0 0,0 5 0,-1 6 54,0 0 0,-1 0 1,-5 19-1,9-24 30,9-12 60,20-20 150,-22 15-256,-3 4-71,-4 2-15,1 0 0,0 0 0,0 0 0,-1 0 1,1 1-1,0-1 0,0 1 0,1 0 1,-1-1-1,0 2 0,5-2 0,-7 5-37,0 0-1,0 1 1,-1-1-1,1 0 0,-1 1 1,0-1-1,0 0 0,0 1 1,-1-1-1,1 0 1,-1 1-1,-1 3 0,2-6-506,-11 30-1072,8-25-2523</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20.336"/>
    </inkml:context>
    <inkml:brush xml:id="br0">
      <inkml:brushProperty name="width" value="0.025" units="cm"/>
      <inkml:brushProperty name="height" value="0.025" units="cm"/>
    </inkml:brush>
  </inkml:definitions>
  <inkml:trace contextRef="#ctx0" brushRef="#br0">124 104 9865,'0'0'3903,"-6"8"-2371,-15 25-96,21-32-1194,-1-1 0,1 1 0,-1 0 1,0-1-1,1 1 0,-1 0 0,1-1 0,-1 1 0,0-1 1,0 1-1,1-1 0,-1 0 0,0 1 0,0-1 1,0 0-1,1 1 0,-1-1 0,0 0 0,0 0 0,-1 0 1,-28-6-1420,16 3-186,12 3 837,-24 2-1689,25-2 2258,1 0 1,-1 0 0,1 0-1,0 1 1,-1-1 0,1 0-1,-1 0 1,1 0 0,0 1-1,-1-1 1,1 0 0,0 1-1,-1-1 1,1 0 0,0 0-1,-1 1 1,1-1-1,0 1 1,0-1 0,-1 0-1,1 1 1,0-1 0,0 1-1,0-1 1,0 0 0,-1 1-1,1-1 1,0 1 0,0-1-1,0 1 1,0-1 0,0 1-1,0-1 1,0 0 0,0 1-1,0-1 1,1 1-1,-1-1 1,0 1 0,0-1-1,0 0 1,0 1 0,1-1-1,-1 1 1,0-1 0,0 0-1,1 1 1,-1-1 0,0 0-1,0 1 1,1-1 0,-1 0-1,1 1 1,1 1 158,1-1 1,-1 1-1,0 0 1,1-1-1,-1 0 1,1 1-1,-1-1 0,1 0 1,0 0-1,-1-1 1,1 1-1,0-1 1,0 1-1,0-1 1,-1 0-1,1 0 0,0 0 1,0 0-1,0 0 1,4-2-1,0 1 48,0 0-1,0-1 0,0 0 0,0 0 1,-1 0-1,1-1 0,7-4 1,-2-1 102,0-1 0,0 0 0,-1-1 0,15-17 0,-21 22-284,-1 0 0,0-1 1,0 1-1,-1-1 0,1 0 1,-1 0-1,0 0 0,-1-1 0,1 1 1,-1 0-1,-1-1 0,2-7 1,-3 13-60,0 1 0,0 0 0,0-1 1,0 1-1,0 0 0,0-1 1,0 1-1,0-1 0,0 1 0,0 0 1,0-1-1,0 1 0,0 0 0,0-1 1,-1 1-1,1 0 0,0-1 0,0 1 1,0 0-1,-1-1 0,1 1 1,0 0-1,0 0 0,-1-1 0,1 1 1,0 0-1,0 0 0,-1-1 0,1 1 1,0 0-1,-1 0 0,1 0 1,0 0-1,-1-1 0,1 1 0,0 0 1,-1 0-1,1 0 0,-1 0 0,1 0 1,0 0-1,-1 0 0,1 0 0,0 0 1,-1 0-1,1 0 0,-1 0 1,1 0-1,0 0 0,-1 1 0,1-1 1,0 0-1,-1 0 0,1 0 0,0 1 1,-1-1-1,1 0 0,0 0 1,0 0-1,-1 1 0,1-1 0,0 1 1,-21 15-28,6 0 39,2 2 0,-15 24 0,25-37 12,0 1 0,0-1 0,0 1 0,0 0 0,1 1-1,0-1 1,1 0 0,-1 0 0,1 1 0,0-1 0,1 1 0,-1 7 0,2-13-24,0 0 1,-1 0 0,1 0 0,0-1 0,0 1-1,-1 0 1,1-1 0,0 1 0,0-1-1,0 1 1,0-1 0,0 1 0,0-1 0,0 1-1,0-1 1,0 0 0,0 0 0,0 0-1,0 1 1,0-1 0,0 0 0,0 0 0,1 0-1,-1-1 1,0 1 0,0 0 0,0 0-1,0-1 1,0 1 0,1-1 0,36-10 114,24-23-37,-52 26-85,1 2-1,-1-1 0,1 2 0,0-1 1,0 2-1,0-1 0,1 1 0,0 1 1,0 0-1,14-1 0,-25 4-1,0 0 0,0 0 0,-1 0-1,1 0 1,0 0 0,0 0 0,-1 1 0,1-1-1,0 0 1,0 0 0,-1 1 0,1-1 0,0 0-1,-1 1 1,1-1 0,0 1 0,-1-1 0,1 1-1,-1-1 1,1 1 0,-1 0 0,1-1 0,-1 1-1,1 0 1,-1-1 0,0 1 0,1 0 0,-1-1 0,0 1-1,1 0 1,-1 0 0,0-1 0,0 2 0,0 32 133,0-7-14,1-26-114,0 0 0,-1-1 0,1 1 0,0-1-1,-1 1 1,1-1 0,0 1 0,0-1 0,0 1 0,-1-1 0,1 0 0,0 0 0,0 1 0,0-1 0,0 0 0,0 0 0,0 0 0,-1 0 0,1 0 0,0 0 0,0 0 0,0 0 0,0 0 0,0 0 0,0-1 0,0 1-1,-1 0 1,1-1 0,0 1 0,0 0 0,0-1 0,-1 1 0,2-2 0,30-13 35,-22 9-75,-1 1-34,0-1 1,0 1-1,1 0 1,-1 1-1,1 0 0,0 1 1,0 0-1,0 1 1,19-3-1,-28 6 62,0-1 0,-1 0 0,1 1 0,0-1 0,-1 1 0,1 0 0,0-1 0,-1 1-1,1-1 1,-1 1 0,1 0 0,-1 0 0,0-1 0,1 1 0,-1 0 0,0 0 0,1-1 0,-1 1 0,0 0 0,0 0 0,0 0-1,0-1 1,0 1 0,0 0 0,0 1 0,8 18-3365,-7-20 3195,-1 0-1,1 0 0,0 1 1,0-1-1,-1 0 0,1 0 1,0 0-1,0 0 0,0 0 1,-1 0-1,1 0 1,0-1-1,0 1 0,0 0 1,-1 0-1,1 0 0,0-1 1,0 1-1,-1 0 0,1-1 1,0 1-1,-1-1 0,1 1 1,0-1-1,-1 1 0,1-1 1,-1 1-1,1-1 0,-1 0 1,1 1-1,0-2 0,10-11-4946,5-6-2350</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20.695"/>
    </inkml:context>
    <inkml:brush xml:id="br0">
      <inkml:brushProperty name="width" value="0.025" units="cm"/>
      <inkml:brushProperty name="height" value="0.025" units="cm"/>
    </inkml:brush>
  </inkml:definitions>
  <inkml:trace contextRef="#ctx0" brushRef="#br0">76 1 10730,'0'0'15834,"-6"9"-14745,4-7-1003,-46 77 1493,45-73-1558,0-1-1,1 1 0,-1 0 0,1 0 1,0 0-1,1 0 0,-1 1 1,1-1-1,1 0 0,-1 0 1,1 1-1,0-1 0,0 1 0,2 6 1,-1-11-62,0-1 0,-1 0 1,1 0-1,0-1 1,0 1-1,0 0 0,0 0 1,0 0-1,0 0 0,0-1 1,0 1-1,0-1 1,0 1-1,0 0 0,0-1 1,1 0-1,-1 1 1,0-1-1,0 0 0,0 0 1,1 1-1,-1-1 0,2 0 1,36-1-894,-27 1 611,-5 0 160,0 1-1,0-1 1,0 1-1,0 1 1,0 0 0,0 0-1,10 4 1,-16-6 167,0 1 0,0-1 0,0 1 0,0 0 0,0-1 1,0 1-1,0 0 0,0 0 0,0-1 0,0 1 0,0 0 1,-1 0-1,1 0 0,0 0 0,-1 0 0,1 0 0,0 1 1,-1-1-1,1 0 0,-1 1 0,0 0 53,0 0 1,0-1-1,-1 1 0,1-1 0,0 1 1,-1 0-1,1-1 0,-1 1 1,0-1-1,0 1 0,1-1 0,-1 0 1,0 1-1,0-1 0,0 0 0,-1 1 1,1-1-1,0 0 0,-3 2 1,-4 4 369,0-1 0,-1 1 0,0-1 0,-19 8 0,24-11-378,-1-1-1,0-1 1,1 1-1,-1-1 0,0 1 1,0-1-1,0-1 1,0 1-1,0-1 1,0 0-1,-1 0 0,-6-1 1,11 0-162,0 1 1,1-1 0,-1 1-1,0-1 1,0 0 0,1 0-1,-1 1 1,0-1 0,1 0-1,-1 0 1,1 0 0,-1 1-1,1-1 1,-1 0-1,1 0 1,0 0 0,-1 0-1,1 0 1,0 0 0,0 0-1,0 0 1,0 0 0,0 0-1,0 0 1,0 0 0,0 0-1,0 0 1,0 0 0,0 0-1,1 0 1,-1 0-1,1-1 1,13-32-6836,1 21 1984,2 1-818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21.161"/>
    </inkml:context>
    <inkml:brush xml:id="br0">
      <inkml:brushProperty name="width" value="0.025" units="cm"/>
      <inkml:brushProperty name="height" value="0.025" units="cm"/>
    </inkml:brush>
  </inkml:definitions>
  <inkml:trace contextRef="#ctx0" brushRef="#br0">1 149 10826,'0'0'8056,"9"-2"-4842,-4 1-2971,0 1 96,-1-1-1,0 0 1,0 0-1,0 0 1,0 0-1,0-1 1,0 1-1,-1-1 1,1 0-1,0 0 1,-1-1-1,0 1 1,1-1-1,-1 1 1,0-1-1,0 0 1,4-6-1,0-10-285,-17 21-20,-21 27-12,30-29-30,1 1 1,-1-1-1,0 1 0,1 0 1,-1-1-1,0 1 0,1 0 1,-1 0-1,1-1 0,0 1 1,-1 0-1,1 0 0,-1 0 0,1-1 1,0 1-1,0 0 0,0 0 1,-1 0-1,1 0 0,0 0 1,0-1-1,0 1 0,0 0 1,0 0-1,1 0 0,-1 0 1,0 0-1,0 0 0,1-1 1,-1 1-1,0 0 0,1 0 1,-1 0-1,0-1 0,1 1 1,-1 0-1,1 0 0,0-1 1,-1 1-1,1-1 0,0 1 0,-1 0 1,1-1-1,0 1 0,-1-1 1,1 1-1,0-1 0,0 0 1,0 1-1,0-1 0,-1 0 1,1 0-1,0 1 0,0-1 1,0 0-1,1 0 0,9 1-184,0 0 0,1-1-1,20-2 1,-12 1 41,72 10 25,-57-4 702,-34-6-441,0 0 0,0 0-1,0-1 1,0 1 0,0 0-1,0 0 1,-1-1 0,1 1-1,0-1 1,-1 1 0,1 0-1,-1-1 1,0 1 0,1-1-1,-1 1 1,0-1 0,0 1 0,0-1-1,0 1 1,0-1 0,0 1-1,-1-3 1,0-42 368,-1 33-391,2 9-72,-1 0 0,1 0 0,0 0 0,0 1 1,0-1-1,0 0 0,1 0 0,1-6 0,-1 9-39,0-1 0,0 1 0,0 0 0,0 0 0,0-1 1,0 1-1,0 0 0,0 0 0,1 0 0,-1 0 0,0 0 0,1 1 0,-1-1 0,1 0 0,-1 1 0,1-1 0,-1 1 0,1-1 0,0 1 0,-1 0 0,1 0 0,-1-1 0,1 1 1,2 1-1,53-2-1099,-9 0-2118,-2-4-3795,-9-4-4877</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21.927"/>
    </inkml:context>
    <inkml:brush xml:id="br0">
      <inkml:brushProperty name="width" value="0.025" units="cm"/>
      <inkml:brushProperty name="height" value="0.025" units="cm"/>
    </inkml:brush>
  </inkml:definitions>
  <inkml:trace contextRef="#ctx0" brushRef="#br0">172 13 8104,'0'0'15988,"-11"-3"-15128,6 1-815,0 0 0,0 1 0,0 0 1,0 0-1,0 0 0,0 0 0,0 1 1,0 0-1,0 0 0,-1 0 0,1 1 1,0 0-1,0 0 0,0 0 0,0 1 1,0-1-1,1 1 0,-1 0 0,0 1 1,-8 5-1,9-6-30,1 0-7,0 0-1,-1 0 1,1 0 0,0 0 0,1 0-1,-1 1 1,0-1 0,1 1 0,-1 0-1,1 0 1,0 0 0,0 0-1,0 0 1,0 0 0,-2 7 0,6-9-3,0 0 0,0 0 1,1 0-1,-1-1 0,0 1 0,1-1 1,-1 1-1,0-1 0,1 0 1,-1 0-1,1 0 0,-1 0 0,1 0 1,3-1-1,1 1 6,64-3 67,-43 1-124,0 1 1,55 5 0,-82-4 41,1 0 0,-1 1 0,1-1 0,-1 0 0,0 0 0,1 1 0,-1-1 0,1 0 1,-1 1-1,0 0 0,0-1 0,1 1 0,-1 0 0,0 0 0,0-1 0,0 1 0,1 0 1,-1 0-1,0 0 0,0 0 0,-1 1 0,1-1 0,0 0 0,0 0 0,-1 0 0,1 1 0,0-1 1,-1 0-1,1 1 0,-1-1 0,0 1 0,1-1 0,-1 0 0,0 1 0,0-1 0,0 3 0,-1-1 43,1 0 0,-1 0 0,0-1 0,0 1 0,0 0 0,-1-1-1,1 1 1,-1-1 0,1 1 0,-1-1 0,0 0 0,0 0 0,0 0-1,0 0 1,0 0 0,0 0 0,-5 2 0,-9 5 46,-1 0 0,0-2 0,0 0-1,-1-1 1,0-1 0,0 0 0,0-1 0,0-2 0,-35 2 0,53-4-128,-1 1 0,1-1 0,0 0 0,-1 0 0,1 0 0,0 0 0,-1 0 0,1 0 0,0 0 0,-1 0 0,1 0 0,0 0 0,-1 0 0,1 0 1,0-1-1,-1 1 0,1 0 0,0 0 0,-1 0 0,1 0 0,0 0 0,0-1 0,-1 1 0,1 0 0,0 0 0,0 0 0,-1-1 0,1 1 0,0 0 0,0 0 0,0-1 1,-1 1-1,1 0 0,0-1 0,0 1 0,0 0 0,0-1 0,0 1 0,0 0 0,0-1 0,0 1 0,0 0 0,-1-1 0,2 1 0,8-18-1967,23-13-1510,49-37-5593,-35 26 2728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32.345"/>
    </inkml:context>
    <inkml:brush xml:id="br0">
      <inkml:brushProperty name="width" value="0.025" units="cm"/>
      <inkml:brushProperty name="height" value="0.025" units="cm"/>
    </inkml:brush>
  </inkml:definitions>
  <inkml:trace contextRef="#ctx0" brushRef="#br0">53 85 3491,'0'0'13960,"-7"9"-12225,2-3-1399,1-1 1,-1 1-1,1 0 0,0 1 1,1-1-1,0 1 0,0-1 1,0 1-1,1 0 0,0 0 1,0 0-1,0 1 0,0 8 1,2-4 398,-1-3-377,0 1 0,1-1-1,1 0 1,2 14 0,-3-22-325,0 1 1,0-1-1,1 0 1,-1 1-1,0-1 0,1 0 1,-1 0-1,1 0 1,0 1-1,-1-1 0,1 0 1,0 0-1,0 0 1,0 0-1,0 0 1,0 0-1,0 0 0,0 0 1,0-1-1,0 1 1,0 0-1,0-1 0,0 1 1,0 0-1,1-1 1,-1 0-1,0 1 1,1-1-1,-1 0 0,0 1 1,0-1-1,1 0 1,-1 0-1,0 0 1,1 0-1,-1 0 0,0-1 1,2 1-1,0-1 16,-1 0 0,0-1 0,0 1 1,0 0-1,0-1 0,0 0 0,0 1 0,0-1 0,0 0 0,0 0 0,-1 0 0,1 0 0,-1 0 0,0 0 0,1 0 0,-1-1 0,0 1 1,0 0-1,-1-1 0,1 1 0,0-1 0,-1 1 0,0-1 0,1-2 0,5-64 118,-11 25-39,4 42-145,1 1 0,0 0 0,-1-1 1,1 1-1,-1 0 0,0 0 0,1-1 1,-1 1-1,0 0 0,0 0 1,0 0-1,0 0 0,0 0 0,0 0 1,0 0-1,0 0 0,0 1 1,0-1-1,0 0 0,-1 0 0,1 1 1,0-1-1,0 1 0,-1-1 0,1 1 1,0 0-1,-1 0 0,1-1 1,-3 1-1,4 1-18,-1-1 1,1 0-1,0 1 1,-1-1-1,1 0 0,0 1 1,-1-1-1,1 0 1,0 1-1,0-1 1,0 1-1,-1-1 0,1 1 1,0-1-1,0 1 1,0-1-1,0 1 1,0-1-1,0 1 1,0-1-1,0 0 0,0 1 1,0-1-1,0 1 1,0-1-1,0 1 1,0-1-1,0 1 0,0-1 1,0 1-1,1-1 1,-1 1-1,0-1 1,1 1-1,7 19-939,-5-17 615,1 1-1,0-1 0,0 0 1,0 0-1,1 0 0,-1 0 1,1-1-1,-1 1 0,1-1 1,0-1-1,0 1 0,0-1 1,0 1-1,0-1 0,0-1 1,0 1-1,0-1 0,0 0 1,0 0-1,1 0 0,-1-1 1,7-2-1,-3 2 21,-1-1 0,0-1 0,1 1 0,-1-1 0,0-1 0,-1 0 0,1 0 1,-1 0-1,1-1 0,-1 0 0,-1 0 0,11-11 0,-15 14 652,0-1 0,0 1 0,0-1 0,0 1 0,-1-1 0,1 0 0,-1 0 0,0 0 1,0 0-1,0 0 0,0 0 0,0 0 0,-1 0 0,1 0 0,-1 0 0,0-6 0,0 9-262,0 0-1,0 0 1,0-1 0,0 1-1,0 0 1,0 0 0,0-1-1,0 1 1,0 0-1,0 0 1,-1-1 0,1 1-1,0 0 1,0 0 0,0 0-1,0-1 1,0 1-1,0 0 1,-1 0 0,1 0-1,0-1 1,0 1 0,0 0-1,-1 0 1,1 0-1,0 0 1,0 0 0,0 0-1,-1-1 1,1 1 0,0 0-1,0 0 1,-1 0-1,1 0 1,0 0 0,0 0-1,-1 0 1,1 0 0,0 0-1,-1 0 1,-12 6 935,-9 12-71,17-13-663,1 0 0,0 1 0,0 0 0,1 0 0,0 0 0,0 0 0,0 0-1,1 1 1,0-1 0,0 1 0,0 0 0,1 0 0,0-1 0,0 1 0,1 13 0,1-19-245,-1 0 0,1-1 0,-1 1-1,1 0 1,0-1 0,0 1 0,-1 0 0,1-1 0,0 1 0,0-1 0,-1 1 0,1-1 0,0 1 0,0-1 0,0 0 0,0 1 0,0-1 0,0 0 0,0 0-1,0 0 1,0 1 0,0-1 0,0 0 0,0 0 0,-1-1 0,1 1 0,0 0 0,2-1 0,29-5-224,-24 2-222,0-1 1,-1 0-1,1 0 1,-1 0-1,-1-1 1,1 0-1,-1 0 1,0 0 0,0-1-1,-1 0 1,7-10-1,-9 11-687,0 1-1,0-1 0,0 1 1,-1-1-1,0 0 1,0 0-1,0 0 0,-1 0 1,0 0-1,0-8 1,5 10 5982,-5 4-4800,-1 0 0,1 0 0,-1-1 0,1 1 0,-1 0 0,1 0 0,0 0 0,-1 0 0,1 0 0,-1 0 0,1 0 0,-1 0 0,1 0 0,-1 0 0,1 1 0,-1-1 0,1 0 0,-1 0 0,1 0 0,-1 1 0,1-1 0,-1 0 0,1 1 0,-1-1 0,0 0 0,1 1 0,4 14 401,-1 1 0,0-1 0,-1 1 0,-1 0 0,-1 0 0,0 0 0,-1 0 0,-3 25 0,1 7 470,-1 193 4059,3-240-4885,1-33 346,1 22-413,-1-109-117,-3 80-587,1 1-1,3-1 1,1 1-1,2 0 1,15-60 0,-19 96 666,-1-1 1,1 1-1,0-1 1,0 1-1,0 0 1,0 0-1,0-1 1,0 1-1,1 0 1,-1 0-1,1 0 1,0 0-1,-1 0 1,1 1-1,0-1 1,0 0-1,0 1 1,0 0-1,0-1 1,0 1-1,1 0 1,-1 0-1,0 0 1,1 0-1,-1 0 1,1 1-1,-1-1 1,1 1-1,-1 0 1,1 0-1,-1-1 1,1 2-1,3-1 1,-3 1 6,1 0 0,0 1 0,-1-1 1,1 1-1,-1 0 0,1 0 0,-1 0 1,0 0-1,0 0 0,0 1 0,0 0 0,-1-1 1,1 1-1,-1 0 0,1 0 0,-1 1 0,0-1 1,0 0-1,0 1 0,-1-1 0,2 5 0,-1-1 83,-1 0-1,0 0 0,0 0 0,0 0 1,-1 0-1,0 0 0,-1 0 0,1 0 1,-2 0-1,1 0 0,-1 0 0,1 0 1,-2-1-1,1 1 0,-1-1 0,-6 10 1,7-11-77,0-1 0,0 0 0,-1-1 0,1 1 0,-1 0 0,0-1 0,0 0 0,-1 1 0,1-1 0,-1 0 0,1-1 0,-1 1 0,0-1 0,0 1 0,0-1 0,0-1 0,0 1 0,-1 0 0,1-1 0,-1 0 0,1 0 0,-1 0 0,1-1 0,-1 1 0,1-1 0,-7-1 0,10 1-215,0 0 0,0-1 0,0 1 0,0-1 1,0 1-1,0-1 0,0 1 0,0-1 0,0 0 1,0 0-1,0 1 0,0-1 0,0 0 0,0 0 0,1 0 1,-1 0-1,0 0 0,1 0 0,-1 0 0,1 0 1,-1 0-1,1 0 0,-1 0 0,1-1 0,0 1 0,-1-2 1,-1-36-7768,2 32 5760,0-19-4690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22.253"/>
    </inkml:context>
    <inkml:brush xml:id="br0">
      <inkml:brushProperty name="width" value="0.025" units="cm"/>
      <inkml:brushProperty name="height" value="0.025" units="cm"/>
    </inkml:brush>
  </inkml:definitions>
  <inkml:trace contextRef="#ctx0" brushRef="#br0">146 0 8904,'0'0'12684,"-4"11"-11232,-10 32-485,1-6-495,1 1 1,2 0-1,2 1 1,2-1-1,-3 42 0,8-54-443,-2-22-37,-7-36-65,-1-5 24,-33-57-36,46 93 79,0 1 1,0-1 0,0 1-1,0 0 1,0-1 0,1 1-1,-1 0 1,0 0 0,0 0-1,0 1 1,3 0-1,159 23-2982,-52-19-7156,-80-5 4630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23.052"/>
    </inkml:context>
    <inkml:brush xml:id="br0">
      <inkml:brushProperty name="width" value="0.025" units="cm"/>
      <inkml:brushProperty name="height" value="0.025" units="cm"/>
    </inkml:brush>
  </inkml:definitions>
  <inkml:trace contextRef="#ctx0" brushRef="#br0">112 238 5733,'0'0'12156,"-10"0"-10047,5 0-1869,0 0-1,0 0 1,-1 1 0,1 0 0,0 0 0,0 0 0,0 1 0,1-1 0,-1 1 0,0 1 0,-6 3 0,8-4-115,0 0 0,1-1 0,-1 1 0,1 1 0,0-1 0,0 0 0,0 1-1,0-1 1,0 1 0,0-1 0,1 1 0,-1 0 0,1 0 0,0 0 0,0 0 0,0 0 0,0 0 0,0 0 0,1 0 0,-1 0 0,1 0 0,0 0 0,0 0 0,0 1 0,1 2 0,-1-5-112,1 0 0,0 0 0,-1 0 0,1-1 0,0 1 0,-1 0 1,1 0-1,0-1 0,0 1 0,0 0 0,0-1 0,0 1 0,0-1 0,0 1 0,0-1 0,0 0 0,0 1 0,0-1 0,0 0 1,0 0-1,0 0 0,0 1 0,0-1 0,0 0 0,0-1 0,0 1 0,0 0 0,0 0 0,2-1 0,36-6 86,-27 1-181,0-1 0,0 0 0,0-1 1,-1 0-1,0-1 0,-1 0 0,0-1 0,0 0 0,-1 0 0,12-18 0,-3 6-768,-22 58 60,3-33 769,0 1 100,-1 1-1,1 0 0,0-1 1,1 1-1,-1 0 1,1-1-1,0 6 0,1-9-57,-1 0 0,0 0 0,1 0 0,-1-1 0,1 1 0,-1 0 0,1 0 0,-1 0 0,1-1 1,0 1-1,-1 0 0,1 0 0,0-1 0,-1 1 0,1-1 0,0 1 0,0-1 0,0 1 0,0-1 0,0 1 0,0-1 0,-1 0 0,1 1 0,0-1 0,0 0 0,0 0 0,0 0 0,0 0 0,0 0 0,0 0 0,0 0 0,0 0 0,0 0 0,0 0 0,0-1 0,0 1 0,0 0 0,0-1 0,1 0 0,3 0 19,0-1 0,0 0 0,0-1-1,0 1 1,0-1 0,-1 0 0,1 0 0,-1-1 0,0 1 0,0-1 0,0 0 0,0 0 0,-1 0 0,7-10 0,2-4 121,-1-1 1,12-27 0,-17 33-63,1 0 0,-2 0 0,0-1 1,-1 1-1,0-1 0,-1-1 1,0 1-1,-1 0 0,0-17 0,-28 61-184,15-10 253,0 0 1,2 0-1,0 1 1,1 1-1,1-1 0,2 1 1,0 1-1,1-1 1,1 0-1,0 31 0,2-52-164,1 0 0,0-1 0,0 1 0,0 0-1,0 0 1,-1 0 0,1 0 0,1 0 0,-1 0-1,0 0 1,0 0 0,0-1 0,0 1 0,1 0 0,-1 0-1,0 0 1,1 0 0,-1 0 0,1-1 0,-1 1-1,1 0 1,-1 0 0,1-1 0,-1 1 0,1 0-1,0-1 1,-1 1 0,1-1 0,0 1 0,0-1-1,-1 1 1,1-1 0,0 1 0,0-1 0,0 0-1,0 1 1,0-1 0,-1 0 0,1 0 0,0 0-1,0 0 1,0 0 0,0 0 0,0 0 0,1 0-1,0-1 7,0 0-1,0 1 1,0-1-1,-1 0 1,1 0-1,0-1 1,-1 1-1,1 0 1,-1 0-1,1-1 1,-1 1-1,1-1 0,-1 0 1,0 1-1,0-1 1,0 0-1,0 1 1,0-1-1,-1 0 1,2-2-1,1-10 12,0 0 0,-1 0-1,0 1 1,-1-1 0,-1 0-1,0 0 1,-4-23 0,5 39-39,-1 1 0,1-1 0,0 0 0,0 1 1,0-1-1,0 0 0,1 0 0,-1 1 0,0-1 1,1 0-1,0 0 0,-1 0 0,1-1 1,0 1-1,0 0 0,0-1 0,4 3 0,1-1-6,-1 0-1,1-1 1,-1 0 0,1 0-1,-1-1 1,1 0-1,0 0 1,0-1-1,0 1 1,0-1-1,0-1 1,-1 1 0,1-1-1,0-1 1,8-2-1,-6 2 8,1-1-1,-1-1 1,0 0-1,0 0 1,-1-1-1,1 0 1,-1-1-1,0 1 1,13-14-1,-20 18 19,1 0 0,-1 0 0,0 0 0,0 0-1,0 0 1,0-1 0,0 1 0,0-1 0,0 1-1,0-1 1,-1 1 0,1-1 0,-1 1-1,1-1 1,0-3 0,-1 5 2,0 0 1,-1-1-1,1 1 0,0-1 1,0 1-1,-1-1 0,1 1 1,0-1-1,-1 1 0,1 0 1,0-1-1,-1 1 0,1 0 1,-1-1-1,1 1 0,-1 0 1,1-1-1,0 1 0,-1 0 1,1 0-1,-1 0 0,1 0 0,-1-1 1,1 1-1,-1 0 0,1 0 1,-1 0-1,0 0 0,1 0 1,-2 0-1,-2 0 21,0 1-1,0-1 0,0 1 1,-1 0-1,1 0 1,0 0-1,0 0 1,0 1-1,0 0 1,-6 4-1,-2 2 187,1 1 0,1 0-1,-1 0 1,-13 19 0,20-24-132,0 1 1,1 0-1,0 0 0,0 1 1,0-1-1,1 1 1,0-1-1,0 1 0,0 0 1,1 0-1,-1 0 0,1 0 1,0 7-1,1-11-78,0-1-1,1 1 0,-1-1 1,0 1-1,0-1 0,1 0 1,-1 1-1,1-1 0,-1 1 1,1-1-1,0 0 0,-1 0 1,1 1-1,0-1 0,0 0 1,0 0-1,0 0 0,0 0 1,0 0-1,0 0 0,0 0 1,2 1-1,0-1-81,1 1-1,-1 0 1,1-1 0,0 0 0,-1 1-1,1-2 1,0 1 0,5 0-1,2 0-734,-1-1 0,1 0 0,0 0 0,0-2 0,16-3-1,-16 1-1348,0 0-1,0-1 0,0-1 0,15-10 0,-23 15 1545,37-25-9286</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23.409"/>
    </inkml:context>
    <inkml:brush xml:id="br0">
      <inkml:brushProperty name="width" value="0.025" units="cm"/>
      <inkml:brushProperty name="height" value="0.025" units="cm"/>
    </inkml:brush>
  </inkml:definitions>
  <inkml:trace contextRef="#ctx0" brushRef="#br0">207 0 16047,'0'0'3838,"-13"3"-442,-5 1-2028,0 1 1,-28 12 0,41-16-1231,1 1 0,0-1 0,0 1 0,1 0 0,-1 0 0,0 1 0,1-1 0,-1 1 0,1 0 0,0 0 0,0 0 0,0 0 0,0 1 0,0-1 0,1 1 0,-1-1 0,1 1 0,0 0 0,1 0 0,-1 0 0,-1 5 0,3-8-148,0 0-1,0 1 1,0-1-1,0 0 1,1 0-1,-1 1 0,0-1 1,1 0-1,-1 0 1,1 0-1,-1 0 1,1 1-1,0-1 0,-1 0 1,1 0-1,0 0 1,0 0-1,0 0 1,-1-1-1,1 1 0,0 0 1,0 0-1,0-1 1,1 1-1,-1 0 1,0-1-1,0 1 0,0-1 1,0 1-1,0-1 1,1 0-1,-1 1 1,0-1-1,0 0 0,3 0 1,53 2-967,-43-3 632,93-1-1220,-108 3 1633,1 0 0,0 0-1,0 0 1,0 0 0,0 0 0,-1 0-1,1 0 1,0-1 0,-1 1-1,1 0 1,-1 0 0,1 0 0,-1 0-1,0 0 1,1-1 0,-1 1-1,0 0 1,-1 0 0,-16 15 262,-2-1 1,0 0-1,-1-2 0,0-1 0,-1 0 1,0-2-1,-31 11 0,30-16 23,8-4-2845,8-20-26454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58.499"/>
    </inkml:context>
    <inkml:brush xml:id="br0">
      <inkml:brushProperty name="width" value="0.025" units="cm"/>
      <inkml:brushProperty name="height" value="0.025" units="cm"/>
    </inkml:brush>
  </inkml:definitions>
  <inkml:trace contextRef="#ctx0" brushRef="#br0">241 95 6054,'0'0'6091,"6"-9"-3892,20-27 11,-25 35-2000,0 0 0,0-1 0,0 1 0,-1 0-1,1-1 1,0 1 0,0 0 0,-1-1 0,1 1-1,-1-1 1,1 1 0,-1-1 0,0 1 0,1-1-1,-1 0 1,0 1 0,0-1 0,0 1 0,0-1-1,-1 1 1,1-1 0,0 0 0,-1-2 0,-1 3-108,1 0 1,0 0-1,0 0 1,0 0 0,-1 0-1,1 0 1,0 1-1,-1-1 1,1 0-1,-1 1 1,1-1-1,-1 1 1,1-1 0,-1 1-1,1 0 1,-1 0-1,1 0 1,-4 0-1,-4 0-17,-1 0-1,1 1 0,0 0 0,-1 1 1,-14 5-1,12-2-59,0 0-1,1 1 1,0 1 0,0 0-1,0 1 1,1 0 0,0 0-1,0 1 1,1 1-1,1-1 1,-1 1 0,-7 12-1,11-14 28,0 1 0,0-1-1,1 1 1,0 0-1,1 0 1,0 0 0,0 0-1,1 0 1,0 1-1,0-1 1,1 1 0,1 0-1,-1-1 1,2 1-1,-1 0 1,1-1 0,3 11-1,-2-15-27,0 0 1,0 0-1,1-1 0,-1 1 0,1-1 0,0 0 0,1 0 0,-1 0 1,1 0-1,-1-1 0,1 1 0,0-1 0,0 0 0,1 0 1,-1-1-1,1 1 0,-1-1 0,1 0 0,0 0 0,0 0 0,0-1 1,0 1-1,0-1 0,0-1 0,0 1 0,0-1 0,0 0 1,7 0-1,-7 0 78,0 0 0,0 0 1,0 0-1,0-1 0,-1 1 0,1-1 1,0-1-1,0 1 0,0-1 1,-1 0-1,1 0 0,0 0 0,-1 0 1,0-1-1,0 0 0,0 0 0,0 0 1,0 0-1,0 0 0,-1-1 1,0 0-1,1 0 0,-1 0 0,-1 0 1,1 0-1,-1-1 0,1 1 1,-1-1-1,1-5 0,-5-11 531,2 21-639,0-1-1,0 1 0,0 0 0,0-1 0,-1 1 0,1 0 0,0-1 0,0 1 0,0 0 0,0 0 0,-1-1 0,1 1 0,0 0 0,0 0 0,-1-1 0,1 1 0,0 0 0,-1 0 0,1 0 0,0-1 0,0 1 1,-1 0-1,1 0 0,0 0 0,-1 0 0,1 0 0,0 0 0,-1 0 0,1 0 0,0 0 0,-1 0 0,1 0 0,-1 0 0,1 0 0,0 0 0,-1 0 0,1 0 0,0 0 0,-1 0 0,1 0 0,0 0 0,0 1 1,-1-1-1,1 0 0,0 0 0,-1 0 0,1 1 0,0-1 0,0 0 0,-1 0 0,1 0 0,0 1 0,0-1 0,-1 1 0,5 0-90,0-1-1,0 0 1,1 1-1,-1-1 1,0-1 0,0 1-1,7-2 1,29-20-137,-35 18 154,1 0-1,-1 1 1,1 0 0,0 0 0,12-4-1,-17 7 58,-1 0 0,1 1 0,-1-1 0,1 0 0,-1 1 0,1-1 0,-1 0 0,1 1 0,-1-1 0,0 1 0,1-1 0,-1 1 0,0-1 0,1 1 0,-1-1 0,0 1 0,0-1 0,1 1 0,-1 0 0,0-1 0,0 1 0,0-1 0,0 1 0,0 0 0,0-1 0,0 1 0,0-1 0,0 1 0,0 0 0,0 0 0,0 27 175,0-23-135,-1 7 61,0-1 0,-1 0 0,0 0 0,-1 0 0,-4 12 0,-2 8-23,35-68-11976,-15 12 1170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59.200"/>
    </inkml:context>
    <inkml:brush xml:id="br0">
      <inkml:brushProperty name="width" value="0.025" units="cm"/>
      <inkml:brushProperty name="height" value="0.025" units="cm"/>
    </inkml:brush>
  </inkml:definitions>
  <inkml:trace contextRef="#ctx0" brushRef="#br0">1 114 14926,'0'0'6230,"11"-3"-5872,-10 3-341,15-4-8,-1-1 1,0-1 0,18-8-1,-29 12 112,-1 1-1,1-1 1,-1 0-1,1 0 1,-1 0-1,0 0 1,0-1-1,0 1 1,0-1-1,-1 0 0,1 0 1,-1 0-1,0 0 1,1 0-1,-1-1 1,-1 1-1,1 0 1,0-1-1,-1 0 1,0 1-1,0-1 1,0 0-1,0-3 0,-1 6-79,0 0 0,0 1 0,-1-1 0,1 1 0,-1-1 0,1 1 0,-1-1 0,1 1 0,0-1 0,-1 1 0,0 0-1,1-1 1,-1 1 0,1 0 0,-1-1 0,1 1 0,-1 0 0,0 0 0,1-1 0,-1 1 0,0 0 0,1 0 0,-1 0-1,1 0 1,-1 0 0,0 0 0,1 0 0,-1 0 0,0 0 0,1 0 0,-1 0 0,0 0 0,1 1 0,-1-1 0,0 0-1,1 0 1,-1 1 0,1-1 0,-2 1 0,-26 11 159,22-6-147,0-1 0,0 1 0,0 1 0,1-1 0,0 1 0,0-1 0,1 2 0,0-1 0,0 0 0,0 1 0,1 0 0,0-1 0,1 1 0,-3 14 0,6-21-47,0-1 0,0 1 0,0 0 0,0 0-1,0 0 1,0-1 0,0 1 0,0 0 0,0-1-1,0 1 1,1-1 0,-1 0 0,0 1 0,0-1-1,0 0 1,1 1 0,-1-1 0,0 0 0,0 0 0,1 0-1,-1 0 1,0-1 0,3 1 0,34-2 100,-28-1-208,1 0-1,-1 0 1,0 0 0,15-9 0,-17 8 9,0 0 0,0 1 1,0 0-1,1 0 0,-1 1 1,1 0-1,-1 0 0,10 0 1,-17 2 82,0 1 0,1-1 0,-1 0 1,0 1-1,0-1 0,0 1 1,0 0-1,0-1 0,0 1 0,0 0 1,0 0-1,0 0 0,0 0 1,-1-1-1,1 1 0,0 0 1,0 1-1,-1-1 0,1 0 0,-1 0 1,1 0-1,-1 0 0,1 0 1,-1 0-1,0 1 0,0-1 0,1 0 1,-1 0-1,0 1 0,0 0 1,0 0 14,0-1 1,0 1 0,0-1 0,1 1-1,-1 0 1,0-1 0,1 1 0,-1-1-1,1 1 1,0-1 0,-1 0 0,1 1-1,0-1 1,0 0 0,0 1 0,0-1 0,0 0-1,0 0 1,1 0 0,-1 0 0,0 0-1,0 0 1,1 0 0,-1 0 0,0-1-1,1 1 1,-1 0 0,1-1 0,2 1-1,4-1 27,-1-1 0,1 0-1,0 0 1,0-1 0,-1 0-1,1-1 1,-1 1 0,0-1-1,0-1 1,0 1 0,13-10-1,-13 9-115,0-1-1,0 1 1,0 0-1,1 1 1,0 0-1,0 0 1,0 1-1,0 0 1,0 0-1,11-1 1,-18 3 81,0 1 1,0-1-1,0 0 0,0 0 1,0 1-1,0-1 1,0 1-1,0-1 1,0 1-1,0-1 1,-1 1-1,1-1 1,0 1-1,0 0 1,-1 0-1,1-1 1,0 1-1,-1 0 0,1 0 1,0 0-1,-1 0 1,1 0-1,-1 0 1,0-1-1,1 1 1,-1 0-1,0 0 1,1 2-1,-1-2 17,0 0 1,1 0-1,-1 0 0,0 1 0,1-1 0,-1 0 1,1 0-1,0 0 0,-1 0 0,1 0 0,0 0 0,-1 0 1,1 0-1,0 0 0,0-1 0,0 1 0,0 0 1,0 0-1,0-1 0,0 1 0,0-1 0,0 1 1,0-1-1,0 1 0,1-1 0,-1 0 0,0 1 1,0-1-1,2 0 0,3-1 4,1 0-1,-1 0 1,1-1 0,-1 0-1,1 0 1,-1 0 0,0-1-1,0 0 1,8-5 0,-9 4-301,-1 1 1,1 1-1,0-1 0,0 1 1,1 0-1,-1 0 1,0 0-1,1 0 0,-1 1 1,1 0-1,0 1 1,-1-1-1,12 1 0,-5 11 366,-12-10-176,0-1 0,1 1 0,-1 0 0,1 0 0,-1 0 0,1-1 0,0 1 0,-1 0 0,1-1 0,0 1 0,-1-1 0,1 1 0,0-1 0,0 1 0,-1-1 0,1 1 0,0-1 0,0 0 0,0 1 0,0-1 0,-1 0 0,1 0 0,0 0 0,1 1 0,9-1-4370,2 0-2359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0.029"/>
    </inkml:context>
    <inkml:brush xml:id="br0">
      <inkml:brushProperty name="width" value="0.025" units="cm"/>
      <inkml:brushProperty name="height" value="0.025" units="cm"/>
    </inkml:brush>
  </inkml:definitions>
  <inkml:trace contextRef="#ctx0" brushRef="#br0">105 23 2530,'0'0'20633,"-10"-1"-19896,6 1-681,1 0 0,0-1 0,-1 1 0,1 0 0,-1 1 0,1-1 0,-1 0 0,1 1 0,-1 0 0,1 0 1,0 0-1,-1 0 0,1 1 0,0-1 0,0 1 0,0 0 0,0 0 0,0 0 0,0 0 0,1 0 0,-1 1 0,1-1 0,0 1 0,-1 0 0,1 0 0,0-1 0,1 1 0,-1 1 0,0-1 1,1 0-1,0 0 0,0 0 0,0 1 0,0-1 0,0 1 0,1-1 0,-1 7 0,1-9-49,1 0-1,-1 0 1,1 0-1,0 0 1,-1 0 0,1 0-1,0 0 1,0 0-1,0 0 1,0 0 0,0 0-1,0-1 1,0 1-1,0 0 1,0 0 0,0-1-1,0 1 1,0-1-1,0 1 1,0-1 0,1 0-1,-1 1 1,0-1-1,0 0 1,1 0-1,-1 0 1,0 0 0,0 0-1,1 0 1,-1 0-1,2-1 1,45-4-426,-37 0 196,0 0 1,-1-1-1,0 0 0,0-1 1,0 0-1,0-1 1,-1 0-1,-1 0 1,1-1-1,-1 0 0,-1 0 1,8-12-1,-33 43 2290,13-18-1837,1 1-1,-1 0 1,1-1-1,1 2 0,-1-1 1,1 0-1,0 1 1,0-1-1,0 1 1,1 0-1,0 0 1,-2 9-1,4-14-221,1-1 0,-1 1 0,1-1 0,-1 0 0,1 1 0,-1-1 0,1 1 0,0-1 0,-1 0 0,1 0 0,0 1 0,-1-1 0,1 0 0,0 0 0,0 0 0,-1 0 0,1 0 0,0 0 0,0 0 0,-1 0 0,1 0 0,0 0 1,-1 0-1,1 0 0,0 0 0,0-1 0,-1 1 0,1 0 0,-1 0 0,2-2 0,25-7 64,34-35-976,-47 33 324,1 0 0,-1 1 0,20-10-1,-34 20 586,0-1 0,0 1 0,0 0-1,1 0 1,-1 0 0,0 0-1,0 0 1,0 0 0,1-1 0,-1 1-1,0 0 1,0 0 0,1 0 0,-1 0-1,0 0 1,0 0 0,1 0-1,-1 0 1,0 0 0,0 0 0,0 0-1,1 0 1,-1 0 0,0 0 0,0 0-1,1 0 1,-1 0 0,0 1-1,0-1 1,0 0 0,1 0 0,-1 0-1,0 0 1,0 0 0,0 0 0,1 1-1,-1-1 1,0 0 0,0 0-1,0 0 1,0 1 0,1-1 0,-3 14 341,-11 21 475,10-29-606,2-4-156,0 0 0,1 0 0,-1 0-1,0 0 1,1 0 0,-1 0 0,1 0 0,0 0 0,0 0 0,0 0 0,0 0-1,0 0 1,1 2 0,-1-3-69,0-1-1,0 1 0,1 0 0,-1-1 1,1 1-1,-1-1 0,0 1 0,1 0 1,-1-1-1,1 1 0,-1-1 1,1 1-1,0-1 0,-1 0 0,1 1 1,-1-1-1,1 1 0,0-1 1,-1 0-1,1 0 0,0 1 0,-1-1 1,1 0-1,1 0 0,3 0-355,0 0 0,0 0 0,-1-1 0,1 1 0,0-1 0,0-1 0,0 1-1,8-4 1,-13 5 373,0 0 0,0 0 0,0 0 0,0 0 0,1 0 0,-1 0 0,0-1 0,0 1 0,0 0 0,1 0 0,-1 0 0,0 0 0,0 0 0,0 0 0,0 0 0,1 0 0,-1 0 0,0 0 0,0 1 0,0-1 0,1 0 0,-1 0 0,0 0 0,0 0 0,0 0 0,0 0 0,1 0 0,-1 0 0,0 0 0,0 1 0,0-1 0,0 0 0,0 0 0,0 0 0,1 0 0,-1 0 0,0 1 0,0-1 0,0 0 0,0 0 0,0 0 0,0 0 0,0 1 0,0-1 0,0 0 0,0 0 0,0 0 0,0 1 0,-1 14 553,-9 14 166,2-6-326,0-1 1,-5 37 0,11-44-386,-1 0 0,0-1 1,-1 1-1,0-1 1,-2 0-1,0 0 0,0 0 1,-1-1-1,-12 17 0,15-26 18,-1 0-1,1-1 0,-1 0 0,0 0 0,0 0 1,0-1-1,0 0 0,-1 0 0,1 0 0,-1 0 1,1-1-1,-1 0 0,1 0 0,-1 0 0,0-1 1,-6 0-1,10 0-6,0 0 0,0 0 0,0 0 0,0 0 0,-1 0 0,1-1 0,0 1 0,0 0 0,0-1 0,0 0 0,0 1 0,0-1 0,0 0 0,0 0 0,0 0 0,0-1 0,1 1 0,-1 0 0,0-1 0,1 1 1,-1-1-1,1 1 0,-1-1 0,1 0 0,0 0 0,0 1 0,0-1 0,0 0 0,0 0 0,0 0 0,0 0 0,1 0 0,-1 0 0,1-1 0,-1 1 0,1 0 0,0 0 0,0 0 0,0 0 0,0-1 0,0 1 0,1 0 0,-1 0 0,1-2 0,1-1-28,-1 1-1,1 0 0,0 0 1,0 0-1,0 0 0,1 1 1,-1-1-1,1 1 0,0-1 1,0 1-1,7-6 0,46-32-44,-38 28 41,42-28-888,-30 22-1171,-1-2 0,-1 0-1,31-32 1,-42 32-7774</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0.774"/>
    </inkml:context>
    <inkml:brush xml:id="br0">
      <inkml:brushProperty name="width" value="0.025" units="cm"/>
      <inkml:brushProperty name="height" value="0.025" units="cm"/>
    </inkml:brush>
  </inkml:definitions>
  <inkml:trace contextRef="#ctx0" brushRef="#br0">102 1 16239,'-2'10'2467,"-10"11"-481,-2 7-1,0 8-607,2 1-577,1 4-289,5-3-128,3-3-256,3-4-95,0-5-1,0-8-32,5-7-417,-2-5-384,-2-6-608,-3-5-4132,-13-12-609,-5-6-3843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1.148"/>
    </inkml:context>
    <inkml:brush xml:id="br0">
      <inkml:brushProperty name="width" value="0.025" units="cm"/>
      <inkml:brushProperty name="height" value="0.025" units="cm"/>
    </inkml:brush>
  </inkml:definitions>
  <inkml:trace contextRef="#ctx0" brushRef="#br0">0 57 11307,'0'0'12043,"64"-30"-10922,-22 26-352,6-2-385,2 1-256,1 0-96,-2 2-416,-10 0-1217,-4 3-674,-12 0-1280,-11 0-3075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1.507"/>
    </inkml:context>
    <inkml:brush xml:id="br0">
      <inkml:brushProperty name="width" value="0.025" units="cm"/>
      <inkml:brushProperty name="height" value="0.025" units="cm"/>
    </inkml:brush>
  </inkml:definitions>
  <inkml:trace contextRef="#ctx0" brushRef="#br0">29 0 15791,'0'0'2477,"0"8"-384,-5 53-124,-14 69 1,14-306 470,5 175-2424,1 3-20,0-1 1,0 1-1,-1-1 1,1 0-1,0 0 1,0 1-1,0-1 1,1 0-1,-1 0 0,0 0 1,0 0-1,0 0 1,1 0-1,2 1 1,6 3-38,0-1 0,1 0 1,0 0-1,0-1 1,0 0-1,0-1 0,0 0 1,0-1-1,1-1 1,12 0-1,32-5-3938,-32-3-324,-11-1-1355,-4-3-3583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1.863"/>
    </inkml:context>
    <inkml:brush xml:id="br0">
      <inkml:brushProperty name="width" value="0.025" units="cm"/>
      <inkml:brushProperty name="height" value="0.025" units="cm"/>
    </inkml:brush>
  </inkml:definitions>
  <inkml:trace contextRef="#ctx0" brushRef="#br0">1 43 11243,'0'0'12876,"74"-7"-11691,-33 2-801,6 0-320,5-3-96,-2 4-1569,0-3-2051,-7 1-3747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33.438"/>
    </inkml:context>
    <inkml:brush xml:id="br0">
      <inkml:brushProperty name="width" value="0.025" units="cm"/>
      <inkml:brushProperty name="height" value="0.025" units="cm"/>
    </inkml:brush>
  </inkml:definitions>
  <inkml:trace contextRef="#ctx0" brushRef="#br0">68 347 5317,'7'4'14568,"-1"-12"-10578,2-11-3036,-7 18-916,-1-1 0,0 0 1,1 1-1,-1-1 0,0 0 0,0 1 1,0-1-1,0 0 0,0 1 0,0-1 1,0 0-1,-1 1 0,1-1 0,0 0 0,-1 1 1,0-1-1,1 1 0,-1-1 0,0 1 1,0-1-1,0 1 0,0-1 0,0 1 1,0 0-1,0 0 0,0 0 0,-1-1 1,1 1-1,0 0 0,-1 0 0,-1-1 1,1 2-11,0-1 1,0 1-1,0 0 1,0 0-1,0 0 1,0 0 0,1 0-1,-1 0 1,0 0-1,0 0 1,0 1-1,0-1 1,0 1-1,0 0 1,1-1-1,-1 1 1,0 0 0,1 0-1,-1 0 1,0 0-1,1 0 1,-1 0-1,1 1 1,0-1-1,-1 0 1,1 1 0,-2 2-1,1-2-36,0 1 0,0-1 0,0 1 0,1-1 0,-1 1 0,1 0 1,-1 0-1,1-1 0,0 1 0,0 0 0,1 0 0,-1 0 0,0 0 0,1 0 0,0 0 0,0 0 0,0 0 0,0 4 0,1-5 0,0-1 0,0 1 0,-1 0 0,1-1 0,1 1 0,-1-1 1,0 0-1,0 1 0,0-1 0,1 0 0,-1 1 0,1-1 0,-1 0 0,1 0 0,-1 0 0,1-1 0,0 1 0,0 0 0,-1 0 0,1-1 0,0 1 0,0-1 0,0 0 0,-1 1 0,1-1 0,0 0 0,0 0 0,0 0 0,3-1 0,5 1-365,1 0-1,-1-1 0,1-1 0,-1 1 0,1-2 0,-1 1 0,0-1 1,0-1-1,0 0 0,-1 0 0,1-1 0,-1 0 0,0-1 1,-1 0-1,1 0 0,-1-1 0,10-10 0,-8 5-327,-2 1 0,1-1-1,-1-1 1,-1 0 0,0 0-1,-1 0 1,0-1 0,-1 1-1,-1-1 1,0-1 0,3-28-1,-4 22 1120,-1-1 0,-1 0 0,-3-27-1,2 50-337,0-1-1,0 1 0,0-1 1,0 0-1,0 1 1,0-1-1,-1 0 0,1 1 1,0-1-1,0 0 1,0 0-1,-1 1 0,1-1 1,0 0-1,0 1 1,-1-1-1,1 0 0,0 0 1,0 1-1,-1-1 0,1 0 1,0 0-1,-1 0 1,1 0-1,0 0 0,-1 1 1,1-1-1,0 0 1,-1 0-1,1 0 0,0 0 1,-1 0-1,1 0 1,-1 0-1,1 0 0,0 0 1,-1 0-1,1 0 0,0 0 1,-1 0-1,1-1 1,0 1-1,-1 0 0,1 0 1,0 0-1,-1 0 1,1-1-1,0 1 0,0 0 1,-1 0-1,1-1 1,0 1-1,0 0 0,-1 0 1,1-1-1,0 1 0,0 0 1,0-1-1,-1 1 1,1 0-1,0-1 0,0 1 1,0 0-1,0-1 1,0 1-1,0 0 0,0-1 1,0 1-1,0-1 1,-4 18 310,1 0 0,1 0 0,0 1 0,1-1 1,1 1-1,1-1 0,1 1 0,0-1 1,6 21-1,-4-22-223,-2-5-133,0 0 0,1-1 1,0 1-1,1-1 0,0 0 0,1 0 1,0 0-1,7 10 0,-12-19-27,1-1 0,-1 1 0,1 0 0,0-1 0,-1 1 0,1 0 0,-1-1 0,1 1 0,0-1 0,0 1 0,-1-1 0,1 1 0,0-1 0,0 0-1,0 1 1,-1-1 0,1 0 0,0 1 0,0-1 0,0 0 0,0 0 0,0 0 0,0 0 0,-1 0 0,1 0 0,0 0 0,0 0 0,1-1 0,0 0 2,-1 0 1,1 0-1,-1 0 1,0 0-1,1 0 1,-1-1-1,0 1 1,0 0-1,0-1 1,0 1-1,0-1 1,0 1-1,1-3 1,1-5-22,0 1 1,0-1-1,0 0 1,1-11 0,-1-49-7,-11 36 105,8 32-77,-1 0 0,1 0 0,-1 0 0,1 0 0,-1 0 0,1 0 0,-1 1 0,0-1 0,0 0 0,1 1 0,-1-1 0,0 0 0,0 1 1,0-1-1,0 1 0,1-1 0,-1 1 0,0 0 0,0-1 0,0 1 0,0 0 0,0-1 0,0 1 0,-2 0 0,2 0 20,0 1 0,0-1 0,0 1-1,1-1 1,-1 1 0,0-1 0,0 1 0,1-1 0,-1 1 0,0 0 0,1-1 0,-1 1-1,0 0 1,1 0 0,-1 0 0,1-1 0,-1 1 0,1 0 0,0 0 0,-1 0 0,1 0-1,0 0 1,0 0 0,-1 0 0,1 0 0,0 0 0,0-1 0,0 3 0,-1 34 566,1-32-479,0-1-86,0 0-1,0 0 1,0 0-1,1-1 1,-1 1-1,1 0 1,0 0-1,0-1 1,0 1-1,1-1 1,-1 1 0,1-1-1,0 1 1,0-1-1,0 0 1,1 0-1,-1 0 1,1 0-1,-1 0 1,1-1-1,0 1 1,0-1-1,0 0 1,1 0 0,-1 0-1,0 0 1,1-1-1,-1 1 1,1-1-1,-1 0 1,1 0-1,0 0 1,0 0-1,7 0 1,-2 0-15,-1-1-1,1 0 1,-1-1-1,0 0 1,1 0 0,-1-1-1,0 0 1,1 0-1,-1-1 1,-1 0 0,1 0-1,0-1 1,-1 0-1,1 0 1,7-7 0,-7 4-16,-1 1 0,0-1 1,0-1-1,-1 1 0,1-1 1,-2 0-1,1-1 0,-1 1 0,0-1 1,-1 0-1,0-1 0,-1 1 1,0 0-1,0-1 0,-1 0 1,2-12-1,-4 22 0,0 0-1,0-1 1,0 1-1,0 0 1,0 0 0,0-1-1,1 1 1,-1 0 0,0 0-1,0-1 1,0 1-1,0 0 1,0-1 0,0 1-1,0 0 1,0 0 0,0-1-1,0 1 1,-1 0-1,1 0 1,0-1 0,0 1-1,0 0 1,0 0 0,0-1-1,0 1 1,0 0-1,-1 0 1,1 0 0,0-1-1,0 1 1,0 0 0,-1 0-1,1 0 1,0-1-1,0 1 1,0 0 0,-1 0-1,1 0 1,0 0 0,0 0-1,-1 0 1,1 0-1,0 0 1,0 0 0,-1-1-1,0 1 1,-11 12-34,-10 22 38,18-27 123,0 1 1,1 0-1,0 0 0,0 0 0,1 0 1,0 1-1,1-1 0,0 1 1,0-1-1,0 1 0,1-1 1,2 14-1,-1-19-110,1-1 0,-1 0 1,1 0-1,-1 0 0,1 0 1,0 0-1,0-1 0,0 1 0,0 0 1,0-1-1,0 1 0,0-1 0,0 0 1,0 0-1,1 0 0,-1 0 1,1 0-1,-1 0 0,1-1 0,-1 1 1,1-1-1,-1 0 0,1 0 1,-1 0-1,1 0 0,4 0 0,4-1 5,-1 1 0,0-1 0,1-1 0,-1 0 0,14-4 0,-12 0-60,0 1 1,-1-2-1,0 1 0,0-1 1,0-1-1,-1 0 1,0-1-1,13-13 0,-19 18 29,-1 0 0,1 0 0,-1-1 0,1 1 1,-1-1-1,-1 1 0,1-1 0,-1 0 0,1 0 0,-1 0 0,-1 0 0,1-1 0,-1 1 0,0 0 0,0-1 0,0 1 0,-1-1 0,0 1 0,0 0 0,-1-1 0,1 1 0,-3-10 0,2 13 7,1 1-1,-1 0 1,1 0 0,-1 0-1,1 0 1,-1 0-1,0 0 1,0 0 0,1 0-1,-1 0 1,0 0-1,0 1 1,0-1 0,0 0-1,0 0 1,0 1-1,0-1 1,0 1 0,-1-1-1,1 1 1,0-1-1,0 1 1,0 0-1,-1 0 1,1-1 0,0 1-1,0 0 1,0 0-1,-1 0 1,1 0 0,0 1-1,0-1 1,-1 0-1,1 0 1,0 1 0,-2 0-1,0 0 9,0 0-1,-1 1 1,1-1 0,1 1-1,-1-1 1,0 1 0,0 0-1,1 0 1,-1 0-1,1 1 1,-1-1 0,-2 5-1,3-4 13,0 0 0,0 0-1,0 0 1,0 0 0,1 1-1,0-1 1,-1 1 0,1-1-1,1 1 1,-1-1 0,0 1-1,1-1 1,0 1 0,0 0-1,0-1 1,0 1 0,0-1-1,1 1 1,1 4 0,1-1 2,0-1 1,0 0 0,1 1-1,0-1 1,0-1-1,1 1 1,0-1 0,8 9-1,0-1-65,-1 1 0,-1 1-1,10 16 1,-21-31-34,0 0-1,0-1 1,0 1 0,0 0-1,1 0 1,-1 0 0,0-1 0,0 1-1,0 0 1,0 0 0,0-1-1,0 1 1,0 0 0,1 0 0,-1 0-1,0-1 1,0 1 0,0 0-1,0 0 1,1 0 0,-1 0-1,0 0 1,0-1 0,0 1 0,1 0-1,-1 0 1,0 0 0,0 0-1,1 0 1,-1 0 0,0 0 0,0 0-1,1 0 1,-1 0 0,0 0-1,0 0 1,1 0 0,-1 0-1,0 0 1,0 0 0,1 0 0,-1 0-1,0 0 1,0 0 0,0 0-1,1 0 1,-1 1 0,0-1 0,0 0-1,1 0 1,-1 0 0,0 0-1,0 0 1,0 1 0,0-1 0,1 0-1,-1 0 1,0 0 0,0 1-1,0-1 1,0 0 0,0 0-1,0 1 1,0-1 0,1 1 0,1-23-5305,-2 22 5308,0-21-6319</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2.483"/>
    </inkml:context>
    <inkml:brush xml:id="br0">
      <inkml:brushProperty name="width" value="0.025" units="cm"/>
      <inkml:brushProperty name="height" value="0.025" units="cm"/>
    </inkml:brush>
  </inkml:definitions>
  <inkml:trace contextRef="#ctx0" brushRef="#br0">138 59 5381,'0'0'9428,"1"-9"-7218,-2-26-230,1 34-1890,-1 1 0,1-1-1,-1 0 1,1 0 0,-1 0 0,1 0-1,-1 1 1,1-1 0,-1 0-1,0 1 1,1-1 0,-1 0 0,0 1-1,0-1 1,1 1 0,-1-1-1,0 1 1,0-1 0,0 1-1,0 0 1,0-1 0,0 1 0,1 0-1,-1 0 1,0-1 0,0 1-1,0 0 1,0 0 0,0 0 0,0 0-1,0 1 1,0-1 0,0 0-1,0 0 1,-1 1 0,-31 10 1410,27-6-1350,0-1 0,0 1 0,0 1 0,1-1 0,0 1 0,0 0 0,0 1 0,1-1 0,0 1 0,0-1 0,1 1 0,0 0 0,0 1 0,1-1 0,0 0 0,0 1 0,0 0 0,1-1 0,0 13 0,1-19-142,0 0 0,0 0 0,0 0 0,1 0 0,-1 0 0,0 0-1,0 0 1,1 0 0,-1 0 0,1 0 0,-1 0 0,1 0 0,-1 0 0,1-1 0,0 1-1,-1 0 1,1 0 0,0-1 0,0 1 0,0 0 0,-1-1 0,1 1 0,0-1-1,0 1 1,2 0 0,33 5 114,-25-7-101,1 0 0,0 0 0,-1-1 0,14-4 1,-7-1-61,-1-1 1,1 0-1,-2-1 0,1-1 1,-1-1-1,-1 0 1,0-1-1,26-27 1,-56 89 1180,15-49-1132,-1 0 0,1 0 0,-1 0 1,1 0-1,-1 1 0,1-1 0,0 0 0,-1 0 0,1 0 0,0 0 0,0 0 0,0 0 0,0 0 0,0 1 1,0-1-1,0 0 0,0 0 0,0 0 0,1 0 0,-1 0 0,0 0 0,1 0 0,-1 1 0,1-1 1,-1 0-1,2 1 0,-1-2 12,0 1 0,1-1 0,-1 0 1,0 1-1,1-1 0,-1 0 0,1 0 1,-1 0-1,0 0 0,1-1 0,-1 1 1,0 0-1,1 0 0,-1-1 0,0 1 1,1-1-1,-1 1 0,1-2 0,60-34 538,-32 12-645,-20 16 24,0 0 1,1 0 0,-1 1 0,1 0 0,1 0 0,-1 2 0,20-8 0,-31 13 57,1 0 0,-1 0 0,1 0 0,-1 0 0,1 0 1,-1 0-1,0 0 0,1 0 0,-1 1 0,1-1 0,-1 0 0,0 0 0,1 0 0,-1 0 1,1 1-1,-1-1 0,0 0 0,1 0 0,-1 1 0,0-1 0,0 0 0,1 1 1,-1-1-1,0 0 0,0 1 0,1-1 0,-1 1 0,0-1 0,0 0 0,0 1 1,1-1-1,-1 1 0,0-1 0,4 25 24,-6 27 188,1-48-181,1-3-16,0 1 0,0-1 0,-1 0 0,1 1 1,0-1-1,0 0 0,0 1 0,1-1 0,-1 0 0,0 1 0,0-1 0,1 1 0,-1-1 1,1 0-1,-1 0 0,1 1 0,-1-1 0,1 0 0,0 0 0,0 0 0,0 0 1,0 0-1,-1 0 0,1 0 0,0 0 0,1 0 0,-1 0 0,1 1 0,1-2-144,-1 1 0,1-1 0,-1 0-1,0 0 1,1 0 0,-1 0 0,0 0 0,1 0-1,-1-1 1,1 1 0,-1-1 0,0 0-1,0 0 1,1 1 0,-1-1 0,0-1 0,2 0-1,34-24-8034,-17 13-161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2.827"/>
    </inkml:context>
    <inkml:brush xml:id="br0">
      <inkml:brushProperty name="width" value="0.025" units="cm"/>
      <inkml:brushProperty name="height" value="0.025" units="cm"/>
    </inkml:brush>
  </inkml:definitions>
  <inkml:trace contextRef="#ctx0" brushRef="#br0">132 0 10282,'0'0'12524,"-10"0"-10837,5 0-1550,0 0 1,0 1 0,-1 0 0,1-1 0,0 2 0,0-1-1,0 1 1,0-1 0,1 1 0,-1 1 0,0-1 0,1 1-1,-1-1 1,1 1 0,0 1 0,0-1 0,0 1 0,1-1 0,-1 1-1,1 0 1,0 0 0,0 1 0,0-1 0,0 0 0,1 1-1,0 0 1,-3 7 0,4-10-120,1 0 0,-1 0 0,0 0 0,1 0 0,-1-1 0,1 1 0,-1 0 0,1 0 0,0 0 0,0 0-1,0 0 1,0 0 0,0 0 0,1 0 0,-1 0 0,0 0 0,1 0 0,-1-1 0,1 1 0,0 0 0,0 0 0,0 0 0,0-1 0,0 1 0,0-1-1,0 1 1,0 0 0,1-1 0,-1 0 0,1 1 0,-1-1 0,1 0 0,-1 0 0,1 0 0,0 0 0,-1 0 0,1 0 0,4 1 0,1-1-421,0 1 0,0-1 0,0-1 0,0 1 1,1-1-1,-1-1 0,0 1 0,0-1 0,0-1 0,7-1 1,29-16-7900,-24 8 951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3.218"/>
    </inkml:context>
    <inkml:brush xml:id="br0">
      <inkml:brushProperty name="width" value="0.025" units="cm"/>
      <inkml:brushProperty name="height" value="0.025" units="cm"/>
    </inkml:brush>
  </inkml:definitions>
  <inkml:trace contextRef="#ctx0" brushRef="#br0">1 81 12684,'0'0'10164,"8"3"-8952,3 1-1066,0-1 0,0-1 0,1 0 0,-1 0 0,0-1 0,1-1 0,-1 0 0,1 0 0,19-4 0,-22 2-34,0 0 0,0 0 1,0 0-1,0-1 0,-1-1 1,1 0-1,-1 0 0,0 0 1,0-1-1,0 0 0,-1-1 1,0 0-1,11-11 0,-17 17-70,-1 0-1,1-1 1,-1 1 0,1 0-1,-1-1 1,1 1-1,-1-1 1,0 1-1,1-1 1,-1 1 0,1-1-1,-1 1 1,0-1-1,0 0 1,1 1-1,-1-1 1,0 1 0,0-1-1,0 0 1,1 1-1,-1-1 1,0 1 0,0-1-1,0 0 1,0 1-1,0-1 1,-1 0-1,1 1 1,0-1 0,0 0-1,0 1 1,0-1-1,-1 1 1,1-1-1,0 1 1,0-1 0,-1 0-1,0 0 1,-1 0 8,1 0-1,-1 1 1,0-1 0,0 0 0,-1 1 0,1-1-1,0 1 1,0-1 0,0 1 0,0 0 0,-4 0-1,-58 9 236,53-6-188,2 1-1,-1 0 1,0 1-1,1 1 1,-14 9 0,20-13-70,-1 0-1,1 1 1,0 0 0,0 0 0,0 0 0,1 0-1,-1 0 1,1 0 0,-1 1 0,1-1 0,0 1-1,1 0 1,-1 0 0,1-1 0,-1 1 0,1 0 0,-1 6-1,2-9-29,1 0 0,-1 1 0,0-1 0,1 0 0,-1 1 0,1-1 0,-1 0 0,1 0 0,0 1 0,-1-1 0,1 0 0,0 0 0,0 0 0,0 0 0,0 0 0,0 0 0,0 0 0,0 0 0,0 0 0,0 0 0,0-1 0,1 1 0,-1 0 0,0-1 0,1 1 0,-1-1 0,0 0 0,1 1 0,-1-1 0,0 0 0,1 0 0,1 0 0,53 4-1657,-51-4 1204,-3 0 366,37-1-3800,-11-4-2193,7-8-8389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4.352"/>
    </inkml:context>
    <inkml:brush xml:id="br0">
      <inkml:brushProperty name="width" value="0.025" units="cm"/>
      <inkml:brushProperty name="height" value="0.025" units="cm"/>
    </inkml:brush>
  </inkml:definitions>
  <inkml:trace contextRef="#ctx0" brushRef="#br0">1 177 2787,'29'-23'2411,"48"-29"0,-51 36 1110,-1-1 0,44-39 0,-69 56-3428,0 0-1,1 0 1,-1 0 0,0 0-1,0 0 1,1-1 0,-1 1-1,0 0 1,0 0 0,1 0-1,-1 0 1,0-1 0,0 1-1,0 0 1,0 0 0,1-1-1,-1 1 1,0 0 0,0-1-1,0 1 1,0 0 0,0 0-1,0-1 1,0 1 0,1 0-1,-1-1 1,0 1 0,0 0-1,0 0 1,0-1 0,0 1-1,0 0 1,-1-1 0,1 1-1,0 0 1,0-1 0,0 1-1,0 0 1,0 0 0,0-1-1,0 1 1,-1 0 0,1-1-1,-16 0 1389,-23 9-633,25-2-720,-1 0 1,1 2 0,0-1-1,0 2 1,1 0-1,0 0 1,0 2-1,1-1 1,1 1 0,0 1-1,-17 22 1,28-33-127,0-1 1,-1 1 0,1 0 0,0-1-1,-1 1 1,1 0 0,0 0 0,0-1-1,0 1 1,0 0 0,0 0 0,0-1-1,0 1 1,0 0 0,0 0 0,0-1-1,0 1 1,0 0 0,0 0 0,1-1 0,-1 1-1,0 0 1,0-1 0,1 1 0,-1 0-1,1-1 1,-1 1 0,1 0 0,-1-1-1,1 1 1,-1-1 0,1 1 0,-1-1-1,1 1 1,0-1 0,-1 1 0,1-1-1,0 0 1,-1 1 0,1-1 0,0 0-1,-1 0 1,1 0 0,0 1 0,0-1-1,-1 0 1,1 0 0,0 0 0,1 0-1,51 3 76,-39-3-80,84 10-612,-91-9 527,0 0 1,1 1 0,-1 0 0,0 1-1,0 0 1,0 0 0,0 0 0,-1 1-1,1 0 1,-1 0 0,6 5 0,-11-8 92,0 0 1,0 0-1,0 0 1,0 0 0,0 0-1,-1 0 1,1 0-1,0 0 1,0 0-1,-1 0 1,1 0 0,-1 1-1,1-1 1,-1 0-1,1 1 1,-1-1-1,0 0 1,0 1 0,1-1-1,-1 0 1,0 1-1,0-1 1,-1 0-1,1 1 1,0-1 0,0 0-1,-1 1 1,0 1-1,0 0 67,-1-1 0,0 1 0,0-1 0,0 0 0,-1 1 0,1-1 0,0 0 0,-1 0 0,0 0 0,1-1 0,-6 4 0,-9 2 387,0 0 0,0-1 0,-20 5 0,36-11-436,-15 4 179,0-2 0,0 1 0,-25-1 0,41-2-229,0 0-1,0 0 1,0 0 0,0 0-1,0 0 1,0 0 0,-1 0-1,1 0 1,0 0 0,0 0-1,0 0 1,0 0 0,0 0-1,0 0 1,0 0 0,0 0-1,-1 0 1,1 0 0,0 0 0,0 0-1,0 0 1,0 0 0,0 0-1,0 0 1,0 0 0,0 0-1,0 0 1,0 0 0,0 0-1,-1 0 1,1-1 0,0 1-1,0 0 1,0 0 0,0 0-1,0 0 1,0 0 0,0 0 0,0 0-1,0 0 1,0 0 0,0-1-1,0 1 1,0 0 0,0 0-1,0 0 1,0 0 0,0 0-1,0 0 1,0 0 0,0 0-1,0-1 1,0 1 0,0 0-1,0 0 1,0 0 0,0 0-1,0 0 1,0 0 0,0 0 0,1 0-1,-1 0 1,0-1 0,0 1-1,0 0 1,0 0 0,0 0-1,0 0 1,10-9-1602,12-6-1030,8 1-1260,6-3-1965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4.775"/>
    </inkml:context>
    <inkml:brush xml:id="br0">
      <inkml:brushProperty name="width" value="0.025" units="cm"/>
      <inkml:brushProperty name="height" value="0.025" units="cm"/>
    </inkml:brush>
  </inkml:definitions>
  <inkml:trace contextRef="#ctx0" brushRef="#br0">147 0 13357,'0'0'2962,"-6"10"-335,-67 149 3343,58-119-5607,1 1 1,2 0 0,2 1 0,-7 66 0,17-108-343,0 0 1,0 0-1,0 0 1,0-1-1,0 1 1,1 0-1,-1 0 1,0 0-1,0 0 1,0 0-1,0 0 1,0 0-1,0 0 1,0 0-1,0 0 1,0 0 0,0 0-1,0 0 1,0 0-1,0 0 1,1 0-1,-1 0 1,0 0-1,0 0 1,0 0-1,0 0 1,0 0-1,0 0 1,0 0-1,0 0 1,0 0-1,0 0 1,0 0-1,1 0 1,-1 0 0,0 0-1,0 0 1,0 0-1,0 0 1,0 0-1,0 0 1,0 0-1,0 0 1,0 0-1,0 0 1,0 1-1,0-1 1,0 0-1,0 0 1,0 0-1,1 0 1,7-14 306,10-19-243,27-65-5,-21 43-461,2 1 0,43-66 0,-66 115 283,0 1-1,0-1 0,1 1 0,-1 0 1,1 0-1,0 1 0,0-1 0,0 1 1,1 0-1,-1 0 0,1 0 0,-1 1 1,1-1-1,0 1 0,0 0 0,0 1 0,0-1 1,0 1-1,1 0 0,-1 0 0,10 0 1,-14 1 97,-1 0 0,1 0 0,0 0-1,-1 0 1,1 0 0,-1 1 0,1-1 0,-1 0 0,1 0 0,0 0 0,-1 0 0,1 1 0,-1-1 0,1 0 0,-1 0 0,1 1 0,-1-1 0,1 0 0,-1 1 0,1-1-1,-1 1 1,0-1 0,1 1 0,-1-1 0,0 1 0,1-1 0,-1 1 0,0-1 0,1 1 0,-1-1 0,0 1 0,0-1 0,0 1 0,0 0 0,0-1 0,1 1 0,-1-1 0,0 1-1,0-1 1,0 1 0,-1 0 0,1-1 0,0 1 0,0-1 0,0 1 0,0 0 0,0-1 0,-1 1 0,1-1 0,0 1 0,-1-1 0,1 1 0,0-1 0,-1 1 0,1-1 0,-1 1-1,-1 2 31,1 1 0,-1-1-1,-1 0 1,1 0 0,0 0-1,-1 0 1,0 0 0,-3 2-1,-14 7 404,-1-2 1,0 0-1,-38 11 0,3 0-207,103-30-4550,-14 5 1368,6-4-1431,3 1-843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5.353"/>
    </inkml:context>
    <inkml:brush xml:id="br0">
      <inkml:brushProperty name="width" value="0.025" units="cm"/>
      <inkml:brushProperty name="height" value="0.025" units="cm"/>
    </inkml:brush>
  </inkml:definitions>
  <inkml:trace contextRef="#ctx0" brushRef="#br0">109 2 12364,'0'0'8477,"-10"0"-7089,3 1-1148,1-1 0,0 1 1,0 0-1,-1 1 0,1-1 0,0 1 1,0 1-1,-8 3 0,12-5-167,0 0 1,-1 1-1,1-1 0,0 1 0,0-1 1,0 1-1,0 0 0,0 0 0,1-1 1,-1 1-1,0 1 0,1-1 0,0 0 1,-1 0-1,1 0 0,0 1 1,0-1-1,0 1 0,0-1 0,1 1 1,-1-1-1,1 1 0,-1-1 0,1 1 1,0 0-1,0-1 0,0 1 0,1 4 1,0-6-66,0 0 0,0 0 1,0 0-1,0 0 0,0 0 0,0 0 1,0-1-1,0 1 0,1 0 0,-1-1 1,0 1-1,0-1 0,1 1 0,-1-1 1,0 0-1,1 1 0,-1-1 1,0 0-1,1 0 0,-1 0 0,0 0 1,1 0-1,1-1 0,37-1 98,-29-2-204,0 0-1,0 0 0,-1-1 1,1 0-1,-1-1 1,0 0-1,-1 0 1,1-1-1,-1-1 1,14-14-1,-6 7-152,-17 15 247,0-1 0,0 1 0,0 0 0,1 0 0,-1 0 0,0 0 0,0 0-1,0 0 1,0 0 0,0 0 0,0 0 0,0 0 0,0-1 0,0 1 0,1 0-1,-1 0 1,0 0 0,0 0 0,0 0 0,0 0 0,0 0 0,0 0 0,0 0-1,1 0 1,-1 0 0,0 0 0,0 0 0,0 0 0,0 0 0,0 0 0,0 0 0,0 0-1,1 0 1,-1 0 0,0 0 0,0 0 0,0 0 0,0 0 0,0 1 0,0-1-1,0 0 1,1 0 0,-1 0 0,0 0 0,0 0 0,0 0 0,0 0 0,0 0-1,0 0 1,0 0 0,0 1 0,0-1 0,0 0 0,0 0 0,0 0 0,0 0-1,0 0 1,0 0 0,0 0 0,0 1 0,0-1 0,0 0 0,0 0 0,0 0-1,0 0 1,0 0 0,0 0 0,0 1 0,0-1 0,-2 16-9,-7 17 277,7-30-156,1 0 0,0 0-1,0 0 1,0 0 0,0 1 0,0-1 0,1 0-1,-1 1 1,1 5 0,0-8-83,1 0-1,-1 0 1,1-1-1,-1 1 1,1 0 0,-1 0-1,1-1 1,0 1 0,-1 0-1,1-1 1,0 1-1,0 0 1,-1-1 0,1 1-1,0-1 1,0 1 0,0-1-1,0 0 1,0 1 0,0-1-1,-1 0 1,1 0-1,0 1 1,0-1 0,0 0-1,0 0 1,0 0 0,0 0-1,0 0 1,0-1-1,0 1 1,0 0 0,0 0-1,0-1 1,1 1 0,8-3-30,0 1 1,0-1-1,0-1 1,0 0 0,0-1-1,-1 1 1,0-2-1,12-7 1,-11 6-225,0 0 0,1 1-1,-1 1 1,1 0 0,23-7 0,-33 12 250,-1 0-1,1 0 1,-1 0 0,1 0-1,-1 0 1,1 1 0,-1-1-1,1 0 1,-1 0 0,1 0 0,-1 1-1,1-1 1,-1 0 0,1 1-1,-1-1 1,0 1 0,1-1-1,-1 0 1,1 1 0,-1-1-1,0 1 1,1-1 0,-1 1 0,0-1-1,0 1 1,0-1 0,1 1-1,-1-1 1,0 1 0,0-1-1,0 1 1,0 0 0,0-1-1,0 1 1,0-1 0,0 1 0,0-1-1,0 2 1,0 30 836,-1-22-279,2-9-544,-1-1 1,1 1-1,-1-1 0,1 1 1,-1-1-1,1 0 0,-1 1 1,1-1-1,0 0 0,-1 1 1,1-1-1,0 0 0,-1 0 1,1 1-1,0-1 0,-1 0 1,1 0-1,0 0 0,-1 0 1,1 0-1,0 0 0,0 0 1,-1 0-1,1 0 0,0-1 1,0 1-1,22-3 144,21-10-86,-29 8-427,0 0-1,0 2 0,0 0 1,0 0-1,19 0 0,-33 3 330,0 1 0,0-1 0,0 0 0,0 0-1,0 1 1,0-1 0,-1 0 0,1 1 0,0-1-1,0 1 1,0-1 0,0 1 0,-1-1 0,1 1 0,0 0-1,-1-1 1,1 1 0,0 0 0,-1 0 0,1 0 0,-1-1-1,1 1 1,-1 0 0,1 0 0,-1 0 0,0 0-1,1 0 1,-1 0 0,0 0 0,0 0 0,0 0 0,0 0-1,0 0 1,0 0 0,0 0 0,0-1 0,0 2-1,0-1-34,0 0-1,0-1 1,-1 1-1,1 0 1,0-1-1,0 1 0,0-1 1,0 1-1,1 0 1,-1-1-1,0 1 1,0 0-1,0-1 0,0 1 1,1-1-1,-1 1 1,0-1-1,1 1 1,-1 0-1,0-1 0,1 1 1,-1-1-1,1 1 1,-1-1-1,0 0 0,1 1 1,-1-1-1,1 1 1,-1-1-1,1 0 1,0 0-1,0 1 0,7-7-6892,-2-8 31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5.712"/>
    </inkml:context>
    <inkml:brush xml:id="br0">
      <inkml:brushProperty name="width" value="0.025" units="cm"/>
      <inkml:brushProperty name="height" value="0.025" units="cm"/>
    </inkml:brush>
  </inkml:definitions>
  <inkml:trace contextRef="#ctx0" brushRef="#br0">0 49 17328,'0'0'8585,"15"-49"-23896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6.054"/>
    </inkml:context>
    <inkml:brush xml:id="br0">
      <inkml:brushProperty name="width" value="0.025" units="cm"/>
      <inkml:brushProperty name="height" value="0.025" units="cm"/>
    </inkml:brush>
  </inkml:definitions>
  <inkml:trace contextRef="#ctx0" brushRef="#br0">25 1 14990,'0'0'12012,"15"71"-11852,-20-28-128,0 0-32,1-2-128,1-2-513,1-8-640,1-4-577,-2-7-480,-2-7-1057,2-7-2275,-6-5-3362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6.397"/>
    </inkml:context>
    <inkml:brush xml:id="br0">
      <inkml:brushProperty name="width" value="0.025" units="cm"/>
      <inkml:brushProperty name="height" value="0.025" units="cm"/>
    </inkml:brush>
  </inkml:definitions>
  <inkml:trace contextRef="#ctx0" brushRef="#br0">0 336 4356,'0'0'15855,"72"43"-14574,-29-41-544,7-2-257,0 0-223,0 0-193,-7-5 0,-9-5-160,-11-1-801,-11-2-929,-9-5-1505,-3 0-2915</inkml:trace>
  <inkml:trace contextRef="#ctx0" brushRef="#br0" timeOffset="1">18 73 12300,'0'0'8295,"48"-27"-6757,-15 11-257,4 3-512,2 4-577,0 3-160,-6 4-961,-4 2-1089,-4 4-1473,-5 8-3844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6.913"/>
    </inkml:context>
    <inkml:brush xml:id="br0">
      <inkml:brushProperty name="width" value="0.025" units="cm"/>
      <inkml:brushProperty name="height" value="0.025" units="cm"/>
    </inkml:brush>
  </inkml:definitions>
  <inkml:trace contextRef="#ctx0" brushRef="#br0">94 0 13229,'0'0'7206,"-1"11"-6063,-2 21-301,-4 31-372,2 0 0,3 0 0,9 84 0,-7-163-19,-7-24-421,-2 18-45,-1 1 0,-17-27 0,-3-6 1741,61 54-1480,61 7-832,-31 3-2918,-1 0-6275,-36-6 2417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33.811"/>
    </inkml:context>
    <inkml:brush xml:id="br0">
      <inkml:brushProperty name="width" value="0.025" units="cm"/>
      <inkml:brushProperty name="height" value="0.025" units="cm"/>
    </inkml:brush>
  </inkml:definitions>
  <inkml:trace contextRef="#ctx0" brushRef="#br0">1 31 16656,'0'0'2242,"0"-8"-673,5 1 257,10 0-833,5 1-513,1 3-447,3 3-386,2 0-1312,-3 5-1955,2 4-3843</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7.709"/>
    </inkml:context>
    <inkml:brush xml:id="br0">
      <inkml:brushProperty name="width" value="0.025" units="cm"/>
      <inkml:brushProperty name="height" value="0.025" units="cm"/>
    </inkml:brush>
  </inkml:definitions>
  <inkml:trace contextRef="#ctx0" brushRef="#br0">96 279 6951,'0'0'17376,"-8"3"-16901,3-2-397,0 1-1,0 0 1,0 0 0,1 0-1,-1 0 1,1 1-1,0 0 1,-1 0 0,1 0-1,1 0 1,-1 1-1,0 0 1,1-1 0,0 1-1,0 0 1,0 1 0,0-1-1,1 1 1,-1-1-1,1 1 1,0 0 0,1-1-1,-1 1 1,1 0-1,-1 9 1,2-13-72,-1 0-1,1 0 1,0 0 0,0 0 0,0 0-1,1 0 1,-1 0 0,0 0-1,0-1 1,1 1 0,-1 0 0,0 0-1,1 0 1,-1 0 0,1 0-1,-1 0 1,1 0 0,-1-1 0,1 1-1,0 0 1,-1 0 0,1-1-1,0 1 1,0 0 0,-1-1 0,1 1-1,1 0 1,1 0 4,-1 0-1,1 0 1,0-1-1,0 1 1,-1-1 0,1 1-1,0-1 1,0 0-1,-1 0 1,4-1 0,1 1 1,0-1 1,-1-1-1,1 1 1,-1-1-1,1 0 1,-1 0-1,12-7 1,-9 2-15,0-2 1,-1 1-1,0-1 1,0 0-1,0-1 1,-2 0-1,1 0 1,-1 0-1,0-1 1,5-17-1,5-3-49,-28 79-151,11-44 209,-1 0 0,1-1 0,0 1 0,0 0 0,0 0 0,0-1 0,1 1 0,0 0 0,0 0 0,0 0 0,0 0 0,1 7 1,0-10-5,-1 0 1,0 0 0,1 0-1,-1-1 1,1 1 0,-1 0-1,1 0 1,-1 0 0,1-1-1,0 1 1,-1 0 0,1-1-1,0 1 1,0 0 0,-1-1-1,1 1 1,0-1 0,0 1 0,0-1-1,1 1 1,1-1-1,-1 1 1,0-1-1,1 0 0,-1 0 1,0 0-1,1 0 0,-1-1 1,0 1-1,1-1 0,-1 1 1,0-1-1,3-1 0,2-1-4,1-1 0,-1 0 0,0-1 0,0 0-1,-1 0 1,1 0 0,-1-1 0,0 0 0,-1 0-1,1 0 1,6-12 0,0 0-21,-1-1 0,0 0 1,9-27-1,-12 26-18,-1-1 1,0 0 0,-2 0-1,-1-1 1,0 1-1,0-30 1,-4 51 37,0 0-1,0 0 1,0 1 0,0-1-1,0 0 1,-1 0 0,1 1-1,0-1 1,0 0 0,0 0 0,0 0-1,-1 0 1,1 1 0,0-1-1,0 0 1,0 0 0,-1 0-1,1 0 1,0 0 0,0 1 0,-1-1-1,1 0 1,0 0 0,0 0-1,-1 0 1,1 0 0,0 0-1,0 0 1,-1 0 0,1 0 0,0 0-1,-1 0 1,1 0 0,0 0-1,0 0 1,-1 0 0,1-1-1,0 1 1,0 0 0,0 0 0,-1 0-1,1 0 1,0 0 0,0 0-1,-1-1 1,1 1 0,0 0-1,0 0 1,0 0 0,0-1 0,-1 1-1,1 0 1,0 0 0,0-1-1,0 1 1,0 0 0,0 0-1,0-1 1,0 1 0,0 0 0,0 0-1,-1-1 1,1 1 0,0 0-1,0 0 1,0-1 0,1 1-1,-1 0 1,0-1 0,-15 18-60,-2 7 167,2 0 0,1 1 0,-17 41 0,26-53-18,1 0 0,0-1 0,0 2 0,2-1 0,-1 0 0,2 0 0,0 1 0,0-1 0,3 26 0,-2-37-82,1-1 0,-1 1 0,1 0 1,-1 0-1,1 0 0,0 0 0,0-1 0,-1 1 0,1 0 0,1-1 0,-1 1 0,0-1 1,0 1-1,0-1 0,1 0 0,-1 1 0,1-1 0,-1 0 0,1 0 0,-1 0 0,1 0 0,0 0 1,0 0-1,-1-1 0,1 1 0,0-1 0,0 1 0,0-1 0,0 1 0,0-1 0,-1 0 1,1 0-1,0 0 0,0 0 0,0 0 0,0-1 0,0 1 0,0-1 0,3 0 0,1-1-12,1 0 0,-1 0-1,1 0 1,-1-1-1,0 0 1,1 0-1,-2 0 1,1-1 0,10-8-1,-8 3 14,0 0 0,0 0 0,-1 0-1,0-1 1,-1 0 0,-1-1 0,1 1 0,-1-1-1,3-12 1,-35 57 812,23-27-770,0 0 1,0 0-1,1 1 0,0-1 0,0 1 1,1 0-1,0-1 0,0 1 1,1 0-1,0 0 0,1 0 0,-1 1 1,2 13-1,0-21-76,0 0-1,0 0 0,-1 0 1,1 0-1,0 0 1,0 0-1,0 0 1,0 0-1,0 0 1,0-1-1,1 1 1,-1 0-1,0-1 1,0 1-1,0-1 1,1 0-1,-1 1 1,0-1-1,0 0 1,1 0-1,-1 1 1,0-1-1,0 0 1,1 0-1,-1-1 1,0 1-1,1 0 1,0-1-1,4 1-1265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8.531"/>
    </inkml:context>
    <inkml:brush xml:id="br0">
      <inkml:brushProperty name="width" value="0.025" units="cm"/>
      <inkml:brushProperty name="height" value="0.025" units="cm"/>
    </inkml:brush>
  </inkml:definitions>
  <inkml:trace contextRef="#ctx0" brushRef="#br0">9 21 14894,'-1'12'5325,"0"11"-1439,7 12-2793,-6-34-1071,1 1 1,0-1-1,0 1 0,0-1 1,0 1-1,0-1 1,0 0-1,0 1 0,1-1 1,-1 0-1,0 0 0,1 0 1,-1 0-1,0 0 1,1 0-1,0 0 0,-1-1 1,1 1-1,-1-1 0,1 1 1,0-1-1,-1 1 0,1-1 1,0 0-1,0 0 1,-1 0-1,1 0 0,0 0 1,0 0-1,-1 0 0,1 0 1,0-1-1,-1 1 1,1-1-1,2-1 0,3 0 28,-1-2-1,1 1 1,0-1-1,-1 0 1,0 0-1,0-1 1,-1 0-1,1 0 0,-1 0 1,0-1-1,0 0 1,-1 0-1,8-11 1,14-18-22,-40 73-194,0-9 340,2 0-1,0 1 0,2 0 0,2 1 0,0 0 0,2 0 0,2 0 0,0 1 0,3 0 0,0 0 0,6 46 0,-4-14-8,-1-62-123,0-1 0,0 1 0,-1-1-1,1 1 1,0-1 0,-1 1 0,1-1-1,-1 1 1,0-1 0,1 1 0,-1-1-1,0 1 1,0-1 0,0 0 0,-2 2 0,2-2 11,0-1 0,0 0 1,0 1-1,0-1 0,0 0 1,0 0-1,0 0 0,0 0 1,0 0-1,0 0 0,0 0 1,0 0-1,0 0 1,0-1-1,0 1 0,0 0 1,0-1-1,0 1 0,0-1 1,0 1-1,0-1 0,0 1 1,1-1-1,-1 1 1,0-1-1,0 0 0,-1-1 1,-2-2 50,0-1 0,0 0 0,1 0 0,-1 0 0,1 0 0,0 0 0,1-1 0,-1 1 0,1-1 0,0 0 0,-2-11 0,-9-67 89,12 73-200,0 1 0,1-1-1,1 1 1,-1 0 0,2-1 0,-1 1 0,1 0-1,6-17 1,-6 23-156,1-1 0,-1 1-1,1-1 1,0 1 0,0 0-1,0 0 1,1 1 0,-1-1-1,1 1 1,0-1 0,0 1-1,0 0 1,1 1 0,-1-1-1,0 1 1,1 0 0,0 0-1,0 0 1,7-1 0,39-9-5393,-16 6-2998,-2 1-5672</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8.874"/>
    </inkml:context>
    <inkml:brush xml:id="br0">
      <inkml:brushProperty name="width" value="0.025" units="cm"/>
      <inkml:brushProperty name="height" value="0.025" units="cm"/>
    </inkml:brush>
  </inkml:definitions>
  <inkml:trace contextRef="#ctx0" brushRef="#br0">0 7 23831,'0'0'8135,"59"0"-8775,-36 0-1186,-2 0-1537,-4-2-1986,1 0-3075</inkml:trace>
  <inkml:trace contextRef="#ctx0" brushRef="#br0" timeOffset="1">256 1 11787,'0'0'15983,"55"25"-15919,-38-24-32,5-1-672,6 0-1570,4 0-1666,3 0-3107</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9.246"/>
    </inkml:context>
    <inkml:brush xml:id="br0">
      <inkml:brushProperty name="width" value="0.025" units="cm"/>
      <inkml:brushProperty name="height" value="0.025" units="cm"/>
    </inkml:brush>
  </inkml:definitions>
  <inkml:trace contextRef="#ctx0" brushRef="#br0">1 25 18417,'0'0'13581,"25"9"-13581,-10-10-224,0-4-1281,-1-1-1538,-3-2-2851,-4-5-8551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4.915"/>
    </inkml:context>
    <inkml:brush xml:id="br0">
      <inkml:brushProperty name="width" value="0.025" units="cm"/>
      <inkml:brushProperty name="height" value="0.025" units="cm"/>
    </inkml:brush>
  </inkml:definitions>
  <inkml:trace contextRef="#ctx0" brushRef="#br0">1 57 3844,'0'0'6982,"3"-9"-4457,11-38 1586,-8 57 926,-2 11-4335,3 44 1223,-2 77 0,-5-75-2038,11 69 0,-13-163-10163,-6 2 2856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5.259"/>
    </inkml:context>
    <inkml:brush xml:id="br0">
      <inkml:brushProperty name="width" value="0.025" units="cm"/>
      <inkml:brushProperty name="height" value="0.025" units="cm"/>
    </inkml:brush>
  </inkml:definitions>
  <inkml:trace contextRef="#ctx0" brushRef="#br0">36 95 14157,'0'0'6951,"-7"-8"-5045,-19-27-465,26 34-1386,-1 0-1,1 1 1,0-1 0,-1 0-1,1 0 1,0 0 0,0 0-1,-1 0 1,1 0 0,0 0-1,0 0 1,0 0-1,0 0 1,0 0 0,1 0-1,-1 0 1,0 0 0,0 0-1,1 0 1,-1 0 0,0 1-1,1-1 1,-1 0-1,1 0 1,-1 0 0,1 0-1,0 1 1,-1-1 0,1 0-1,0 1 1,-1-1 0,1 0-1,0 1 1,0-1-1,0 1 1,-1-1 0,1 1-1,0-1 1,0 1 0,0 0-1,0 0 1,0-1 0,1 1-1,41-12 644,-20 9-539,-1 1 1,1 1-1,-1 0 1,41 6-1,-51-4-151,0 1 0,0 1-1,0 0 1,-1 1-1,1 0 1,-1 0-1,0 1 1,0 1-1,0 0 1,14 11 0,-23-16 0,0 0 1,0 1 0,-1-1 0,1 1-1,0-1 1,0 1 0,-1 0-1,1-1 1,-1 1 0,1 0 0,-1 0-1,0 0 1,0 0 0,0 0 0,0 1-1,0-1 1,0 0 0,-1 0 0,1 1-1,-1-1 1,1 0 0,-1 1-1,0-1 1,0 1 0,0-1 0,0 0-1,-1 1 1,1-1 0,-1 0 0,1 1-1,-1-1 1,0 0 0,0 0 0,0 1-1,0-1 1,0 0 0,0 0-1,0 0 1,-1 0 0,1-1 0,-1 1-1,0 0 1,1-1 0,-1 1 0,0-1-1,-4 3 1,-4 4 213,-1-1 1,0-1-1,0 0 0,0 0 0,-1-1 1,0-1-1,-17 5 0,-42 2 405,35-15-799,35 4 115,0 0 0,0-1 0,0 1 0,0-1 0,0 1 0,1-1-1,-1 1 1,0-1 0,0 0 0,0 1 0,0-1 0,1 0 0,-1 0 0,0 1 0,1-1 0,-1 0 0,1 0 0,-1 0 0,1 0 0,-1 0 0,1 0 0,-1 0 0,1 0 0,-1-2 0,2 2-148,-1 0 1,0 0 0,0 0 0,0 0-1,1 0 1,-1 0 0,1 0 0,-1 0-1,0 0 1,1 0 0,0 0 0,-1 0-1,1 0 1,0 0 0,-1 0 0,1 1 0,0-1-1,0 0 1,0 0 0,0 1 0,-1-1-1,1 1 1,0-1 0,0 1 0,0-1-1,0 1 1,1 0 0,-1-1 0,2 1-1,36-8-7371,-37 7 6989,31-1-8787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6.162"/>
    </inkml:context>
    <inkml:brush xml:id="br0">
      <inkml:brushProperty name="width" value="0.025" units="cm"/>
      <inkml:brushProperty name="height" value="0.025" units="cm"/>
    </inkml:brush>
  </inkml:definitions>
  <inkml:trace contextRef="#ctx0" brushRef="#br0">63 51 10698,'0'0'10298,"8"7"-9295,0-2-866,-1 0 0,1 0 0,0-1 0,0 0 0,0 0 0,0-1 0,17 4 0,-22-6-107,0 0 0,0-1 0,0 1 0,0-1 0,0 1 0,1-1 0,-1 0 0,0 0 0,0-1-1,0 1 1,0-1 0,1 1 0,-1-1 0,0 0 0,0 0 0,0 0 0,-1-1 0,1 1 0,0-1 0,0 1 0,-1-1-1,1 0 1,-1 0 0,1 0 0,-1 0 0,0-1 0,0 1 0,0-1 0,0 1 0,2-6 0,-3 7 28,0 0 1,0-1-1,-1 1 0,1 0 1,-1-1-1,1 1 1,-1 0-1,1-1 0,-1 1 1,0-1-1,0 1 1,0-1-1,0 1 1,0-1-1,0 1 0,0 0 1,0-1-1,-1 1 1,1-1-1,0 1 0,-1-1 1,1 1-1,-1 0 1,0-1-1,1 1 1,-2-2-1,-1 1 3,1 1 0,0-1 0,0 0 0,-1 1 0,1-1 0,-1 1 1,1 0-1,-1 0 0,1 0 0,-1 0 0,0 0 0,-5 0 0,-3 0 35,0 0 0,0 0 0,0 1 0,0 1 0,0 0 0,-15 3 0,18-1-16,0 0 0,0 0 0,0 1 0,0 0 0,1 1 0,-1-1 0,-6 7 0,11-9-4,0 1 0,0-1-1,0 1 1,0 0-1,0 0 1,1 0 0,-1 0-1,1 0 1,0 1 0,0-1-1,0 1 1,0-1-1,1 1 1,0 0 0,-1 0-1,1-1 1,0 7 0,1-9-75,0 0 0,0 1 0,1-1 1,-1 0-1,1 0 0,-1 0 0,1 0 1,-1 0-1,1-1 0,0 1 1,-1 0-1,1 0 0,0 0 0,0 0 1,0-1-1,-1 1 0,1 0 0,0-1 1,0 1-1,0-1 0,0 1 1,0-1-1,0 1 0,0-1 0,0 0 1,2 1-1,35 7-75,-30-7-9,69 6-3604,-25-6-3148,-24-1-153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6.549"/>
    </inkml:context>
    <inkml:brush xml:id="br0">
      <inkml:brushProperty name="width" value="0.025" units="cm"/>
      <inkml:brushProperty name="height" value="0.025" units="cm"/>
    </inkml:brush>
  </inkml:definitions>
  <inkml:trace contextRef="#ctx0" brushRef="#br0">137 7 11819,'0'0'10469,"-9"-2"-8676,5 1-1696,1 0 0,0 0-1,0 1 1,-1-1-1,1 1 1,0-1-1,-1 1 1,1 0 0,-1 1-1,1-1 1,0 0-1,-1 1 1,1 0 0,0 0-1,0 0 1,0 0-1,-1 0 1,1 1-1,0 0 1,1-1 0,-1 1-1,0 0 1,0 0-1,1 1 1,-1-1-1,1 0 1,0 1 0,0-1-1,0 1 1,0 0-1,0 0 1,-2 5-1,-19 40 743,22-45-794,0-1 0,0 1 0,0-1 0,1 1 0,-1 0 0,1-1 0,-1 1 0,1 0 0,0-1 0,0 1 0,0 0 1,0-1-1,1 1 0,-1 0 0,1-1 0,0 1 0,1 4 0,0-5-36,-1-1-1,0 0 1,1 0-1,-1-1 1,1 1 0,-1 0-1,1 0 1,-1-1-1,1 1 1,0-1-1,-1 1 1,1-1 0,0 0-1,-1 0 1,1 1-1,0-1 1,0 0 0,-1-1-1,1 1 1,0 0-1,-1 0 1,3-1 0,37-14 151,-35 12-149,-1-1 0,1 0-1,-1-1 1,1 1 0,-1-1 0,-1 0 0,1 0 0,-1-1 0,0 1 0,0-1 0,0 0 0,-1 0 0,0 0 0,0-1 0,0 1 0,-1-1 0,0 1-1,-1-1 1,1 0 0,0-7 0,-25 52-4260,23-37 3829,-2 13-1384,3-10-1306,13-3-11847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6.973"/>
    </inkml:context>
    <inkml:brush xml:id="br0">
      <inkml:brushProperty name="width" value="0.025" units="cm"/>
      <inkml:brushProperty name="height" value="0.025" units="cm"/>
    </inkml:brush>
  </inkml:definitions>
  <inkml:trace contextRef="#ctx0" brushRef="#br0">72 0 9641,'0'0'8680,"-2"12"-6598,-23 73 664,-10 37 838,32-108-3403,0 0 0,1 0 0,1 0 0,0 1 0,1-1 0,3 22 0,-2-137-48,0 90-182,0-1 0,0 1-1,1 0 1,0 0-1,1 1 1,0-1 0,1 0-1,0 1 1,1 0-1,8-14 1,-11 20 19,0 0 0,1 0 0,0 0 0,0 1 1,0-1-1,1 1 0,-1-1 0,1 1 0,0 0 0,-1 1 0,1-1 0,1 0 0,-1 1 0,0 0 1,1 0-1,-1 1 0,1-1 0,-1 1 0,1 0 0,0 0 0,-1 0 0,1 1 0,0-1 0,0 1 0,0 1 1,8 0-1,-12-1-22,0 1 1,0-1 0,0 1 0,0-1-1,0 1 1,0 0 0,0-1 0,-1 1-1,1 0 1,0 0 0,0-1 0,0 1-1,-1 0 1,1 0 0,0 0 0,-1 0-1,1 0 1,-1 0 0,1 0 0,-1 0-1,0 0 1,1 0 0,-1 0 0,0 1-1,0-1 1,1 0 0,-1 0 0,0 0-1,0 0 1,0 0 0,-1 0 0,1 1-1,0-1 1,0 0 0,-1 0 0,0 1-1,1 2 94,-1 0-1,0-1 0,0 1 0,-1 0 1,1-1-1,-1 1 0,0-1 0,1 0 0,-5 5 1,-39 30 2087,43-36-2044,-1 0 1,0 0-1,1-1 0,-1 1 0,0-1 0,0 1 0,0-1 0,0 0 0,0 0 1,0-1-1,0 1 0,-1-1 0,1 1 0,0-1 0,0 0 0,-4 0 0,7-2-407,0 1-1,0 0 0,0-1 1,0 1-1,0-1 0,1 1 1,-1 0-1,0-1 0,1 1 1,-1 0-1,1 0 0,-1-1 1,1 1-1,-1 0 0,1 0 0,0 0 1,1-2-1,12-11-4572,3-3-2835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7.317"/>
    </inkml:context>
    <inkml:brush xml:id="br0">
      <inkml:brushProperty name="width" value="0.025" units="cm"/>
      <inkml:brushProperty name="height" value="0.025" units="cm"/>
    </inkml:brush>
  </inkml:definitions>
  <inkml:trace contextRef="#ctx0" brushRef="#br0">46 1 17457,'0'0'8071,"-8"62"-6053,-2-33-352,0 1-802,3-2-511,0-1-257,4-5-64,3-2 0,0-5-192,0-2-353,0-4-480,5-4-960,3-4-1699,-1-1-2049,3-2-7560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34.154"/>
    </inkml:context>
    <inkml:brush xml:id="br0">
      <inkml:brushProperty name="width" value="0.025" units="cm"/>
      <inkml:brushProperty name="height" value="0.025" units="cm"/>
    </inkml:brush>
  </inkml:definitions>
  <inkml:trace contextRef="#ctx0" brushRef="#br0">148 1 6566,'0'0'20115,"-9"0"-19132,2 0-882,1 1 0,0 0 0,-1 0 0,1 0 0,0 1 0,0 0 0,0 0 0,-8 4 0,12-5-99,-1 1 1,0-1 0,1 1-1,-1 0 1,1-1 0,-1 1 0,1 0-1,0 1 1,0-1 0,0 0-1,0 1 1,0-1 0,0 1 0,1 0-1,-1-1 1,1 1 0,0 0-1,0 0 1,0 0 0,0 0 0,0 0-1,1 0 1,-1 0 0,1 4-1,0-6-69,1 1 0,0 0-1,-1-1 1,1 1-1,0-1 1,0 1 0,0-1-1,0 0 1,0 1 0,0-1-1,0 0 1,1 0-1,-1 0 1,0 0 0,1 0-1,-1 0 1,1 0-1,-1 0 1,1 0 0,-1-1-1,1 1 1,-1-1-1,1 1 1,0-1 0,-1 1-1,3-1 1,59 11-1730,-42-8 774,-2 0 81,-3-1 346,0 1 0,1 0-1,17 7 1,-32-9 649,0-1 0,0 1 0,0 0 1,1 0-1,-1 0 0,0 0 1,-1 0-1,1 0 0,0 0 0,0 0 1,0 1-1,-1-1 0,1 1 1,-1 0-1,1-1 0,-1 1 0,0 0 1,1 0-1,-1 0 0,0 0 0,0 0 1,0 0-1,-1 0 0,1 0 1,0 0-1,-1 0 0,1 0 0,-1 0 1,0 1-1,0-1 0,0 3 0,-1-1 126,-1 0-1,0 0 0,0 0 0,0 0 0,0 0 0,-1-1 0,1 1 0,-1-1 0,0 1 0,0-1 0,0 0 0,-1 0 0,1 0 0,-1-1 0,-3 3 0,-62 35 889,66-38-1037,-16 7-112,-1 0 0,-28 8 0,-14-6-7445,35-10-1095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7.642"/>
    </inkml:context>
    <inkml:brush xml:id="br0">
      <inkml:brushProperty name="width" value="0.025" units="cm"/>
      <inkml:brushProperty name="height" value="0.025" units="cm"/>
    </inkml:brush>
  </inkml:definitions>
  <inkml:trace contextRef="#ctx0" brushRef="#br0">21 78 8456,'0'0'14638,"10"1"-12882,0 0-1479,-1-1 0,1 0 0,-1 0 0,1-1 0,14-3 0,-21 4-210,0-1-1,0 1 1,-1-1-1,1 0 1,0 0-1,-1 0 1,1 0 0,-1 0-1,1-1 1,-1 1-1,0-1 1,1 0 0,-1 0-1,0 0 1,0 0-1,0 0 1,0 0-1,-1 0 1,1 0 0,-1-1-1,1 1 1,-1-1-1,0 1 1,0-1 0,0 0-1,0 1 1,0-1-1,0-3 1,-1 5-16,0 0 0,-1 0 0,1 0 0,0 0 0,0 0 0,-1 0 0,1 0 0,-1 1 0,1-1 0,-1 0 0,1 0 0,-1 1 0,1-1 0,-1 0-1,0 0 1,0 1 0,1-1 0,-1 1 0,0-1 0,0 1 0,1-1 0,-1 1 0,0-1 0,0 1 0,0 0 0,0-1 0,0 1 0,0 0 0,0 0 0,0 0 0,0 0 0,0 0 0,0 0 0,0 0 0,1 0 0,-1 0 0,0 0 0,0 0 0,0 1 0,0-1 0,0 0 0,-1 1 0,-3 0 10,1-1 0,-1 1 0,0 1 0,0-1 0,1 1 0,-1 0 0,-7 4 0,3 1 16,-1 1 1,1 1 0,1 0-1,-1 0 1,-7 11-1,14-16-31,-1-1-1,1 1 0,0 0 0,0 0 0,0 0 0,0 0 0,1 0 0,-1 1 0,1-1 0,0 0 0,0 1 0,1-1 0,0 1 0,-1-1 0,1 1 0,1-1 0,0 7 0,0-9-38,0-1 1,0 1-1,0-1 1,0 0-1,0 1 1,0-1 0,0 0-1,0 0 1,1 0-1,-1 0 1,0 0-1,1 0 1,-1 0 0,1 0-1,-1 0 1,1-1-1,-1 1 1,1-1-1,0 1 1,-1-1-1,1 1 1,0-1 0,2 0-1,46 3 144,-41-3-131,20 0-56,51 0-1534,-27-7-3406,-12-3-2135</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8.998"/>
    </inkml:context>
    <inkml:brush xml:id="br0">
      <inkml:brushProperty name="width" value="0.025" units="cm"/>
      <inkml:brushProperty name="height" value="0.025" units="cm"/>
    </inkml:brush>
  </inkml:definitions>
  <inkml:trace contextRef="#ctx0" brushRef="#br0">1 39 4228,'0'0'10415,"4"-8"-8013,13-23-362,-16 41 1823,2 41-1849,-3-32-1520,-1-12-374,1-1 1,0 1-1,0-1 1,1 1 0,0 0-1,0-1 1,3 10-1,-4-15-108,1 0 0,-1 0 0,1 0 0,-1 0 0,1 0 0,0 0 0,0 0 0,-1 0 0,1 0 0,0-1 0,0 1 0,0 0 0,0 0 0,0-1 0,0 1 0,0-1 0,0 1 0,2 0 0,0-1 1,-1 1 0,1-1 0,0 0 0,-1 0 0,1 0 0,0 0 0,-1 0 0,1-1 0,-1 1 0,1-1 0,4-2 0,4-2 19,0 0 0,0-1 0,-1-1 0,1 0 0,-2 0-1,17-16 1,-14 12-21,0 1 0,1 0 0,22-13 0,-35 23-10,1 0-1,-1-1 1,1 1-1,0-1 1,-1 1-1,1 0 1,-1 0-1,1-1 1,0 1 0,-1 0-1,1 0 1,0 0-1,-1 0 1,1 0-1,0 0 1,-1 0 0,1 0-1,0 0 1,-1 0-1,1 0 1,0 0-1,-1 1 1,1-1 0,0 0-1,-1 0 1,1 1-1,0-1 1,-1 0-1,1 1 1,-1-1-1,1 0 1,-1 1 0,1-1-1,-1 1 1,1-1-1,0 2 1,0 0 32,0 1 1,0 0-1,0-1 1,-1 1-1,1 0 1,-1 0-1,1 0 1,-1-1-1,0 6 1,-8 64 835,8-71-856,-8 56 228,9-57-231,-1 0-1,0 0 1,0 1 0,0-1 0,1 0 0,-1 0-1,0 0 1,0 1 0,1-1 0,-1 0 0,0 0 0,0 0-1,1 0 1,-1 0 0,0 1 0,1-1 0,-1 0 0,0 0-1,1 0 1,-1 0 0,0 0 0,1 0 0,-1 0 0,0 0-1,0 0 1,1 0 0,-1 0 0,0 0 0,1-1 0,-1 1-1,0 0 1,1 0 0,-1 0 0,0 0 0,0 0 0,1-1-1,-1 1 1,0 0 0,0 0 0,1 0 0,-1-1 0,0 1-1,0 0 1,1-1 0,13-8 386,23-29-50,-22 22-295,35-30 1,-46 43-81,0 1 1,0-1-1,0 0 1,0 1 0,0 0-1,0 0 1,1 0 0,-1 1-1,1-1 1,-1 1-1,1 0 1,-1 0 0,1 1-1,0-1 1,5 1-1,-9 1 17,1 0 0,-1 0 0,1 0 0,-1 0 0,0 0 0,0 0 0,0 0 0,0 0 0,1 0 0,-1 1 0,-1-1 0,1 0 0,0 1 0,0-1 0,0 1 0,-1-1 0,1 1 0,-1-1 0,1 1 0,-1-1 0,0 1 0,0-1 0,1 1 0,-1 0 0,0-1 0,0 1 0,-1 2 0,0 50-90,1-51 65,-2 12 691,-2-5-3615,0-9-2798,-1-14-1987,2-6-4965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9.340"/>
    </inkml:context>
    <inkml:brush xml:id="br0">
      <inkml:brushProperty name="width" value="0.025" units="cm"/>
      <inkml:brushProperty name="height" value="0.025" units="cm"/>
    </inkml:brush>
  </inkml:definitions>
  <inkml:trace contextRef="#ctx0" brushRef="#br0">1 0 17264,'0'0'8488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01.253"/>
    </inkml:context>
    <inkml:brush xml:id="br0">
      <inkml:brushProperty name="width" value="0.025" units="cm"/>
      <inkml:brushProperty name="height" value="0.025" units="cm"/>
    </inkml:brush>
  </inkml:definitions>
  <inkml:trace contextRef="#ctx0" brushRef="#br0">1 41 13613,'0'33'8307,"3"42"-5615,1 31-2865,-6-62 192,1-26-199,0 0 1,2 0-1,2 19 1,6-57-2848,-5-12 536,-1 0 0,-2 0 0,-1-1 0,-5-33 0,-3 0 2331,-1 2 4105,9 61-3587,-1 2-101,1 0 1,0 0-1,-1 0 0,1 0 1,0-1-1,0 1 1,0 0-1,0 0 0,0 0 1,0 0-1,0 0 0,0 0 1,1 0-1,-1 0 0,0-1 1,0 1-1,1 0 0,-1 0 1,1 0-1,-1 0 1,1 0-1,0 0 0,-1 1 1,1-1-1,0 0 0,1-1 1,26-1 3553,-13 4-4268,110-6 1556,-2 0-3378,-122 5 2085,-1 0-1,1 0 0,-1 0 1,1-1-1,-1 2 0,1-1 1,0 0-1,-1 0 0,1 0 0,-1 0 1,1 0-1,0 0 0,-1 1 1,1-1-1,-1 0 0,1 0 1,-1 1-1,1-1 0,-1 0 0,1 1 1,-1-1-1,1 1 0,-1-1 1,0 0-1,1 1 0,-1-1 1,0 1-1,1-1 0,-1 1 1,0-1-1,0 1 0,1 0 0,-1-1 1,0 1-1,0-1 0,0 1 1,0-1-1,0 1 0,0 0 1,0-1-1,0 1 0,0-1 1,0 1-1,0 0 0,0-1 0,0 1 1,0-1-1,0 1 0,-1-1 1,1 2-1,-4 10-6179</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01.597"/>
    </inkml:context>
    <inkml:brush xml:id="br0">
      <inkml:brushProperty name="width" value="0.025" units="cm"/>
      <inkml:brushProperty name="height" value="0.025" units="cm"/>
    </inkml:brush>
  </inkml:definitions>
  <inkml:trace contextRef="#ctx0" brushRef="#br0">1 1 11883,'0'0'12716,"67"9"-12363,-34-15-321,0 4-128,-6 2-1058,-4 0-1120,-8 0-1505,-5 7-3268</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01.925"/>
    </inkml:context>
    <inkml:brush xml:id="br0">
      <inkml:brushProperty name="width" value="0.025" units="cm"/>
      <inkml:brushProperty name="height" value="0.025" units="cm"/>
    </inkml:brush>
  </inkml:definitions>
  <inkml:trace contextRef="#ctx0" brushRef="#br0">1 95 13421,'0'0'10217,"70"-5"-9384,-32-6-513,4-3-288,2 2-224,-1-3-1441,-3 3-1250,-3-1-2114,-4 1-2594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02.284"/>
    </inkml:context>
    <inkml:brush xml:id="br0">
      <inkml:brushProperty name="width" value="0.025" units="cm"/>
      <inkml:brushProperty name="height" value="0.025" units="cm"/>
    </inkml:brush>
  </inkml:definitions>
  <inkml:trace contextRef="#ctx0" brushRef="#br0">120 15 14798,'0'0'1981,"-5"10"-364,-19 39-879,3 1 0,2 1-1,2 1 1,-17 90 0,35-117-185,-1-25-536,0 0 1,1 0 0,-1 1 0,0-1 0,0 0 0,1 0 0,-1 0-1,0 0 1,1 1 0,-1-1 0,0 0 0,1 0 0,-1 0-1,0 0 1,0 0 0,1 0 0,-1 0 0,0 0 0,1 0 0,-1 0-1,0 0 1,1 0 0,-1 0 0,0 0 0,1 0 0,-1 0 0,0 0-1,1 0 1,-1 0 0,0 0 0,1-1 0,-1 1 0,0 0-1,0 0 1,1 0 0,-1-1 0,4-2 87,0 0 0,0-1 0,-1 1 0,1-1 0,-1 0 0,5-8 0,4-10-44,0-1 0,-2 0 0,-1-1 0,-1 0 0,-1-1 0,-1 1 0,-1-1 0,-1 0 0,-1-1 0,-1 1 0,-2-27 0,-22 155 1193,22-100-1191,-1 0-1,1 0 1,0-1 0,0 1-1,1 0 1,-1 0-1,1 0 1,-1 0-1,1 0 1,0-1 0,0 1-1,0 0 1,3 4-1,-3-6-47,0-1 0,0 1 0,1 0 0,-1 0 0,0-1 0,1 1 0,-1-1-1,1 1 1,-1-1 0,0 1 0,1-1 0,-1 0 0,1 0 0,-1 0 0,1 0 0,-1 0-1,1 0 1,-1 0 0,1 0 0,-1 0 0,1-1 0,-1 1 0,1-1 0,-1 1 0,0-1 0,1 0-1,-1 1 1,2-2 0,5-3 11,-1 1 0,0-1 0,0 0 0,-1 0 0,1 0 0,-1-1 0,10-12 0,36-52 23,-44 58-28,2-4-18,-9 13-6,0 0 1,0 1 0,0-1-1,1 0 1,-1 1 0,1 0-1,0-1 1,-1 1-1,1 0 1,0 0 0,1 0-1,-1 0 1,0 0 0,1 0-1,-1 1 1,3-2-1,-3 9-32,-1 0-1,-1 1 1,1-1-1,-1 1 1,-1 11-1,1-18 36,-3 30 253,-1-1 1,-15 53-1,11-56-80,2 1 0,1 0 0,-3 49 0,8-75-313,0 0 0,0-1 0,0 1 0,1 0 0,-1 0-1,0 0 1,0 0 0,0 0 0,1 0 0,-1 0 0,1-1 0,-1 1 0,1 0 0,-1 0 0,1 0 0,-1-1 0,1 1 0,1 1-1,-2-2-172,1 0 0,-1 1-1,1-1 1,-1 0-1,1 0 1,-1 1-1,1-1 1,0 0-1,-1 0 1,1 0-1,-1 0 1,1 0-1,0 0 1,-1 0-1,1 0 1,-1 0-1,1 0 1,0 0-1,-1 0 1,1-1-1,-1 1 1,1 0-1,-1 0 1,1-1-1,-1 1 1,1 0-1,-1-1 1,1 1-1,-1 0 1,1-1-1,7-11-10667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02.688"/>
    </inkml:context>
    <inkml:brush xml:id="br0">
      <inkml:brushProperty name="width" value="0.025" units="cm"/>
      <inkml:brushProperty name="height" value="0.025" units="cm"/>
    </inkml:brush>
  </inkml:definitions>
  <inkml:trace contextRef="#ctx0" brushRef="#br0">19 0 12396,'0'0'6481,"0"9"-4811,-7 71 1101,-3 68 256,9-146-2998,1 0 0,0 0 0,0-1 1,0 1-1,0 0 0,0 0 0,0-1 0,1 1 0,-1 0 0,0-1 1,1 1-1,0 0 0,-1-1 0,1 1 0,0 0 0,0-1 0,0 1 1,-1-1-1,2 0 0,-1 1 0,0-1 0,0 0 0,0 1 1,1-1-1,-1 0 0,0 0 0,1 0 0,-1 0 0,1-1 0,0 1 1,-1 0-1,1-1 0,-1 1 0,1-1 0,0 1 0,0-1 1,-1 0-1,1 1 0,0-1 0,0 0 0,1-1 0,2 1-4,0-1 0,0 0-1,0 0 1,0-1 0,0 0-1,0 0 1,0 0-1,-1 0 1,1-1 0,-1 0-1,0 0 1,0 0 0,5-4-1,5-10-16,0 0-1,-2-2 0,0 1 1,0-1-1,-2-1 0,0 0 0,-2-1 1,11-36-1,-13 40-25,-22 105 18,3-46 114,7-24-51,0 1 0,1 0-1,2 0 1,-4 34 0,7-52-171,0-1 0,-1 1 0,1 0 0,0 0 0,0 0 0,0-1 1,0 1-1,0 0 0,0 0 0,1 0 0,-1-1 0,0 1 0,0 0 1,0 0-1,1-1 0,-1 1 0,0 0 0,1-1 0,-1 1 0,1 0 1,-1-1-1,1 1 0,-1 0 0,1-1 0,-1 1 0,1-1 0,0 1 1,-1-1-1,1 1 0,0-1 0,-1 0 0,1 1 0,0-1 0,0 0 1,-1 1-1,1-1 0,0 0 0,0 0 0,-1 0 0,1 0 0,0 0 0,0 0 1,0 0-1,-1 0 0,1 0 0,0 0 0,0 0 0,1-1 1,14-3-5253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03.746"/>
    </inkml:context>
    <inkml:brush xml:id="br0">
      <inkml:brushProperty name="width" value="0.025" units="cm"/>
      <inkml:brushProperty name="height" value="0.025" units="cm"/>
    </inkml:brush>
  </inkml:definitions>
  <inkml:trace contextRef="#ctx0" brushRef="#br0">1 100 7239,'0'0'16148,"-1"-9"-15422,1 7-666,0-1 0,0 0-1,0 0 1,1 0-1,-1 0 1,0 0 0,1 0-1,0 0 1,2-4-1,-2 5-42,-1 1 0,1 0-1,0 0 1,0 0 0,0 0 0,1 1-1,-1-1 1,0 0 0,0 0 0,0 1-1,0-1 1,1 1 0,-1-1-1,0 1 1,1-1 0,-1 1 0,0 0-1,1-1 1,-1 1 0,0 0 0,1 0-1,-1 0 1,1 0 0,-1 0-1,0 1 1,1-1 0,-1 0 0,0 1-1,1-1 1,-1 1 0,0-1 0,2 2-1,3 1-8,0 0 1,-1 0-1,1 1 0,-1-1 0,0 1 0,0 1 0,-1-1 0,1 1 1,-1 0-1,4 5 0,-4-4-3,1-1-1,0 1 1,0-1 0,0-1-1,0 1 1,1-1 0,8 6 0,-11-9 1,-1 0 1,1-1-1,0 1 1,-1-1 0,1 1-1,-1-1 1,1 0-1,0 0 1,-1 0 0,1 0-1,0 0 1,-1-1-1,1 1 1,-1-1 0,1 0-1,-1 0 1,1 0-1,-1 0 1,1 0 0,-1 0-1,0-1 1,0 1-1,0-1 1,1 1 0,0-3-1,9-6 159,-10 7-79,0 1 1,0 0-1,1-1 1,-1 1-1,1 0 1,0 1-1,-1-1 1,1 0 0,0 1-1,0-1 1,0 1-1,0 0 1,0 0-1,3 0 1,-3 4-44,-1 0 1,0 0-1,1 0 1,-1 0-1,-1 0 1,1 1-1,0-1 1,-1 1-1,0-1 0,0 1 1,1 4-1,4 8 119,-6-15-142,0 0 1,0-1-1,1 1 0,-1 0 0,1 0 0,-1 0 0,1-1 1,-1 1-1,1 0 0,-1-1 0,1 1 0,-1 0 1,1-1-1,0 1 0,-1-1 0,1 1 0,0-1 0,0 1 1,-1-1-1,1 0 0,0 1 0,0-1 0,0 0 0,-1 1 1,1-1-1,0 0 0,0 0 0,1 0 0,0 0 37,-1-1-1,1 0 1,-1 1-1,0-1 1,1 0-1,-1 0 1,0 0-1,1 0 1,-1 0-1,0 0 1,0 0-1,0 0 1,0 0-1,1-3 1,24-48 731,-3-41-2181,-20 87-741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05.859"/>
    </inkml:context>
    <inkml:brush xml:id="br0">
      <inkml:brushProperty name="width" value="0.025" units="cm"/>
      <inkml:brushProperty name="height" value="0.025" units="cm"/>
    </inkml:brush>
  </inkml:definitions>
  <inkml:trace contextRef="#ctx0" brushRef="#br0">1 62 14638,'0'-1'223,"0"0"1,1 0-1,-1 0 0,0 0 1,1 0-1,-1 0 1,1 0-1,0 0 1,-1 1-1,1-1 0,0 0 1,-1 0-1,1 0 1,0 1-1,0-1 0,0 0 1,0 1-1,0-1 1,0 0-1,-1 1 1,1-1-1,1 1 0,-1 0 1,1-1-1,33-9 784,-23 7-147,10-4-273,1 1 1,-1 1-1,2 1 0,-1 0 0,46 1 1,-68 3-588,0 0 0,0 0 0,0 0 0,0 0 0,-1 0 0,1 0 0,0 0 0,0 1 0,0-1 1,-1 0-1,1 0 0,0 1 0,0-1 0,-1 0 0,1 1 0,0-1 0,-1 1 0,1-1 0,0 1 1,-1 0-1,1-1 0,-1 1 0,1-1 0,-1 1 0,1 0 0,-1-1 0,0 1 0,1 0 1,-1 0-1,0-1 0,1 3 0,-1-1 13,0 0-1,0 1 1,0-1 0,-1 0-1,1 0 1,-1 1 0,1-1 0,-1 0-1,0 0 1,0 1 0,-1 1 0,-3 6 77,-1-1 0,0 0 1,-13 16-1,7-13-3,5-3-7,-1 0-1,0-1 0,0-1 1,0 1-1,-1-1 0,0-1 1,0 1-1,-18 7 0,35-15-52,0 0 0,0 0 0,0 0-1,0 1 1,14 2 0,2-1-28,-15-2-7,1 2-1,-1-1 0,0 1 0,0 1 1,0 0-1,-1 0 0,1 0 0,0 1 1,-1 1-1,15 7 0,-20-9 4,0 1-1,1-1 1,-1 1-1,0 0 1,0 0-1,-1 0 0,1 0 1,-1 0-1,1 1 1,-1-1-1,0 1 1,-1 0-1,1-1 1,0 1-1,-1 0 1,0 0-1,0 0 1,0 0-1,-1 0 1,1 0-1,-1 0 0,0 0 1,0 1-1,0-1 1,-1 0-1,0 5 1,0-6 56,0 0 0,-1 0 1,1 0-1,0 1 1,-1-1-1,0 0 0,0-1 1,0 1-1,0 0 1,0-1-1,-1 1 0,1-1 1,-1 0-1,0 1 0,1-1 1,-1 0-1,0-1 1,0 1-1,0-1 0,-1 1 1,1-1-1,0 0 0,0 0 1,-1 0-1,1-1 1,-5 1-1,-11 3 577,-1-2 0,0 0 1,-22-1-1,40-1-583,-6 0 127,-56-4 402,61 3-574,1 1 1,0 0-1,0-1 1,0 1-1,0-1 1,-1 1-1,1-1 0,0 0 1,0 0-1,0 0 1,1 0-1,-1 0 1,0-1-1,0 1 1,1 0-1,-1-1 1,0 0-1,1 1 1,0-1-1,-1 0 1,1 1-1,0-1 0,0 0 1,0 0-1,-1-3 1,2 5-87,0-1 1,0 0-1,1 1 1,-1-1-1,0 1 1,0-1 0,1 0-1,-1 1 1,0-1-1,1 1 1,-1-1-1,1 1 1,-1-1-1,1 1 1,-1-1-1,1 1 1,-1-1-1,1 1 1,-1-1-1,1 1 1,-1 0-1,1 0 1,0-1-1,-1 1 1,1 0-1,0 0 1,-1-1-1,1 1 1,0 0 0,-1 0-1,1 0 1,0 0-1,-1 0 1,2 0-1,33-2-2967,-26 2 1608,16-3-2575,1-2-1895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34.527"/>
    </inkml:context>
    <inkml:brush xml:id="br0">
      <inkml:brushProperty name="width" value="0.025" units="cm"/>
      <inkml:brushProperty name="height" value="0.025" units="cm"/>
    </inkml:brush>
  </inkml:definitions>
  <inkml:trace contextRef="#ctx0" brushRef="#br0">39 808 10826,'0'0'3545,"-8"5"-1137,-22 16-668,40-17-215,11-4-1256,31-7 267,-1-2 0,0-2 0,56-21 0,-16 5-198,361-93 1236,751-235-3767,-1180 346 2185,402-140 938,10 38 27,-383 106-2270,-29 2-672,-38 4-872,-8-1-5338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0.697"/>
    </inkml:context>
    <inkml:brush xml:id="br0">
      <inkml:brushProperty name="width" value="0.025" units="cm"/>
      <inkml:brushProperty name="height" value="0.025" units="cm"/>
    </inkml:brush>
  </inkml:definitions>
  <inkml:trace contextRef="#ctx0" brushRef="#br0">49 12 10314,'13'-11'7062,"-7"21"-3961,-4 31-1963,-2-36-834,-1 8-74,-1 0 0,0 0 0,-1-1 0,0 1 0,-1 0 0,0-1 0,-13 24 0,10-22 252,1 1 0,0 1 0,1-1 0,-4 18 0,9-32-440,0 0 0,0-1 0,0 1 0,0 0 0,0 0 0,0 0 0,0-1 0,0 1 1,0 0-1,0 0 0,0-1 0,0 1 0,0 0 0,1 0 0,-1-1 0,0 1 0,1 0 0,-1 0 0,0-1 1,1 1-1,-1 0 0,1-1 0,-1 1 0,1-1 0,-1 1 0,1-1 0,0 1 0,-1-1 0,1 1 0,1 0 1,27 1 710,-17-4-549,0-1-1,-1 0 0,17-7 1,24-10-214,40-18 40,-35 8-4545,-56 30 4067,0-1 1,0 0 0,0 1-1,0-1 1,0 0-1,0 0 1,0 0-1,0 0 1,-1 0 0,1 0-1,0 0 1,-1 0-1,1 0 1,0 0 0,0-2-1,0-7-6561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1.039"/>
    </inkml:context>
    <inkml:brush xml:id="br0">
      <inkml:brushProperty name="width" value="0.025" units="cm"/>
      <inkml:brushProperty name="height" value="0.025" units="cm"/>
    </inkml:brush>
  </inkml:definitions>
  <inkml:trace contextRef="#ctx0" brushRef="#br0">45 1 12844,'0'0'9001,"-32"59"-7464,26-35-224,2 2-544,2 0-449,2-2-256,0-2 1,0-4-386,5-5-1088,10-5-481,3-7-480,7-1-609,3-2-512,7-13-289,1-5-2145</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1.413"/>
    </inkml:context>
    <inkml:brush xml:id="br0">
      <inkml:brushProperty name="width" value="0.025" units="cm"/>
      <inkml:brushProperty name="height" value="0.025" units="cm"/>
    </inkml:brush>
  </inkml:definitions>
  <inkml:trace contextRef="#ctx0" brushRef="#br0">215 11 9961,'0'0'3513,"-10"0"-1415,5-1-1893,0 1 1,-1 1-1,1-1 0,-1 1 0,1 0 1,0 0-1,0 1 0,0-1 1,0 1-1,0 1 0,0-1 0,0 0 1,0 1-1,1 0 0,-1 0 1,1 1-1,0-1 0,0 1 0,0 0 1,1 0-1,-6 7 0,-1 1 177,0-1-1,0 2 0,1-1 0,1 1 1,0 1-1,1-1 0,0 1 0,1 0 1,1 1-1,0 0 0,-5 25 0,10-39-352,0 1 0,0-1 0,0 0 0,0 1 0,0-1 1,0 1-1,0-1 0,0 0 0,1 1 0,-1-1 0,0 0 0,1 1 0,-1-1 0,1 0 0,0 1 0,-1-1 0,1 0 0,0 0 0,0 0 0,-1 0 0,1 0 0,0 0 0,0 0 0,1 0 0,1 2 0,0-2 28,-1 0 0,1 0 0,0 0 0,0-1 0,0 1 1,0-1-1,0 1 0,0-1 0,0 0 0,0 0 0,5-1 0,1 0 84,0-1 0,0 0 0,0-1 0,0 0 0,0 0 0,-1-1 0,11-6 0,-10 5-46,-1-1 0,0-1 1,-1 1-1,1-1 0,-1-1 0,-1 1 0,1-1 0,-1 0 1,-1 0-1,0-1 0,0 0 0,0 0 0,-1 0 0,0-1 1,-1 1-1,0-1 0,-1 0 0,0 1 0,0-1 0,-1 0 1,-1-1-1,0-14 0,0 22-113,-1 0 0,0 1 0,1-1 0,-1 1 0,-1-1 0,1 1 0,0-1 0,0 1 0,-1 0 0,1 0 0,-1 0 0,0 0 0,0 0 0,0 0 0,1 0 0,-2 0 0,1 1 0,0-1 0,0 1 0,-1 0 0,1-1 0,0 1 0,-1 0 0,1 0 0,-1 1-1,0-1 1,1 0 0,-1 1 0,1 0 0,-1-1 0,0 1 0,1 0 0,-1 1 0,0-1 0,1 0 0,-1 1 0,-3 0 0,2 0-266,0-1 1,0 1-1,-1 0 0,1 1 0,0-1 0,0 1 1,0 0-1,1 0 0,-1 0 0,0 0 0,1 0 1,-1 1-1,1 0 0,0 0 0,0 0 0,0 0 1,0 0-1,0 1 0,1-1 0,-1 1 0,1-1 0,-3 8 1,3 4-3230,1-3-2114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1.926"/>
    </inkml:context>
    <inkml:brush xml:id="br0">
      <inkml:brushProperty name="width" value="0.025" units="cm"/>
      <inkml:brushProperty name="height" value="0.025" units="cm"/>
    </inkml:brush>
  </inkml:definitions>
  <inkml:trace contextRef="#ctx0" brushRef="#br0">65 63 10218,'0'0'12999,"-2"12"-12636,-14 48 98,3-17 425,2 2-1,2-1 1,-5 62-1,22-110 210,0-6-1010,-2 0 0,0-1 1,0 0-1,-1 0 0,0 0 1,-1 0-1,0-1 0,-1 1 1,0-1-1,1-19 0,1-16-82,-2-61 0,-3 107 3,1-17-6,-1 14-18,1-1 1,-1 1-1,0 0 1,0-1-1,0 1 1,-1 0 0,1 0-1,-1-1 1,0 1-1,-2-6 1,2 10 11,1 0 0,0 0 0,0 0 0,0 0-1,-1 0 1,1 0 0,0 0 0,0 0 0,-1-1 0,1 1 0,0 0 0,0 0 0,0 0 0,-1 0 0,1 0 0,0 0 0,0 0-1,-1 1 1,1-1 0,0 0 0,0 0 0,0 0 0,-1 0 0,1 0 0,0 0 0,0 0 0,-1 0 0,1 0 0,0 1-1,0-1 1,0 0 0,0 0 0,-1 0 0,1 0 0,0 1 0,0-1 0,0 0 0,0 0 0,0 0 0,0 1 0,0-1 0,-1 0-1,1 0 1,0 1 0,0-1 0,0 0 0,0 0 0,0 0 0,0 1 0,0-1 0,0 0 0,0 0 0,0 1 0,0-1-1,0 0 1,0 0 0,0 1 0,1-1 0,-1 0 0,-3 17-35,2-10 35,-1 9-2,1-1 0,0 0 0,1 0 0,1 1 0,4 26 0,-4-39 13,0 1 0,0-1 1,0 0-1,1 0 1,-1 0-1,1 0 0,-1 0 1,1-1-1,0 1 0,0 0 1,0-1-1,1 0 1,-1 1-1,0-1 0,1 0 1,0 0-1,-1 0 0,1-1 1,0 1-1,0 0 0,0-1 1,0 0-1,0 0 1,1 0-1,-1 0 0,0-1 1,0 1-1,1-1 0,-1 1 1,0-1-1,0 0 1,1-1-1,3 0 0,-2 0 22,0 0 1,-1 0-1,1-1 0,-1 0 0,1 0 0,-1 0 0,0-1 0,0 1 0,0-1 0,0 0 1,-1 0-1,1 0 0,-1 0 0,0-1 0,1 0 0,-2 1 0,1-1 0,0 0 0,-1-1 1,3-5-1,1-2 4,0 0 1,0-1-1,-2 0 1,0 0-1,0 0 1,1-15-1,-48 182 108,41-141-46,-1 1 60,1 0 1,0 0 0,1 0-1,2 18 1,-1-29-141,0 0 1,1 1 0,-1-1-1,1 0 1,0 0-1,0 0 1,0 0-1,0 0 1,1 0-1,-1 0 1,1 0-1,0-1 1,0 1-1,0 0 1,0-1-1,0 0 1,0 1-1,1-1 1,-1 0-1,1 0 1,-1 0-1,1-1 1,6 4-1,38 11-1084,-30-13-3027,-1-2-5589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2.255"/>
    </inkml:context>
    <inkml:brush xml:id="br0">
      <inkml:brushProperty name="width" value="0.025" units="cm"/>
      <inkml:brushProperty name="height" value="0.025" units="cm"/>
    </inkml:brush>
  </inkml:definitions>
  <inkml:trace contextRef="#ctx0" brushRef="#br0">8 0 11819,'0'0'15231,"2"10"-14270,-1 2-701,0 1 0,-1 0 0,0 0 0,-1 0 0,-1 0 0,-4 22 0,4-22 937,1-2-4158,9-20-8215,-3-10 3606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2.615"/>
    </inkml:context>
    <inkml:brush xml:id="br0">
      <inkml:brushProperty name="width" value="0.025" units="cm"/>
      <inkml:brushProperty name="height" value="0.025" units="cm"/>
    </inkml:brush>
  </inkml:definitions>
  <inkml:trace contextRef="#ctx0" brushRef="#br0">1 0 7911,'0'0'19859,"0"58"-20659,2-40-2051,2-1-1409,3 0-2819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2.941"/>
    </inkml:context>
    <inkml:brush xml:id="br0">
      <inkml:brushProperty name="width" value="0.025" units="cm"/>
      <inkml:brushProperty name="height" value="0.025" units="cm"/>
    </inkml:brush>
  </inkml:definitions>
  <inkml:trace contextRef="#ctx0" brushRef="#br0">144 13 17617,'0'0'2439,"-10"2"-197,3-1-2022,0 0-1,0 1 0,0 0 1,1 1-1,0-1 0,-1 1 1,1 1-1,0-1 0,0 1 1,0 0-1,1 0 0,0 1 1,-1-1-1,2 1 0,-1 1 1,0-1-1,1 1 0,0-1 1,0 1-1,1 0 1,0 0-1,-3 9 0,4-12-146,1 0-1,0 1 1,0-1-1,0 0 0,0 1 1,1-1-1,-1 0 1,1 1-1,0-1 1,0 1-1,0-1 1,0 1-1,1-1 1,-1 0-1,2 5 0,0-6-34,-1 0 0,0-1 0,1 1 0,-1-1 0,1 1 0,-1-1 0,1 1 0,0-1 0,0 0 0,0 0 0,0 0 0,0 0 0,-1 0 0,2 0 0,-1-1 0,0 1 0,0-1 0,0 1 0,0-1 0,0 0 0,0 0 0,0 0 0,1 0 0,2 0 0,1-1-1,-1 1 0,0-1-1,1 0 1,-1 0 0,0-1 0,1 1 0,-1-1 0,0 0 0,0 0-1,-1-1 1,1 0 0,0 0 0,-1 0 0,0 0 0,1-1-1,-1 1 1,-1-1 0,5-5 0,-3 3 25,-1 1 0,0-1 0,-1 0 0,1-1 0,-1 1 1,0 0-1,-1-1 0,1 0 0,-1 1 0,-1-1 0,1 0 0,-1 0 0,0-12 0,-1 17-45,0-1 0,-1 1 0,1 0 0,-1 0 0,0 0 0,1 0 0,-1 0 0,0 0 0,0 0 0,0 0 0,-1 0 0,1 0 0,0 1 0,-1-1-1,1 0 1,-1 1 0,0-1 0,1 1 0,-1 0 0,0 0 0,0-1 0,0 1 0,0 0 0,0 0 0,0 1 0,0-1 0,0 0 0,0 1 0,0-1 0,-1 1 0,1 0-1,0 0 1,-3 0 0,-39 0-1210,9 8-5012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8.572"/>
    </inkml:context>
    <inkml:brush xml:id="br0">
      <inkml:brushProperty name="width" value="0.025" units="cm"/>
      <inkml:brushProperty name="height" value="0.025" units="cm"/>
    </inkml:brush>
  </inkml:definitions>
  <inkml:trace contextRef="#ctx0" brushRef="#br0">6 0 11787,'0'0'5734,"1"64"-4741,-1-31-97,0 4-511,0 2-257,1-1-96,3-3 0,-1-2-128,0-5-289,-2-8-159,-1-4-289,0-4-864,0-7-1571,-6-5-351,-7 0-2659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8.948"/>
    </inkml:context>
    <inkml:brush xml:id="br0">
      <inkml:brushProperty name="width" value="0.025" units="cm"/>
      <inkml:brushProperty name="height" value="0.025" units="cm"/>
    </inkml:brush>
  </inkml:definitions>
  <inkml:trace contextRef="#ctx0" brushRef="#br0">14 93 5061,'0'0'9753,"-3"-9"-5973,-7-29-2061,10 37-1649,0 0 1,0-1 0,-1 1 0,1 0-1,0 0 1,0 0 0,0-1 0,0 1-1,0 0 1,1 0 0,-1-1 0,0 1-1,0 0 1,1 0 0,-1 0 0,1 0-1,-1-1 1,1 1 0,0 0 0,-1 0 0,1 0-1,0 0 1,0 0 0,-1 0 0,1 1-1,0-1 1,0 0 0,0 0 0,0 1-1,0-1 1,0 0 0,1 1 0,-1-1-1,1 0 1,42-6 261,-39 7-204,29-2 174,59 4 1,-83-1-303,-2 0 1,1 0-1,0 1 0,0 0 0,0 0 1,-1 1-1,1 0 0,-1 1 0,0 0 1,0 0-1,14 11 0,-20-14 54,-1 1 0,1-1 0,-1 1-1,1 0 1,-1-1 0,1 1 0,-1 0-1,0 0 1,0 0 0,0 0 0,0 0 0,0 0-1,-1 0 1,1 0 0,0 0 0,-1 1-1,0-1 1,1 0 0,-1 0 0,0 1 0,0-1-1,0 0 1,-1 0 0,1 1 0,-1-1 0,1 0-1,-1 0 1,1 0 0,-1 0 0,0 0-1,0 0 1,0 0 0,0 0 0,-1 0 0,1 0-1,0 0 1,-1-1 0,1 1 0,-1-1-1,0 1 1,-2 1 0,-10 9 117,0-1 1,0-1-1,-1 0 0,-18 9 1,17-10-565,32-12-7489,3 0 4302,8-7-2698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9.341"/>
    </inkml:context>
    <inkml:brush xml:id="br0">
      <inkml:brushProperty name="width" value="0.025" units="cm"/>
      <inkml:brushProperty name="height" value="0.025" units="cm"/>
    </inkml:brush>
  </inkml:definitions>
  <inkml:trace contextRef="#ctx0" brushRef="#br0">1 142 12043,'0'0'9006,"11"6"-8114,-11-6-886,3 3 36,0-1 1,-1 0 0,1-1-1,0 1 1,1 0 0,-1-1-1,0 0 1,0 0 0,1 0-1,-1 0 1,0 0 0,1-1 0,-1 1-1,1-1 1,-1 0 0,1 0-1,-1 0 1,1 0 0,-1-1-1,0 0 1,1 1 0,-1-1-1,0 0 1,1-1 0,-1 1 0,0-1-1,0 1 1,0-1 0,0 0-1,0 0 1,-1 0 0,4-3-1,2-2 141,-1-1-1,1 0 0,-1 0 0,0 0 1,6-12-1,-11 17-93,0-1-1,0 1 1,0-1-1,0 0 1,-1 0 0,0 0-1,0 0 1,0 0-1,0 0 1,0 0 0,-1 0-1,0 0 1,0 0-1,0 0 1,0 0 0,-2-7-1,2 11-71,-1-1 0,1 0 1,-1 0-1,0 0 0,1 1 0,-1-1 0,0 0 0,0 1 0,1-1 0,-1 0 0,0 1 0,0-1 0,0 1 1,0 0-1,0-1 0,0 1 0,1 0 0,-1-1 0,0 1 0,0 0 0,0 0 0,0 0 0,0 0 0,0 0 1,0 0-1,0 0 0,0 0 0,0 0 0,0 0 0,0 1 0,0-1 0,0 0 0,0 1 0,0-1 0,0 1 1,-1 0-1,-33 19 12,23-8 12,1 1-1,0 0 1,1 0 0,1 1-1,-12 24 1,17-30 7,0 1-1,0-1 1,1 0 0,1 1 0,-1 0 0,1 0-1,1-1 1,0 1 0,0 0 0,0 0-1,1 1 1,2 8 0,-2-16-54,1-1 0,-1 1-1,1-1 1,-1 0 0,1 1 0,0-1-1,0 0 1,0 0 0,0 0 0,0 1-1,0-1 1,0 0 0,0 0 0,0 0-1,0-1 1,1 1 0,-1 0 0,0 0-1,1-1 1,-1 1 0,0-1 0,1 1-1,-1-1 1,1 1 0,-1-1 0,1 0 0,1 0-1,48 1-1034,-40-2 554,0 1-368,-1-2 1,0 1-1,0-1 0,0-1 1,10-3-1,24-13-6413,-11 0-2560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6:10.558"/>
    </inkml:context>
    <inkml:brush xml:id="br0">
      <inkml:brushProperty name="width" value="0.025" units="cm"/>
      <inkml:brushProperty name="height" value="0.025" units="cm"/>
    </inkml:brush>
  </inkml:definitions>
  <inkml:trace contextRef="#ctx0" brushRef="#br0">107 95 3299,'0'0'4057,"-9"0"-2610,-88-1 2423,145 11-3160,122-8-157,334 48-1,-309-1-42,-126-30-269,105 17 1,53-18 642,234-12-1,-406-6-861,49-7 25,0-5 0,190-46 1,-181 33-36,61-12 10,0 8-1,194-7 1,291 31-21,-428 5-2,72 25 25,-8-1-16,-148-26 5,178-25 0,361-54-71,-607 73 39,123 3 0,-201 5 18,0 0 0,1 0 0,-1 0 0,1 0 0,-1 0 0,0 0 0,1 1 0,-1-1 0,0 1 0,1-1 0,-1 1 0,0-1 0,1 1 0,-1 0 0,0-1 0,0 1 0,0 0 0,0 0 0,0 0 0,0 0 0,0 0 0,0 0 0,0 0 0,0 1 0,-1-1 0,2 2 0,3 36-1890,-3-17-2266,0-14 372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9.716"/>
    </inkml:context>
    <inkml:brush xml:id="br0">
      <inkml:brushProperty name="width" value="0.025" units="cm"/>
      <inkml:brushProperty name="height" value="0.025" units="cm"/>
    </inkml:brush>
  </inkml:definitions>
  <inkml:trace contextRef="#ctx0" brushRef="#br0">140 0 15407,'0'0'4612,"-10"2"-3096,3 1-1303,-1 0 1,0 0-1,1 1 0,0 0 0,0 0 0,0 1 1,0 0-1,1 0 0,0 1 0,0-1 1,0 1-1,1 1 0,0-1 0,0 1 1,0 0-1,1 0 0,-5 11 0,6-14-146,1 1 0,0 0-1,0 0 1,1 0 0,0 0-1,-1 0 1,1 7 0,1-11-51,0 0-1,0 0 1,0 0 0,0-1 0,1 1 0,-1 0-1,0 0 1,0 0 0,1 0 0,-1 0-1,1-1 1,-1 1 0,1 0 0,-1 0 0,1-1-1,0 1 1,-1 0 0,1-1 0,0 1 0,-1-1-1,1 1 1,0-1 0,0 1 0,0-1 0,-1 1-1,1-1 1,0 0 0,0 1 0,0-1 0,0 0-1,0 0 1,0 0 0,-1 0 0,1 0 0,0 0-1,0 0 1,0 0 0,0 0 0,0 0 0,0 0-1,0-1 1,0 1 0,-1 0 0,1-1 0,0 1-1,1-1 1,4-1 33,0 0 0,0 0-1,-1-1 1,1 0 0,-1 0-1,0 0 1,0 0 0,0-1-1,0 0 1,0 0 0,-1-1-1,0 1 1,1-1 0,4-8 0,-5 7-38,1 0 0,-1-1 0,-1 0 0,1 1 1,-1-1-1,0-1 0,-1 1 0,0 0 0,0-1 1,0 1-1,0-12 0,-22 54-1810,8 8-1045,10-13-2597,3-27 1095,7-2-1115</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0.092"/>
    </inkml:context>
    <inkml:brush xml:id="br0">
      <inkml:brushProperty name="width" value="0.025" units="cm"/>
      <inkml:brushProperty name="height" value="0.025" units="cm"/>
    </inkml:brush>
  </inkml:definitions>
  <inkml:trace contextRef="#ctx0" brushRef="#br0">74 1 6246,'0'0'11702,"0"12"-10592,-2 23-81,-2 1 0,-1-1 0,-19 62 0,13-57-542,2-1 0,1 1 0,-3 67 0,27-138 522,15-80-441,-24 82-556,0-1 0,2 1 1,2 0-1,0 1 0,22-37 0,-32 63-36,0 1 0,0-1 0,0 0 0,0 1 0,0-1 0,1 1-1,-1-1 1,1 1 0,-1-1 0,1 1 0,0 0 0,-1 0 0,1 0 0,0 0 0,0 0 0,0 0 0,-1 1 0,1-1-1,0 1 1,0-1 0,0 1 0,0 0 0,0-1 0,0 1 0,4 1 0,-4-1-31,-1 1 1,1 0-1,-1-1 0,1 1 1,-1 0-1,1 0 1,-1 0-1,1 0 0,-1 1 1,0-1-1,1 0 0,-1 0 1,0 1-1,0-1 1,0 1-1,0-1 0,-1 1 1,1 0-1,0-1 0,0 1 1,-1 0-1,1-1 1,-1 1-1,0 0 0,1-1 1,-1 1-1,0 0 1,0 3-1,-1 1 144,0-1 1,0 1-1,-1 0 1,1-1-1,-1 1 1,0-1-1,-1 1 1,1-1-1,-1 0 1,0 0-1,0 0 1,-1 0-1,0-1 1,0 1 0,0-1-1,0 0 1,0 0-1,-1 0 1,0-1-1,0 0 1,0 0-1,0 0 1,0 0-1,-1-1 1,1 0-1,-1 0 1,1 0-1,-1-1 1,-10 1-1,15-2-152,0 0-1,1-1 1,-1 1 0,1-1-1,-1 0 1,1 1-1,-1-1 1,1 1 0,-1-1-1,1 0 1,0 1-1,-1-1 1,1 0 0,0 1-1,-1-1 1,1 0-1,0 0 1,0 1 0,0-1-1,0 0 1,0 0-1,0 1 1,0-1 0,0 0-1,0 0 1,0 0 0,0 1-1,0-1 1,1 0-1,-1 1 1,0-1 0,0 0-1,1 0 1,0 0-1,8-30-3007,6-1-1216,2-5-2525</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0.436"/>
    </inkml:context>
    <inkml:brush xml:id="br0">
      <inkml:brushProperty name="width" value="0.025" units="cm"/>
      <inkml:brushProperty name="height" value="0.025" units="cm"/>
    </inkml:brush>
  </inkml:definitions>
  <inkml:trace contextRef="#ctx0" brushRef="#br0">61 1 11627,'0'0'6438,"5"46"-4420,-5-7-256,-7 8 320,-6 3-481,0 3-544,1-3-640,1-7-257,4-7-96,4-10-64,3-11-417,0-11-608,3-4-672,8-11-449,-2-12-1217,1-7-2499,-1-4-4804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0.793"/>
    </inkml:context>
    <inkml:brush xml:id="br0">
      <inkml:brushProperty name="width" value="0.025" units="cm"/>
      <inkml:brushProperty name="height" value="0.025" units="cm"/>
    </inkml:brush>
  </inkml:definitions>
  <inkml:trace contextRef="#ctx0" brushRef="#br0">0 1 8072,'0'0'3235</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1.137"/>
    </inkml:context>
    <inkml:brush xml:id="br0">
      <inkml:brushProperty name="width" value="0.025" units="cm"/>
      <inkml:brushProperty name="height" value="0.025" units="cm"/>
    </inkml:brush>
  </inkml:definitions>
  <inkml:trace contextRef="#ctx0" brushRef="#br0">0 104 10250,'0'0'13068,"1"7"-12486,-1-5-530,0-1 0,0 1 0,0 0 0,1 0 0,-1-1 0,1 1 0,-1 0 0,1 0 0,0-1 0,-1 1 0,1-1 0,0 1 0,0 0 0,0-1 0,0 0 0,3 3 0,-4-4-26,1 1 1,-1-1 0,1 0-1,0 0 1,-1 1-1,1-1 1,-1 0 0,1 0-1,0 0 1,-1 0-1,1 0 1,-1 0-1,1 0 1,0 0 0,-1 0-1,1 0 1,0 0-1,-1 0 1,1 0 0,-1-1-1,1 1 1,0 0-1,20-20 395,-17 14-387,0-1 0,0 0 0,0 0 0,-1-1 0,0 1 0,-1-1 0,1 0 0,-1 1 0,-1-1 0,0 0 0,0 0 0,0 0 0,-1-9 0,0 17-31,0-1 0,-1 1 0,1 0 0,0-1 0,0 1 0,0 0 0,0-1 1,-1 1-1,1 0 0,0-1 0,0 1 0,0 0 0,-1-1 0,1 1 0,0 0 1,-1 0-1,1-1 0,0 1 0,-1 0 0,1 0 0,0-1 0,-1 1 0,1 0 1,0 0-1,-1 0 0,1 0 0,-1 0 0,1 0 0,0 0 0,-1 0 0,1 0 1,-1 0-1,1 0 0,0 0 0,-1 0 0,1 0 0,-1 0 0,1 0 0,0 0 1,-1 0-1,1 0 0,0 1 0,-1-1 0,1 0 0,-1 0 0,1 0 0,0 1 1,0-1-1,-1 0 0,1 1 0,-1-1 0,-18 14 5,10-4 7,5-6 40,1 1 1,-1-1-1,1 0 1,-1 1-1,2 0 1,-1 0-1,0 0 1,1 0-1,0 0 0,-2 8 1,4-12 227,25-26 392,-18 19-6213,-7 8 4995,-1 5-4375,-5-4-3474,3-3 3774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2.167"/>
    </inkml:context>
    <inkml:brush xml:id="br0">
      <inkml:brushProperty name="width" value="0.025" units="cm"/>
      <inkml:brushProperty name="height" value="0.025" units="cm"/>
    </inkml:brush>
  </inkml:definitions>
  <inkml:trace contextRef="#ctx0" brushRef="#br0">6 125 10698,'0'0'315,"0"1"0,0 0 0,0-1 0,0 1 0,0 0 0,1-1 0,-1 1 0,0-1 0,0 1 0,1 0 0,-1-1 0,0 1 0,1-1 0,-1 1 0,0 0 0,1-1 0,-1 1 0,1-1 0,-1 0 0,1 1 0,-1-1 0,1 1 0,-1-1 0,1 0 0,0 1 0,-1-1 0,1 0 0,-1 0 0,1 1 0,0-1 0,-1 0 0,2 0 0,31-1 3016,-24-1-3112,1-1-1,-1 0 1,1 0 0,11-7-1,-12 4-57,0 0-1,0-1 1,-1 0-1,11-11 1,-16 15-141,-1 0 0,1-1 0,0 1 0,-1 0 1,0-1-1,0 0 0,0 1 0,0-1 0,-1 0 1,1 0-1,-1 0 0,0 0 0,0 0 0,0-6 1,-1 10-14,-1-1 1,1 0 0,0 0-1,-1 1 1,1-1 0,-1 0 0,1 1-1,-1-1 1,1 0 0,-1 1 0,1-1-1,-1 1 1,1-1 0,-1 1 0,0-1-1,1 1 1,-1 0 0,0-1-1,0 1 1,1 0 0,-1-1 0,0 1-1,0 0 1,1 0 0,-1 0 0,0 0-1,0-1 1,0 1 0,1 0-1,-1 1 1,0-1 0,0 0 0,0 0-1,1 0 1,-1 0 0,0 1 0,-1-1-1,-34 11 52,26-5 5,1 0 0,-1 1 0,1 0 0,1 1 0,-1 0 0,1 0 0,1 1 0,0 0 0,0 1 0,0-1 1,1 1-1,1 0 0,0 1 0,0-1 0,1 1 0,0 0 0,1 0 0,0 0 0,1 1 0,0-1 0,0 21 0,2-31-50,1 0 0,-1 1-1,0-1 1,1 0 0,-1 0 0,1 1 0,-1-1-1,1 0 1,-1 0 0,1 0 0,0 0-1,0 0 1,-1 0 0,1 0 0,0 0-1,0 0 1,0 0 0,0 0 0,0 0-1,1-1 1,-1 1 0,0 0 0,2 0-1,1 1 31,0-1-1,1 0 1,0 1-1,-1-2 1,1 1-1,8 0 1,5-1 64,0-1 1,28-6 0,48-17-855,-36 0-4893,-44 14-708,-10 0-5077</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3.163"/>
    </inkml:context>
    <inkml:brush xml:id="br0">
      <inkml:brushProperty name="width" value="0.025" units="cm"/>
      <inkml:brushProperty name="height" value="0.025" units="cm"/>
    </inkml:brush>
  </inkml:definitions>
  <inkml:trace contextRef="#ctx0" brushRef="#br0">18 0 16239,'0'0'4031,"-2"9"-3492,-4 25 191,1 0-1,1 49 1,3-82-703,1 0 0,0 0 0,0 0 0,0 0 0,0 0 0,1 0 1,-1 1-1,0-1 0,0 0 0,1 0 0,-1 0 0,0 0 0,1 0 0,-1 0 0,1 0 1,-1 0-1,1 0 0,0 0 0,-1-1 0,1 1 0,0 0 0,0 0 0,0 0 0,-1-1 1,1 1-1,2 0 0,-1 0 16,0-1 1,0 1 0,0-1-1,0 0 1,0 0 0,1 0-1,-1 0 1,0 0 0,0 0-1,0-1 1,0 1 0,0-1-1,2 0 1,8-3 110,-1-1 0,0-1 0,17-10 0,1-7-55,-24 18-73,0 0 0,0 1 0,1 0 0,0 0 0,-1 0 0,2 0 0,-1 1-1,0 0 1,1 0 0,9-2 0,-16 6 9,1 0 0,0 0 0,0 0 0,-1 0 0,1 0 0,-1 0-1,1 0 1,-1 0 0,1 0 0,-1 0 0,0 0 0,0 0 0,1 0 0,-1 1-1,0-1 1,0 0 0,0 0 0,0 0 0,0 0 0,0 1 0,-1-1-1,1 0 1,-1 1 0,1 4 84,0 92 703,0-97-818,0 0 0,0 0 1,0-1-1,0 1 0,0 0 0,0 0 0,1 0 1,-1-1-1,0 1 0,0 0 0,0 0 0,1-1 1,-1 1-1,0 0 0,1-1 0,-1 1 0,1 0 1,-1-1-1,1 1 0,-1-1 0,1 1 0,-1-1 0,1 1 1,0-1-1,-1 1 0,1-1 0,0 1 0,-1-1 1,2 1-1,21-6 191,20-26 55,-19 8-210,-17 14-102,1 1 1,0 0-1,1 1 1,-1 0-1,1 0 0,1 1 1,-1 0-1,1 0 0,13-5 1,-22 11 53,-1 0 1,1 0-1,-1 0 1,1 0 0,-1 0-1,1 0 1,-1 0-1,1 0 1,-1 0-1,1 0 1,-1 0-1,1 0 1,-1 0 0,0 1-1,1-1 1,-1 0-1,1 0 1,-1 0-1,1 1 1,-1-1 0,0 0-1,1 0 1,-1 1-1,1-1 1,-1 1-1,0-1 1,0 0 0,1 1-1,-1-1 1,0 0-1,1 1 1,-1-1-1,0 1 1,3 22-36,-9 22 2,-9-2-499,-1-21-2737,13-61-8590,3 6 3817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3.491"/>
    </inkml:context>
    <inkml:brush xml:id="br0">
      <inkml:brushProperty name="width" value="0.025" units="cm"/>
      <inkml:brushProperty name="height" value="0.025" units="cm"/>
    </inkml:brush>
  </inkml:definitions>
  <inkml:trace contextRef="#ctx0" brushRef="#br0">1 0 12043,'0'0'8232,"24"57"-10186,-13-53-3619</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3.866"/>
    </inkml:context>
    <inkml:brush xml:id="br0">
      <inkml:brushProperty name="width" value="0.025" units="cm"/>
      <inkml:brushProperty name="height" value="0.025" units="cm"/>
    </inkml:brush>
  </inkml:definitions>
  <inkml:trace contextRef="#ctx0" brushRef="#br0">103 0 8872,'0'0'12610,"-8"10"-11890,-4 6-347,1 0 0,0 1-1,2 0 1,0 1-1,1 0 1,0 0 0,2 1-1,0 0 1,-5 33 0,9-43-303,1 1 0,1-1 1,0 0-1,0 0 1,0 1-1,1-1 1,1 0-1,3 13 1,-4-20-66,0 1 0,1 0 0,-1 0 0,1-1 1,0 1-1,0-1 0,0 1 0,0-1 0,0 0 1,1 0-1,-1 0 0,1 0 0,-1 0 0,1 0 1,0-1-1,-1 1 0,1-1 0,0 0 0,0 0 0,0 0 1,0 0-1,0 0 0,0-1 0,1 1 0,-1-1 1,0 0-1,4 0 0,1-1 6,0 1 0,0-1 0,-1-1 0,1 1 0,-1-1 0,1-1 0,-1 1 0,0-1 0,0 0 0,0-1 0,10-7 0,-14 10 14,0-1 0,0-1-1,0 1 1,0 0 0,0-1 0,0 1 0,-1-1-1,0 0 1,1 0 0,-1 0 0,0 0-1,0 0 1,-1-1 0,1 1 0,-1 0-1,1-1 1,-1 0 0,0 1 0,-1-1-1,1 1 1,0-1 0,-1 0 0,0 1-1,0-1 1,0 0 0,-1-4 0,0 7 11,0 0 1,0-1-1,0 1 1,0 0-1,0 0 1,0 0-1,0 0 1,-1 0-1,1 0 1,0 0-1,-1 0 1,1 0-1,-1 0 1,1 1 0,-1-1-1,1 1 1,-1-1-1,1 1 1,-1 0-1,0-1 1,1 1-1,-1 0 1,1 0-1,-4 1 1,-43 0 202,47-1-217,-2 0-13,0 0 0,0 1 0,0-1 0,0 1 0,0-1 0,0 1 0,1 0 0,-1 0 0,0 0 0,0 1 1,1-1-1,-1 1 0,1-1 0,-1 1 0,1 0 0,0 0 0,-1 0 0,1 0 0,0 0 0,0 0 0,1 1 0,-1-1 0,0 1 0,1-1 0,-2 5 0,4-6-8,-1 0 1,1 0-1,0-1 1,0 1-1,0 0 0,0-1 1,0 1-1,0-1 0,1 1 1,-1-1-1,0 0 0,0 1 1,0-1-1,0 0 1,0 0-1,0 0 0,1 0 1,-1 0-1,0 0 0,0 0 1,0 0-1,0 0 1,3-1-1,0 0 3,8 0-58,0-1-1,0 0 0,0-1 1,-1-1-1,1 0 0,-1-1 1,0 0-1,0 0 0,-1-1 1,0 0-1,15-13 0,49-24-1280,-74 46 1359,1 0 0,-1 0 0,0 1 0,0-1 0,0 0 0,0 1 0,-1-1 0,1 0 0,-2 4 0,-30 72 785,22-60-576,2 1 0,0 0 0,-4 22 0,12-42-259,0 1 1,0-1-1,0 0 1,1 0-1,-1 0 1,0 0-1,1 1 1,-1-1 0,0 0-1,0 0 1,1 0-1,-1 0 1,0 0-1,1 0 1,-1 0-1,0 0 1,1 0-1,-1 0 1,0 0-1,0 0 1,1 0-1,-1 0 1,0 0 0,1 0-1,-1 0 1,0 0-1,1 0 1,-1 0-1,0-1 1,0 1-1,1 0 1,-1 0-1,0 0 1,0-1-1,1 1 1,-1 0-1,0 0 1,0 0 0,0-1-1,1 1 1,-1 0-1,0 0 1,0-1-1,0 1 1,0 0-1,0-1 1,1 1-1,13-12-1848,6-8-2487,2-4-2200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4.801"/>
    </inkml:context>
    <inkml:brush xml:id="br0">
      <inkml:brushProperty name="width" value="0.025" units="cm"/>
      <inkml:brushProperty name="height" value="0.025" units="cm"/>
    </inkml:brush>
  </inkml:definitions>
  <inkml:trace contextRef="#ctx0" brushRef="#br0">25 148 12396,'0'0'6582,"9"-3"-6011,3 0-62,0-1 0,0-1 0,-1 0 0,0-1 0,17-12 0,-23 16-347,-1-1-1,0 0 1,0 0 0,-1-1 0,1 1-1,-1-1 1,1 0 0,-1 0 0,0 0-1,-1 0 1,1 0 0,-1-1 0,0 1-1,0-1 1,0 1 0,-1-1 0,1 0-1,-1 0 1,1-9 0,-2 13-141,-1 0 0,1 0 0,0 1 0,-1-1 0,1 0 0,-1 0 1,1 1-1,-1-1 0,1 0 0,-1 1 0,0-1 0,1 0 0,-1 1 0,0-1 1,1 1-1,-1-1 0,0 1 0,0 0 0,0-1 0,1 1 0,-1 0 0,0-1 1,0 1-1,0 0 0,0 0 0,1 0 0,-1 0 0,0 0 0,0 0 0,0 0 0,0 0 1,0 0-1,0 0 0,1 0 0,-1 1 0,0-1 0,0 0 0,0 1 0,1-1 1,-3 1-1,-36 15 559,28-6-306,-1 0 0,2 1-1,-1 0 1,2 1-1,-12 16 1,17-23-193,1 1 0,-1 0 0,1-1 0,0 1 0,0 1 0,1-1 0,0 0 0,0 1 0,0-1 0,1 1 0,0-1 0,0 1 0,1 0 0,0 8 0,1-14-77,-1 0 0,1 0 0,0 1 1,0-1-1,0 0 0,0 0 0,0 0 1,0 0-1,0-1 0,0 1 0,0 0 1,0 0-1,1-1 0,-1 1 1,0 0-1,1-1 0,-1 1 0,0-1 1,1 0-1,-1 0 0,0 1 0,1-1 1,-1 0-1,1 0 0,-1 0 0,0 0 1,1 0-1,-1-1 0,0 1 1,3-1-1,45-10-56,-30 1-337,0 0 0,-1-1 0,-1-1 0,0-1 0,30-28 0,9-7-240,-56 48 632,0-1-1,0 1 1,0 0 0,1 0 0,-1 0-1,0 0 1,0 0 0,1-1-1,-1 1 1,0 0 0,0 0 0,0 0-1,1 0 1,-1 0 0,0 0 0,1 0-1,-1 0 1,0 0 0,0 0 0,1 0-1,-1 0 1,0 0 0,0 0 0,1 0-1,-1 0 1,0 0 0,0 0 0,1 0-1,-1 0 1,0 0 0,0 0-1,1 1 1,-1-1 0,0 0 0,0 0-1,0 0 1,1 0 0,-1 1 0,0-1-1,0 0 1,0 0 0,0 0 0,0 1-1,1-1 1,-1 0 0,0 0 0,0 1-1,0-1 1,0 0 0,0 0 0,0 1-1,0-1 1,0 0 0,0 0 0,0 1-1,2 26 348,-10 29 273,-3-9 253,32-56-428,31-32-574,-41 31-117,0 0-1,1 1 1,0 0 0,1 1-1,0 1 1,0 0-1,0 0 1,17-5-1,-29 12 239,-1 0-1,1 0 1,0-1-1,-1 1 1,1 0-1,-1 0 1,1 0-1,0 0 1,-1 0-1,1 0 1,0 0-1,-1 0 1,1 0-1,0 0 1,-1 0-1,1 0 1,0 0-1,-1 1 1,1-1-1,0 0 1,-1 0-1,1 1 1,-1-1-1,1 1 1,-1-1-1,1 0 1,-1 1-1,1-1 1,-1 1 0,1-1-1,-1 1 1,0-1-1,1 2 1,-1 25 227,-23 36 632,20-56-724,3-7-114,-1 0 0,1 1 0,0-1-1,0 0 1,-1 0 0,1 1 0,0-1 0,0 0 0,0 1 0,-1-1 0,1 0 0,0 0-1,0 1 1,0-1 0,0 0 0,0 1 0,0-1 0,0 0 0,-1 1 0,1-1-1,0 0 1,0 1 0,0-1 0,1 1 0,-1-1 0,0 0 0,0 1 0,0-1 0,0 0-1,0 1 1,0-1 0,0 0 0,0 0 0,1 1 0,-1-1 0,0 0 0,0 1 0,1-1-1,-1 0 1,0 0 0,0 1 0,1-1 0,-1 0 0,0 0 0,1 1 0,19-10 235,36-33-515,-41 31 112,-8 5 20,-1 1 0,1 0-1,1 0 1,-1 1 0,1 0 0,-1 0 0,1 1 0,0 0 0,1 0 0,-1 1-1,17-3 1,-24 5 138,-1 0 0,1 1-1,0-1 1,-1 0 0,1 0-1,0 1 1,-1-1 0,1 0-1,0 1 1,-1-1 0,1 1-1,-1-1 1,1 0 0,-1 1-1,1-1 1,-1 1 0,1 0-1,-1-1 1,0 1 0,1-1-1,-1 1 1,0 0 0,1-1-1,-1 1 1,0 0 0,0-1-1,0 1 1,1 0 0,-1-1-1,0 1 1,0 0 0,0 0-1,0 0 1,-1 37 630,2-3 233,1-34-844,0-1 1,1 0 0,-1 0-1,1 0 1,-1 0-1,1 0 1,-1 0-1,1-1 1,-1 1-1,1-1 1,-1 1-1,0-1 1,5-2 0,54-31-265,-53 28-27,0 1-1,1-1 0,0 1 1,0 1-1,1 0 1,-1 0-1,1 1 0,0 0 1,0 0-1,0 1 0,20-1 1,-30 3 282,1 0 0,0 0 0,0 0 0,-1 1 1,1-1-1,0 0 0,-1 0 0,1 0 0,0 1 1,-1-1-1,1 1 0,-1-1 0,1 0 0,0 1 1,-1-1-1,1 1 0,-1-1 0,1 1 0,-1-1 1,0 1-1,1 0 0,-1-1 0,1 1 0,-1-1 1,0 1-1,0 0 0,1-1 0,-1 1 0,0 0 1,0-1-1,0 1 0,0 0 0,0 1 0,-1 32 1331,0-31-1319,1 0 0,-1 0 0,1-1-1,0 1 1,0 0 0,0 0 0,0 0 0,0-1 0,1 1-1,-1 0 1,2 3 0,8-7-5521,-2-7-1527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6:16.713"/>
    </inkml:context>
    <inkml:brush xml:id="br0">
      <inkml:brushProperty name="width" value="0.025" units="cm"/>
      <inkml:brushProperty name="height" value="0.025" units="cm"/>
    </inkml:brush>
  </inkml:definitions>
  <inkml:trace contextRef="#ctx0" brushRef="#br0">0 130 5990,'0'0'-1025,"8"-7"1089,0 1-51,0 0 1,1 0-1,-1 1 1,1 0-1,0 1 1,1 0-1,-1 0 1,1 1-1,-1 0 1,1 1 0,0 0-1,0 0 1,0 1-1,12 0 1,1 3-7,1 1 0,-1 1 0,0 1 0,0 1 1,24 10-1,41 10 3,-39-17-58,1-2 0,1-2 1,-1-2-1,0-2 0,61-7 0,245-55-247,-254 39 277,151-11 0,-194 29 2,-1 4 0,0 2-1,1 2 1,65 14 0,-6 7 11,-1 1 99,1-5 0,155 7 0,-180-27-38,0-4 0,0-4 0,113-24 0,-50-3 63,-52 9-45,2 4 1,0 5-1,111-2 1,171 32-1153,-318-9-465</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6.060"/>
    </inkml:context>
    <inkml:brush xml:id="br0">
      <inkml:brushProperty name="width" value="0.025" units="cm"/>
      <inkml:brushProperty name="height" value="0.025" units="cm"/>
    </inkml:brush>
  </inkml:definitions>
  <inkml:trace contextRef="#ctx0" brushRef="#br0">136 91 6662,'1'-1'568,"-1"-1"0,1 1 0,-1-1 0,1 1 0,-1-1 0,0 0 0,1 1 0,-1-1 0,0 0 0,0 1 0,0-1 0,0 1 0,-1-1 0,1 0-1,0 1 1,-1-1 0,1 0 0,-1 1 0,1-1 0,-1 1 0,0-1 0,-1-1 0,1 2-343,0 0 0,-1 1 0,1-1 1,0 1-1,0-1 0,-1 1 0,1 0 0,0-1 0,-1 1 1,1 0-1,-1 0 0,1 0 0,0 0 0,-1 0 0,1 0 1,-1 0-1,1 1 0,0-1 0,-1 0 0,-1 2 0,-4 0-121,0 1 0,0 0 0,1 0 0,-1 1 0,1 0 0,0 0 0,0 1 0,-10 9 0,11-7-60,0 1 0,0 0-1,1-1 1,1 1-1,-6 14 1,6 12 38,3-33-78,0 0 0,0 0 0,0-1 0,1 1 0,-1 0 0,0 0 0,1 0 0,-1-1 0,1 1 0,-1 0 0,1 0 0,-1-1 0,1 1 0,-1 0 0,1-1 0,0 1 0,-1-1 0,1 1 0,0-1 1,0 1-1,-1-1 0,1 1 0,0-1 0,0 0 0,0 0 0,0 1 0,-1-1 0,1 0 0,1 0 0,7 0 17,0 0 1,0 0 0,0-1-1,0-1 1,0 0-1,0 0 1,0-1 0,-1 1-1,1-2 1,-1 0-1,0 0 1,0 0 0,0-1-1,9-7 1,9-8-25,-2 0 0,38-40 0,-57 55-17,-2 3 14,0-1 0,0 0 0,-1 0 0,1 0 0,-1 0-1,1 0 1,-1-1 0,0 1 0,0-1 0,-1 1-1,1-1 1,-1 0 0,0 1 0,1-5 0,-30 46-160,19-25 234,1 1-1,0 1 0,1-1 1,1 1-1,1 0 1,0 0-1,-5 26 0,10-40-51,0 0-1,-1 0 0,1 0 0,0-1 0,0 1 0,0 0 0,0 0 1,0 0-1,0 0 0,0-1 0,1 1 0,-1 0 0,0 0 1,0 0-1,1-1 0,-1 1 0,0 0 0,1 0 0,-1-1 1,1 1-1,-1 0 0,1-1 0,-1 1 0,1 0 0,-1-1 1,1 1-1,0-1 0,1 2 0,-1-2 4,1 0-1,0 1 1,-1-1 0,1 0-1,0 0 1,-1 0-1,1 0 1,-1 0 0,1-1-1,0 1 1,-1 0-1,1-1 1,2 0 0,4-2 24,1-1 1,-1 0-1,-1 0 1,11-8 0,-2-1-35,-1-1 1,0-1 0,19-26 0,16-15-605,-54 97 227,-4-13 404,2-12 26,1 0 0,1 0 1,1 1-1,-3 28 0,7-44-56,0-1 1,-1 1-1,1-1 0,0 1 0,0-1 1,0 0-1,0 1 0,0-1 0,-1 0 1,1 0-1,0 0 0,0 1 0,0-1 1,0 0-1,0 0 0,0-1 0,0 1 1,0 0-1,0 0 0,0 0 0,-1-1 1,1 1-1,0 0 0,0-1 0,0 1 1,0 0-1,-1-1 0,2 0 1,8-6-75,-1 0 1,0-1-1,0 0 1,0 0 0,-1-1-1,-1 0 1,11-15-1,-18 24 66,0 0 0,0 0 0,0 0 0,0 0 0,0 1 0,0-1 0,0 0 0,0 0 0,0 0-1,0 0 1,0 0 0,1 0 0,-1 0 0,0 0 0,0 0 0,0 0 0,0 0 0,0 0 0,0 0 0,0 0 0,0 0-1,1 0 1,-1 0 0,0 0 0,0 0 0,0 0 0,0 0 0,0 0 0,0 0 0,0 0 0,0 0 0,1 0 0,-1 0-1,0 0 1,0 0 0,0 0 0,0 0 0,0 0 0,0 0 0,0 0 0,0-1 0,0 1 0,0 0 0,0 0 0,1 0-1,-1 0 1,0 0 0,0 0 0,0 0 0,0 0 0,0 0 0,0 0 0,0-1 0,0 1 0,0 0 0,0 0 0,-2 16 0,-7 21 80,3-17 6,1-1 0,1 1 0,1 1 0,0-1 0,1 39 0,2-35-75,-1-1-1,-2 1 1,-9 44 0,11-65 17,1 0 0,-1-1 0,0 1 0,0-1 0,0 1 0,0-1 0,0 1 0,-1-1 0,1 1 0,-1-1 0,1 0 0,-1 0 0,0 0 0,0 0 0,0 0 1,0 0-1,0-1 0,-1 1 0,1-1 0,0 1 0,-1-1 0,1 0 0,-1 0 0,1 0 0,-1 0 0,0 0 0,1-1 0,-1 1 0,0-1 0,0 0 0,1 0 0,-1 0 0,0 0 0,-3 0 0,2-1 14,0 0-1,1-1 1,-1 1-1,0-1 1,0 0-1,1 1 1,-1-2-1,1 1 1,-1 0-1,1-1 1,0 1 0,0-1-1,0 0 1,1 0-1,-1 0 1,1-1-1,-1 1 1,1-1-1,0 1 1,0-1-1,1 0 1,-3-4-1,2 2-30,0-1 0,1 1-1,-1 0 1,1 0 0,0-1-1,1 1 1,0-1 0,0 1 0,0-1-1,1 1 1,0 0 0,0-1-1,0 1 1,1 0 0,0 0 0,0 0-1,1 0 1,-1 0 0,1 0-1,6-8 1,-2 6-90,1 0 1,-1 0-1,1 1 1,0 0-1,1 0 0,0 1 1,0 0-1,0 1 0,1 0 1,0 0-1,16-4 0,44-17-6010,-38 12-1382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41.645"/>
    </inkml:context>
    <inkml:brush xml:id="br0">
      <inkml:brushProperty name="width" value="0.025" units="cm"/>
      <inkml:brushProperty name="height" value="0.025" units="cm"/>
    </inkml:brush>
  </inkml:definitions>
  <inkml:trace contextRef="#ctx0" brushRef="#br0">1 119 11499,'0'0'6844,"5"-9"-6593,-3 5-181,0 0 1,0 0 0,0 0 0,0 1 0,1-1 0,0 1 0,0 0 0,-1 0 0,2 0 0,-1 0-1,0 0 1,1 0 0,-1 1 0,1 0 0,0 0 0,0 0 0,0 0 0,0 0 0,0 1-1,0 0 1,0 0 0,0 0 0,1 0 0,5 1 0,-9 0-29,0 0 0,1 1 1,-1-1-1,0 0 0,0 1 1,0 0-1,0-1 0,0 1 0,0 0 1,0-1-1,-1 1 0,1 0 1,0 0-1,0 0 0,-1-1 0,1 1 1,0 0-1,-1 0 0,1 0 0,-1 0 1,1 1-1,-1-1 0,1 0 1,-1 0-1,0 0 0,0 0 0,1 0 1,-1 0-1,0 1 0,0-1 0,0 2 1,0 48 743,0-38-523,-1-3-140,1-4-95,0-1-1,0 1 1,0 0-1,1 0 1,0 0-1,0-1 1,2 8-1,-2-12-8,0 0 0,0 1 1,0-1-1,0 0 0,0 1 0,0-1 0,0 0 0,0 0 0,1 0 0,-1 0 0,0 0 0,1 0 0,-1 0 0,1 0 0,-1-1 0,1 1 0,-1-1 1,1 1-1,-1-1 0,1 1 0,-1-1 0,1 0 0,0 0 0,-1 0 0,1 0 0,0 0 0,-1 0 0,1 0 0,0 0 0,2-2 0,3 0 76,-1 0 0,1 0 1,-1-1-1,0 0 0,0 0 0,0-1 0,0 0 0,-1 0 0,1 0 0,-1-1 0,0 1 0,0-1 0,-1 0 0,6-9 0,-5 8 154,0-1-1,0 1 1,-1-1 0,0-1-1,0 1 1,-1 0 0,0-1-1,0 0 1,-1 0 0,0 0-1,2-16 1,-12 19 142,3 3-2285,16-8-452,18-13-6713,-14 8 101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42.394"/>
    </inkml:context>
    <inkml:brush xml:id="br0">
      <inkml:brushProperty name="width" value="0.025" units="cm"/>
      <inkml:brushProperty name="height" value="0.025" units="cm"/>
    </inkml:brush>
  </inkml:definitions>
  <inkml:trace contextRef="#ctx0" brushRef="#br0">121 100 12396,'0'0'9812,"-8"2"-9674,5-2-134,0 1-1,0 0 0,1 0 0,-1 0 1,0 1-1,0-1 0,1 0 0,-1 1 0,1 0 1,0-1-1,-1 1 0,1 0 0,0 1 1,0-1-1,0 0 0,0 0 0,-2 6 0,1-3 20,1 0 0,0 0 0,1 0-1,-1 1 1,1-1 0,0 0 0,0 1-1,1-1 1,-1 1 0,1-1 0,1 8-1,0-11-7,-1 0-1,1 0 0,0-1 0,0 1 0,0 0 0,0-1 0,0 1 0,0-1 0,0 1 0,0-1 1,1 1-1,-1-1 0,0 0 0,1 0 0,-1 0 0,1 0 0,0 0 0,-1 0 0,1 0 0,2 1 1,48 17 70,-28-10-50,-19-8-31,-1 1-1,1 0 1,-1 1 0,0-1 0,1 1-1,-1 0 1,-1 0 0,1 0-1,0 1 1,-1-1 0,1 1 0,-1 0-1,0 0 1,-1 0 0,1 0 0,0 0-1,-1 1 1,0-1 0,0 1 0,-1 0-1,1-1 1,-1 1 0,0 0-1,1 9 1,-3-9 13,1 1 0,-1-1 0,0 1 0,0-1-1,0 0 1,-1 0 0,0 0 0,0 0 0,0 0-1,-1 0 1,0 0 0,1 0 0,-2-1 0,1 0 0,0 1-1,-1-1 1,0-1 0,0 1 0,0 0 0,0-1 0,-1 0-1,-7 4 1,6-3 95,0-1 0,-1 0-1,0-1 1,1 1 0,-1-1 0,0 0-1,0-1 1,-1 0 0,1 0 0,0 0-1,0-1 1,-8-1 0,12 1-83,0 0 0,0-1 1,0 1-1,0-1 0,0 0 0,1 0 1,-1 0-1,0 0 0,0 0 0,0-1 1,1 1-1,-1-1 0,1 0 0,-1 0 1,1 0-1,0 0 0,0 0 0,0 0 1,0-1-1,0 1 0,0-1 1,1 1-1,-1-1 0,1 0 0,0 1 1,0-1-1,0 0 0,0 0 0,0 0 1,0-3-1,0-1-28,0 1-1,1-1 1,-1 1 0,2 0-1,-1-1 1,1 1 0,0-1 0,0 1-1,0 0 1,1-1 0,0 1 0,0 0-1,1 0 1,0 1 0,0-1-1,0 0 1,1 1 0,5-7 0,7-5-4,0 1 0,1 0 0,37-25 0,-40 33 11,-1-2-1,0 1 1,0-2 0,-2 0 0,1 0 0,-1-1-1,-1 0 1,0-1 0,11-18 0,-20 29 17,0 0-1,0 0 1,0 0 0,0-1-1,0 1 1,0 0 0,0-1-1,-1 1 1,0 0-1,1-1 1,-1 1 0,0-1-1,0 1 1,0 0 0,0-1-1,-1 1 1,1-1 0,-1 1-1,1 0 1,-1-1 0,0 1-1,0 0 1,0 0 0,0-1-1,0 1 1,0 0 0,-1 0-1,1 0 1,-1 1 0,1-1-1,-1 0 1,0 0 0,0 1-1,0-1 1,0 1-1,0 0 1,0-1 0,0 1-1,-4-1 1,-1-1-5,1 1 1,-1 1-1,0-1 0,0 1 1,1 0-1,-1 0 0,0 1 1,0 0-1,0 1 0,0-1 1,0 1-1,0 0 0,-8 3 0,12-2-112,-1 0-1,1 0 0,0 0 0,0 0 0,0 0 0,0 1 0,0 0 0,1-1 0,-1 1 1,-2 5-1,-2 12-3246,7-19 3056,0 0 1,0-1-1,0 1 0,1 0 0,-1 0 0,0-1 1,1 1-1,-1 0 0,0-1 0,1 1 1,-1 0-1,1-1 0,-1 1 0,1-1 0,-1 1 1,1-1-1,0 1 0,-1-1 0,1 1 1,0-1-1,-1 0 0,1 1 0,0-1 0,-1 0 1,1 0-1,1 1 0,14 2-5845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42.737"/>
    </inkml:context>
    <inkml:brush xml:id="br0">
      <inkml:brushProperty name="width" value="0.025" units="cm"/>
      <inkml:brushProperty name="height" value="0.025" units="cm"/>
    </inkml:brush>
  </inkml:definitions>
  <inkml:trace contextRef="#ctx0" brushRef="#br0">161 1 13773,'0'0'4901,"-8"1"-3321,1 0-1431,0 1 1,0 0-1,1 0 1,-1 1-1,1 0 1,0 0-1,-1 1 1,1 0-1,1 0 1,-1 0-1,1 0 1,0 1-1,0 0 0,0 0 1,0 1-1,1-1 1,0 1-1,-4 7 1,2-2-43,0 1-1,1-1 1,0 1 0,1 0 0,0 0-1,1 0 1,0 1 0,1-1 0,0 1 0,1-1-1,1 1 1,0 0 0,2 12 0,-2-22-99,1 0 0,0 0 0,0-1 1,0 1-1,0 0 0,0-1 1,0 1-1,1-1 0,-1 1 1,1-1-1,0 0 0,0 0 1,-1 0-1,2 0 0,-1 0 0,0 0 1,0 0-1,0 0 0,1-1 1,-1 0-1,1 1 0,-1-1 1,1 0-1,0 0 0,0 0 0,-1-1 1,1 1-1,0-1 0,0 1 1,5-1-1,-2 1 16,0-1 1,0 0-1,1 0 0,-1-1 1,0 0-1,0 0 0,0 0 1,0-1-1,0 0 0,0 0 1,0 0-1,0-1 0,6-4 1,-6 3 88,-1-1 1,0 0 0,0 0 0,0 0-1,0-1 1,-1 1 0,0-1 0,0 0-1,-1 0 1,1-1 0,-1 1 0,-1-1-1,1 1 1,-1-1 0,0 0 0,-1 0-1,1 0 1,-1 0 0,-1 0 0,0 0-1,0-1 1,0 1 0,0 0 0,-1 0-1,-2-7 1,1 8-125,1 0 0,-1 1 0,0-1 0,0 0 0,-1 1 0,0 0 0,0 0 0,0 0 0,0 0 0,-1 0 0,0 1 0,0-1 0,0 1 0,-1 0 0,1 0 0,-1 1-1,0-1 1,0 1 0,0 0 0,0 0 0,-1 1 0,1 0 0,-1 0 0,1 0 0,-1 0 0,0 1 0,0 0 0,0 0 0,-11 1 0,7 4-3120,12 4-2546,2-5-2117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43.713"/>
    </inkml:context>
    <inkml:brush xml:id="br0">
      <inkml:brushProperty name="width" value="0.025" units="cm"/>
      <inkml:brushProperty name="height" value="0.025" units="cm"/>
    </inkml:brush>
  </inkml:definitions>
  <inkml:trace contextRef="#ctx0" brushRef="#br0">38 116 14189,'0'0'6337,"1"13"-5867,-4 48 30,-3 1 0,-21 92 0,24-126-107,9-35 915,12-45 189,-7 0-1201,-2 0 1,-3 0 0,-2-1 0,-3-57 0,-16 200 12,14-82-308,1 1 0,1 0 0,-1 0 0,2 0 0,-1-1 0,1 1-1,4 10 1,-6-18-1,1 1-1,0-1 0,-1 1 1,1-1-1,0 1 1,0-1-1,0 0 0,0 0 1,1 1-1,-1-1 1,0 0-1,0 0 0,1 0 1,-1 0-1,1-1 0,-1 1 1,1 0-1,2 0 1,-2 0 2,1-1 0,0 0 1,-1 0-1,1 0 0,0 0 0,0 0 1,-1-1-1,1 1 0,0-1 1,-1 0-1,1 0 0,-1 0 0,1 0 1,-1 0-1,3-2 0,5-4 15,0 0-1,-1-1 0,1 0 1,-2 0-1,1-1 1,-2 0-1,1 0 0,-1-1 1,11-20-1,-6 9 7,-1 0 0,-2-1-1,0 0 1,6-26 0,-27 93-8,-13 45 28,-19 122 0,44-210-159,-1-1 0,1 1 0,0 0-1,0 0 1,0-1 0,0 1 0,0 0 0,0 0-1,0 0 1,1-1 0,-1 1 0,1 0-1,-1-1 1,1 1 0,0 0 0,-1-1 0,1 1-1,0-1 1,0 1 0,0-1 0,0 1-1,2 1 1,-1-2-73,0-1 0,-1 1-1,1-1 1,0 0 0,0 0 0,-1 0-1,1 0 1,0 0 0,0 0 0,-1 0-1,1 0 1,0 0 0,0-1 0,-1 1 0,1-1-1,-1 0 1,1 1 0,0-1 0,-1 0-1,1 0 1,-1 0 0,1 0 0,-1 0-1,2-2 1,15-12-5021,-3-1-2323</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44.061"/>
    </inkml:context>
    <inkml:brush xml:id="br0">
      <inkml:brushProperty name="width" value="0.025" units="cm"/>
      <inkml:brushProperty name="height" value="0.025" units="cm"/>
    </inkml:brush>
  </inkml:definitions>
  <inkml:trace contextRef="#ctx0" brushRef="#br0">27 1 14670,'0'0'7239,"-1"53"-5734,-3-24-352,0 5-256,-1-1-641,-1 0-160,3-3-64,1-6 0,1-8-160,1-9-512,0-26-3941,2-7 1507,2-8-2756,3-2-4452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44.403"/>
    </inkml:context>
    <inkml:brush xml:id="br0">
      <inkml:brushProperty name="width" value="0.025" units="cm"/>
      <inkml:brushProperty name="height" value="0.025" units="cm"/>
    </inkml:brush>
  </inkml:definitions>
  <inkml:trace contextRef="#ctx0" brushRef="#br0">4 9 7687,'0'0'16848,"-2"-8"-16335,2 19-385,0-1-32,0-3-128,0-5-1217,-1-15-14991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1.901"/>
    </inkml:context>
    <inkml:brush xml:id="br0">
      <inkml:brushProperty name="width" value="0.025" units="cm"/>
      <inkml:brushProperty name="height" value="0.025" units="cm"/>
    </inkml:brush>
  </inkml:definitions>
  <inkml:trace contextRef="#ctx0" brushRef="#br0">7173 0 8168,'0'0'-160,"10"12"-364,-3-2 664,1 1-1,-1-1 0,-1 1 1,0 0-1,-1 1 0,0-1 1,-1 1-1,0 0 0,4 19 1,4 65 678,-3 0 1,-8 180-1,-10-216-161,-1 0 0,-4-1-1,-36 98 1,40-127-593,-34 86-324,-69 126 0,30-68 49,10-18 858,-6-3 0,-185 265 0,206-341-622,-3-3 1,-4-2-1,-3-3 1,-3-3-1,-2-4 0,-137 90 1,41-53 200,-4-8-1,-4-7 1,-3-8 0,-4-8 0,-2-8-1,-365 67 1,26-75-772,-3-39 432,101-5 11,141 3-3,-710 15-34,728-28-83,-249 3 238,345 9 1610,-315 57 1,477-65-1431,-35 9 385,43-11-540,1 0 0,-1 1 0,1-1 1,-1 1-1,1 0 0,-1-1 0,1 1 1,-1 0-1,1 0 0,0 0 0,-1 0 1,1 0-1,0 0 0,0 0 0,0 1 1,0-1-1,0 0 0,0 1 0,0-1 1,0 1-1,-1 1 0,3-1-30,-1-1 0,1 1 0,-1-1 0,1 1 0,0-1 0,0 0 0,-1 0-1,1 1 1,0-1 0,0 0 0,0 0 0,0 0 0,1 0 0,-1 0 0,0 0 0,0 0-1,1 0 1,-1 0 0,0-1 0,1 1 0,-1-1 0,0 1 0,1-1 0,-1 1 0,1-1 0,-1 0-1,4 1 1,50 9 55,-52-10-54,61 7-234,-1-4 1,80-5 0,36-15-8427,-124 10 2627</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2.319"/>
    </inkml:context>
    <inkml:brush xml:id="br0">
      <inkml:brushProperty name="width" value="0.025" units="cm"/>
      <inkml:brushProperty name="height" value="0.025" units="cm"/>
    </inkml:brush>
  </inkml:definitions>
  <inkml:trace contextRef="#ctx0" brushRef="#br0">1 116 7559,'0'0'1938,"4"-9"-972,-2 4-815,0 0 1,0 1-1,1-1 0,-1 1 0,1-1 0,0 1 0,1 0 1,-1 0-1,1 0 0,0 1 0,-1-1 0,2 1 0,-1 0 0,0 0 1,1 0-1,-1 1 0,1 0 0,5-3 0,19-3 157,-1 0-1,1 2 0,0 1 0,0 1 1,1 2-1,-1 1 0,1 1 0,34 5 1,-57-5-303,1 1 1,-1 1-1,0-1 1,0 1-1,0 1 1,0-1-1,0 1 1,-1 1-1,1-1 1,-1 1-1,0 0 1,0 0-1,9 9 1,-13-10 34,0-1 0,0 0 1,-1 1-1,1-1 1,-1 1-1,1-1 0,-1 1 1,0 0-1,0-1 1,0 1-1,0 0 1,-1 0-1,1 0 0,-1 0 1,0 0-1,0 0 1,0-1-1,0 1 1,0 0-1,-1 0 0,1 0 1,-1 0-1,0 0 1,1 0-1,-2-1 0,1 1 1,0 0-1,0-1 1,-1 1-1,1-1 1,-1 1-1,0-1 0,0 0 1,0 0-1,-4 4 1,-17 16 979,-50 38 0,51-43-777,0 1 1,-33 35-1,52-47-814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3.410"/>
    </inkml:context>
    <inkml:brush xml:id="br0">
      <inkml:brushProperty name="width" value="0.025" units="cm"/>
      <inkml:brushProperty name="height" value="0.025" units="cm"/>
    </inkml:brush>
  </inkml:definitions>
  <inkml:trace contextRef="#ctx0" brushRef="#br0">0 0 12684,'0'0'8968,"6"9"-8258,39 74 182,-44-82-846,0 1 0,1 0 0,0-1 0,-1 1 0,1-1 0,0 0 0,-1 1 0,1-1 0,0 0-1,0 0 1,0 0 0,0 0 0,0-1 0,0 1 0,0 0 0,1-1 0,-1 0 0,0 1 0,0-1 0,0 0 0,0 0 0,1 0 0,-1 0 0,0-1 0,0 1 0,0-1 0,0 1 0,1-1 0,-1 0-1,2-1 1,8-2 132,-1 0 0,0-1 0,20-13-1,-19 10-155,23-15 3,-34 22-25,1 0 1,-1 1-1,1-1 1,-1 0-1,1 0 0,0 1 1,-1-1-1,1 1 0,0 0 1,-1 0-1,1-1 0,0 1 1,0 0-1,-1 0 0,1 0 1,0 1-1,-1-1 0,3 1 1,-2 2 59,-1 0 1,0 0 0,1 0 0,-1 0-1,0 0 1,-1 0 0,1 0 0,0 1-1,-1-1 1,0 0 0,0 0 0,0 1-1,0-1 1,0 0 0,-2 5 0,2 2 173,0-3-50,0-2-83,-1-1 1,2 1-1,-1 0 0,0-1 0,1 1 0,0-1 1,2 9-1,-2-12-88,-1 0 0,1 0 0,-1-1 0,1 1 0,-1-1 0,1 1 0,-1 0 0,1-1 0,-1 1 0,1-1 1,0 1-1,-1-1 0,1 1 0,0-1 0,-1 0 0,1 1 0,0-1 0,0 0 0,-1 0 0,3 1 0,24-8 310,12-21-72,-36 25-294,1-1 0,0 1 1,0-1-1,1 1 0,-1 0 1,1 0-1,0 1 0,-1 0 0,1-1 1,0 2-1,0-1 0,0 0 1,7 0-1,-12 2 25,1 1 0,-1-1 0,1 1 0,-1-1 0,1 0 0,-1 1 0,1-1 0,-1 1 0,0-1 0,1 1 0,-1-1 0,0 1 0,1 0 0,-1-1 0,0 1 0,0-1 0,0 1 0,1 0 0,-1-1 0,0 1 0,0-1 0,0 1 0,0 0 0,0-1 0,0 1 0,0 1 0,-1 23-2221,1-20-321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6:19.274"/>
    </inkml:context>
    <inkml:brush xml:id="br0">
      <inkml:brushProperty name="width" value="0.025" units="cm"/>
      <inkml:brushProperty name="height" value="0.025" units="cm"/>
    </inkml:brush>
  </inkml:definitions>
  <inkml:trace contextRef="#ctx0" brushRef="#br0">298 1543 3716,'36'-15'-225,"53"16"428,1 5 0,-1 4-1,108 25 1,-30-6-144,105 24 49,-149-26-103,2-6 0,150 7 0,191-50 123,-117-1-62,-183 16-19,242-42 1,-277 19 12,154-58 1,120-68-49,-203 75-23,-130 54-26,-2-4-1,125-73 1,-175 92 40,-1-2 1,-1 0-1,0-1 0,-1-1 1,0 0-1,-1-2 1,-1 0-1,-1 0 1,-1-1-1,0-1 1,-2 0-1,0-1 1,15-41-1,-19 37 3,0-1-1,-1 1 0,-2-1 1,-1-1-1,0 1 1,-2 0-1,-2-1 1,0 1-1,-6-35 0,3 44 20,0 1 0,-1-1 0,0 1 0,-2 0 0,0 0 0,0 1 0,-2 0 0,1 0 0,-2 1 0,0 0 0,-1 1 0,0 0 0,-1 0 0,-1 2 0,-19-16 0,4 9 197,0 1 0,-1 1 1,0 1-1,-1 2 0,-34-10 0,-165-38 654,166 46-715,-145-27-70,0 8 0,-2 10-1,-1 9 1,-249 15 0,69 34-171,-67 1-107,188-22 193,218-7-6,0 3 0,0 2 0,-55 19-1,-237 112-43,106-40 56,105-50 6,-21 7 69,-147 79 1,283-128-108,0 1 1,1 0-1,1 1 1,0 1-1,0 1 1,1 0-1,1 1 1,0 0-1,1 1 1,1 0-1,1 2 1,0-1-1,1 1 1,1 0-1,0 1 1,2 0-1,0 1 1,1-1-1,1 1 1,1 1-1,1-1 1,-1 25-1,3-20-72,1 0 0,2-1 0,0 1 0,1 0 0,2-1 0,0 0 0,2 0-1,0-1 1,2 1 0,0-2 0,2 1 0,0-1 0,2-1 0,0 0 0,22 25 0,1-5 50,1-3 0,2-1 0,2-2 0,61 42 1,195 98 218,-238-146-126,1-2 0,2-2 0,0-4 0,1-2 0,2-3 0,-1-3 0,2-2 0,118 3 0,-27-15 48,191-26-1,154-49 2,-212 30-88,405-67 25,-9-45-143,-632 143 95,0-3-1,-2-1 0,0-4 1,-2-1-1,-1-3 1,59-41-1,-89 53-1,1-1-1,-2-1 1,-1 0 0,0-2-1,-1 0 1,-1 0-1,15-26 1,-22 30-1,0-2 0,0 1 0,-2-1 0,0 0 0,-1 0 0,-1 0 0,0-1 0,-1 0 0,-1 0 0,-1-34 0,-3 32 26,-1-1-1,-1 0 0,0 1 0,-2 0 0,0 0 1,-2 1-1,-13-28 0,-7-5-16,-47-66 0,51 85 55,-1 1-1,-3 1 1,0 1-1,-2 1 1,0 2-1,-46-30 0,28 25 77,-2 3-1,-1 2 1,-105-39-1,40 30-25,-2 5 1,-2 6-1,-200-18 1,63 25 13,-267 15 1,404 10-185,1 5 0,0 5-1,1 5 1,1 6 0,-185 69-1,270-85-276,1 1-1,1 2 0,0 1 0,1 1 0,-43 35 0,22-5-1430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3.739"/>
    </inkml:context>
    <inkml:brush xml:id="br0">
      <inkml:brushProperty name="width" value="0.025" units="cm"/>
      <inkml:brushProperty name="height" value="0.025" units="cm"/>
    </inkml:brush>
  </inkml:definitions>
  <inkml:trace contextRef="#ctx0" brushRef="#br0">1 0 8584,'0'0'13549</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4.485"/>
    </inkml:context>
    <inkml:brush xml:id="br0">
      <inkml:brushProperty name="width" value="0.025" units="cm"/>
      <inkml:brushProperty name="height" value="0.025" units="cm"/>
    </inkml:brush>
  </inkml:definitions>
  <inkml:trace contextRef="#ctx0" brushRef="#br0">117 71 9129,'0'0'2178,"8"-9"635,5-4-1557,10-10 308,-4-3 2310,-60 85-1650,-34 66-1,65-106-2064,0 0 1,2 1 0,0 0-1,1 1 1,1 0-1,1 0 1,1 0 0,-1 26-1,4-45-142,1 0-1,0 0 1,0 0-1,0 1 1,0-1 0,1 0-1,-1 0 1,1 0-1,-1 0 1,1 0-1,0 0 1,-1 0-1,1 0 1,0 0-1,1 0 1,-1 0 0,0-1-1,0 1 1,1 0-1,-1-1 1,1 1-1,2 1 1,-1-1 25,-1-1 1,1 0 0,0 0-1,0 0 1,0 0-1,0 0 1,0-1-1,1 1 1,-1-1 0,0 0-1,0 0 1,0 0-1,6-1 1,-1-1 27,1 1 0,-1-2 0,0 1-1,1-1 1,-1 0 0,-1-1 0,1 0 0,0 0 0,-1-1 0,10-7 0,-9 4 5,-2 1-1,1-1 1,-1 0 0,7-11-1,-11 16-40,-1 1 1,0 0-1,1 0 0,-1 0 0,0-1 0,0 1 0,-1-1 0,1 1 1,0-1-1,-1 1 0,1-1 0,-1 1 0,0-1 0,0 1 0,0-1 0,0 0 1,-1 1-1,1-1 0,0 1 0,-1-1 0,0 1 0,-1-4 0,1 5-31,0 0 0,0 0-1,0 0 1,0 0 0,0 0 0,0 0-1,0 0 1,0 0 0,-1 1-1,1-1 1,0 1 0,0-1-1,-1 1 1,1-1 0,0 1 0,-1-1-1,1 1 1,-1 0 0,1 0-1,0 0 1,-1 0 0,1 0 0,-1 0-1,1 0 1,0 1 0,-1-1-1,1 0 1,0 1 0,-1-1-1,1 1 1,0-1 0,0 1 0,-1 0-1,1-1 1,0 1 0,-1 1-1,-3 1-11,0 0 0,1 1 0,0-1 0,0 1 0,0 0-1,0 0 1,-6 9 0,9-12 10,0 0-1,0 0 1,0 0 0,0 1 0,1-1-1,-1 0 1,0 1 0,1-1-1,-1 0 1,1 1 0,-1-1 0,1 1-1,0-1 1,0 1 0,0-1-1,0 1 1,0-1 0,0 1 0,0-1-1,0 1 1,0-1 0,1 2-1,0-2 3,0 0-1,0 0 0,0 0 1,0-1-1,0 1 0,0 0 0,0-1 1,0 1-1,0-1 0,0 1 1,0-1-1,0 1 0,0-1 1,1 0-1,-1 1 0,0-1 0,0 0 1,0 0-1,1 0 0,1 0 1,5-1 14,0 1 1,1-2-1,-1 1 0,0-1 1,0 0-1,12-5 1,48-32 26,-51 28-78,0 1 0,33-14-1,-50 24 31,0 0 1,1 0-1,-1 0 0,0 0 0,0 0 1,1 0-1,-1-1 0,0 1 0,1 0 1,-1 0-1,0 0 0,1 0 1,-1 0-1,0 0 0,1 0 0,-1 0 1,0 1-1,0-1 0,1 0 0,-1 0 1,0 0-1,1 0 0,-1 0 0,0 0 1,0 1-1,1-1 0,-1 0 0,0 0 1,0 0-1,1 1 0,-1-1 0,0 0 1,0 0-1,0 1 0,1-1 0,-1 0 1,0 0-1,0 1 0,0-1 0,0 0 1,0 0-1,0 1 0,0-1 0,1 1 1,-3 21-49,-10 20 101,1-20-47,8-15-19,-1 0 0,1 0 0,0 0 1,0 0-1,1 0 0,0 1 0,-1 12 0,3-19-71,0-1 1,0 0 0,0 0-1,0 1 1,0-1 0,0 0-1,0 1 1,0-1 0,0 0-1,0 0 1,0 1 0,0-1-1,0 0 1,1 0-1,-1 1 1,0-1 0,0 0-1,0 0 1,0 1 0,1-1-1,-1 0 1,0 0 0,0 0-1,1 1 1,-1-1 0,0 0-1,0 0 1,1 0-1,-1 0 1,0 0 0,0 0-1,1 0 1,-1 1 0,0-1-1,0 0 1,1 0 0,-1 0-1,0 0 1,1 0 0,16-5-3088,11-13-5178,-11-2-1112</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5.220"/>
    </inkml:context>
    <inkml:brush xml:id="br0">
      <inkml:brushProperty name="width" value="0.025" units="cm"/>
      <inkml:brushProperty name="height" value="0.025" units="cm"/>
    </inkml:brush>
  </inkml:definitions>
  <inkml:trace contextRef="#ctx0" brushRef="#br0">0 96 13068,'0'0'10752,"9"3"-9962,-1-1-671,-1 0 1,1-1-1,0 0 1,0 0-1,-1-1 0,1 0 1,0 0-1,0-1 1,10-1-1,-14 1-88,1 0 0,-1 0 0,1-1 0,-1 1-1,0-1 1,0 0 0,1 0 0,-2-1 0,1 1 0,0-1-1,0 0 1,-1 1 0,1-2 0,-1 1 0,0 0 0,0-1-1,0 1 1,-1-1 0,1 0 0,2-6 0,-4 9-17,0-1 1,-1 1 0,1 0 0,0-1-1,-1 1 1,1-1 0,-1 1 0,0-1-1,1 1 1,-1-1 0,0 1 0,0-1-1,0 1 1,0-1 0,0 1 0,0-1-1,-1 1 1,1-1 0,0 1 0,-1-1-1,0-1 1,0 2-2,0 0 0,0 0 0,0 1 1,0-1-1,0 0 0,0 1 0,0-1 0,0 1 0,0-1 0,0 1 1,-1 0-1,1-1 0,0 1 0,0 0 0,0 0 0,0 0 0,-1 0 0,1 0 1,0 0-1,-2 0 0,-3 1 21,0 0 0,1 1 1,-1-1-1,1 1 0,-1 0 0,1 0 1,0 1-1,0 0 0,0 0 0,-5 3 1,-45 52 522,51-53-462,1 0 0,-1 1-1,1-1 1,0 1 0,0 0 0,0 0 0,1 0 0,0 0 0,0 0 0,-1 8 0,3-14-92,0 1-1,0-1 0,0 1 1,0-1-1,1 1 1,-1 0-1,0-1 0,0 1 1,0-1-1,0 1 1,0-1-1,1 1 0,-1-1 1,0 1-1,0-1 1,1 0-1,-1 1 0,0-1 1,1 1-1,-1-1 1,1 0-1,-1 1 0,0-1 1,1 0-1,-1 1 1,1-1-1,-1 0 0,1 0 1,-1 1-1,1-1 1,-1 0-1,2 0 0,24 2 60,25-12-11,-23 0-199,40-21-1,-49 20 45,0 2 0,1 1 0,1 0 0,37-9 1,-57 17 100,-1 0 1,1 0 0,-1 0 0,1 0 0,-1 0-1,1 0 1,-1 0 0,1 0 0,-1 0 0,1 0 0,-1 0-1,1 0 1,-1 0 0,1 0 0,-1 0 0,1 1-1,-1-1 1,1 0 0,-1 0 0,1 1 0,-1-1 0,1 0-1,-1 0 1,0 1 0,1-1 0,-1 1 0,0-1 0,1 0-1,-1 1 1,0-1 0,0 1 0,1-1 0,-1 1-1,0-1 1,0 0 0,1 2 0,-3 24-3,-21 33 168,20-53-112,0 5-13,-1-1 0,1 1 0,1-1 0,0 1 0,0 0 0,1 18 1,1-28 137,8-12 475,4-4-510,66-78 96,-69 84-245,0 1 0,0-1 0,1 2 0,0-1 1,0 1-1,1 1 0,17-8 0,-27 13 2,0 1 0,0-1 0,0 0 0,0 1 0,0 0 0,0-1 0,0 1 0,0-1 0,0 1 0,0 0 0,1 0 0,-1 0 0,0 0 0,0 0 0,0 0 0,0 0 0,1 0 0,-1 0 0,0 0 0,0 1 0,0-1 0,0 0 0,0 1 0,0-1 0,1 1 0,-1-1 0,0 1 0,-1 0 0,1 0 0,1 0 0,-1 1 2,0 0 1,0 0-1,-1 1 0,1-1 0,-1 0 0,0 0 1,0 0-1,0 0 0,0 0 0,0 1 0,0-1 1,0 0-1,-1 0 0,0 4 0,-4 11 57,-1 0-1,-14 28 1,15-26-40,14-17-1575,-6-4 855,0 0 0,0 1-1,0-1 1,-1 0 0,1 0-1,-1 0 1,1-1 0,-1 1-1,3-4 1,6-12-6318,0-1-4111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5.812"/>
    </inkml:context>
    <inkml:brush xml:id="br0">
      <inkml:brushProperty name="width" value="0.025" units="cm"/>
      <inkml:brushProperty name="height" value="0.025" units="cm"/>
    </inkml:brush>
  </inkml:definitions>
  <inkml:trace contextRef="#ctx0" brushRef="#br0">1 117 7944,'0'0'11883,"10"-4"-10351,-5 2-1411,46-24 1868,-49 25-1827,1-1-1,-1 0 1,0 1 0,0-1-1,1 0 1,-1 0-1,-1-1 1,1 1 0,0 0-1,0-1 1,-1 1-1,1-1 1,-1 1 0,0-1-1,0 0 1,0 1-1,0-1 1,0 0 0,-1 0-1,1-4 1,-1 7-146,-1 0 1,1-1-1,0 1 1,-1-1-1,1 1 1,0 0-1,-1-1 1,1 1-1,-1 0 1,1 0-1,0-1 1,-1 1-1,1 0 0,-1 0 1,1-1-1,-1 1 1,1 0-1,-1 0 1,1 0-1,-1 0 1,1 0-1,-1 0 1,1 0-1,-1 0 1,1 0-1,-1 0 1,1 0-1,-1 0 1,1 0-1,-1 1 1,1-1-1,-1 0 1,1 0-1,-1 0 1,1 1-1,-1-1 1,1 0-1,0 0 0,-2 1 1,-20 11-52,17-8 45,0 1 0,0 0 0,1 0 1,-1 0-1,1 0 0,0 1 0,1 0 0,-1 0 0,1 0 0,0 0 0,1 0 0,-1 0 0,1 1 0,1 0 0,-1-1 0,0 11 0,3-15-7,-1-1-1,1 0 1,0 0 0,0 0-1,0 0 1,0 0-1,0 0 1,0 0 0,0 0-1,0 0 1,0 0-1,0 0 1,1-1 0,-1 1-1,0 0 1,0-1-1,1 1 1,-1-1-1,1 1 1,-1-1 0,0 0-1,1 0 1,-1 0-1,1 0 1,-1 0 0,1 0-1,-1 0 1,3 0-1,47-2-29,21-9-676,-42 5 661,-1 2 1,31 0 0,-62 2 261,1 1 1,-1-1-1,1 0 1,-1 0-1,1 0 1,0 0-1,0 0 1,0 0-1,0-1 1,1 1 0,-1 0-1,1 0 1,-1-1-1,1 1 1,0 0-1,-1 0 1,1-1-1,1 1 1,-1-3-1,-2-62-710,2 64 664,0 2-180,0 0 0,0 0 1,0 0-1,0 0 0,1 0 0,-1 0 0,0 0 0,0 0 0,1 0 0,-1 0 0,1 1 0,-1-1 0,1 0 1,-1 0-1,1 0 0,-1 1 0,1-1 0,0 0 0,-1 1 0,1-1 0,0 0 0,-1 1 0,1-1 0,0 1 1,0-1-1,0 1 0,0-1 0,-1 1 0,3-1 0,1 0-3,0 1 0,0-1 0,0 1 1,0 0-1,0 0 0,0 0 0,7 1 0,65 18-4088,-45-10-3334,-22-7 982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6.778"/>
    </inkml:context>
    <inkml:brush xml:id="br0">
      <inkml:brushProperty name="width" value="0.025" units="cm"/>
      <inkml:brushProperty name="height" value="0.025" units="cm"/>
    </inkml:brush>
  </inkml:definitions>
  <inkml:trace contextRef="#ctx0" brushRef="#br0">139 227 12556,'0'0'12385,"-8"-1"-11846,-46-1 395,54 1-930,0 1 0,-1-1 0,1 1 0,0-1 0,0 1 0,0 0 0,0-1 0,0 1 0,0-1 0,0 1 0,0-1-1,0 1 1,0-1 0,0 1 0,0-1 0,0 1 0,0 0 0,1-1 0,-1 1 0,0-1 0,0 1 0,0-1 0,1 1 0,-1 0-1,0-1 1,0 1 0,1 0 0,-1-1 0,0 1 0,1 0 0,-1-1 0,0 1 0,1 0 0,11-15 65,-12 15-69,2-2-5,0-1 0,0 1 0,1 0 0,-1 0 1,1 0-1,-1 0 0,1 0 0,0 0 0,0 1 0,0 0 0,0-1 0,5 0 0,-8 2-32,-42 6 69,37-5 45,-1 2 1,1-1 0,0 1 0,0 0-1,0 0 1,0 0 0,1 0-1,0 1 1,-1 0 0,1 0 0,0 0-1,1 0 1,-1 1 0,1 0-1,0-1 1,0 1 0,0 0-1,1 1 1,0-1 0,0 0 0,0 1-1,0-1 1,1 1 0,0-1-1,0 1 1,0 7 0,2-11-64,0-1 1,0 1-1,0-1 1,0 1 0,0-1-1,0 1 1,0-1-1,0 0 1,0 1-1,1-1 1,-1 0-1,1 0 1,-1 0-1,1 0 1,-1 0 0,1 0-1,-1-1 1,1 1-1,0 0 1,-1-1-1,1 0 1,0 1-1,0-1 1,-1 0 0,1 0-1,0 0 1,0 0-1,3 0 1,55-3 150,-48 0-254,0 0-1,0-1 1,0-1-1,-1 0 1,0 0-1,0-1 1,14-10 0,-19 12 35,0 0 1,0 0-1,0-1 1,-1 0 0,1 0-1,-1 0 1,-1-1 0,1 0-1,-1 0 1,0 0-1,0 0 1,-1-1 0,5-12-1,-7 19 55,-1 0-1,0 0 0,0 0 0,0 0 1,0 0-1,0-1 0,0 1 1,0 0-1,0 0 0,0 0 1,0 0-1,0 0 0,0-1 0,0 1 1,0 0-1,0 0 0,0 0 1,0 0-1,0-1 0,0 1 1,0 0-1,0 0 0,0 0 0,0 0 1,0-1-1,0 1 0,0 0 1,0 0-1,0 0 0,0 0 0,0 0 1,-1-1-1,1 1 0,0 0 1,0 0-1,0 0 0,0 0 1,0 0-1,0 0 0,-1 0 0,1 0 1,0-1-1,0 1 0,0 0 1,0 0-1,-1 0 0,1 0 1,0 0-1,0 0 0,0 0 0,0 0 1,-1 0-1,-10 6 46,-11 11 127,18-13-73,0 0-1,1 0 1,0 0-1,0 0 0,0 0 1,0 1-1,0-1 1,1 1-1,0 0 1,0-1-1,0 1 1,1 0-1,0 0 1,0 0-1,0 1 1,0-1-1,1 0 1,0 9-1,1-13-80,0 0 0,0 0 0,0 0 0,0 0 0,1 0 0,-1 0-1,0 0 1,0 0 0,1 0 0,-1-1 0,0 1 0,1 0 0,-1-1 0,1 1 0,-1-1 0,0 0 0,1 1 0,-1-1 0,1 0 0,-1 0 0,1 0-1,-1 0 1,3-1 0,39-2 152,-29-2-154,0 0 0,-1 0 0,0-1 0,0-1 0,0 0 0,-1-1 0,0 0 0,14-13 0,-6 3-116,-1 0 1,0-1 0,25-36-1,-38 48 69,0-1 0,0 0 0,-1 0 0,-1 0 0,1-1 0,-1 1 0,-1-1 0,1 0 0,-2 0-1,4-19 1,-6 28 31,0-1 0,0 1-1,0-1 1,0 0 0,0 1-1,0-1 1,0 0 0,0 1-1,0-1 1,-1 1 0,1-1-1,0 0 1,0 1 0,-1-1-1,1 1 1,0-1 0,-1 1 0,1-1-1,-1 1 1,1-1 0,-1 1-1,1 0 1,-1-1 0,1 1-1,-1-1 1,1 1 0,-1 0-1,1 0 1,-1-1 0,1 1-1,-1 0 1,0 0 0,1 0-1,-1-1 1,1 1 0,-1 0-1,0 0 1,1 0 0,-1 0-1,0 0 1,1 0 0,-1 1-1,0-1 1,1 0 0,-1 0-1,1 0 1,-1 1 0,1-1-1,-1 0 1,0 1 0,-32 15 2,20-6 126,1 1 0,0 0-1,1 1 1,0 0 0,1 0 0,0 1 0,1 1 0,0 0 0,-12 28 0,18-35-270,1 1 0,-1-1 1,1 1-1,1-1 0,0 1 1,0 0-1,0-1 0,1 1 1,0 0-1,1 7 0,0-9-524,1 0 1,-1-1-1,1 1 1,0-1-1,0 1 0,1-1 1,-1 0-1,1 0 0,0 0 1,1-1-1,-1 1 0,1-1 1,0 1-1,8 5 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7.761"/>
    </inkml:context>
    <inkml:brush xml:id="br0">
      <inkml:brushProperty name="width" value="0.025" units="cm"/>
      <inkml:brushProperty name="height" value="0.025" units="cm"/>
    </inkml:brush>
  </inkml:definitions>
  <inkml:trace contextRef="#ctx0" brushRef="#br0">215 56 7271,'1'-1'341,"0"-1"0,0 1 0,0 0 0,0 0 0,0-1 0,0 1 0,0-1 0,0 1 0,0-1 0,-1 1 0,1-1 0,-1 1 0,1-1 0,-1 1-1,0-1 1,0 0 0,1 1 0,-1-1 0,0 0 0,-1-2 0,1 3-184,-1 0-1,1 0 0,-1 0 1,0 0-1,0 0 1,1 0-1,-1 0 0,0 0 1,0 0-1,0 0 1,0 0-1,0 0 0,0 1 1,0-1-1,0 0 1,0 1-1,-1-1 0,1 1 1,0-1-1,-2 1 0,-2-2 73,0 2-1,0-1 0,1 0 0,-1 1 1,0 0-1,0 0 0,0 0 0,0 1 0,0-1 1,0 1-1,0 1 0,1-1 0,-6 2 0,1 2-66,1 1 0,-1-1-1,1 1 1,1 1-1,-1 0 1,1 0-1,0 0 1,0 1-1,1 0 1,0 0 0,1 0-1,-7 14 1,7-12 5,0 1 0,0 0 0,1 1 1,0-1-1,1 1 0,1 0 0,0-1 0,0 1 1,1 0-1,1 13 0,0-22-149,0-1 1,1 0-1,-1 0 0,1 0 1,-1 0-1,1 0 0,0 0 0,-1 0 1,1 0-1,0 0 0,0-1 0,1 1 1,-1 0-1,0-1 0,1 1 1,-1 0-1,1-1 0,-1 0 0,1 1 1,2 0-1,0 1 17,0-1 0,0 0 1,1 0-1,-1-1 0,1 1 0,-1-1 0,1 0 1,8 0-1,0 0 29,-1-1 0,0 0 0,0-1-1,0-1 1,0 0 0,19-5 0,-20 3-38,0-1 1,-1 0-1,1-1 1,-1 0-1,0 0 0,-1-1 1,0 0-1,11-11 0,-14 12-12,-1 1 0,0-1-1,0 0 1,0-1-1,-1 1 1,0-1-1,0 0 1,-1 0-1,0 0 1,0 0-1,0-1 1,-1 1-1,2-10 1,-4 17-15,-1 0 0,1 0 0,0 0-1,0 0 1,0 0 0,0 0 0,-1 0 0,1 0 0,0 1 0,0-1 0,0 0-1,-1 0 1,1 0 0,0 0 0,0 0 0,0 0 0,-1 0 0,1 0 0,0 0-1,0 0 1,-1 0 0,1 0 0,0-1 0,0 1 0,0 0 0,0 0-1,-1 0 1,1 0 0,0 0 0,0 0 0,0 0 0,-1 0 0,1-1 0,0 1-1,0 0 1,0 0 0,0 0 0,0 0 0,0-1 0,-1 1 0,1 0 0,0 0-1,0 0 1,0 0 0,0-1 0,0 1 0,0 0 0,0 0 0,0-1-1,0 1-5,-22 32 2,2 0-1,2 1 1,0 1 0,-16 49-1,25-60 33,-11 34 1,2 0 0,3 2 0,-11 86 0,17-88-7,7-48 99,0 0-1,-1-1 1,0 1-1,0-1 1,-5 9-1,8-16-89,-1 0 0,1 0-1,0 0 1,-1 0-1,1 0 1,-1 0-1,1 0 1,-1 0-1,1 0 1,-1 0 0,0-1-1,1 1 1,-1 0-1,0 0 1,0-1-1,0 1 1,1-1 0,-1 1-1,0 0 1,0-1-1,0 1 1,0-1-1,0 0 1,0 1 0,0-1-1,0 0 1,0 0-1,0 0 1,0 0-1,0 0 1,0 0-1,0 0 1,-1 0 0,1 0-1,0 0 1,0 0-1,0-1 1,0 1-1,0 0 1,0-1 0,0 1-1,0-1 1,1 1-1,-1-1 1,0 1-1,0-1 1,0 0 0,0 1-1,1-1 1,-1 0-1,0 0 1,1 0-1,-1 1 1,0-1 0,1 0-1,-1-2 1,-3-4-16,0 0 0,0 0 0,1-1 0,0 1 0,1-1 1,0 0-1,0 0 0,0 0 0,1 0 0,0-8 0,0-6-62,1-1 0,3-32-1,-1 45-21,0 1 0,0 0 1,1 0-1,0 0 0,0 0 0,1 0 0,0 1 0,1-1 0,0 1 0,0 0 0,1 0 0,0 1 0,0 0 0,1 0 0,0 0 0,0 1 0,0 0 0,12-6 0,11-6-1346,1 1-1,0 2 1,55-18-1,-64 26 68,41-18-4000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9.024"/>
    </inkml:context>
    <inkml:brush xml:id="br0">
      <inkml:brushProperty name="width" value="0.025" units="cm"/>
      <inkml:brushProperty name="height" value="0.025" units="cm"/>
    </inkml:brush>
  </inkml:definitions>
  <inkml:trace contextRef="#ctx0" brushRef="#br0">45 197 9289,'0'0'1655,"2"-9"186,3-5-783,10-30 2134,-10 13 2045,-27 60-3278,15-16-1803,0 1-1,0 0 1,1 0 0,1 1-1,1 0 1,0-1 0,0 1 0,2 1-1,0-1 1,0 0 0,2 23-1,0-36-131,1 0-1,-1 0 1,1-1-1,0 1 0,-1 0 1,1-1-1,0 1 1,0 0-1,0-1 1,0 1-1,0-1 0,0 1 1,1-1-1,-1 0 1,0 0-1,1 1 0,-1-1 1,1 0-1,-1 0 1,1 0-1,0-1 1,-1 1-1,1 0 0,0 0 1,-1-1-1,1 1 1,0-1-1,0 0 0,0 0 1,0 1-1,-1-1 1,1 0-1,0 0 1,0-1-1,0 1 0,0 0 1,-1-1-1,3 0 1,5 0 74,0-1 0,0 0 1,-1-1-1,1 0 0,-1 0 1,13-8-1,-2 0-46,-1-1 1,0-1-1,-1-1 0,-1-1 1,17-18-1,-27 26-26,0 0 0,0 0 0,-1-1 0,0 0 0,0 0 0,-1-1 0,0 1 0,0-1 0,-1 0 0,0 0 0,-1 0 0,0 0 0,0 0 1,0-13-1,-2 21-26,0 1 1,0 0-1,1-1 1,-1 1-1,0-1 1,0 1-1,0 0 1,0-1-1,0 1 1,0-1-1,0 1 1,0-1-1,0 1 1,-1 0-1,1-1 1,0 1-1,0-1 1,0 1-1,0 0 1,0-1-1,-1 1 1,1 0-1,0-1 1,0 1-1,-1 0 1,1-1-1,0 1 1,-1 0-1,1 0 1,0-1-1,-1 1 1,1 0-1,0 0 1,-1-1-1,1 1 1,0 0-1,-1 0 1,0 0-1,-14 10-32,-11 22 45,22-26 26,1 0 0,0 0 0,0 0 1,0 0-1,1 0 0,0 1 0,0-1 1,1 1-1,-1-1 0,1 1 1,1 0-1,0-1 0,0 9 0,1-14-11,0 1-1,0 0 1,0-1-1,0 0 0,0 1 1,1-1-1,-1 0 0,0 1 1,1-1-1,-1 0 1,1 0-1,0 0 0,-1 0 1,1 0-1,0-1 0,-1 1 1,1-1-1,0 1 1,0-1-1,0 1 0,-1-1 1,1 0-1,0 0 0,0 0 1,0 0-1,0 0 1,2-1-1,4 2 64,1-2 0,0 1 1,-1-2-1,15-2 0,-18 2-75,0 0 0,-1 0 0,1-1 1,0 0-1,-1 0 0,1 0 0,-1 0 0,0 0 1,0-1-1,0 0 0,-1 0 0,1 0 0,-1 0 0,0-1 1,0 1-1,3-8 0,-3 4 16,1-1-1,-1 0 1,0 0 0,-1 0 0,0 0-1,0 0 1,-1 0 0,0-14-1,-1 23-35,0 0 0,-1 0 0,1 0 0,0 0 0,0-1 0,0 1 0,-1 0 0,1 0-1,0 0 1,0 0 0,-1 0 0,1 0 0,0 0 0,-1 0 0,1 0 0,0 0 0,0 0-1,-1 0 1,1 0 0,0 0 0,0 0 0,-1 0 0,1 0 0,0 1 0,0-1 0,-1 0 0,1 0-1,0 0 1,0 0 0,0 0 0,-1 1 0,1-1 0,0 0 0,0 0 0,0 0 0,0 0-1,-1 1 1,1-1 0,0 0 0,0 0 0,0 1 0,0-1 0,0 0 0,0 0 0,0 1-1,0-1 1,0 0 0,0 0 0,0 1 0,0-1 0,-11 13-48,9-9 70,0 0 0,0 0 0,1 0 0,-1 0 1,1 1-1,0-1 0,0 0 0,1 1 0,-1 7 0,1-10-11,0-1 1,1 0-1,-1 0 0,1 0 0,-1 1 0,1-1 0,0 0 0,-1 0 0,1 0 0,0 0 0,0 0 0,0 0 0,0 0 0,0 0 0,0 0 0,0-1 0,0 1 0,0 0 0,0-1 0,0 1 0,1-1 0,-1 1 0,0-1 0,0 1 0,1-1 0,-1 0 0,0 0 0,0 1 0,1-1 0,-1 0 0,0 0 0,1 0 0,-1-1 0,3 1 0,16 0 12,-1-1 0,1 0-1,0-2 1,-1 0 0,0-1 0,31-11 0,-44 13-10,-1 0 0,0 0 0,0-1 0,0 0 1,0 0-1,0 0 0,0-1 0,-1 1 0,0-1 1,1 0-1,-1 0 0,-1-1 0,1 1 1,-1-1-1,0 0 0,0 0 0,0 0 0,-1 0 1,1 0-1,-1-1 0,0 1 0,-1-1 1,0 1-1,1-1 0,-2 0 0,1 1 0,-1-8 1,0 12-10,0 1 0,0-1 0,-1 0 0,1 0 0,0 0 0,-1 1 0,1-1 0,-1 0 0,1 1 0,-1-1 0,1 0 0,-1 1-1,1-1 1,-1 0 0,0 1 0,1-1 0,-1 1 0,0 0 0,1-1 0,-1 1 0,0-1 0,0 1 0,1 0 0,-1-1 0,0 1 0,0 0 0,0 0 0,0 0 0,1 0 0,-1 0 0,0 0 0,0 0 0,0 0 0,0 0 0,1 0 0,-1 0 0,-2 1 0,0-1-7,-1 1-1,0-1 0,0 1 1,1 0-1,-1 0 0,1 1 1,-1-1-1,-3 3 0,0 1 6,1 0-1,-1 1 1,1 0-1,0 0 0,0 0 1,1 1-1,0 0 1,0 0-1,1 0 1,-1 1-1,2-1 1,-1 1-1,1 0 1,0 0-1,1 0 1,0 1-1,0-1 0,1 1 1,0-1-1,0 14 1,2-19 4,0 0 1,-1 0-1,1 0 0,1 0 1,-1 0-1,0 0 0,1 0 1,0-1-1,-1 1 0,1-1 1,0 1-1,0-1 1,1 0-1,-1 1 0,0-1 1,1 0-1,-1-1 0,1 1 1,0 0-1,-1-1 0,1 1 1,0-1-1,0 0 1,0 0-1,0 0 0,0-1 1,0 1-1,5 0 0,11 2-733,0 0 0,1-1 0,22-2 0,-33 1-492,1-2 1,-1 1-1,0-1 1,0 0-1,0-1 1,15-5-1,17-13-8573</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9.725"/>
    </inkml:context>
    <inkml:brush xml:id="br0">
      <inkml:brushProperty name="width" value="0.025" units="cm"/>
      <inkml:brushProperty name="height" value="0.025" units="cm"/>
    </inkml:brush>
  </inkml:definitions>
  <inkml:trace contextRef="#ctx0" brushRef="#br0">141 61 12844,'12'-43'8962,"-12"42"-8779,0 0 0,0 1-1,0-1 1,0 0-1,0 0 1,0 1-1,0-1 1,0 0-1,-1 1 1,1-1-1,0 0 1,0 1-1,-1-1 1,1 0 0,0 1-1,-1-1 1,1 0-1,0 1 1,-1-1-1,1 1 1,-2-2-1,1 2-131,0 0-1,0-1 0,0 1 1,0 0-1,0 0 0,0 0 0,0 0 1,0 0-1,0 0 0,0 0 1,0 0-1,-1 1 0,1-1 1,0 0-1,0 0 0,0 1 1,0-1-1,0 1 0,1-1 0,-2 2 1,-10 6 47,2 0 0,-1 1 0,1 0 0,0 1 0,1 1 1,0-1-1,1 1 0,0 0 0,1 1 0,0 0 0,1 0 0,-6 15 1,12-25-99,-1-1 1,0 0-1,0 1 1,1-1-1,-1 0 0,1 1 1,-1-1-1,1 1 1,0-1-1,0 1 1,-1-1-1,1 1 1,0-1-1,0 1 1,0-1-1,1 1 1,-1-1-1,0 1 1,1-1-1,-1 0 1,0 1-1,1-1 1,0 1-1,-1-1 0,1 0 1,0 0-1,0 1 1,0-1-1,-1 0 1,1 0-1,0 0 1,1 0-1,-1 0 1,0 0-1,0 0 1,0 0-1,1 0 1,-1-1-1,2 2 1,5-1-201,-1 1 0,1-1 0,-1-1 0,1 1 0,-1-1 0,13-2 0,-6 1-517,-1 1-803,1-2 1,-1 0 0,0-1-1,19-6 1,10-6-5826</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0.158"/>
    </inkml:context>
    <inkml:brush xml:id="br0">
      <inkml:brushProperty name="width" value="0.025" units="cm"/>
      <inkml:brushProperty name="height" value="0.025" units="cm"/>
    </inkml:brush>
  </inkml:definitions>
  <inkml:trace contextRef="#ctx0" brushRef="#br0">118 1 14638,'0'0'5893,"-10"2"-3800,2 0-1762,-1 1 1,1 0-1,0 0 1,0 0-1,0 1 0,-13 10 1,18-12-268,0 0 0,1 0 1,-1 0-1,1 0 1,-1 1-1,1-1 0,0 1 1,0 0-1,0-1 0,0 1 1,0 0-1,1 0 0,-1 0 1,1 1-1,0-1 1,0 0-1,0 0 0,0 1 1,1-1-1,-1 0 0,1 1 1,0-1-1,0 1 0,0-1 1,1 4-1,0-6-57,0 1 0,0-1 0,0 1 0,0-1 0,0 0 0,0 1 0,1-1 1,-1 0-1,0 0 0,1 0 0,-1 0 0,1 0 0,-1-1 0,1 1 0,-1 0 0,1-1 0,-1 1 0,1-1 0,0 1 0,-1-1 0,1 0 0,0 0 0,0 1 0,-1-1 0,1-1 0,2 1 0,53-2 135,-52 2-127,8-3-133,0 0 0,0-1-1,0 0 1,0-1 0,-1 0-1,0-1 1,0-1 0,13-9-1,3 0 100,-28 19 135,1 0 0,-1 0 0,1 0 0,-1 0-1,0 0 1,0 0 0,-1 0 0,1 0 0,-1 0-1,1 0 1,-1 0 0,-2 4 0,2 1 295,1-7-365,-1 0 1,1 0 0,0 0-1,0 0 1,0 1-1,0-1 1,-1 0-1,2 0 1,-1 0-1,0 0 1,0 0-1,0 0 1,0 0-1,1 0 1,-1 0-1,0 0 1,1 0-1,-1 0 1,1-1 0,-1 1-1,1 0 1,0 0-1,-1 0 1,1 0-1,0-1 1,-1 1-1,1 0 1,0-1-1,1 2 1,31 0 447,-25-2-473,5-2-1,1 0 0,-1-1 1,0 0-1,0-2 0,0 1 0,0-1 0,-1-1 0,13-8 0,-13 7-108,1 1-1,0 0 0,0 0 1,0 2-1,0-1 0,1 2 0,14-3 1,-27 6 89,-1 0 0,1 0-1,-1 0 1,1 0 0,-1 0 0,1 1 0,-1-1 0,1 0 0,-1 0 0,1 0 0,-1 1 0,1-1 0,-1 0 0,1 0 0,-1 1 0,1-1 0,-1 0 0,0 1 0,1-1 0,-1 0 0,1 1 0,-1-1 0,0 1 0,0-1 0,1 1 0,-1-1 0,0 1 0,0-1 0,1 1-1,-1-1 1,0 1 0,0-1 0,0 1 0,0-1 0,0 1 0,0-1 0,0 1 0,0-1 0,0 1 0,-3 32 310,3-31-328,-1 0-1,1 1 0,-1-1 1,1 1-1,0-1 1,0 1-1,0-1 1,0 1-1,0-1 1,1 1-1,0 2 0,16-4-6158,-5-8-1111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1.561"/>
    </inkml:context>
    <inkml:brush xml:id="br0">
      <inkml:brushProperty name="width" value="0.025" units="cm"/>
      <inkml:brushProperty name="height" value="0.025" units="cm"/>
    </inkml:brush>
  </inkml:definitions>
  <inkml:trace contextRef="#ctx0" brushRef="#br0">109 34 13004,'0'0'8777,"-10"-5"-8003,4 1-688,4 3-67,1 0 1,0 0 0,-1 0 0,0 0-1,1 0 1,-1 0 0,1 0-1,-1 0 1,0 1 0,0-1-1,1 1 1,-1-1 0,0 1-1,0 0 1,0-1 0,0 1-1,0 0 1,1 0 0,-1 0-1,0 1 1,0-1 0,0 0-1,0 1 1,1-1 0,-1 1-1,0 0 1,0-1 0,1 1-1,-1 0 1,1 0 0,-1 0-1,1 0 1,-1 1 0,1-1 0,-1 0-1,1 0 1,0 1 0,0-1-1,0 1 1,0-1 0,0 1-1,0 0 1,0-1 0,0 3-1,-3 4 198,0 0 1,1 1-1,1-1 0,-1 1 0,-1 10 0,4-17-187,-1-1-1,1 1 1,-1 0 0,1-1-1,0 1 1,0 0-1,-1 0 1,1-1 0,0 1-1,1 0 1,-1-1-1,0 1 1,0 0-1,1 0 1,-1-1 0,1 1-1,-1-1 1,1 1-1,0 0 1,0-1 0,0 1-1,0-1 1,0 0-1,0 1 1,0-1 0,0 0-1,0 0 1,1 1-1,-1-1 1,0 0 0,1 0-1,2 1 1,4-1 27,0-1 1,-1 0-1,1 0 0,0 0 1,0-1-1,0 0 1,0-1-1,-1 0 1,1 0-1,-1-1 1,1 1-1,-1-2 0,0 1 1,0-1-1,0 0 1,8-7-1,-1 1-69,0-1 0,0-1 0,-1 0 0,-1-1 0,0 0-1,13-19 1,-19 20 2,-16 19-59,-16 20-12,17-17 82,1 1-1,0 0 1,0 1-1,1 0 1,0 0-1,1 0 1,1 1-1,0 0 0,1 0 1,-6 26-1,10-37-35,0-1 0,0 1 1,0-1-1,1 1 0,-1-1 0,0 1 0,1-1 0,-1 0 0,1 1 0,0-1 0,-1 0 0,1 1 0,0-1 0,0 0 0,-1 0 0,1 1 0,0-1 0,0 0 0,1 0 0,-1 0 0,0 0 0,0-1 0,0 1 0,1 0 0,-1 0 0,0-1 0,1 1 0,-1-1 0,0 1 0,1-1 0,-1 1 0,1-1 0,-1 0 0,1 0 0,-1 0 0,1 0 0,-1 0 0,1 0 0,-1 0 0,3-1 0,4 1-666,0-1-1,0-1 0,0 1 0,0-1 0,-1 0 0,14-6 0,18-16-4796,-1-6-2857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6:45.585"/>
    </inkml:context>
    <inkml:brush xml:id="br0">
      <inkml:brushProperty name="width" value="0.025" units="cm"/>
      <inkml:brushProperty name="height" value="0.025" units="cm"/>
    </inkml:brush>
  </inkml:definitions>
  <inkml:trace contextRef="#ctx0" brushRef="#br0">6848 491 4004,'0'0'7837,"-8"-6"-7202,5 4-739,-12-9 922,-1 1 1,0 1 0,-33-15 0,-116-29-399,-3 8 0,-275-39 0,-353 13 717,392 52-880,-524-41-162,-601-37-42,1342 98-37,-319 42 0,-158 96-24,541-103 10,1 5 0,2 6 0,-144 77 0,235-108-3,0 2 0,1 0 0,1 2 0,1 1-1,-37 38 1,51-46-9,1 2 0,-1 0 0,2 0 0,0 0 0,1 2 0,1-1 0,1 1 0,0 0 0,1 0-1,0 1 1,-4 31 0,5-15-17,1 0-1,2 0 1,1 0 0,2 1-1,2-1 1,6 37-1,-4-50 12,0-1 0,1 0 0,1 0 0,1-1 0,1 0 0,1 0 0,0-1 0,1 0 0,1-1 0,1 0 0,17 18 0,29 23 7,2-3 0,3-2 0,1-4 0,3-2 1,81 42-1,-75-54 47,2-3 0,2-3 0,154 35 0,252 13-14,721 1 13,-214-49 2,-1-40-8,-297-4-36,-134 6 4,-193-9-22,173-3-18,-398 21 84,205-26 0,-323 23-40,0-1 0,0-1 0,-1-1 0,0-1 0,0-1 0,0-1 0,-1 0 0,0-2 1,-1-1-1,-1 0 0,31-25 0,-47 34 2,0-1 1,-1 1-1,1 0 0,0-1 0,-1 0 1,0 1-1,0-1 0,0 0 1,-1 0-1,1 0 0,-1 0 0,0-1 1,1-6-1,1-60 131,-1 2 1,18-15-94,34-94 0,9-34-18,-55 178-7,-2-1 0,-2 0 1,0 0-1,-3-47 1,-3 67 3,0 0 1,-2 0-1,1 0 1,-2 1 0,0-1-1,0 1 1,-2 0-1,1 1 1,-2-1-1,-16-22 1,2 8 10,-1 1-1,-1 1 1,-42-37 0,33 36-6,-2 2-1,0 1 1,-2 1 0,0 3 0,-58-24 0,37 23 14,-1 2 0,0 3 0,-71-10 0,-41 7-147,-303 6 1,298 14-207,-12-9-4508,111-1-663</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1.908"/>
    </inkml:context>
    <inkml:brush xml:id="br0">
      <inkml:brushProperty name="width" value="0.025" units="cm"/>
      <inkml:brushProperty name="height" value="0.025" units="cm"/>
    </inkml:brush>
  </inkml:definitions>
  <inkml:trace contextRef="#ctx0" brushRef="#br0">133 1 13100,'0'0'7015,"-9"3"-5125,-59 33 1084,64-34-2823,-1 1 1,1 0-1,0 0 0,0 0 1,0 0-1,1 1 1,-1-1-1,1 1 1,0 0-1,0 0 1,0 1-1,1-1 1,-1 0-1,1 1 0,-2 6 1,4-10-176,0 0 0,0 0-1,1 0 1,-1 0 0,1 0 0,-1-1 0,1 1 0,-1 0 0,1 0-1,0 0 1,-1-1 0,1 1 0,0 0 0,-1 0 0,1-1 0,0 1-1,0-1 1,0 1 0,0-1 0,-1 1 0,1-1 0,0 1 0,0-1-1,0 0 1,0 0 0,0 1 0,0-1 0,0 0 0,0 0 0,0 0-1,0 0 1,0 0 0,0 0 0,2-1 0,49 1-1555,-40 0 907,23-1-421,-23-1 1015,0 2 0,0 0 0,0 0 0,0 1 0,0 0 0,16 5 0,-27-6 123,-1 0 0,0 0 1,1 0-1,-1 0 0,1 0 1,-1 1-1,0-1 0,1 0 0,-1 0 1,0 1-1,1-1 0,-1 0 1,0 0-1,1 1 0,-1-1 1,0 0-1,0 1 0,1-1 1,-1 0-1,0 1 0,0-1 0,0 0 1,0 1-1,1-1 0,-1 1 1,0-1-1,0 0 0,0 1 1,0-1-1,0 1 0,0-1 0,0 1 1,0-1-1,0 1 0,-9 15 1345,-19 9 307,27-25-1655,-8 7 355,-13 10 319,0 0 0,-2-2 0,-47 25 0,123-90-14611,-24 28 6981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2.237"/>
    </inkml:context>
    <inkml:brush xml:id="br0">
      <inkml:brushProperty name="width" value="0.025" units="cm"/>
      <inkml:brushProperty name="height" value="0.025" units="cm"/>
    </inkml:brush>
  </inkml:definitions>
  <inkml:trace contextRef="#ctx0" brushRef="#br0">118 0 13741,'0'0'11974,"-10"0"-10848,0 0-916,1 1 0,-1 1 0,0-1 1,-11 4-1,19-4-200,0-1 0,-1 1 1,1-1-1,0 1 0,-1 0 1,1 0-1,0 0 0,0 0 1,0 1-1,0-1 0,0 0 1,0 1-1,0 0 0,0-1 1,1 1-1,-1 0 0,1 0 1,-1 0-1,1 0 1,0 0-1,-1 0 0,1 0 1,0 0-1,0 1 0,1-1 1,-1 0-1,0 5 0,4-5-95,0-1 0,0 0 0,0 1 0,1-1 0,-1-1 0,1 1 0,-1 0 1,0-1-1,1 0 0,6 0 0,-5 1-150,21 0-870,-18-1 920,1 0 0,0 0 0,-1 1 0,1 1 0,0-1 0,-1 1 0,1 1 0,11 4 0,-19-6 237,-1-1 0,1 1 0,0 0 0,0 0 1,0-1-1,-1 1 0,1 0 0,0 0 0,-1 0 1,1 0-1,-1 0 0,1 0 0,-1 0 0,1 0 1,-1 0-1,0 0 0,1 0 0,-1 0 0,0 0 1,0 0-1,0 0 0,0 0 0,0 0 0,0 1 1,0-1-1,0 0 0,0 0 0,-1 0 0,1 0 1,0 0-1,-1 0 0,1 0 0,-1 0 0,1 0 1,-1 0-1,1 0 0,-1 0 0,0-1 0,1 1 1,-2 1-1,-30 30 2148,-30 13-487,57-42-1970,0 0 0,0-1 0,0 0 0,0 0 0,-1 0 0,-9 1 0,9-4-3378,3-5-2392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3.439"/>
    </inkml:context>
    <inkml:brush xml:id="br0">
      <inkml:brushProperty name="width" value="0.025" units="cm"/>
      <inkml:brushProperty name="height" value="0.025" units="cm"/>
    </inkml:brush>
  </inkml:definitions>
  <inkml:trace contextRef="#ctx0" brushRef="#br0">54 0 8872,'0'0'17868,"-6"11"-17799,-29 63 71,33-69-120,-1 1 1,1 0 0,1 0-1,-1 0 1,1 0-1,0 0 1,1 0-1,-1 0 1,1 1-1,1-1 1,-1 0-1,1 0 1,2 11-1,-2-16-13,0 0 0,0 0 0,0 0 0,1 1 0,-1-1 0,0 0 0,0-1 0,1 1 0,-1 0 0,0 0 0,1 0 0,-1-1 0,1 1 0,-1-1 0,1 1 0,-1-1 0,1 0 0,-1 0-1,1 1 1,0-1 0,-1 0 0,1 0 0,2-1 0,40-5 195,-27-1-261,0 0 0,0-2 1,-1 0-1,0-1 0,0 0 0,-1-1 1,-1-1-1,0 0 0,0-1 1,-1-1-1,17-23 0,-36 47 166,0 1 0,0 0-1,1 0 1,1 0 0,0 0 0,1 1-1,0 0 1,-3 19 0,7-30-88,0 0 1,0 0-1,0 0 1,-1-1-1,1 1 1,0 0-1,0 0 1,0-1-1,0 1 1,1 0-1,-1-1 1,0 1-1,0-1 0,0 0 1,0 1-1,1-1 1,-1 0-1,0 0 1,0 1-1,1-1 1,-1 0-1,0 0 1,0 0-1,0-1 1,1 1-1,-1 0 0,0 0 1,0-1-1,2 0 1,43-8 149,-6-7-244,39-21 1,-41 18-594,47-16 1,-82 34 657,-1 0 0,0 0 1,1 1-1,-1-1 0,1 1 0,-1-1 1,1 1-1,-1 0 0,1 0 1,-1 0-1,4 1 0,-5-1 18,-1 0 0,1 0-1,-1 1 1,1-1 0,-1 0-1,1 1 1,-1-1 0,1 0 0,-1 1-1,1-1 1,-1 1 0,1-1-1,-1 1 1,0-1 0,1 1-1,-1-1 1,0 1 0,1-1 0,-1 1-1,0-1 1,0 1 0,1 0-1,-1-1 1,0 1 0,0-1 0,0 1-1,0 0 1,0 0 0,-1 6 135,0 0 0,-1 0 0,0 0 1,0 0-1,0-1 0,-5 10 0,-7 23 648,15-39-780,-1 1 0,0 0 0,1-1 0,0 1 0,-1 0 0,1-1 0,-1 1 0,1-1 0,0 1 0,-1-1 0,1 1 0,0-1-1,-1 1 1,1-1 0,0 0 0,0 0 0,0 1 0,-1-1 0,1 0 0,0 0 0,0 0 0,0 0 0,-1 0 0,1 0 0,0 0 0,0 0 0,0 0 0,0 0 0,-1 0 0,1 0-1,0-1 1,0 1 0,1-1 0,32-6 114,-2-8-130,-24 11-126,-1 0-1,1 0 0,-1 1 0,1 0 0,0 1 1,0-1-1,1 2 0,9-2 0,-17 3 132,-1 1 0,1-1-1,0 0 1,-1 1 0,1-1-1,-1 0 1,0 1 0,1-1-1,-1 1 1,1-1 0,-1 1-1,0-1 1,1 1 0,-1-1 0,0 1-1,1-1 1,-1 1 0,0-1-1,0 1 1,0 0 0,1-1-1,-1 1 1,0-1 0,0 1 0,0 0-1,0-1 1,0 1 0,0-1-1,0 1 1,-1 0 0,1-1-1,0 1 1,0-1 0,0 1-1,-1 1 1,-6 32 481,4-22-284,3-12-193,0 0 0,0 0-1,0 1 1,0-1 0,0 0 0,0 0-1,0 0 1,0 1 0,0-1-1,0 0 1,0 0 0,0 0-1,0 1 1,0-1 0,0 0-1,0 0 1,0 1 0,0-1-1,0 0 1,0 0 0,1 0-1,-1 0 1,0 1 0,0-1-1,0 0 1,0 0 0,0 0-1,1 0 1,-1 0 0,0 0 0,0 1-1,0-1 1,1 0 0,-1 0-1,0 0 1,0 0 0,0 0-1,1 0 1,-1 0 0,0 0-1,0 0 1,1 0 0,13-3 100,11-11 7,9-12-231,-25 18-41,1 0 0,-1 1 0,1 0 0,1 1 0,-1 0 0,1 1 0,0 0 0,0 0 0,14-3 0,-24 8 183,-1 0-1,1 0 0,-1 0 0,1 0 0,-1 0 0,1 1 1,-1-1-1,0 0 0,1 0 0,-1 0 0,1 1 0,-1-1 1,0 0-1,1 1 0,-1-1 0,0 0 0,1 1 0,-1-1 0,0 0 1,0 1-1,1-1 0,-1 0 0,0 1 0,0-1 0,1 1 1,-1-1-1,0 1 0,0-1 0,0 1 0,0-1 0,0 0 1,0 1-1,0-1 0,0 1 0,0-1 0,0 1 0,0-1 0,0 1 1,0-1-1,0 1 0,0-1 0,-1 0 0,1 1 0,0-1 1,0 1-1,0-1 0,-1 1 0,-11 34 671,5-14-531,8-21-634,1 0 0,-1 0 0,1 0 0,0-1 0,-1 1 0,1 0 0,-1-1 0,1 1 0,-1-1 0,1 0 0,-1 1 0,1-1 0,-1 0 0,3-2 0,8-9-3958,0-3-1996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3.783"/>
    </inkml:context>
    <inkml:brush xml:id="br0">
      <inkml:brushProperty name="width" value="0.025" units="cm"/>
      <inkml:brushProperty name="height" value="0.025" units="cm"/>
    </inkml:brush>
  </inkml:definitions>
  <inkml:trace contextRef="#ctx0" brushRef="#br0">0 91 9833,'0'0'10843,"9"-1"-9322,3 0-1264,0-1-1,0-1 1,0 0-1,-1 0 1,1-1 0,-1 0-1,0-1 1,0-1-1,-1 0 1,1 0 0,-1-1-1,-1 0 1,1-1-1,8-8 1,-18 16-236,0 0 1,0-1-1,1 1 1,-1 0-1,0 0 0,0 0 1,0 0-1,0 0 0,0 0 1,1-1-1,-1 1 1,0 0-1,0 0 0,0 0 1,0 0-1,0-1 1,0 1-1,0 0 0,0 0 1,1 0-1,-1 0 1,0-1-1,0 1 0,0 0 1,0 0-1,0 0 0,0-1 1,0 1-1,0 0 1,0 0-1,0 0 0,0-1 1,0 1-1,-1 0 1,1 0-1,0 0 0,0-1 1,0 1-1,0 0 0,0 0 1,0 0-1,0 0 1,0-1-1,-1 1 0,1 0 1,0 0-1,0 0 1,0 0-1,0 0 0,-1 0 1,1-1-1,-15 2 440,-18 11-118,19-1-107,0 0-1,0 0 0,-12 15 1,23-24-162,0 1 1,1 0 0,-1 0-1,1 0 1,-1 0 0,1 0-1,0 0 1,0 1 0,0-1-1,1 1 1,-1 0 0,1-1-1,0 1 1,0 0 0,0 0-1,1-1 1,-1 1 0,1 0-1,0 0 1,1 6-1,0-9-67,-1 1-1,1-1 1,0 0-1,0 0 0,1 0 1,-1 0-1,0 0 0,0 0 1,0 0-1,1 0 0,-1 0 1,0-1-1,1 1 0,-1-1 1,1 1-1,-1-1 0,1 1 1,-1-1-1,1 0 0,-1 0 1,1 1-1,-1-1 0,3-1 1,46 1-36,-36-1-100,-2 0-431,0 0 0,0 0 0,0-2 0,20-5 0,21-14-4663,-5-3-4408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4.264"/>
    </inkml:context>
    <inkml:brush xml:id="br0">
      <inkml:brushProperty name="width" value="0.025" units="cm"/>
      <inkml:brushProperty name="height" value="0.025" units="cm"/>
    </inkml:brush>
  </inkml:definitions>
  <inkml:trace contextRef="#ctx0" brushRef="#br0">2 0 13901,'0'0'6983,"0"68"-5414,0-43-544,0 1-288,0-1-385,-1-4-288,1-6 0,0-3-96,0-6-704,7-6-3364,-1-3-128,4-16-2242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4.905"/>
    </inkml:context>
    <inkml:brush xml:id="br0">
      <inkml:brushProperty name="width" value="0.025" units="cm"/>
      <inkml:brushProperty name="height" value="0.025" units="cm"/>
    </inkml:brush>
  </inkml:definitions>
  <inkml:trace contextRef="#ctx0" brushRef="#br0">122 40 13261,'0'0'4639,"-7"12"-2894,-12 17-973,-42 71 1068,55-90-1744,1-1 0,1 2 0,-1-1 0,2 0 0,0 1 0,0 0 0,1 0 0,-2 15 0,23-40 154,-7-7-252,14-20-13,-25 40 13,0-1 0,1 1 1,-1-1-1,1 1 1,-1-1-1,1 1 0,-1 0 1,1 0-1,0 0 1,0 0-1,0 0 1,0 0-1,-1 0 0,1 0 1,0 1-1,0-1 1,0 1-1,3-1 0,32 2-50,-14-1 232,1 0 0,29-4-1,-44 2-103,0 0 0,-1 0-1,1-1 1,-1 0 0,1-1 0,-1 1-1,0-2 1,-1 1 0,12-9-1,-13 9 43,0 0 0,0-1 0,0 0 0,0 0 0,-1 0 0,0-1 0,0 0 0,0 0 0,-1 0 0,0 0 0,0-1 0,0 1 0,-1-1 0,0 0 0,-1 0 0,1-1 0,-1 1 0,2-15 0,-5 21-102,1 0-1,0 0 0,0 0 1,0 0-1,0 1 1,-1-1-1,1 0 0,0 0 1,-1 0-1,1 0 0,-1 0 1,1 1-1,-1-1 0,1 0 1,-1 0-1,1 1 1,-1-1-1,0 0 0,1 1 1,-1-1-1,0 1 0,0-1 1,0 1-1,1-1 0,-1 1 1,0 0-1,0-1 1,0 1-1,0 0 0,0 0 1,0-1-1,1 1 0,-1 0 1,0 0-1,0 0 0,0 0 1,0 0-1,0 0 1,0 1-1,0-1 0,0 0 1,0 0-1,0 1 0,-1 0 1,-3 0-34,1 0 0,-1 1 1,0-1-1,1 1 0,-1 0 1,1 0-1,-7 5 0,-2 5-1,0 0 1,1 1-1,1 1 0,-15 20 0,22-29 15,1 0-1,-1 1 1,1-1-1,0 1 1,1 0-1,-1 0 1,1 0-1,0 0 1,1 1 0,-1-1-1,1 0 1,0 1-1,1-1 1,0 1-1,0 7 1,1-13 3,-1 0-1,1 1 1,0-1 0,0 0 0,-1 0 0,1 0-1,0 0 1,0 0 0,0 0 0,0 0 0,0 0 0,0 0-1,0 0 1,1-1 0,-1 1 0,0 0 0,0-1-1,1 1 1,-1-1 0,0 1 0,1-1 0,-1 0 0,0 0-1,1 1 1,-1-1 0,3 0 0,42-1-44,-39 0 4,6-1-179,-1 0-1,0 0 0,19-8 0,-21 7 106,0-1 0,0 2-1,1-1 1,-1 1 0,12 0-1,-22 3 146,1-1 0,-1 1 0,0 0 0,1-1-1,-1 1 1,0 0 0,0-1 0,1 1-1,-1 0 1,0 0 0,0-1 0,0 1-1,0 0 1,0-1 0,0 1 0,0 0-1,0 0 1,0-1 0,-1 1 0,1 0 0,0-1-1,0 1 1,-1 0 0,1-1 0,0 1-1,-1 1 1,-7 19 266,8-20-303,-1 0 1,1 0-1,-1 0 0,1 1 0,-1-1 0,1 0 1,0 0-1,-1 1 0,1-1 0,0 0 1,0 0-1,0 1 0,0-1 0,0 0 0,0 0 1,1 1-1,-1-1 0,0 0 0,1 2 1,0-2-129,-1-1 1,1 1 0,0-1 0,-1 1 0,1-1 0,0 1 0,-1-1 0,1 0-1,0 1 1,-1-1 0,1 0 0,0 0 0,0 1 0,-1-1 0,1 0 0,0 0-1,0 0 1,0 0 0,-1 0 0,1 0 0,0 0 0,0 0 0,0-1 0,4 0-1203,0 0 0,1-1 0,-1 0 0,-1 0 0,1 0 0,0-1 0,8-5 0,5-6-4103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5.575"/>
    </inkml:context>
    <inkml:brush xml:id="br0">
      <inkml:brushProperty name="width" value="0.025" units="cm"/>
      <inkml:brushProperty name="height" value="0.025" units="cm"/>
    </inkml:brush>
  </inkml:definitions>
  <inkml:trace contextRef="#ctx0" brushRef="#br0">13 214 7239,'0'0'16907,"-3"6"-16881,0-2-35,-4 17-245,8-20 241,-1 0 0,1-1 0,-1 1 0,1 0 0,-1-1 0,1 1 0,0-1 0,-1 1 0,1-1 0,0 1 0,-1-1 0,1 1 0,0-1 0,0 0 0,-1 0 0,1 1 0,0-1 0,0 0 0,0 0 0,-1 0 0,1 0 0,0 1 0,0-1 0,0-1 0,-1 1 0,1 0 0,0 0 0,0 0 1,0 0-1,0 0 0,-1-1 0,1 1 0,1-1 0,5-1-431,1 0 1,-1-1 0,0 0-1,1 0 1,-2 0 0,1-1-1,0 0 1,-1-1 0,12-9-1,32-20-3392,-50 46 9185,-6 14-3608,5-25-1650,0 0 1,1 0-1,-1 1 0,1-1 1,-1 0-1,1 0 1,-1 0-1,1 1 0,0-1 1,-1 0-1,1 0 1,0 1-1,0-1 0,0 0 1,0 1-1,0-1 1,0 0-1,0 0 0,1 1 1,-1-1-1,0 0 1,1 0-1,-1 1 0,1-1 1,-1 0-1,1 0 1,0 0-1,1 2 0,0-2 5,0 0 0,0 0 0,0-1 0,0 1 0,0-1 0,0 1 0,0-1 0,0 0 0,0 0 0,0 0 0,0 0 0,0 0 0,0 0 0,0-1 0,4 0 0,7-2 54,1-1 1,-1-1-1,0 0 0,16-9 1,-11 4-218,-1-1 1,0 0 0,-1-1-1,0-1 1,0-1 0,-2 0-1,0-1 1,0-1 0,-2 0-1,0 0 1,0-2 0,-2 1-1,10-21 1,-64 106 1379,36-50-1263,0 1 0,1 0 1,1 1-1,1-1 0,0 1 0,2 0 0,0 0 1,2 0-1,1 36 0,0-54-48,0 0-1,1 0 1,-1 0-1,1-1 1,-1 1 0,1 0-1,0 0 1,0-1 0,-1 1-1,2-1 1,-1 1-1,0 0 1,0-1 0,0 0-1,1 1 1,-1-1 0,0 0-1,1 0 1,-1 0-1,1 0 1,0 0 0,1 1-1,-2-2-5,0 1 1,-1-1-1,1 0 0,0 1 0,0-1 0,0 0 0,0 0 0,0 0 0,0 0 0,-1 0 0,1 0 0,0 0 0,0 0 1,0 0-1,0 0 0,0 0 0,0-1 0,-1 1 0,1 0 0,0-1 0,0 1 0,0 0 0,-1-1 0,1 1 0,0-1 1,0 1-1,-1-1 0,1 0 0,0 1 0,-1-1 0,1 0 0,-1 1 0,1-1 0,-1 0 0,1 0 0,-1 1 0,0-1 1,1 0-1,-1 0 0,0 0 0,0 0 0,1 1 0,-1-1 0,0-2 0,1-2-95,-1-1 0,1 0-1,-1 0 1,0 0 0,-1 0 0,1 1-1,-1-1 1,-1 0 0,1 0 0,-1 1-1,0-1 1,0 1 0,0-1-1,-1 1 1,0 0 0,0 0 0,0 0-1,-6-6 1,-3-3 69,0 2-1,-1-1 0,0 2 1,-28-19-1,58 27 439,-1 1 1,1 1-1,16 0 0,9 2-427,41-2-1765,-30-6-5712,-20-1-3373</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6.993"/>
    </inkml:context>
    <inkml:brush xml:id="br0">
      <inkml:brushProperty name="width" value="0.025" units="cm"/>
      <inkml:brushProperty name="height" value="0.025" units="cm"/>
    </inkml:brush>
  </inkml:definitions>
  <inkml:trace contextRef="#ctx0" brushRef="#br0">175 54 4869,'0'0'1692,"8"-6"267,3 0-1170,26-23 3077,-37 29-3720,1 0 0,-1 0 0,0 0 0,0 0 0,0-1 0,1 1 0,-1 0 0,0 0 0,0 0 0,0 0 0,0-1 0,1 1 1,-1 0-1,0 0 0,0 0 0,0-1 0,0 1 0,0 0 0,0 0 0,1 0 0,-1-1 0,0 1 0,0 0 0,0 0 0,0-1 0,0 1 0,0 0 0,0 0 0,0-1 0,0 1 0,0 0 0,0 0 0,0 0 0,0-1 0,0 1 0,-1 0 0,1 0 0,0-1 0,0 1 0,0 0 0,0 0 0,0 0 0,0-1 0,-1 1 0,1 0 1,0 0-1,0 0 0,0-1 0,0 1 0,-1 0 0,1 0 0,0 0 0,0 0 0,0 0 0,-1 0 0,1 0 0,0-1 0,-24 0 2517,-28 9-1982,41-2-639,0 1 0,1 0 1,0 0-1,0 1 0,1 0 0,-1 1 1,2 0-1,0 0 0,0 1 0,0 0 1,1 1-1,1-1 0,0 1 0,0 1 1,1-1-1,1 1 0,0 0 0,0 0 1,1 0-1,1 0 0,0 0 0,-1 14 1,3-24-35,0 0 1,1 0 0,-1 0 0,0 0 0,0 0 0,1 0 0,-1-1-1,1 1 1,-1 0 0,1 0 0,0 0 0,0-1 0,0 1 0,0 0-1,0-1 1,0 1 0,1-1 0,-1 1 0,0-1 0,1 0 0,2 3-1,-1-2 12,1-1-1,-1 1 0,0-1 0,1 0 0,-1 0 0,1 0 0,0 0 0,-1 0 0,1-1 0,7 0 1,-2 0 11,0-1 0,-1 1 0,1-2 0,0 0 0,0 0 0,-1 0 0,0-1 0,1 0 0,8-6 0,-12 7-1,-1 0 0,0 0 0,0-1-1,0 0 1,0 0 0,-1 0 0,1 0 0,-1 0 0,1-1 0,-1 0 0,0 1 0,-1-1 0,1 0-1,-1-1 1,1 1 0,-1 0 0,-1-1 0,1 1 0,0-1 0,-1 1 0,0-1 0,0 0-1,-1 0 1,1-6 0,-1 11 1,0-1 0,0 1-1,0-1 1,0 1 0,0-1-1,0 1 1,-1-1 0,1 1-1,0-1 1,0 1 0,0-1-1,-1 1 1,1-1 0,0 1-1,0-1 1,-1 1 0,1-1-1,0 1 1,-1 0 0,1-1-1,-1 1 1,1-1 0,0 1-1,-1 0 1,1 0 0,-1-1-1,1 1 1,-1 0 0,1 0-1,-1 0 1,1-1-1,-2 1 1,-22 2 290,18 0-319,0-1-1,0 1 1,1 1 0,-1-1 0,1 1 0,-6 4 0,10-6-1,-1 0-5,0 0 1,1 0 0,-1 1-1,0-1 1,1 1 0,-1-1-1,1 1 1,-1 0-1,1 0 1,0-1 0,0 1-1,0 0 1,0 0 0,0 0-1,0 0 1,0 0 0,1 1-1,-1-1 1,1 0 0,-1 4-1,6-5 2,-1-1 0,1 1 0,0-1 0,0-1 0,-1 1 0,1 0 0,6-3 0,0 0-145,-1-1-1,1-1 1,-1 0-1,16-11 1,-18 11-99,0 0 0,0 1-1,0-1 1,1 1 0,-1 1 0,1 0 0,15-3 0,-23 6 239,-1 1 0,1-1 1,0 1-1,0 0 1,-1-1-1,1 1 1,-1 0-1,1 0 0,-1-1 1,1 1-1,-1 0 1,1 0-1,-1 0 1,0 0-1,1 0 1,-1 0-1,0-1 0,0 1 1,0 0-1,0 0 1,0 0-1,0 0 1,0 0-1,0 0 0,0 0 1,0 0-1,0 0 1,-1 0-1,1 0 1,-1 1-1,-4 33 109,-4 14-241,8-28-2471,1-20 2451,0-1 0,0 0-1,0 0 1,0 1 0,0-1 0,0 0 0,0 0 0,0 1 0,0-1-1,0 0 1,0 0 0,0 1 0,0-1 0,0 0 0,1 0 0,-1 1 0,0-1-1,0 0 1,0 0 0,0 0 0,1 1 0,-1-1 0,0 0 0,0 0-1,0 0 1,1 0 0,-1 1 0,0-1 0,0 0 0,1 0 0,-1 0-1,0 0 1,0 0 0,1 0 0,-1 0 0,0 0 0,0 0 0,1 0-1,-1 0 1,0 0 0,0 0 0,1 0 0,-1 0 0,0 0 0,0 0-1,1 0 1,-1 0 0,0 0 0,1-1 0,0 1-799,12-1-8320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7.319"/>
    </inkml:context>
    <inkml:brush xml:id="br0">
      <inkml:brushProperty name="width" value="0.025" units="cm"/>
      <inkml:brushProperty name="height" value="0.025" units="cm"/>
    </inkml:brush>
  </inkml:definitions>
  <inkml:trace contextRef="#ctx0" brushRef="#br0">42 0 15054,'0'0'7207,"-25"64"-5413,17-37-769,2 2-673,3 0-96,3-1-160,0-4-64,0-2 0,0-4-288,4-5-993,2-5-641,-2-5-640,-1-3-1058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7.645"/>
    </inkml:context>
    <inkml:brush xml:id="br0">
      <inkml:brushProperty name="width" value="0.025" units="cm"/>
      <inkml:brushProperty name="height" value="0.025" units="cm"/>
    </inkml:brush>
  </inkml:definitions>
  <inkml:trace contextRef="#ctx0" brushRef="#br0">0 78 11499,'0'0'9337,"6"-9"-7645,-4 5-1581,1 0-1,0 0 1,0 0 0,0 0 0,0 0-1,1 1 1,-1 0 0,1-1-1,0 1 1,0 1 0,1-1 0,-1 0-1,0 1 1,1 0 0,-1 0-1,1 1 1,0-1 0,0 1 0,-1 0-1,1 0 1,0 0 0,7 1-1,18-5 35,0 2 0,0 1 0,1 1 0,-1 2 1,34 5-1,-62-6-136,-1 0 0,0 0 0,1 1 1,-1-1-1,0 0 0,1 1 1,-1-1-1,0 1 0,0-1 1,1 1-1,-1-1 0,0 1 1,0 0-1,0 0 0,0 0 1,0 0-1,0 0 0,0 0 1,0 0-1,0 0 0,0 0 1,0 0-1,-1 0 0,1 0 0,-1 1 1,1-1-1,0 0 0,0 3 1,-2-1 62,1-1 0,0 1 0,-1 0 0,1-1 0,-1 1 0,0-1 0,0 1 0,0-1 0,0 1 0,0-1 0,-1 0 0,1 1 0,-4 2 0,-4 7 272,-1-2 1,0 1-1,-1-1 0,-15 11 1,21-18-271,0 1 0,0 0 1,0-1-1,-1 0 0,1-1 0,-1 1 1,0-1-1,1 0 0,-1 0 1,0-1-1,-12 2 0,17-4-606,1 0 0,-1 0 0,1 0-1,-1 0 1,1-1 0,0 1 0,-1 0-1,1 0 1,0 0 0,0 0 0,0-1-1,0 1 1,0 0 0,0 0 0,0 0-1,1-1 1,-1 1 0,0 0 0,1-2-1,8-8-7704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3:31.219"/>
    </inkml:context>
    <inkml:brush xml:id="br0">
      <inkml:brushProperty name="width" value="0.025" units="cm"/>
      <inkml:brushProperty name="height" value="0.025" units="cm"/>
    </inkml:brush>
  </inkml:definitions>
  <inkml:trace contextRef="#ctx0" brushRef="#br0">1 57 8392,'0'0'8018,"7"11"-7836,15 27-97,-1 1 1,-2 1 0,18 54 0,31 68-178,-48-125-126,2-2 1,1 0-1,34 38 1,41 34-3435,-97-106 3390,1 0 1,-1 1-1,0-1 0,0 0 1,0 0-1,0 1 0,0-1 1,0 0-1,0 1 0,0-1 1,-1 1-1,1-1 0,0 1 1,-1 0-1,1-1 0,-1 1 1,0 1-1,0-2 76,0 0 0,-1-1 0,1 1 1,0-1-1,-1 1 0,1-1 0,-1 1 0,1-1 1,-1 1-1,1-1 0,-1 0 0,1 1 0,-1-1 0,1 0 1,-1 1-1,0-1 0,1 0 0,-1 0 0,1 1 1,-1-1-1,0 0 0,1 0 0,-1 0 0,0 0 1,1 0-1,-1 0 0,0 0 0,0 0 0,-31-4-2464,3-4 6153,-19-8-695,27 11-1361,0-2-1,0-1 1,0 0 0,1-2-1,-36-23 1,54 32-1280,0-2-1,0 1 1,1 0-1,-1 0 1,0-1 0,1 1-1,0-1 1,-1 1-1,1-1 1,0 1-1,0-1 1,1 0-1,-1 0 1,1 1 0,-1-1-1,1 0 1,0 0-1,0 0 1,0 1-1,0-1 1,0 0 0,1 0-1,-1 0 1,1 1-1,0-1 1,0 0-1,0 1 1,0-1 0,0 0-1,1 1 1,2-5-1,7-10-99,0 0 0,1 0 1,19-19-1,-20 23 276,216-218 595,-38 46-4124,-139 124-3380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6:50.278"/>
    </inkml:context>
    <inkml:brush xml:id="br0">
      <inkml:brushProperty name="width" value="0.025" units="cm"/>
      <inkml:brushProperty name="height" value="0.025" units="cm"/>
    </inkml:brush>
  </inkml:definitions>
  <inkml:trace contextRef="#ctx0" brushRef="#br0">74 206 4965,'0'0'950,"-9"0"-21,-1 1-611,7-1-214,0 1 1,-1-1-1,1 0 0,0 0 0,-1 0 1,1 0-1,0-1 0,0 1 0,-1-1 1,1 0-1,0 0 0,0 0 0,-3-2 0,5 3-84,1-1 0,-1 1 0,1 0-1,0-1 1,-1 1 0,1 0-1,-1-1 1,1 1 0,0-1-1,-1 1 1,1 0 0,0-1-1,0 1 1,0-1 0,-1 1 0,1-1-1,0 1 1,0-1 0,0 1-1,0-1 1,0 1 0,0-1-1,0 0 1,0 1 0,0-1-1,0 1 1,0-1 0,0 1 0,0-1-1,0 1 1,0-1 0,1 1-1,-1-1 1,0 1 0,0-1-1,1 1 1,-1 0 0,0-1-1,1 1 1,-1-1 0,0 1 0,1 0-1,-1-1 1,0 1 0,1 0-1,-1-1 1,1 1 0,-1 0-1,1-1 1,-1 1 0,1 0-1,-1 0 1,1 0 0,-1 0 0,1-1-1,27-13 21,-8 8 20,0 2 1,1 0-1,-1 2 1,0 0-1,1 1 0,-1 1 1,1 1-1,24 4 1,40-1 84,427-15 677,-27 14-817,871-21 278,-377 8 410,-468 12-676,-53-17 41,-4-1-31,-183 18-34,136-3-9,-278-5 103,145-26-1,-62-19 629,-168 50-2325,-27 1-2038,-3 0-1594</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8.502"/>
    </inkml:context>
    <inkml:brush xml:id="br0">
      <inkml:brushProperty name="width" value="0.025" units="cm"/>
      <inkml:brushProperty name="height" value="0.025" units="cm"/>
    </inkml:brush>
  </inkml:definitions>
  <inkml:trace contextRef="#ctx0" brushRef="#br0">87 0 9513,'0'0'13373,"-1"9"-12535,-32 280 1297,29-286-7795,-3-11 2738,-5-11-1538,-7-27-2560,9 19 3337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8.861"/>
    </inkml:context>
    <inkml:brush xml:id="br0">
      <inkml:brushProperty name="width" value="0.025" units="cm"/>
      <inkml:brushProperty name="height" value="0.025" units="cm"/>
    </inkml:brush>
  </inkml:definitions>
  <inkml:trace contextRef="#ctx0" brushRef="#br0">8 115 3331,'-1'-8'2899,"-1"-1"-2800,1 2 983,-1 0-1,2 1 1,-1-1 0,1 0 0,0 0-1,1-11 1,0 16-856,-1 0 0,1 1 1,0-1-1,0 0 0,-1 0 0,1 0 0,0 0 0,1 1 1,-1-1-1,0 1 0,0-1 0,1 1 0,-1-1 1,1 1-1,-1-1 0,1 1 0,0 0 0,-1 0 0,1 0 1,0 0-1,0 0 0,0 1 0,-1-1 0,1 0 0,0 1 1,0-1-1,0 1 0,0 0 0,4 0 0,3-1 117,-1 0 1,1 1-1,0 0 0,0 0 0,0 1 1,0 1-1,0-1 0,-1 1 0,1 1 1,14 5-1,-21-6-276,1-1 1,-1 1-1,0-1 1,1 1-1,-1 0 1,0 0-1,0 0 0,0 0 1,0 0-1,-1 0 1,1 0-1,-1 1 1,1-1-1,-1 1 0,2 3 1,-2-2 8,0 0 0,-1 0 0,1 0 0,-1 0 0,0-1 0,0 1 0,0 0 0,-1 0 0,1 0 0,-1 0 0,0 0 0,0-1 0,-1 1 0,-1 4 0,-4 7 158,0 0 0,-2-1 0,1 0 1,-2 0-1,0-1 0,0-1 0,-1 1 0,-1-2 0,0 1 0,-1-2 0,0 0 0,-23 14 0,31-23-271,26-30-3983,-4 8 214,3-3-2488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9.437"/>
    </inkml:context>
    <inkml:brush xml:id="br0">
      <inkml:brushProperty name="width" value="0.025" units="cm"/>
      <inkml:brushProperty name="height" value="0.025" units="cm"/>
    </inkml:brush>
  </inkml:definitions>
  <inkml:trace contextRef="#ctx0" brushRef="#br0">20 0 13293,'0'0'11018,"-16"62"-10762,13-43-160,3 0-64,-1-4 0,1-2-288,0-4-961,0-5-417,0-8-4900,1-14 449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9.779"/>
    </inkml:context>
    <inkml:brush xml:id="br0">
      <inkml:brushProperty name="width" value="0.025" units="cm"/>
      <inkml:brushProperty name="height" value="0.025" units="cm"/>
    </inkml:brush>
  </inkml:definitions>
  <inkml:trace contextRef="#ctx0" brushRef="#br0">0 0 12107,'0'0'7175,"65"44"-11403,-42-39 256,2 1-384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0.123"/>
    </inkml:context>
    <inkml:brush xml:id="br0">
      <inkml:brushProperty name="width" value="0.025" units="cm"/>
      <inkml:brushProperty name="height" value="0.025" units="cm"/>
    </inkml:brush>
  </inkml:definitions>
  <inkml:trace contextRef="#ctx0" brushRef="#br0">108 0 5926,'0'0'13084,"-8"9"-11557,-7 6-661,-1-1 1,-33 23 0,66-39-999,0-1-205,-1 1-1,0 1 1,1 1 0,21 1-1,-36-1 302,1 0 0,0 1-1,-1-1 1,1 0 0,0 1-1,-1 0 1,1 0 0,-1 0-1,1 0 1,-1 0 0,0 0-1,1 1 1,-1-1 0,0 1-1,0-1 1,0 1 0,0 0-1,0 0 1,0 0 0,-1 0-1,1 0 1,0 0 0,-1 1-1,0-1 1,0 0 0,1 1-1,-1-1 1,-1 1 0,1-1-1,0 1 1,-1 0 0,1-1-1,-1 6 1,0-4 147,-1-1 1,0 1-1,-1 0 0,1 0 1,-1-1-1,1 1 0,-1-1 1,0 1-1,-1-1 0,1 0 0,0 0 1,-1 0-1,0 0 0,0 0 1,0 0-1,0-1 0,0 0 1,0 1-1,0-1 0,-1 0 1,-6 2-1,-2 2 336,0 0 0,0 0 0,-1-2-1,0 1 1,-16 2 0,26-7-411,1 1 0,-1-1 0,1 0-1,-1 0 1,1 0 0,0 0 0,-1-1-1,1 1 1,-1 0 0,1-1 0,0 0 0,-1 0-1,1 1 1,0-1 0,0-1 0,-3 0 0,4 1-182,0 0 0,0 0 1,0 0-1,1 0 1,-1 0-1,0 0 0,0 0 1,1-1-1,-1 1 1,1 0-1,-1 0 1,1 0-1,0-1 0,-1 1 1,1 0-1,0 0 1,0-1-1,0 1 0,0 0 1,0-1-1,0 1 1,0 0-1,0-1 0,1 1 1,-1 0-1,0 0 1,1-1-1,-1 1 1,1 0-1,-1 0 0,1 0 1,1-2-1,19-14-8710,-6 10 1307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0.760"/>
    </inkml:context>
    <inkml:brush xml:id="br0">
      <inkml:brushProperty name="width" value="0.025" units="cm"/>
      <inkml:brushProperty name="height" value="0.025" units="cm"/>
    </inkml:brush>
  </inkml:definitions>
  <inkml:trace contextRef="#ctx0" brushRef="#br0">40 0 7944,'0'0'16383,"0"13"-15598,-17 74 554,11-64-851,0 0 0,2 1 0,1 0 0,-1 30 0,5-52-478,-1-1 0,0 1-1,1-1 1,0 1 0,-1-1 0,1 1-1,0-1 1,0 0 0,0 1 0,0-1-1,0 0 1,0 0 0,0 0-1,0 0 1,0 0 0,1 0 0,-1 0-1,0 0 1,1 0 0,-1-1-1,0 1 1,1 0 0,-1-1 0,1 1-1,-1-1 1,1 0 0,-1 1-1,1-1 1,0 0 0,-1 0 0,1 0-1,-1 0 1,1 0 0,-1 0-1,1-1 1,2 0 0,4 0 25,-1 0 1,1 0 0,-1-1-1,1 0 1,-1 0-1,11-6 1,-10 4-105,1-1 0,-1 0 0,0-1 0,0 1 0,-1-2 0,0 1 0,0-1 0,0 0 0,-1 0 0,0-1 0,0 0 0,-1 0 0,7-13 0,-20 39-326,4-10 461,1-1 0,0 1 0,1 0 0,-1 0 0,1 0 0,1 0 0,-1 8 0,2-15-49,1 0 1,-1 0-1,1 0 0,-1-1 1,1 1-1,0 0 0,-1 0 1,1-1-1,0 1 0,-1 0 1,1-1-1,0 1 0,0-1 1,0 1-1,0-1 0,0 1 1,-1-1-1,1 0 0,0 1 1,0-1-1,0 0 1,0 0-1,0 0 0,0 0 1,0 0-1,0 0 0,0 0 1,0 0-1,0 0 0,0 0 1,0 0-1,0-1 0,0 1 1,1-1-1,38-8 204,-32 4-207,0 0 1,0 0 0,-1 0 0,1-1-1,-1 0 1,-1 0 0,1-1 0,-1 0 0,0 0-1,0 0 1,-1-1 0,6-11 0,-15 26-57,1 1 0,0-1 0,1 1 0,-1 0 1,1 0-1,1 0 0,0 0 0,0 0 0,0 0 1,1 1-1,2 15 0,-2-24-133,1 1 0,-1-1-1,1 1 1,-1-1 0,1 1 0,-1-1 0,1 1 0,-1-1 0,1 0-1,0 1 1,-1-1 0,1 0 0,-1 0 0,1 1 0,0-1-1,-1 0 1,1 0 0,0 0 0,-1 0 0,1 0 0,0 0 0,0 0-1,-1 0 1,1 0 0,0 0 0,-1 0 0,2-1 0,10-5-8267,-5-8-3009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1.104"/>
    </inkml:context>
    <inkml:brush xml:id="br0">
      <inkml:brushProperty name="width" value="0.025" units="cm"/>
      <inkml:brushProperty name="height" value="0.025" units="cm"/>
    </inkml:brush>
  </inkml:definitions>
  <inkml:trace contextRef="#ctx0" brushRef="#br0">1 1 9449,'0'0'8616,"44"49"-22709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2.584"/>
    </inkml:context>
    <inkml:brush xml:id="br0">
      <inkml:brushProperty name="width" value="0.025" units="cm"/>
      <inkml:brushProperty name="height" value="0.025" units="cm"/>
    </inkml:brush>
  </inkml:definitions>
  <inkml:trace contextRef="#ctx0" brushRef="#br0">160 130 7719,'0'0'5590,"-8"-1"-3359,-39-6 828,47 7-3023,-1 0 1,1 0-1,0 0 0,-1 0 1,1 1-1,-1-1 0,1 0 1,0 0-1,-1 0 0,1 0 1,0 1-1,-1-1 0,1 0 1,0 0-1,-1 1 0,1-1 1,0 0-1,-1 0 0,1 1 1,0-1-1,0 0 0,-1 1 1,1-1-1,0 1 0,0-1 1,0 0-1,-1 1 0,1-1 1,0 0-1,0 1 0,0-1 1,0 1-1,0-1 0,0 1 1,0-1-1,0 0 0,0 1 1,0 0-1,0-1-15,0-1-1,0 1 1,0 0 0,0 0-1,0 0 1,0-1-1,0 1 1,0 0 0,0 0-1,0 0 1,0-1 0,1 1-1,-1 0 1,0 0 0,0 0-1,0-1 1,0 1-1,0 0 1,0 0 0,1 0-1,-1 0 1,0 0 0,0-1-1,0 1 1,0 0 0,1 0-1,-1 0 1,0 0-1,0 0 1,0 0 0,1 0-1,-1 0 1,0 0 0,0 0-1,0 0 1,1 0 0,-1-1-1,0 1 1,0 1-1,0-1 1,1 0 0,-1 0-1,0 0 1,0 0 0,0 0-1,1 0 1,-1 0 0,0 0-1,0 0 1,0 0 0,1 0-1,-1 0 1,0 1-1,0-1 1,0 0 0,0 0-1,1 0 1,-1 0 0,0 0-1,0 1 1,0-1 0,0 0-1,3-4-314,8-11 1389,-11 12-275,-8 7-225,4 1-398,0-1 0,1 1 0,-1-1 0,1 1 0,0 0 1,0 0-1,1 0 0,-1 1 0,1-1 0,0 0 0,1 1 1,-1 0-1,1-1 0,0 1 0,1 0 0,-1 7 0,0 17-311,4 50 0,3-26 142,-3-35 1,-1-1 0,0 1 0,-2 0 0,0-1 0,-4 31 0,3-46 102,0 0 0,0 0 0,0 0 0,0 0 0,-1 0 0,1 0 0,-1 0 0,0-1 0,0 1 0,0-1 0,0 1 1,0-1-1,0 0 0,-1 0 0,1 0 0,-1 0 0,1 0 0,-1 0 0,0-1 0,-5 3 0,7-4-91,0 1 0,0-1 0,0 0 1,0 0-1,0 0 0,0 0 0,0 1 1,0-2-1,0 1 0,0 0 1,0 0-1,0 0 0,-1 0 0,1-1 1,0 1-1,0 0 0,0-1 0,0 1 1,0-1-1,1 1 0,-1-1 1,0 0-1,-1 0 0,0-1-51,1 0-1,0 0 1,0 0-1,0 0 1,0 0-1,0 0 1,0 0-1,0 0 1,1 0-1,-1-1 1,1 1-1,0 0 1,0 0-1,-1-1 1,2-3-1,-1-7-152,2 0-1,0 0 0,0 0 0,1 0 1,1 1-1,0-1 0,1 1 0,0 0 1,7-11-1,14-21-683,31-41 0,-10 16-432,-33 47 737,0 3 372,-2-1 0,0 0 0,-1 0 0,-1-1 0,-2-1 0,8-23 0,-61 132 1233,38-69-637,1 0 0,0 1 0,2 0 0,0 0-1,1 0 1,-1 23 0,4-41-404,0 0-1,0 0 1,0 0 0,1 0 0,-1-1-1,0 1 1,1 0 0,-1 0 0,1 0-1,-1 0 1,1 0 0,-1 0 0,1-1 0,0 1-1,-1 0 1,1-1 0,0 1 0,-1 0-1,1-1 1,0 1 0,0-1 0,0 1-1,0-1 1,0 1 0,-1-1 0,1 0-1,0 1 1,0-1 0,0 0 0,0 0-1,0 0 1,0 0 0,0 0 0,0 0-1,0 0 1,0 0 0,0 0 0,0 0-1,0 0 1,0-1 0,1 1 0,3-1 13,0 0 1,0 0-1,0-1 1,0 1-1,-1-1 1,1 0-1,4-3 1,5-6-29,0 0 0,-1 0 1,-1-1-1,0-1 0,-1 0 1,15-22-1,-4 0-170,27-58 1,-62 114-14,-22 49 89,33-66 98,0 1 1,1-1-1,-1 1 1,1 0-1,0 0 1,1-1 0,-1 1-1,1 0 1,0 0-1,0 0 1,1 0-1,-1-1 1,1 1-1,2 8 1,-1-11-4,0 0-1,0 0 1,0 0-1,0 0 1,0 0 0,0-1-1,1 1 1,-1 0-1,0-1 1,1 0 0,-1 0-1,1 1 1,0-2-1,-1 1 1,1 0 0,0 0-1,0-1 1,0 0 0,-1 1-1,1-1 1,5-1-1,-2 2-16,0-1-1,0 0 0,0-1 0,0 1 0,-1-1 1,1 0-1,0-1 0,-1 1 0,11-5 0,-12 3-4,0 1 1,-1-1-1,1 0 0,-1 0 0,1 0 0,-1-1 0,0 1 1,0-1-1,-1 0 0,1 1 0,-1-1 0,1 0 1,-1-1-1,-1 1 0,1 0 0,-1 0 0,2-6 0,-3 9-43,-1 1 49,0 1 0,0-1 0,0 0 0,0 1 0,0-1 0,0 1 0,0-1 0,1 1 0,-1 0 0,0-1 0,0 1 0,0 0 0,1 0 0,-1-1 0,1 1 0,-1 0 0,0 0 0,1 0 0,-1 0 0,1 0 0,0 0 0,-1 0 0,1 0 0,0 0 0,-1 1 0,1-1 12,0-1 0,0 1 0,-1-1 0,1 1 0,0 0 0,0-1 0,0 1 0,0-1 1,0 1-1,0 0 0,0-1 0,0 1 0,0-1 0,0 1 0,1 0 0,-1-1 1,0 1-1,0-1 0,0 1 0,1 0 0,-1-1 0,0 1 0,1-1 0,-1 1 0,0-1 1,1 1-1,-1-1 0,1 0 0,-1 1 0,1-1 0,-1 1 0,1-1 0,-1 0 1,1 1-1,-1-1 0,1 0 0,0 0 0,-1 0 0,1 1 0,-1-1 0,1 0 0,0 0 1,-1 0-1,1 0 0,0 0 0,31-9-124,-29 7 39,-1 1 1,1 0-1,0 0 1,-1 0-1,1 0 0,0 0 1,0 1-1,-1-1 0,1 1 1,0 0-1,0 0 1,0 0-1,0 0 0,3 1 1,-5 0 74,0 0 1,0 0-1,0 0 0,0 0 1,0 0-1,0 0 1,-1 0-1,1 1 1,0-1-1,-1 0 0,1 0 1,-1 1-1,0-1 1,1 0-1,-1 1 1,0-1-1,0 1 1,1 1-1,1 36 55,-1-27 7,10 72 413,-6-56-228,-1 1 1,-2 0 0,-1 0-1,-3 46 1,1-72-191,0 0-1,1 1 1,-1-1 0,0-1-1,-1 1 1,1 0 0,-1 0-1,1 0 1,-1-1 0,0 1-1,0-1 1,0 1 0,0-1-1,0 0 1,-1 0 0,1 0-1,-1 0 1,1 0 0,-1 0-1,-4 2 1,5-4-23,1 1 1,-1-1 0,0 1-1,1-1 1,-1 0-1,0 1 1,1-1 0,-1 0-1,0 0 1,1 0-1,-1 0 1,0-1-1,1 1 1,-1 0 0,1-1-1,-1 1 1,0-1-1,1 1 1,-1-1 0,1 0-1,-1 0 1,1 0-1,0 1 1,-1-1-1,1-1 1,0 1 0,0 0-1,-1 0 1,1 0-1,0-1 1,0 1 0,1 0-1,-1-1 1,0 1-1,0-1 1,1 1-1,-1-1 1,0 0 0,1-1-1,-6-16-249,2 0-1,0 0 1,1 0 0,1-1-1,1 1 1,0-1-1,2 1 1,4-32-1,-3 45-43,-1 0 0,1 1 0,0-1-1,1 1 1,-1 0 0,1 0 0,0 0 0,0 0-1,1 0 1,7-8 0,27-20-4696,-11 13-1593</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3.206"/>
    </inkml:context>
    <inkml:brush xml:id="br0">
      <inkml:brushProperty name="width" value="0.025" units="cm"/>
      <inkml:brushProperty name="height" value="0.025" units="cm"/>
    </inkml:brush>
  </inkml:definitions>
  <inkml:trace contextRef="#ctx0" brushRef="#br0">174 55 11499,'-5'-27'9798,"-8"10"-5508,10 16-4127,0-1-1,-1 1 1,1-1 0,-1 1 0,1 0 0,-1 0 0,0 1-1,1-1 1,-1 1 0,0 0 0,-6 0 0,5 1-156,1 0 0,-1 0 0,1 1 0,0-1 0,-1 1 0,1 0 0,0 0 0,0 0 0,0 0 0,1 1 0,-1 0 0,0-1 0,1 2 0,0-1 0,0 0 0,0 0 0,0 1 0,0 0 0,1 0 0,0-1 0,-3 7 0,1-3-11,0 0 1,1 0-1,0 1 1,0-1-1,1 1 1,0 0-1,1 0 1,-1-1-1,1 1 1,1 1-1,0 10 1,0-18-7,0 1 0,1-1 0,-1 1 1,1-1-1,0 1 0,-1-1 0,1 0 0,0 1 0,0-1 1,0 0-1,0 0 0,0 0 0,0 0 0,0 0 0,1 0 1,-1 0-1,0 0 0,0 0 0,1 0 0,-1-1 0,0 1 1,1-1-1,-1 1 0,1-1 0,-1 1 0,1-1 0,1 0 1,48 5-1623,-41-5 987,79-3-7827,-42-7-982</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4.610"/>
    </inkml:context>
    <inkml:brush xml:id="br0">
      <inkml:brushProperty name="width" value="0.025" units="cm"/>
      <inkml:brushProperty name="height" value="0.025" units="cm"/>
    </inkml:brush>
  </inkml:definitions>
  <inkml:trace contextRef="#ctx0" brushRef="#br0">138 63 7687,'0'0'10976,"-8"-5"-9188,-28-18-496,34 22-1237,0 1 0,0-1 0,0 1-1,0 0 1,0 0 0,0 0 0,0 0-1,0 0 1,0 0 0,0 0 0,0 0 0,0 1-1,0-1 1,1 1 0,-1 0 0,0-1 0,0 1-1,0 0 1,0 0 0,1 0 0,-1 0-1,1 1 1,-1-1 0,1 0 0,-1 1 0,1-1-1,-1 1 1,1-1 0,-1 4 0,-4 2 150,0 1 0,1 1 0,0-1 0,-4 11 0,7-17-137,1 0 1,0 1-1,0 0 0,0-1 0,1 1 0,-1-1 0,0 1 0,1 0 0,0 0 0,0-1 0,0 1 0,0 4 0,1-6-50,-1 0 1,1 0-1,-1 0 1,1 0-1,0 0 1,-1 0-1,1 0 1,0 0-1,0-1 1,-1 1-1,1 0 1,0 0-1,0-1 1,0 1-1,0-1 1,0 1-1,0-1 1,0 1-1,0-1 1,0 1-1,1-1 0,-1 0 1,0 0-1,0 0 1,0 0-1,0 1 1,0-2-1,1 1 1,-1 0-1,1 0 1,14-1 66,0-1 0,0-1-1,0 0 1,-1-1 0,1-1 0,14-6 0,-15 5-233,0 0 0,0 2 0,0 0 0,1 0 0,30-1 0,-46 5 149,1-1 0,-1 1-1,0 0 1,1 0 0,-1 0-1,0 0 1,1 0 0,-1 0-1,0 0 1,1 0 0,-1 0-1,0 1 1,1-1 0,-1 0-1,0 0 1,1 0 0,-1 0-1,0 0 1,1 0 0,-1 1-1,0-1 1,1 0 0,-1 0-1,0 1 1,0-1 0,1 0-1,-1 0 1,0 1 0,0-1-1,0 0 1,0 0 0,1 1-1,-1-1 1,0 0 0,0 1-1,0-1 1,0 0 0,0 1-1,0-1 1,0 0 0,0 1-1,0-1 1,0 0 0,0 1-1,0 0 1,-10 19 493,-22 14 1079,69-92 1708,-32 52-3327,-1 0 0,0 0 0,1 1 0,0 0 0,1 0 0,-1 0 0,1 0 0,0 1 0,0 0 0,0 0 0,0 1 0,1 0 0,12-5 0,-5 6-230,0 0 0,0 0-1,23 2 1,-35 0 260,1 0 1,-1 0-1,0 0 0,0 0 1,0 0-1,0 0 0,0 1 1,0-1-1,0 1 0,0 0 0,0 0 1,0-1-1,0 1 0,0 0 1,-1 0-1,1 1 0,0-1 1,-1 0-1,1 1 0,-1-1 0,1 1 1,-1-1-1,0 1 0,1 0 1,-1-1-1,0 1 0,0 0 1,0 0-1,0 0 0,-1 0 1,1 0-1,0 0 0,0 3 0,-2 5 64,0-1 0,-1 0-1,0 1 1,0-1-1,-1 0 1,0 0-1,-1 0 1,0-1 0,0 1-1,0-1 1,-1 0-1,-1 0 1,-9 11-1,9-11 110,19-57 334,0 14-994,-11 30 443,0-1-1,-1 0 1,2 1 0,-1-1 0,1 1-1,0 0 1,0 0 0,0 0-1,1 0 1,0 0 0,0 1-1,4-4 1,-11 9 368,13 1-71,30 0-260,-19-1 27,1-1 0,-1 0 0,24-4 1,-40 3-17,0 1 0,-1-1 1,1 0-1,-1-1 0,0 1 0,1-1 1,-1 0-1,0 0 0,0 0 1,0-1-1,0 1 0,0-1 0,-1 0 1,1 0-1,-1 0 0,0-1 1,0 1-1,0-1 0,5-7 0,-8 10 11,0 1-1,0 0 1,0 0-1,0 0 1,0-1-1,1 1 1,-1 0-1,0 0 1,0-1-1,0 1 1,0 0-1,0 0 1,0-1-1,0 1 1,0 0-1,0 0 1,0-1-1,0 1 1,0 0-1,0-1 1,0 1-1,0 0 1,0 0-1,0-1 1,0 1-1,0 0 1,0 0-1,0-1 1,-1 1-1,1 0 1,0 0-1,0 0 0,0-1 1,0 1-1,-1 0 1,1 0-1,0 0 1,0-1-1,0 1 1,-1 0-1,1 0 1,0 0-1,0 0 1,-1-1-1,-17 2-84,-18 12 70,31-8 69,0 0 0,1-1 0,-1 2 0,1-1 0,0 0 0,1 1 0,-1 0 0,1-1 0,0 2 0,1-1 0,-1 0 0,-2 11 0,5-14-78,-1-1 1,1 0-1,0 1 0,0-1 1,0 0-1,0 1 0,0-1 1,0 0-1,1 0 0,-1 1 1,1-1-1,0 0 0,0 0 1,-1 0-1,1 0 0,1 0 1,-1 0-1,0 0 0,0 0 1,1 0-1,-1 0 0,1 0 1,-1-1-1,1 1 1,0-1-1,0 1 0,0-1 1,0 0-1,0 0 0,0 0 1,0 0-1,0 0 0,0 0 1,0 0-1,0-1 0,1 1 1,-1-1-1,5 1 0,46 2-8820,-20-7-1805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7:03.646"/>
    </inkml:context>
    <inkml:brush xml:id="br0">
      <inkml:brushProperty name="width" value="0.025" units="cm"/>
      <inkml:brushProperty name="height" value="0.025" units="cm"/>
    </inkml:brush>
  </inkml:definitions>
  <inkml:trace contextRef="#ctx0" brushRef="#br0">57 1 3876,'0'0'3411,"-9"0"-2845,-39 0 998,48 2-1503,0 0-1,0 1 1,0-1 0,1 1-1,-1-1 1,0 0 0,1 1-1,0-1 1,-1 0 0,3 3-1,4 8 34,1 0 1,0-1-1,1 0 0,1 0 0,0-1 0,0 0 1,1-1-1,0 0 0,1-1 0,0 0 1,1-1-1,25 13 0,12 1 734,1-1 0,60 15 0,-104-34-784,37 10 86,0-3 1,87 9-1,93-11 417,-26-1-310,211 29-224,350 13 48,-331-56-16,442 17 70,293 26 302,-833-58 715,-273 15-1173,0-2-1,-1-3 1,95-35-1,-90 20-4293,-37 15 209</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5.218"/>
    </inkml:context>
    <inkml:brush xml:id="br0">
      <inkml:brushProperty name="width" value="0.025" units="cm"/>
      <inkml:brushProperty name="height" value="0.025" units="cm"/>
    </inkml:brush>
  </inkml:definitions>
  <inkml:trace contextRef="#ctx0" brushRef="#br0">99 7 11659,'1'0'119,"-1"0"0,0 0 0,0 0 0,0 0 0,0 0 0,0 0 0,0-1 0,0 1 0,0 0 0,1 0 0,-1 0 0,0 0 0,0-1 0,0 1 0,0 0 0,0 0 0,0 0 0,0 0 0,0-1 0,0 1 0,0 0 0,0 0 0,0 0 0,0 0 0,0-1 0,0 1 0,0 0 0,-1 0 0,1 0 0,0 0 0,0-1 0,0 1 0,0 0 0,0 0 0,0 0 0,0 0-1,0 0 1,-1-1 0,1 1 0,0 0 0,0 0 0,0 0 0,0 0 0,0 0 0,-1 0 0,1 0 0,0 0 0,0 0 0,0 0 0,0-1 0,-1 1 0,1 0 0,0 0 0,0 0 0,0 0 0,0 0 0,-1 0 0,1 0 0,0 0 0,0 1 0,-9 12 1818,-8 27-1759,16-38 266,-10 25 281,-34 94 2156,42-110-2651,0 1 0,1-1 0,0 1 0,1-1 0,0 1 0,1-1-1,0 1 1,3 19 0,-3-30-250,1 0-1,-1 0 1,1-1 0,0 1-1,-1 0 1,1-1 0,0 1-1,-1-1 1,1 1 0,0 0-1,0-1 1,0 0 0,-1 1 0,1-1-1,0 0 1,0 1 0,0-1-1,0 0 1,0 0 0,0 0-1,0 1 1,0-1 0,-1 0-1,1 0 1,0-1 0,0 1-1,0 0 1,0 0 0,0 0-1,0-1 1,0 1 0,0 0-1,-1-1 1,1 1 0,0-1-1,0 1 1,1-2 0,33-16-4904,-8-2-3110,-14 12 3005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6.044"/>
    </inkml:context>
    <inkml:brush xml:id="br0">
      <inkml:brushProperty name="width" value="0.025" units="cm"/>
      <inkml:brushProperty name="height" value="0.025" units="cm"/>
    </inkml:brush>
  </inkml:definitions>
  <inkml:trace contextRef="#ctx0" brushRef="#br0">53 117 10378,'0'0'12614,"-8"7"-12555,-2 1-51,6-6-6,0 1 0,1-1 0,-1 1 0,1 0 0,0 0-1,0 1 1,0-1 0,0 1 0,-2 3 0,33-7 35,-14-5-413,1 0 0,-1-1-1,16-9 1,-24 13 216,-5 1 181,-20 15-32,17-12 19,-20 27 189,21-28-172,0 0-1,0 1 1,0-1-1,0 1 1,1-1-1,-1 0 1,1 1 0,-1-1-1,1 1 1,-1 0-1,1-1 1,0 1-1,0-1 1,0 1 0,0-1-1,0 1 1,0 0-1,0-1 1,0 1-1,1 1 1,0-2-10,1 0-1,-1 0 1,0-1-1,1 1 1,-1 0-1,0 0 1,1-1 0,-1 1-1,1-1 1,-1 0-1,1 1 1,-1-1 0,1 0-1,0 0 1,-1 0-1,1 0 1,-1 0-1,1 0 1,-1 0 0,1 0-1,-1-1 1,3 0-1,37-10 201,-21 2-179,-1-1 0,0-1 0,-1-1 0,0 0 1,0-1-1,-2-1 0,0 0 0,0-2 0,-1 0 0,-1 0 0,-1-1 0,13-21 1,-24 32 133,-5 7-70,-12 18-45,-20 32-28,28-40 138,1 1 1,1 1-1,-1-1 1,2 1-1,0 0 1,1 0-1,0 0 1,1 0-1,-1 18 1,3-30-156,0-1 1,0 1-1,0-1 1,0 0-1,0 1 1,0-1-1,1 1 1,-1-1-1,0 1 0,0-1 1,0 0-1,1 1 1,-1-1-1,0 0 1,0 1-1,1-1 1,-1 0-1,0 1 1,1-1-1,-1 0 1,0 1-1,1-1 1,-1 0-1,1 0 0,-1 0 1,0 1-1,1-1 1,-1 0-1,1 0 1,-1 0-1,1 0 1,-1 0-1,1 0 1,-1 0-1,0 0 1,1 0-1,-1 0 1,1 0-1,-1 0 0,1 0 1,-1 0-1,0 0 1,1 0-1,-1-1 1,1 1-1,-1 0 1,0 0-1,1 0 1,0-1-1,20-13 321,-18 9-303,0 0 0,-1-1 0,1 1 0,-1-1 1,0 1-1,-1-1 0,1 0 0,-1 0 0,0-9 0,0 13-30,-1 1 1,0-1-1,0 1 0,0-1 1,0 1-1,0-1 0,0 0 1,0 1-1,0-1 0,-1 1 1,1-1-1,0 1 0,-1-1 0,1 1 1,-1-1-1,0 1 0,0-1 1,1 1-1,-1 0 0,0 0 1,0-1-1,0 1 0,0 0 1,-1 0-1,1 0 0,0 0 1,0 0-1,-1 0 0,1 0 0,0 0 1,-1 1-1,1-1 0,-1 1 1,1-1-1,-1 1 0,1-1 1,-1 1-1,1 0 0,-3-1 1,3 2-3,1-1 1,-1 0 0,1 0-1,-1 0 1,0 1 0,1-1-1,-1 0 1,1 1 0,-1-1-1,0 1 1,1-1 0,-1 0-1,1 1 1,0-1 0,-1 1-1,1-1 1,-1 1 0,1 0-1,0-1 1,-1 1 0,1-1-1,0 1 1,0 0 0,-1-1-1,1 1 1,0 0 0,0-1 0,0 1-1,0 0 1,0-1 0,0 1-1,0 0 1,0-1 0,0 1-1,0 0 1,0-1 0,0 1-1,1-1 1,-1 1 0,0 0-1,0-1 1,1 1 0,-1-1-1,1 2 1,0 0-3,-1 0 0,1 1 0,0-1 0,0 0 0,0 0-1,0 0 1,0 0 0,1 0 0,-1-1 0,0 1 0,1 0 0,0 0 0,2 1 0,9 1-47,1 0 0,0-1 0,-1-1 0,1 0-1,0-1 1,0-1 0,0 0 0,0-1 0,0 0 0,-1-1 0,1-1 0,0 0 0,-1 0 0,24-11 0,3-9-345,-38 22 432,0-1 0,0 1 0,0 0 1,-1-1-1,1 1 0,0-1 1,-1 0-1,1 1 0,-1-1 1,0 0-1,1 0 0,-1 0 1,0 0-1,0 0 0,0 0 0,-1 0 1,2-4-1,-20 17 762,-18 44-224,34-52-503,0 0 0,1 0 0,-1 1 0,1-1 0,0 1 0,0 0 0,0-1 0,0 1 0,1 0 0,0-1 0,-1 1 0,1 0 0,1-1 0,-1 1 0,1 6 0,0-9-84,-1-1 0,1 0 1,-1 1-1,1-1 1,-1 1-1,1-1 0,-1 0 1,1 1-1,-1-1 0,1 0 1,-1 1-1,1-1 0,-1 0 1,1 0-1,0 0 0,-1 0 1,1 1-1,0-1 0,-1 0 1,1 0-1,-1 0 0,1 0 1,0 0-1,-1 0 1,1-1-1,-1 1 0,1 0 1,0 0-1,-1 0 0,1-1 1,-1 1-1,1 0 0,-1 0 1,1-1-1,-1 1 0,2-1 1,18-13-2759,-2-18-6260,-10 13 332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6.371"/>
    </inkml:context>
    <inkml:brush xml:id="br0">
      <inkml:brushProperty name="width" value="0.025" units="cm"/>
      <inkml:brushProperty name="height" value="0.025" units="cm"/>
    </inkml:brush>
  </inkml:definitions>
  <inkml:trace contextRef="#ctx0" brushRef="#br0">0 0 14189,'0'0'10731,"63"43"-24569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6.729"/>
    </inkml:context>
    <inkml:brush xml:id="br0">
      <inkml:brushProperty name="width" value="0.025" units="cm"/>
      <inkml:brushProperty name="height" value="0.025" units="cm"/>
    </inkml:brush>
  </inkml:definitions>
  <inkml:trace contextRef="#ctx0" brushRef="#br0">143 31 10186,'0'0'7564,"-9"-5"-6566,3 0-764,3 3-171,1-1 1,0 2-1,-1-1 1,1 0-1,-1 0 1,0 1-1,0 0 0,1-1 1,-1 1-1,0 0 1,0 0-1,0 1 1,0-1-1,-6 0 1,6 2 173,-1 0 0,1 0 0,-1 0 0,1 0 0,0 1 0,-1-1 0,1 1 0,0 0 0,0 0 0,0 0 0,1 0 0,-1 1 0,0-1 0,1 1 0,-1 0 0,1 0 0,0-1 0,0 1 1,0 1-1,0-1 0,1 0 0,-1 0 0,1 1 0,-1 4 0,-1 0-142,0-1 0,1 1 0,0-1 0,0 1 0,1 0 0,0 0 0,0-1 0,1 1 0,0 0 0,2 13 0,3-18 509,4-10-324,2-12-101,-7-1 59,0 18-2061,12 4-2817,-2-6-4867,-9-1 3773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7.074"/>
    </inkml:context>
    <inkml:brush xml:id="br0">
      <inkml:brushProperty name="width" value="0.025" units="cm"/>
      <inkml:brushProperty name="height" value="0.025" units="cm"/>
    </inkml:brush>
  </inkml:definitions>
  <inkml:trace contextRef="#ctx0" brushRef="#br0">6 19 5765,'0'0'5045,"-1"-12"-3458,-1 5-5101,-1 7-148</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8.305"/>
    </inkml:context>
    <inkml:brush xml:id="br0">
      <inkml:brushProperty name="width" value="0.025" units="cm"/>
      <inkml:brushProperty name="height" value="0.025" units="cm"/>
    </inkml:brush>
  </inkml:definitions>
  <inkml:trace contextRef="#ctx0" brushRef="#br0">182 119 2723,'0'0'13217,"-5"0"-11193,-18-4 36,20 2-1898,0 1 0,0 0 0,1 0 0,-1 1 1,0-1-1,-1 0 0,1 1 0,0 0 0,0 0 1,0 0-1,0 0 0,0 0 0,0 1 0,0-1 0,0 1 1,0 0-1,0 0 0,0 0 0,0 0 0,1 1 0,-1-1 1,0 1-1,-3 2 0,-6 10 55,1 1-1,0 1 1,1 0-1,0 1 1,2-1-1,-8 21 1,16-37-213,0 0 0,0 0-1,-1 1 1,1-1 0,0 0-1,0 0 1,0 0 0,0 0 0,0 1-1,0-1 1,0 0 0,0 0 0,0 0-1,0 1 1,-1-1 0,1 0 0,0 0-1,0 0 1,0 1 0,0-1-1,0 0 1,0 0 0,1 0 0,-1 1-1,0-1 1,0 0 0,0 0 0,0 0-1,0 1 1,0-1 0,0 0 0,0 0-1,0 0 1,0 1 0,1-1-1,-1 0 1,0 0 0,0 0 0,0 0-1,0 0 1,1 1 0,-1-1 0,0 0-1,0 0 1,0 0 0,0 0 0,1 0-1,-1 0 1,0 0 0,0 0 0,0 0-1,1 0 1,-1 0 0,16-5 153,14-15 13,16-20-104,65-73 1,-32 30 670,-78 82-289,-29 30-26,16-15-409,-3 3 39,1 1 0,-13 21 0,24-35-22,1 0 1,-1 0-1,1 1 0,0-1 0,1 1 0,-1-1 0,1 1 0,0 0 0,0 0 0,0-1 1,0 1-1,1 0 0,0 0 0,0 0 0,2 9 0,-1-12-30,0 0 0,1 0 0,-1 0 0,1 0-1,-1 0 1,1 0 0,0-1 0,0 1 0,0-1 0,0 1 0,0-1-1,0 0 1,0 1 0,0-1 0,1 0 0,-1-1 0,0 1 0,1 0-1,-1-1 1,0 1 0,1-1 0,-1 0 0,1 0 0,3 0 0,33 0-2949,-10-6-5688,-6-6-7774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9.115"/>
    </inkml:context>
    <inkml:brush xml:id="br0">
      <inkml:brushProperty name="width" value="0.025" units="cm"/>
      <inkml:brushProperty name="height" value="0.025" units="cm"/>
    </inkml:brush>
  </inkml:definitions>
  <inkml:trace contextRef="#ctx0" brushRef="#br0">136 0 16592,'0'0'7708,"-2"11"-7190,-15 92 479,4 0-1,2 105 1,10-220-3333,0-1 1190,-1 0 1,0 0 0,-2 1-1,1-1 1,-1 1 0,-1 0-1,0 0 1,-9-14 0,4 5 459,-31-64 7620,62 85-3869,-9-1-3044,78 0-1274,-30-2-4690,-29 0 300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9.441"/>
    </inkml:context>
    <inkml:brush xml:id="br0">
      <inkml:brushProperty name="width" value="0.025" units="cm"/>
      <inkml:brushProperty name="height" value="0.025" units="cm"/>
    </inkml:brush>
  </inkml:definitions>
  <inkml:trace contextRef="#ctx0" brushRef="#br0">155 31 10154,'0'0'12433,"-11"-2"-11013,6 1-1352,0 0 1,0 1 0,0-1 0,0 1-1,0 0 1,0 0 0,0 1-1,0-1 1,0 1 0,0 0 0,0 0-1,1 1 1,-1 0 0,0-1-1,1 2 1,-1-1 0,1 0 0,-1 1-1,1 0 1,0 0 0,0 0-1,1 1 1,-1-1 0,1 1-1,0 0 1,-1 0 0,2 0 0,-1 0-1,0 0 1,-2 7 0,4-9-48,0 0 1,-1 0-1,1 0 0,0 1 1,1-1-1,-1 0 1,0 0-1,1 1 0,-1-1 1,1 1-1,0-1 1,0 0-1,0 1 0,0-1 1,0 0-1,0 1 1,1-1-1,-1 1 1,1-1-1,0 0 0,0 0 1,0 1-1,1 1 1,0-1-1,0-1 1,0-1 0,0 1 0,1 0 0,-1-1 0,1 1-1,-1-1 1,1 1 0,-1-1 0,1 0 0,0 0 0,-1 0-1,1-1 1,0 1 0,0-1 0,4 1 0,2-1 8,1 1 1,-1-2 0,0 1 0,1-1 0,-1-1-1,0 0 1,0 0 0,0 0 0,0-1 0,0-1-1,8-4 1,-11 4 25,0-1 0,0 0 0,0-1 0,0 1 1,-1-1-1,0-1 0,0 1 0,-1 0 0,1-1 0,-1 0 0,4-10 0,-7 15-45,-1 0 1,1-1 0,0 1-1,-1 0 1,0 0-1,1 0 1,-1-1-1,0 1 1,0 0-1,0 0 1,0-1-1,0 1 1,-1 0-1,1 0 1,-1 0-1,0 0 1,-1-4-1,0 3-67,1 1 0,-1 1 0,0-1 0,0 0 0,0 0 0,0 1 0,0-1 0,0 1 0,-1-1 0,1 1 0,0 0 0,-1 0 0,1 0 0,-1 0 0,1 1 0,-1-1 0,1 1 0,-1-1 0,-3 1 0,-20-1-2783,8 1-3248,16 0 4523,-9 1-10004</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0.657"/>
    </inkml:context>
    <inkml:brush xml:id="br0">
      <inkml:brushProperty name="width" value="0.025" units="cm"/>
      <inkml:brushProperty name="height" value="0.025" units="cm"/>
    </inkml:brush>
  </inkml:definitions>
  <inkml:trace contextRef="#ctx0" brushRef="#br0">5 1 9161,'0'0'15315,"2"8"-14439,0 20-569,0 0 1,-2 0-1,-5 46 1,0 24-1511,6-78-177,0 8-1599,-3-12-5506</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1.015"/>
    </inkml:context>
    <inkml:brush xml:id="br0">
      <inkml:brushProperty name="width" value="0.025" units="cm"/>
      <inkml:brushProperty name="height" value="0.025" units="cm"/>
    </inkml:brush>
  </inkml:definitions>
  <inkml:trace contextRef="#ctx0" brushRef="#br0">1 43 12620,'0'0'4159,"13"-5"-2302,7-3-1339,0 1 0,0 2 0,1 0 0,-1 1-1,40-2 1,-27 4-219,48 2 308,-75 0-579,1 1-1,-1 0 0,1 0 1,-1 1-1,0 0 1,1 0-1,-1 0 0,0 1 1,9 5-1,-14-7-7,1 0 1,0 0-1,-1 0 1,1 1-1,0-1 1,-1 1-1,0-1 1,1 1-1,-1-1 0,0 1 1,0 0-1,0 0 1,0-1-1,0 1 1,0 0-1,0 0 0,-1 0 1,1 0-1,-1 0 1,1 0-1,-1 0 1,0 3-1,0-1 69,-1-1 0,0 1-1,0-1 1,0 0 0,0 1-1,0-1 1,-1 0 0,1 1 0,-1-1-1,0 0 1,-4 5 0,-3 2 217,-1 0 1,0 0-1,0-1 1,-1 0-1,-17 11 1,0-6 108,-1 0-1,-30 9 1,32-15-5983,48-11 833,5-4-2510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7:10.220"/>
    </inkml:context>
    <inkml:brush xml:id="br0">
      <inkml:brushProperty name="width" value="0.025" units="cm"/>
      <inkml:brushProperty name="height" value="0.025" units="cm"/>
    </inkml:brush>
  </inkml:definitions>
  <inkml:trace contextRef="#ctx0" brushRef="#br0">60 54 3395,'0'0'3625,"-8"0"-3486,-3 1-96,7 0-10,0-1 0,0 0 0,0 0 0,0 0 1,0 0-1,0 0 0,0-1 0,-4-1 0,18 1 3067,88 7-2441,121 1-11,263-24 1,358-20-137,402 27-218,-551 49 74,522 51-333,3-82 37,-1002-12-131,623 11 2398,-813-5-2355,137 5-1500,-139-8-219,0-1 0,38-8 0,5-12-6396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1.456"/>
    </inkml:context>
    <inkml:brush xml:id="br0">
      <inkml:brushProperty name="width" value="0.025" units="cm"/>
      <inkml:brushProperty name="height" value="0.025" units="cm"/>
    </inkml:brush>
  </inkml:definitions>
  <inkml:trace contextRef="#ctx0" brushRef="#br0">130 74 9801,'0'0'7410,"0"-9"-4223,0-31-806,0 39-2306,-1 0 1,1 0-1,-1-1 1,1 1-1,-1 0 0,0 0 1,1 0-1,-1 0 1,0 0-1,0 0 0,0 0 1,0 0-1,0 0 1,0 0-1,0 0 0,0 1 1,0-1-1,0 0 1,0 1-1,0-1 1,-1 1-1,1-1 0,0 1 1,0 0-1,-1-1 1,1 1-1,0 0 0,-1 0 1,1 0-1,0 0 1,0 0-1,-1 0 0,1 0 1,0 1-1,-1-1 1,1 0-1,0 1 1,-2 0-1,-2 0-58,0 0 0,0 1 1,1 0-1,-1-1 0,1 2 0,-1-1 1,1 0-1,-5 5 0,4-3-11,1 1-1,0 0 1,0 0 0,1 1-1,0-1 1,0 1 0,0 0-1,0-1 1,1 1 0,0 1-1,1-1 1,-1 0 0,1 0-1,0 0 1,0 1 0,1 10-1,1-16-1,-1 1 0,0-1-1,1 1 1,0-1 0,-1 0-1,1 1 1,0-1 0,0 0-1,-1 0 1,1 1 0,0-1-1,0 0 1,0 0 0,1 0-1,-1 0 1,0 0 0,0-1-1,0 1 1,1 0 0,-1 0-1,0-1 1,1 1 0,-1-1 0,1 1-1,-1-1 1,1 0 0,-1 0-1,1 1 1,-1-1 0,1 0-1,-1 0 1,0 0 0,1 0-1,-1-1 1,1 1 0,1-1-1,3 1 9,-1-1-1,1 0 1,-1 0 0,1 0-1,-1-1 1,0 0-1,1 0 1,7-5-1,-7 3-11,1-1-1,-2-1 1,1 1-1,-1-1 0,1 0 1,-1 0-1,-1-1 1,0 1-1,0-1 1,0 0-1,0 0 0,-1 0 1,-1-1-1,1 1 1,-1-1-1,0 0 0,1-12 1,-3 19-49,0 1 1,0-1-1,0 1 1,0-1-1,0 1 0,0-1 1,0 1-1,-1 0 1,1-1-1,0 1 1,0-1-1,0 1 0,0-1 1,-1 1-1,1 0 1,0-1-1,-1 1 1,1-1-1,0 1 0,-1 0 1,1-1-1,0 1 1,-1 0-1,1 0 1,0-1-1,-1 1 1,1 0-1,-1 0 0,1 0 1,-1-1-1,1 1 1,-1 0-1,1 0 1,0 0-1,-1 0 0,1 0 1,-1 0-1,1 0 1,-1 0-1,1 0 1,-1 0-1,1 0 0,-1 0 1,0 0-1,0 1-274,1-1-1,-1 0 1,0 0-1,0 1 1,0-1 0,0 0-1,0 1 1,0-1-1,1 1 1,-1-1-1,0 1 1,0 0-1,1-1 1,-1 1-1,0-1 1,1 1-1,-1 0 1,1 0 0,-1 0-1,1-1 1,-1 1-1,0 1 1,1 5-5395</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1.921"/>
    </inkml:context>
    <inkml:brush xml:id="br0">
      <inkml:brushProperty name="width" value="0.025" units="cm"/>
      <inkml:brushProperty name="height" value="0.025" units="cm"/>
    </inkml:brush>
  </inkml:definitions>
  <inkml:trace contextRef="#ctx0" brushRef="#br0">118 0 10762,'0'0'2733,"-3"9"-757,-62 192 5931,32-58-5933,16-64-613,42-175-234,-9 48-1042,30-77-1900,-39 111 1410,0-1 1,1 0-1,1 1 0,0 1 0,20-23 0,-25 32 359,1 0-1,0 0 1,1 0-1,-1 1 1,1 0-1,-1 0 1,1 0 0,0 1-1,7-2 1,-12 3 39,1 0 0,-1 1 0,0 0 0,0-1 0,0 1 0,1 0 1,-1-1-1,0 1 0,1 0 0,-1 0 0,0 0 0,0 0 0,1 0 1,-1 1-1,0-1 0,1 0 0,-1 0 0,0 1 0,0-1 0,0 1 1,1-1-1,-1 1 0,0 0 0,0-1 0,0 1 0,0 0 0,0 0 0,0 0 1,0 0-1,0 0 0,0 0 0,-1 0 0,1 0 0,0 0 0,-1 0 1,1 0-1,-1 0 0,1 0 0,-1 1 0,1-1 0,-1 0 0,0 0 1,1 1-1,-1-1 0,0 0 0,0 1 0,0-1 0,0 2 0,-1 0 45,0 0-1,0 0 0,0 0 0,0 0 0,0 0 1,0-1-1,-1 1 0,1 0 0,-1 0 0,0-1 1,0 1-1,0-1 0,0 0 0,0 0 1,-1 1-1,-3 2 0,-47 31 1002,47-32-933,-4 2 152,4-2-134,0 0 0,0 0-1,0-1 1,-1 1 0,1-2 0,-1 1 0,-10 2 0,41-33-10288,-6 12 2397</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2.296"/>
    </inkml:context>
    <inkml:brush xml:id="br0">
      <inkml:brushProperty name="width" value="0.025" units="cm"/>
      <inkml:brushProperty name="height" value="0.025" units="cm"/>
    </inkml:brush>
  </inkml:definitions>
  <inkml:trace contextRef="#ctx0" brushRef="#br0">52 0 7847,'0'0'11665,"-6"11"-9573,2-3-1829,-25 46 2070,27-49-2154,0 0 1,0 0 0,0 0-1,1 0 1,0 1 0,0-1-1,0 0 1,1 0 0,0 1-1,0-1 1,1 6 0,-1-10-173,1 0 0,-1 0 0,1 0 1,0 0-1,-1 0 0,1 0 0,0 0 1,0 0-1,0 0 0,0 0 0,0-1 1,0 1-1,0 0 0,0-1 0,0 1 1,0-1-1,0 1 0,0-1 0,0 1 1,0-1-1,1 0 0,-1 0 0,0 0 1,0 1-1,0-1 0,1 0 0,-1 0 1,0-1-1,0 1 0,0 0 0,0 0 1,1-1-1,-1 1 0,0 0 0,0-1 1,0 1-1,2-2 0,2 1 9,1-1-1,-1-1 1,0 1-1,1-1 1,-1 1-1,6-6 1,43-49-112,-51 54 86,0 0 1,-1 0 0,1-1-1,-1 1 1,0-1-1,0 1 1,0-1-1,-1 0 1,1 0 0,-1 0-1,0 0 1,0 0-1,0 0 1,-1 0 0,1-1-1,-1-4 1,-1 9 3,1-1 1,0 1-1,-1 0 1,1 0-1,0 0 1,-1 0-1,1 0 1,-1 0-1,1 0 1,0 0-1,-1 0 1,1 0-1,-1 0 1,1 0-1,0 0 1,-1 1-1,1-1 1,-1 0-1,1 0 1,0 0-1,-1 0 1,1 1-1,0-1 1,-1 0 0,1 0-1,0 1 1,0-1-1,-1 0 1,1 1-1,0-1 1,0 0-1,-1 1 1,1-1-1,0 0 1,0 1-1,-12 12-42,1 2 126,2 1 0,-14 28-1,21-38-19,-1 0 0,1 0 0,0 0 0,1 0 0,-1 1 0,1-1 0,0 1 0,1-1 0,0 1 0,0-1 0,1 9 0,0-14-98,-1 0 0,1 1 0,0-1 0,-1 0 0,1 0 0,0 0 0,0 0 0,0 0 1,0 0-1,0 0 0,0 0 0,0-1 0,0 1 0,0 0 0,1-1 0,-1 1 0,0 0 0,0-1 0,1 0 0,-1 1 0,0-1 0,1 0 0,-1 1 0,0-1 0,1 0 1,1 0-1,40-1-6207,-42 1 5895,21-3-6678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3.107"/>
    </inkml:context>
    <inkml:brush xml:id="br0">
      <inkml:brushProperty name="width" value="0.025" units="cm"/>
      <inkml:brushProperty name="height" value="0.025" units="cm"/>
    </inkml:brush>
  </inkml:definitions>
  <inkml:trace contextRef="#ctx0" brushRef="#br0">133 0 15054,'0'0'1612,"-6"12"305,-15 23-415,-44 85 2576,57-105-3725,2 0 0,-1 0 0,2 1 0,1 0-1,0 0 1,-3 20 0,7-35-336,0 1-1,0-1 0,0 0 1,0 1-1,0-1 0,1 0 1,-1 1-1,0-1 1,1 0-1,-1 1 0,1-1 1,-1 0-1,1 1 0,-1-1 1,1 0-1,0 0 1,0 0-1,-1 0 0,1 0 1,0 0-1,0 0 0,0 0 1,0 0-1,1 0 1,-1 0-1,0-1 0,2 2 1,1 0 7,0-1 1,0 0-1,1 0 0,-1 0 1,0-1-1,1 1 0,-1-1 1,0 0-1,6-1 1,2 0-347,0 0 1,0-2-1,0 1 1,0-2-1,0 1 1,13-8-1,22-20-4500,-20 5-1855,-8 4-1880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3.916"/>
    </inkml:context>
    <inkml:brush xml:id="br0">
      <inkml:brushProperty name="width" value="0.025" units="cm"/>
      <inkml:brushProperty name="height" value="0.025" units="cm"/>
    </inkml:brush>
  </inkml:definitions>
  <inkml:trace contextRef="#ctx0" brushRef="#br0">47 238 12204,'0'0'8066,"-8"8"-5984,-22 28-651,30-36-1368,-1 1 1,0 0-1,1-1 1,-1 1-1,0 0 1,1 0-1,-1-1 1,1 1 0,-1 0-1,1 0 1,-1 0-1,1 0 1,0 0-1,0 0 1,-1-1 0,1 1-1,0 0 1,0 0-1,0 0 1,0 0-1,0 0 1,0 2 0,1-3-49,-1 0 0,1 1 0,-1-1 0,1 1 1,0-1-1,-1 0 0,1 0 0,-1 1 0,1-1 1,0 0-1,0 0 0,-1 0 0,1 0 0,0 0 1,-1 0-1,1 0 0,0 0 0,-1 0 0,1 0 1,0 0-1,1 0 0,35-12-1096,1-15-997,-35 25 2035,-1 1-1,0-1 1,0 0 0,0 0-1,0 0 1,0 0 0,-1 0-1,1 0 1,0-1 0,-1 1-1,0 0 1,1-1 0,-1 1-1,1-5 1,-2 7 214,-14 22 1099,13-20-1149,-1 1 0,1-1-1,-1 1 1,1 0 0,0-1 0,0 1-1,0 0 1,1 0 0,-1 0 0,1 0-1,0 0 1,-1-1 0,1 1-1,0 0 1,1 0 0,-1 0 0,0 0-1,1 0 1,0 0 0,1 4-1,0-5-85,0 0 0,0 0 0,0-1 0,0 1 0,0-1 0,0 1 0,0-1 0,1 0 0,-1 0 0,0 0 0,1 0 0,-1 0 0,1-1 0,-1 1 0,1-1 0,-1 0 0,1 1-1,-1-1 1,1 0 0,-1 0 0,1-1 0,0 1 0,2-1 0,4-1-16,0-1 0,0 0-1,0 0 1,0 0 0,-1-1-1,1-1 1,-1 1 0,0-1-1,-1-1 1,1 0 0,-1 0-1,0 0 1,11-14 0,-2 2-52,-2 0-1,0-1 1,-1 0 0,16-32 0,-24 39 12,0 1 0,0-1-1,-2 1 1,1-1-1,-1 0 1,-1-1 0,0 1-1,0-14 1,-2 26 17,0-1 1,0 1-1,0 0 0,0-1 1,0 1-1,0-1 0,0 1 0,0 0 1,0-1-1,0 1 0,0-1 1,0 1-1,-1 0 0,1-1 1,0 1-1,0-1 0,0 1 0,0 0 1,-1-1-1,1 1 0,0 0 1,0-1-1,-1 1 0,1 0 1,0-1-1,-1 1 0,1 0 0,0 0 1,-1-1-1,1 1 0,0 0 1,-1 0-1,1 0 0,-1-1 1,-15 7-98,-11 20 75,12-4 178,2 1 0,1 0 0,0 1 1,-12 39-1,19-47-84,0 0 1,2 0-1,0 0 1,1 1-1,0-1 1,1 1-1,1-1 1,3 25-1,-3-40-61,0 1 1,0-1-1,1 0 0,-1 1 0,0-1 1,1 0-1,-1 0 0,1 1 0,-1-1 0,1 0 1,0 0-1,0 0 0,-1 0 0,1 0 1,0 0-1,0 0 0,0 0 0,0 0 1,0 0-1,0 0 0,0-1 0,0 1 1,0 0-1,1-1 0,-1 1 0,0-1 0,0 1 1,1-1-1,-1 0 0,0 1 0,1-1 1,-1 0-1,0 0 0,1 0 0,-1 0 1,0 0-1,0 0 0,1-1 0,-1 1 0,0 0 1,1-1-1,1 0 0,0 0 15,1 0-1,-1 0 1,1-1 0,-1 0-1,0 1 1,0-1-1,0 0 1,0 0 0,0-1-1,0 1 1,-1-1 0,1 1-1,-1-1 1,3-4-1,0-5-1,0 1-1,-1-1 0,0-1 0,-1 1 0,-1 0 0,0-1 0,0 1 0,-1-1 1,-1 0-1,0 0 0,-3-15 0,4 28-24,-1-1-1,0 0 1,0 1 0,0-1-1,0 0 1,0 1 0,0-1 0,0 0-1,0 1 1,-1-1 0,1 1-1,0-1 1,0 0 0,0 1-1,-1-1 1,1 0 0,0 1 0,-1-1-1,1 1 1,-1-1 0,1 1-1,0-1 1,-1 1 0,1-1-1,-1 1 1,1 0 0,-1-1 0,0 1-1,1-1 1,-1 1 0,1 0-1,-1 0 1,0-1 0,1 1-1,-1 0 1,1 0 0,-1 0 0,0 0-1,1 0 1,-1 0 0,0 0-1,1 0 1,-1 0 0,0 0-1,1 0 1,-1 0 0,-1 1-1,1-1-2,0 1 0,0 0 0,0-1 0,0 1-1,0 0 1,0 0 0,0 0 0,0 0 0,0 0-1,0 0 1,0 0 0,0 0 0,1 1 0,-1-1-1,0 0 1,1 0 0,-1 1 0,1-1 0,0 0-1,-1 1 1,1-1 0,0 3 0,0-2 8,0-1 1,0 1 0,0 0-1,0 0 1,0-1-1,0 1 1,1 0-1,-1-1 1,1 1-1,-1 0 1,1-1 0,0 1-1,0-1 1,0 1-1,0-1 1,0 1-1,0-1 1,0 0-1,0 1 1,0-1 0,1 0-1,-1 0 1,2 1-1,1 0 10,-1 0 0,1-1 0,-1 1 0,1-1 0,0 0 0,0-1-1,-1 1 1,1 0 0,0-1 0,6 0 0,0 0-37,0-1 1,0-1-1,0 1 0,0-1 1,-1-1-1,1 0 1,-1 0-1,11-6 0,71-60 81,-90 68 181,-7 37 208,-2-16-213,5-14-142,-1 0 0,2 0 0,-1 1 0,1-1 0,0 1 0,0 0 0,1-1 0,0 1 0,0 0 0,0 0 0,1 0 0,0 0 0,2 12 0,-2-18-123,1 0-1,-1 0 0,1 0 0,0 0 0,-1 0 0,1 0 1,0 0-1,-1 0 0,1-1 0,0 1 0,0 0 0,0 0 1,0-1-1,0 1 0,0 0 0,0-1 0,0 1 0,0-1 1,0 0-1,0 1 0,0-1 0,0 0 0,0 1 0,0-1 1,0 0-1,1 0 0,-1 0 0,0 0 0,0 0 0,0 0 1,0 0-1,0-1 0,1 1 0,-1 0 0,0-1 0,0 1 1,0-1-1,0 1 0,0-1 0,0 1 0,2-2 0,1-1-1139,1 0 0,-1 1 0,1-2 0,-1 1 0,0 0-1,0-1 1,5-6 0,7-16-7873</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4.258"/>
    </inkml:context>
    <inkml:brush xml:id="br0">
      <inkml:brushProperty name="width" value="0.025" units="cm"/>
      <inkml:brushProperty name="height" value="0.025" units="cm"/>
    </inkml:brush>
  </inkml:definitions>
  <inkml:trace contextRef="#ctx0" brushRef="#br0">20 1 16720,'0'0'9032,"-20"53"-8936,23-37-672,7-2-1987,2-1-1408,1-1-3396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4.617"/>
    </inkml:context>
    <inkml:brush xml:id="br0">
      <inkml:brushProperty name="width" value="0.025" units="cm"/>
      <inkml:brushProperty name="height" value="0.025" units="cm"/>
    </inkml:brush>
  </inkml:definitions>
  <inkml:trace contextRef="#ctx0" brushRef="#br0">94 1 11915,'0'0'14072,"-10"8"-12935,4-2-1062,-41 36 1425,44-39-1385,0 1 0,0-1 0,0 1 0,1 0 0,0 0 0,-1 0 0,1 0 0,1 0 0,-1 0-1,0 1 1,1-1 0,0 0 0,0 1 0,0 4 0,2-8-102,-1 0 0,1 1-1,0-1 1,0 0 0,-1 0-1,1 0 1,0 0 0,0-1-1,0 1 1,0 0 0,0 0 0,0 0-1,1-1 1,-1 1 0,0-1-1,0 1 1,0-1 0,1 1-1,-1-1 1,0 0 0,1 1-1,-1-1 1,0 0 0,1 0-1,-1 0 1,0 0 0,1 0-1,-1 0 1,0-1 0,2 1-1,45-5 151,-33 0-334,-1 0 0,0-1 0,-1-1 0,0 0 0,22-16 1,24-12 106,-81 69 816,20-31-707,0-1-1,0 1 1,0 0-1,1-1 1,-1 1-1,1 0 1,0 0-1,0 0 1,0 0-1,0 0 0,0 0 1,1 4-1,0-6-28,1 0-1,-1 0 1,1 0-1,0 0 1,-1 0-1,1 0 1,0 0-1,0 0 1,0 0-1,0 0 1,0-1-1,0 1 1,0 0-1,0-1 1,0 1-1,0-1 1,0 1-1,0-1 1,0 1-1,0-1 1,1 0-1,-1 1 1,0-1-1,0 0 0,1 0 1,-1 0-1,0 0 1,0 0-1,0 0 1,1-1-1,-1 1 1,1-1-1,8 1-19,-1-2-1,1 1 0,-1-2 1,1 1-1,-1-1 0,0 0 1,0-1-1,-1 0 1,16-10-1,-11 7-116,0 0 1,0 1-1,16-5 1,-31 50 264,-3 10 426,5-28-5049,0-11-1760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7.923"/>
    </inkml:context>
    <inkml:brush xml:id="br0">
      <inkml:brushProperty name="width" value="0.025" units="cm"/>
      <inkml:brushProperty name="height" value="0.025" units="cm"/>
    </inkml:brush>
  </inkml:definitions>
  <inkml:trace contextRef="#ctx0" brushRef="#br0">1 45 13036,'0'0'7912,"53"2"-7336,-15-2-127,11 0-289,7-2-96,4-1-64,6 0 0,-4 0-545,-5-2-864,-4-1-545,-12-3-1377,-10-7-1858</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8.279"/>
    </inkml:context>
    <inkml:brush xml:id="br0">
      <inkml:brushProperty name="width" value="0.025" units="cm"/>
      <inkml:brushProperty name="height" value="0.025" units="cm"/>
    </inkml:brush>
  </inkml:definitions>
  <inkml:trace contextRef="#ctx0" brushRef="#br0">112 1 11018,'0'0'8131,"8"2"-7699,1 0-317,-1 0 0,0 1 0,0 0 0,-1 1 0,1 0 0,-1 0 0,1 0 0,7 7 1,-12-8-64,0 0 1,0 0 0,0 0 0,0 1 0,0-1 0,-1 0 0,0 1 0,1 0 0,-1 0 0,-1-1 0,1 1-1,0 0 1,-1 0 0,0 1 0,0-1 0,0 0 0,-1 0 0,1 1 0,-1-1 0,0 0 0,-1 6 0,0-1 110,-1-1 1,0 1-1,-1-1 1,0 1 0,0-1-1,-1 0 1,0 0-1,-1-1 1,-5 9-1,-58 68 422,23-32-505,28-30-230,-27 47-1,41-61-869,-1-1 0,1 1 0,0 0 0,0 0 0,1 0 0,-2 11 0,4-9-7773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5.627"/>
    </inkml:context>
    <inkml:brush xml:id="br0">
      <inkml:brushProperty name="width" value="0.025" units="cm"/>
      <inkml:brushProperty name="height" value="0.025" units="cm"/>
    </inkml:brush>
  </inkml:definitions>
  <inkml:trace contextRef="#ctx0" brushRef="#br0">14 87 5125,'-8'3'11712,"18"4"-7620,21 3-2514,-20-11-1550,0 0 1,-1-1 0,1 0 0,-1-1 0,0 0 0,1 0-1,-2-1 1,1 0 0,0-1 0,-1 0 0,0-1 0,0 0-1,0 0 1,15-15 0,-24 21-22,1-1 0,0 1 0,-1 0 0,1-1 0,-1 1-1,1-1 1,-1 1 0,1-1 0,-1 1 0,0-1 0,1 1 0,-1-1 0,1 1 0,-1-1 0,0 0 0,0 1-1,1-1 1,-1 1 0,0-1 0,0 0 0,0 1 0,0-1 0,1 0 0,-1 1 0,0-1 0,0 0 0,0 1-1,-1-1 1,1 0 0,0 1 0,0-1 0,0 0 0,0 1 0,-1-1 0,1 0 0,0 1 0,-1-1 0,0 0-1,-1-1-1,0 1 1,0 0-1,0 0 0,0 0 0,0 0 0,-1 0 0,1 1 0,0-1 0,-1 1 0,1-1 0,-4 1 0,-2-1-3,0 1 1,0 0-1,0 0 1,0 1-1,0 0 1,-13 3-1,16-2 52,1 1 0,-1-1 1,1 1-1,-1 0 0,1 0 0,0 0 1,0 0-1,0 1 0,1 0 0,-1-1 1,1 2-1,0-1 0,0 0 0,0 0 0,1 1 1,0 0-1,-1-1 0,-1 7 0,-10 18 235,10-21-208,0 0 0,0 0-1,1 1 1,0-1 0,1 1 0,-3 12-1,2-2-62,2-10 3,-1-1-1,1 0 1,0 1 0,1-1-1,0 1 1,1-1-1,0 1 1,1 8-1,0-16-8,-1 0 0,0 0 1,0-1-1,1 1 0,-1 0 0,0-1 0,1 1 0,-1 0 0,1-1 0,-1 0 0,1 1 0,-1-1 0,1 0 0,-1 0 0,1 0 0,-1 0 0,1 0 0,-1 0 0,1 0 0,-1 0 1,1-1-1,-1 1 0,2-1 0,27 1 19,-30 0 177,0-11-8776,0 1 1580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7:40.560"/>
    </inkml:context>
    <inkml:brush xml:id="br0">
      <inkml:brushProperty name="width" value="0.025" units="cm"/>
      <inkml:brushProperty name="height" value="0.025" units="cm"/>
    </inkml:brush>
  </inkml:definitions>
  <inkml:trace contextRef="#ctx0" brushRef="#br0">0 219 4004,'0'0'4612,"19"0"-4067,565 13 2343,-121 18-2259,-23 0-143,228-45 244,-222 1-312,577-32-183,16 0-171,372 81 502,-624-13-419,0-50-6,-132 19-138,-64 2 5,-73-44-24,112-2 966,-500 55-588,-57 0-821,0-3 0,0-3 1,89-16-1,48-33-4020,-140 27 1036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6.465"/>
    </inkml:context>
    <inkml:brush xml:id="br0">
      <inkml:brushProperty name="width" value="0.025" units="cm"/>
      <inkml:brushProperty name="height" value="0.025" units="cm"/>
    </inkml:brush>
  </inkml:definitions>
  <inkml:trace contextRef="#ctx0" brushRef="#br0">47 0 12620,'0'1'5507,"0"13"-4229,-2 16-165,-1 0 0,-2 0 1,-10 36-1,-7 48-270,64-214 491,-31 22-1274,-8 56-78,-2 19-38,-1 7-42,0-1 97,-1 0-1,1 0 0,0 0 1,1 0-1,-1 0 0,0 0 1,1 0-1,-1-1 0,1 1 1,0 0-1,0 0 0,0-1 1,1 1-1,-1 0 0,3 2 1,-2-3 6,1 0 0,-1-1 0,1 0 0,-1 1 0,1-1 0,0 0 0,0 0 0,-1-1 0,1 1 0,0 0 0,0-1 0,0 0 0,0 0 0,0 0 0,5 0 0,4-1 18,0-1 0,0 1 0,0-2 1,0 0-1,0 0 0,-1-1 0,0-1 1,13-6-1,51-18 45,-74 29-68,-1 0-1,1 0 1,-1-1 0,1 1-1,0 0 1,-1 0-1,1 0 1,0 0 0,-1 0-1,1 0 1,0 0-1,0 0 1,-1 0 0,1 0-1,0 0 1,-1 1-1,1-1 1,-1 0 0,1 0-1,0 1 1,-1-1-1,1 0 1,-1 1 0,1-1-1,0 0 1,-1 1 0,1-1-1,-1 1 1,1-1-1,-1 1 1,1 0 0,0 25 347,-22 39 551,15-51-775,6-13-105,0-1 0,-1 1 0,1 0 0,0-1-1,0 1 1,-1-1 0,1 1 0,0 0 0,0-1 0,0 1 0,0 0-1,0-1 1,0 1 0,0-1 0,0 1 0,0 0 0,0-1 0,0 1-1,0 0 1,1-1 0,-1 1 0,0-1 0,0 1 0,1 0 0,-1-1-1,0 1 1,1-1 0,-1 1 0,1-1 0,0 1 0,21-1 249,43-28-286,-37 15-132,-27 12 144,0 0 0,1 0 0,-1 1-1,1-1 1,-1 0 0,1 1-1,-1-1 1,1 1 0,0 0 0,-1-1-1,1 1 1,-1 0 0,1 0-1,0 0 1,-1 0 0,1 0-1,-1 1 1,1-1 0,0 0 0,-1 1-1,1-1 1,-1 1 0,1 0-1,-1-1 1,0 1 0,1 0 0,-1 0-1,0 0 1,1 0 0,-1 0-1,0 0 1,0 0 0,0 0 0,0 1-1,0-1 1,0 0 0,0 1-1,0-1 1,-1 0 0,2 3-1,-1-4 13,-1 1 0,1 0 0,0-1-1,-1 1 1,1-1 0,0 0-1,0 1 1,0-1 0,0 0-1,-1 1 1,1-1 0,0 0-1,0 0 1,0 0 0,0 0-1,0 0 1,0 0 0,0 0 0,0 0-1,-1 0 1,1 0 0,0 0-1,0-1 1,0 1 0,0 0-1,0-1 1,-1 1 0,1 0-1,0-1 1,0 1 0,0-2-1,31-16-139,-27 14-8,25-12-584,-28 15 621,-1 1 0,0-1-1,1 0 1,-1 1 0,1-1 0,0 1 0,-1-1 0,1 1 0,-1 0 0,1 0-1,0 0 1,-1 0 0,1 0 0,0 0 0,-1 0 0,1 0 0,-1 1 0,4 0-1,-4 9-1756,-1 0-1784,12-6-10808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7.275"/>
    </inkml:context>
    <inkml:brush xml:id="br0">
      <inkml:brushProperty name="width" value="0.025" units="cm"/>
      <inkml:brushProperty name="height" value="0.025" units="cm"/>
    </inkml:brush>
  </inkml:definitions>
  <inkml:trace contextRef="#ctx0" brushRef="#br0">86 3 11723,'0'0'12049,"-8"3"-11430,3-2-540,1 1-1,0-1 1,-1 1 0,1 0-1,0 0 1,0 1 0,1-1-1,-1 1 1,0 0-1,1 0 1,-1 0 0,1 0-1,0 0 1,0 1 0,1 0-1,-1-1 1,1 1 0,-1 0-1,1 0 1,0 1-1,1-1 1,-1 0 0,1 0-1,0 1 1,-1 5 0,2-9-73,1 0 0,-1 0 0,0 0 0,1 0 0,-1-1 0,1 1 1,-1 0-1,1 0 0,0 0 0,-1 0 0,1-1 0,0 1 0,-1 0 1,1-1-1,0 1 0,0 0 0,0-1 0,0 1 0,0-1 0,-1 1 0,1-1 1,0 0-1,0 1 0,0-1 0,0 0 0,0 0 0,0 0 0,0 0 1,0 1-1,0-1 0,0-1 0,1 1 0,-1 0 0,0 0 0,0 0 0,1-1 1,43-8 171,-32 3-300,1-1 0,-1 0 0,-1-1-1,1 0 1,-1-1 0,-1-1 0,1 0-1,-2 0 1,12-15 0,-21 24 293,-16 35 416,7-8-239,14-13-33,-3-12-285,1 0-1,-1 0 1,1-1-1,-1 1 1,1-1-1,-1 0 1,1 0-1,0 0 1,-1 0-1,6-2 1,2 0-168,0 0 0,0-1 1,0-1-1,0 0 1,-1 0-1,20-11 1,30-12-1303,-60 27 1438,1-1 0,-1 1-1,0 0 1,1 0 0,-1 0-1,0 0 1,0 0-1,1 0 1,-1 0 0,0 0-1,0 0 1,1 0 0,-1 0-1,0 0 1,1 0 0,-1 1-1,0-1 1,0 0 0,1 0-1,-1 0 1,0 0 0,0 0-1,1 1 1,-1-1 0,0 0-1,0 0 1,0 0 0,0 1-1,1-1 1,-1 0-1,0 0 1,0 0 0,0 1-1,0-1 1,0 0 0,1 0-1,-1 1 1,0-1 0,0 0-1,0 1 1,0-1 0,0 0-1,0 0 1,0 1 0,0-1-1,0 0 1,0 0 0,0 1-1,0-1 1,0 1 0,-4 24 130,1-1 178,3-23-293,0-1 0,0 1 0,0-1-1,0 1 1,-1-1 0,1 0 0,0 1 0,0-1 0,1 1 0,-1-1 0,0 1 0,0-1-1,0 0 1,0 1 0,0-1 0,0 1 0,1-1 0,-1 0 0,0 1 0,0-1 0,0 0-1,1 1 1,-1-1 0,0 0 0,1 1 0,-1-1 0,0 0 0,1 0 0,-1 1-1,0-1 1,1 0 0,-1 0 0,1 1 0,6-1-15,-1-1 0,1 0 0,-1 0 1,0 0-1,1 0 0,-1-1 0,0 0 0,0-1 1,0 1-1,0-1 0,0 0 0,-1-1 0,1 1 0,5-6 1,-4 4-266,1-1 0,0 2 0,1-1 0,-1 1 1,17-5-1,-25 9 259,0-1 0,1 1-1,-1 0 1,0 0 0,1 0 0,-1 0 0,0 0 0,0 0 0,1 0 0,-1 0 0,0 0-1,0 0 1,1 0 0,-1 0 0,0 0 0,0 1 0,1-1 0,-1 0 0,0 0-1,0 0 1,1 0 0,-1 0 0,0 0 0,0 1 0,1-1 0,-1 0 0,0 0 0,0 0-1,0 1 1,0-1 0,1 0 0,-1 0 0,0 1 0,0-1 0,0 0 0,0 0-1,0 1 1,0-1 0,0 0 0,0 0 0,1 1 0,-1-1 0,0 0 0,-2 19 77,-11 18 325,13-37-393,-18 50 1253,-20 99 0,28-102-695,-2 0 0,-30 76 0,12-69-365,29-52-139,1-1 0,-1 1-1,0-1 1,0 0 0,0 1 0,0-1-1,0 0 1,0 1 0,0-1-1,-1 0 1,1 0 0,0 0 0,-1 0-1,1 0 1,0 0 0,-1-1 0,1 1-1,-1 0 1,1-1 0,-1 1 0,0-1-1,1 0 1,-1 1 0,0-1-1,1 0 1,-1 0 0,0 0 0,1 0-1,-1 0 1,0 0 0,1-1 0,-1 1-1,-2-1 1,2-1-16,1 0 1,-1 1-1,1-1 0,-1 0 0,1 0 1,0 0-1,0 0 0,0 0 1,0 0-1,0 0 0,1-1 0,-1 1 1,0 0-1,1 0 0,0-1 0,-1-3 1,0-44-41,1 37 12,0-11-349,1-1 0,0 1 0,2-1 0,12-45 0,-13 61-170,1 1 1,0 0 0,1 0 0,0 0-1,0 1 1,1-1 0,-1 1 0,2 0-1,-1 0 1,1 1 0,0 0 0,0 0-1,1 0 1,0 1 0,0 0 0,0 0-1,13-6 1,4 1-2845,1 0-2472</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7.931"/>
    </inkml:context>
    <inkml:brush xml:id="br0">
      <inkml:brushProperty name="width" value="0.025" units="cm"/>
      <inkml:brushProperty name="height" value="0.025" units="cm"/>
    </inkml:brush>
  </inkml:definitions>
  <inkml:trace contextRef="#ctx0" brushRef="#br0">99 47 11723,'3'-2'904,"0"0"0,0 0-1,-1 0 1,1 0 0,-1 0 0,0-1-1,0 1 1,0-1 0,0 0 0,0 1-1,0-1 1,-1 0 0,1 0 0,-1 0-1,0 0 1,1-4 0,-28 8-274,18 0-627,1 1 1,-1-1-1,1 2 1,0-1-1,0 1 0,0 0 1,0 1-1,0 0 1,1 0-1,-1 0 1,1 1-1,0 0 1,-9 9-1,15-13-6,-1 0 0,1 0 1,0-1-1,-1 1 0,1 0 0,0 0 1,0 0-1,0 0 0,0 0 0,0-1 1,-1 1-1,2 0 0,-1 0 0,0 0 0,0 0 1,0 0-1,0 0 0,0 0 0,1-1 1,-1 1-1,0 0 0,1 0 0,-1 0 1,1-1-1,-1 1 0,1 0 0,-1-1 1,1 1-1,-1 0 0,1-1 0,0 1 0,-1 0 1,1-1-1,0 1 0,0-1 0,-1 0 1,1 1-1,0-1 0,0 1 0,0-1 1,-1 0-1,3 1 0,44 13-268,-38-12 95,4 1-77,44 14-760,-55-16 996,-1-1 1,1 1 0,-1-1-1,1 1 1,-1-1 0,1 1-1,-1 0 1,0 0 0,1 0-1,-1 0 1,0 0 0,0 0-1,0 0 1,0 0 0,0 0-1,0 1 1,0-1 0,0 0-1,0 1 1,0-1 0,-1 1-1,1-1 1,-1 0 0,1 1-1,-1 0 1,0-1 0,1 1-1,-1-1 1,0 3 0,-1-2 106,-1 0 0,1 0 0,-1 1 1,0-2-1,0 1 0,0 0 0,0 0 0,0-1 0,0 1 1,0-1-1,0 1 0,0-1 0,-1 0 0,1 0 1,-1 0-1,1 0 0,-6 1 0,-45 11 32,51-13-463,-17 2-325,11-5-6969,5-9-4505</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8.428"/>
    </inkml:context>
    <inkml:brush xml:id="br0">
      <inkml:brushProperty name="width" value="0.025" units="cm"/>
      <inkml:brushProperty name="height" value="0.025" units="cm"/>
    </inkml:brush>
  </inkml:definitions>
  <inkml:trace contextRef="#ctx0" brushRef="#br0">1 23 5317,'0'0'19859,"62"21"-19731,-20-21-64,3-3-769,7-7-1761,0-4-1250,-2-2-3106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8.923"/>
    </inkml:context>
    <inkml:brush xml:id="br0">
      <inkml:brushProperty name="width" value="0.025" units="cm"/>
      <inkml:brushProperty name="height" value="0.025" units="cm"/>
    </inkml:brush>
  </inkml:definitions>
  <inkml:trace contextRef="#ctx0" brushRef="#br0">259 11 8040,'0'0'10938,"-7"-3"-8787,3 1-2064,0 1 0,0 0 0,0 0-1,0 0 1,0 0 0,0 1 0,-1-1-1,1 1 1,0 0 0,0 1 0,0-1-1,0 1 1,0 0 0,0-1 0,0 2-1,0-1 1,0 0 0,0 1 0,0 0-1,1 0 1,-1 0 0,1 0 0,-6 5-1,-7 6 186,-1 1 0,2 0 0,0 1 1,-23 31-1,32-38-166,0 0 1,1 1 0,0 0 0,0 0 0,1 0 0,0 0 0,0 1-1,1 0 1,1 0 0,0 0 0,0 0 0,0 10 0,2-18-93,0 0 0,0 0 0,0-1 1,0 1-1,1 0 0,-1 0 0,0-1 1,1 1-1,0 0 0,-1-1 0,1 1 1,0 0-1,0-1 0,0 1 0,0-1 1,0 1-1,0-1 0,0 0 0,0 0 1,1 1-1,-1-1 0,0 0 0,1 0 0,1 1 1,0-1 18,0 0 0,1 1-1,-1-1 1,1-1 0,-1 1 0,1 0 0,-1-1 0,1 0 0,-1 0-1,1 0 1,6-1 0,-5 1-7,0-1 0,-1 0 0,1 0 0,0 0 0,-1 0 0,1-1 0,-1 0 0,0 0 0,1 0 0,-1-1 0,0 1 0,0-1 0,0 0 0,-1 0 0,1 0 0,-1-1 0,0 1 0,0-1 0,4-6 0,-6 9-15,-1 0 0,1 0-1,-1 0 1,1 0 0,-1 0 0,1 0-1,-1 0 1,0 0 0,0 0 0,0 0-1,0 0 1,0-1 0,0 1-1,0 0 1,0 0 0,0 0 0,0 0-1,0 0 1,-1 0 0,1 0 0,0 0-1,-1 0 1,1 0 0,-1 0 0,1 0-1,-1 0 1,0 0 0,1 0 0,-1 0-1,0 0 1,0 0 0,1 1 0,-2-2-1,-1 1-9,0 0-1,1 0 0,-1 0 1,0 0-1,0 0 1,0 1-1,0 0 0,0-1 1,0 1-1,1 0 1,-1 0-1,-6 1 0,4 0-14,-1 0-1,1 0 0,-1 1 1,1 0-1,0 0 0,0 0 1,-6 3-1,10-4 15,-1-1 0,1 1 0,-1 0 0,1 0 0,0 0 0,-1 0-1,1 0 1,0 0 0,0 1 0,0-1 0,0 0 0,0 1 0,0-1 0,0 0 0,0 1 0,1-1-1,-1 1 1,0 0 0,1-1 0,-1 1 0,1 1 0,2-1 12,0-1 1,0 0-1,0 0 0,0-1 1,1 1-1,-1 0 1,0-1-1,1 1 0,-1-1 1,0 0-1,1 0 0,-1 0 1,1 0-1,-1 0 1,0-1-1,3 0 0,3 1 56,9-1-64,0-1 1,0-1 0,0-1 0,-1 0 0,1-1 0,-1-1-1,0 0 1,17-10 0,27-10-225,-59 25 212,-1 1 0,0 0-1,0 0 1,0 0-1,0 0 1,1 0-1,-1 0 1,0 0 0,0 0-1,0 0 1,0 0-1,1 1 1,-1-1 0,0 0-1,0 0 1,0 0-1,0 0 1,1 0-1,-1 0 1,0 0 0,0 0-1,0 0 1,0 0-1,0 1 1,1-1 0,-1 0-1,0 0 1,0 0-1,0 0 1,0 0-1,0 1 1,0-1 0,0 0-1,0 0 1,0 0-1,0 0 1,1 1-1,-1-1 1,0 0 0,0 0-1,0 0 1,0 1-1,0-1 1,0 0 0,0 0-1,0 0 1,-1 0-1,1 1 1,0-1-1,-2 18-129,-7 13 174,1-12-46,3-11-27,1 1-1,1 0 1,-1 0-1,1 0 1,1 0 0,0 1-1,-2 17 1,5-26-168,-1-1 0,0 1 0,1 0 0,-1-1 0,1 1 0,-1 0 0,1-1 0,-1 1 0,1-1 0,-1 1 0,1-1 0,0 1 0,-1-1 0,1 1 0,0-1 0,-1 0 0,1 1 0,0-1 0,0 0 0,-1 1 0,1-1 0,0 0 0,0 0 0,-1 0 0,1 0 0,0 0 0,0 0 0,0 0 0,-1 0 0,1 0 0,0 0 0,0 0 0,-1-1 0,1 1 0,0 0 0,0 0 0,-1-1 0,1 1 0,0-1 0,17-7-5726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9.252"/>
    </inkml:context>
    <inkml:brush xml:id="br0">
      <inkml:brushProperty name="width" value="0.025" units="cm"/>
      <inkml:brushProperty name="height" value="0.025" units="cm"/>
    </inkml:brush>
  </inkml:definitions>
  <inkml:trace contextRef="#ctx0" brushRef="#br0">91 1 12844,'0'0'6246,"-51"63"-4036,34-33-833,5 1-672,4 2-385,6-2-191,2 0-65,0-4-577,7-3-832,1-5-481,-1-8-672,-3-4-2179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9.596"/>
    </inkml:context>
    <inkml:brush xml:id="br0">
      <inkml:brushProperty name="width" value="0.025" units="cm"/>
      <inkml:brushProperty name="height" value="0.025" units="cm"/>
    </inkml:brush>
  </inkml:definitions>
  <inkml:trace contextRef="#ctx0" brushRef="#br0">0 21 14061,'0'0'8419,"11"-3"-7901,7-2-385,0 1 0,1 0 1,0 2-1,-1 0 0,1 2 0,25 1 0,-29 0-134,-1 0-1,1 2 0,-1-1 0,0 2 0,0 0 0,0 1 0,0 0 0,-1 1 0,21 12 0,-30-15 55,0 0 0,-1 1 0,1-1 0,-1 1 0,0 0 0,0-1 0,-1 1 0,1 1 0,-1-1 0,0 0 0,0 1 0,0-1 0,0 1 0,-1-1 0,0 1 0,0 0 0,0-1 0,-1 1 0,1 0 0,-1 0 0,0 0 0,-1 0 0,1-1 0,-1 1 0,-2 8 0,1-3 117,-1-1 0,1 0 0,-2 0 0,1 0 0,-2 0 0,1-1-1,-1 1 1,0-1 0,0-1 0,-1 1 0,0-1 0,-9 9 0,7-10-63,-1 1 1,1-2-1,-1 1 0,0-1 1,0-1-1,0 1 1,-1-2-1,1 1 0,-1-1 1,0-1-1,0 0 0,0 0 1,0-1-1,0 0 0,-1-1 1,1 0-1,-16-2 1,24 1-209,1 1 0,0-1 0,-1 0 1,1 1-1,-1-1 0,1 0 0,0 0 1,0 0-1,0 0 0,0-1 0,-1 1 1,1 0-1,1 0 0,-1-1 0,0 1 1,0 0-1,0-1 0,1 1 0,-1-1 1,1 1-1,-1-1 0,1 1 0,-1-1 1,1 1-1,0-1 0,0-2 0,0-2-999,0 1-1,0 0 0,0 0 1,1 0-1,0-1 0,0 1 1,2-6-1,11-18-9469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0.126"/>
    </inkml:context>
    <inkml:brush xml:id="br0">
      <inkml:brushProperty name="width" value="0.025" units="cm"/>
      <inkml:brushProperty name="height" value="0.025" units="cm"/>
    </inkml:brush>
  </inkml:definitions>
  <inkml:trace contextRef="#ctx0" brushRef="#br0">41 1 2274,'0'0'21663,"1"10"-20835,1 58-954,-16 123 0,12-167-1112,-3-3-1920,-7-15-2407,1-6 334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0.453"/>
    </inkml:context>
    <inkml:brush xml:id="br0">
      <inkml:brushProperty name="width" value="0.025" units="cm"/>
      <inkml:brushProperty name="height" value="0.025" units="cm"/>
    </inkml:brush>
  </inkml:definitions>
  <inkml:trace contextRef="#ctx0" brushRef="#br0">9 147 8584,'0'0'3299,"-2"-9"-619,-5-32 219,7 39-2746,0 1 0,0-1 0,1 0 0,-1 0 0,0 0 0,1 0 0,-1 1 0,1-1 0,-1 0 0,1 0 0,0 1-1,0-1 1,0 0 0,0 1 0,0-1 0,0 1 0,0-1 0,0 1 0,1 0 0,-1 0 0,3-3 0,34-15 938,-31 16-807,13-5-17,0 1 0,1 1 0,0 1-1,0 1 1,0 1 0,0 1-1,29 0 1,-37 2-241,0 1-1,0 0 1,0 0 0,0 1-1,0 1 1,-1 0 0,0 1-1,1 0 1,-1 1 0,0 1-1,-1-1 1,0 2 0,14 9-1,-23-15 19,0 1-1,1 0 0,-1 0 1,0 0-1,0 0 1,0 0-1,0 0 0,-1 1 1,1-1-1,-1 0 0,1 1 1,-1 0-1,0-1 0,0 1 1,0 0-1,0-1 0,0 1 1,-1 0-1,1 0 1,-1 0-1,0 0 0,0-1 1,0 1-1,0 0 0,0 0 1,-1 0-1,1 0 0,-1 0 1,0-1-1,0 1 0,-2 4 1,0-2 52,0 0 1,-1 0-1,1-1 1,-1 1-1,0-1 1,-1 0-1,1 0 1,-1-1-1,0 1 1,0-1-1,0 0 1,0 0-1,0-1 1,-9 3-1,1 0-114,0-1 0,-1 0 0,-18 1 0,3-7-4666,28-2-303,1-5-3864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1.858"/>
    </inkml:context>
    <inkml:brush xml:id="br0">
      <inkml:brushProperty name="width" value="0.025" units="cm"/>
      <inkml:brushProperty name="height" value="0.025" units="cm"/>
    </inkml:brush>
  </inkml:definitions>
  <inkml:trace contextRef="#ctx0" brushRef="#br0">12 105 8840,'-1'0'197,"1"0"-1,0 0 1,-1 0-1,1 0 1,-1 0-1,1 0 1,0 0-1,-1 0 1,1 0-1,-1 0 1,1 0-1,0 0 1,-1 0-1,1-1 0,0 1 1,-1 0-1,1 0 1,0 0-1,-1-1 1,1 1-1,0 0 1,-1 0-1,1-1 1,0 1-1,-1 0 1,1-1-1,0 1 1,0 0-1,0-1 1,-1 1-1,1 0 1,0-1-1,0 1 1,0 0-1,0-1 0,0 1 1,0-1-1,-1 0 1,13-13 2997,22-8-1863,-9 9-643,51-22 528,-69 32-1162,-1 1-1,0 0 1,1 1-1,0-1 1,-1 1 0,1 1-1,0-1 1,-1 1-1,13 1 1,-17 0-52,0 0 0,-1-1 0,1 1 0,-1 0 1,1 0-1,-1 0 0,0 0 0,1 1 0,-1-1 1,0 0-1,0 0 0,0 1 0,1-1 1,-2 1-1,1-1 0,0 1 0,0-1 0,0 1 1,-1 0-1,1-1 0,-1 1 0,1 0 1,-1 0-1,0-1 0,1 4 0,2 51 450,-3-49-332,-2 31 205,1-26-274,0 1 0,1-1 1,1 1-1,0 0 0,0-1 0,5 15 1,-6-25-1,1-1 1,0 1-1,0 0 0,0-1 1,0 1-1,0-1 1,0 1-1,0-1 0,1 1 1,-1-1-1,0 0 0,1 0 1,-1 0-1,1 0 1,0 0-1,-1 0 0,1 0 1,0 0-1,-1-1 1,1 1-1,0-1 0,0 1 1,0-1-1,-1 1 0,1-1 1,0 0-1,0 0 1,0 0-1,0 0 0,0-1 1,-1 1-1,1 0 1,0-1-1,0 1 0,0-1 1,-1 0-1,1 1 1,0-1-1,2-2 0,6-1 181,0-1 1,0 0-1,-1-1 0,1 0 0,9-9 0,-8 6-89,-1-1 0,1 0 0,-1 0 0,-1-1-1,0 0 1,-1-1 0,0 1 0,-1-2 0,0 1-1,-1-1 1,9-27 0,-13 35-934,-3 8 652,-2 19-2250,3-10-4211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7:53.628"/>
    </inkml:context>
    <inkml:brush xml:id="br0">
      <inkml:brushProperty name="width" value="0.025" units="cm"/>
      <inkml:brushProperty name="height" value="0.025" units="cm"/>
    </inkml:brush>
  </inkml:definitions>
  <inkml:trace contextRef="#ctx0" brushRef="#br0">29 2 3619,'-1'0'89,"0"-1"-1,0 1 0,0 0 0,0 0 0,1 0 0,-1 0 0,0 0 0,0 0 0,0 0 0,0 0 0,0 0 0,0 0 1,0 1-1,0-1 0,0 0 0,0 1 0,0-1 0,1 0 0,-1 1 0,0-1 0,0 1 0,0 0 0,1-1 0,-1 1 0,0 0 1,1-1-1,-1 1 0,0 0 0,1-1 0,-1 1 0,1 0 0,-1 0 0,1 0 0,0 0 0,-1 0 0,1 1 0,0 0-64,1-1 0,-1 1 0,1 0 0,0-1 0,0 1 0,0-1 0,0 1 0,0-1 0,0 0 0,0 1-1,0-1 1,0 0 0,1 0 0,-1 0 0,1 0 0,-1 0 0,1 0 0,-1 0 0,1 0 0,-1-1-1,3 2 1,11 3 122,1 0-1,-1-1 0,21 3 0,8 3 625,-18-6-399,1 0 0,-1-1 0,0-2 0,31-2-1,-22 0 267,52 6 0,167 14-179,55 9-409,-145 4 27,-61-10-66,142 11 0,339 15 92,49-30-152,-224-17 191,-303 8 16,125 27 0,23 3-146,535 5 214,-682-44-148,202-25 0,4-35 307,211-30 385,-309 65-790,566-37 80,1015 93 437,-1726-27-417,718 2 77,-591-21-135,243-15 28,-8 25-83,130-6-23,-29 5 102,-1 33 26,-372-17-64,740 10 40,-440-16-30,-386-1 34,-1 3 0,1 3 0,-2 3 1,103 30-1,-141-30-73,21 6-1168,-18-12-3219,-21-5-924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2.559"/>
    </inkml:context>
    <inkml:brush xml:id="br0">
      <inkml:brushProperty name="width" value="0.025" units="cm"/>
      <inkml:brushProperty name="height" value="0.025" units="cm"/>
    </inkml:brush>
  </inkml:definitions>
  <inkml:trace contextRef="#ctx0" brushRef="#br0">0 101 11691,'0'0'4821,"10"-8"-2659,3-3-1800,0 1 0,1 1 0,1 0 0,-1 1 0,2 0 0,-1 2 0,1-1 0,0 2 0,0 0 0,30-4 0,-33 7-160,0 0-1,0 1 1,0 0 0,0 2-1,26 2 1,-37-2-181,0-1 0,1 1 0,-1-1 0,0 1 0,0 0 0,0 0 0,0 0 0,0 1 0,0-1 0,0 0 0,0 1 0,-1-1 0,1 1 1,0-1-1,-1 1 0,0 0 0,2 2 0,-2-1-2,0-1 1,0 1 0,0 0 0,0 0-1,-1 0 1,0 0 0,1 0-1,-1 0 1,0-1 0,0 1-1,-1 0 1,1 0 0,-1 0-1,1 0 1,-1 0 0,0 0 0,-1 2-1,-5 8 120,0 0 0,0-1 0,-1 0 0,-1-1 0,0 0 0,0 0 0,-1 0 0,0-2 0,-20 16 0,14-12 137,0 2 0,1 0 0,-22 28-1,36-43-255,0 1-1,0 0 1,0 1-1,0-1 1,1 0-1,-1 0 1,0 0-1,0 0 1,1 1-1,-1-1 0,1 0 1,-1 0-1,1 1 1,0-1-1,0 1 1,-1-1-1,1 0 1,0 1-1,0-1 1,0 0-1,0 1 1,1-1-1,-1 1 1,0-1-1,0 0 1,1 1-1,-1-1 0,1 0 1,-1 0-1,1 1 1,0-1-1,-1 0 1,1 0-1,0 0 1,0 0-1,0 0 1,0 0-1,0 0 1,0 0-1,0 0 1,0 0-1,0-1 1,1 1-1,-1 0 0,0-1 1,0 1-1,1-1 1,-1 1-1,0-1 1,1 1-1,-1-1 1,0 0-1,3 0 1,10 3 22,1-1 1,0-1 0,29-1 0,-33 0-22,29 1-239,41-2-2035,-29-8-2600,-16-4-2322</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3.011"/>
    </inkml:context>
    <inkml:brush xml:id="br0">
      <inkml:brushProperty name="width" value="0.025" units="cm"/>
      <inkml:brushProperty name="height" value="0.025" units="cm"/>
    </inkml:brush>
  </inkml:definitions>
  <inkml:trace contextRef="#ctx0" brushRef="#br0">167 1 10794,'0'0'14531,"-9"8"-14045,1 0-401,1 0 0,0 1 0,0 0 0,1 0 0,-7 13 0,12-18-88,-1 0 0,0-1-1,1 1 1,0 0-1,0 0 1,0 0 0,0 0-1,1 0 1,0 7-1,0-9-25,0 0-1,0 0 1,1 0-1,-1 0 0,1 0 1,0-1-1,0 1 0,-1 0 1,1 0-1,0-1 0,0 1 1,1 0-1,-1-1 0,0 1 1,0-1-1,1 1 0,-1-1 1,1 0-1,-1 0 0,1 0 1,2 2-1,8 2-515,0 0 0,0-1 1,0 0-1,20 2 0,45 16-1242,-74-21 1775,1 1-1,-1-1 1,1 1 0,-1 0-1,0 1 1,1-1 0,-1 0-1,0 1 1,0 0 0,-1-1-1,1 1 1,-1 0 0,1 1-1,-1-1 1,3 7-1,-4-9 125,0 1 0,-1-1 0,1 0-1,-1 1 1,0-1 0,0 1 0,1-1-1,-1 0 1,0 1 0,0-1 0,0 1-1,0-1 1,-1 1 0,1-1 0,0 0-1,-1 1 1,1-1 0,-1 1 0,1-1-1,-1 0 1,1 0 0,-1 1 0,-1 0-1,0 1 81,-1 0-1,1-1 1,-1 1-1,0-1 1,0 0-1,0 0 1,0 0-1,0 0 1,-4 1 0,-10 4 533,-1-1 1,-35 7-1,41-10-452,-14 2-324,1-1 1,0-1-1,-40-1 0,63-2-156,0 0 0,0 0 0,0 0 1,0 0-1,0 0 0,0-1 0,0 1 0,0-1 0,1 0 0,-1 1 0,0-1 0,0 0 0,1 0 0,-1 0 0,0 0 0,1 0 0,-1-1 1,1 1-1,0 0 0,-2-2 0,-9-26-6018,8-3-3384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3.370"/>
    </inkml:context>
    <inkml:brush xml:id="br0">
      <inkml:brushProperty name="width" value="0.025" units="cm"/>
      <inkml:brushProperty name="height" value="0.025" units="cm"/>
    </inkml:brush>
  </inkml:definitions>
  <inkml:trace contextRef="#ctx0" brushRef="#br0">1 52 14734,'0'0'5990,"47"-36"-3076,-26 30-864,1 0-993,4 3-736,0 3-289,1 0-513,4 1-1825,-4 5-2274,-1 2-4004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3.728"/>
    </inkml:context>
    <inkml:brush xml:id="br0">
      <inkml:brushProperty name="width" value="0.025" units="cm"/>
      <inkml:brushProperty name="height" value="0.025" units="cm"/>
    </inkml:brush>
  </inkml:definitions>
  <inkml:trace contextRef="#ctx0" brushRef="#br0">289 1 13549,'0'0'3651,"-55"27"-2337,22-10 1440,1 8-928,2 2-769,-2 6-417,4 1-223,4 2-353,2-2-32,7-3 32,4-6-64,6-6 0,4-7-288,1-5-321,2-7-2306,5-11-320,1-9-4388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4.086"/>
    </inkml:context>
    <inkml:brush xml:id="br0">
      <inkml:brushProperty name="width" value="0.025" units="cm"/>
      <inkml:brushProperty name="height" value="0.025" units="cm"/>
    </inkml:brush>
  </inkml:definitions>
  <inkml:trace contextRef="#ctx0" brushRef="#br0">167 17 11627,'-9'-1'2434,"0"0"-2005,-5 0 640,-1 0 0,0 0 0,1 1 0,-22 4 0,33-4-951,1 0 0,-1 0 0,1 1 0,0-1 1,-1 1-1,1-1 0,0 1 0,0 0 1,-1 0-1,1 0 0,0 0 0,0 1 0,0-1 1,0 1-1,0-1 0,1 1 0,-1-1 1,0 1-1,1 0 0,-1 0 0,1 0 0,-1 0 1,1 0-1,0 0 0,0 0 0,0 0 1,0 1-1,1-1 0,-1 0 0,0 1 0,1-1 1,0 0-1,-1 1 0,1-1 0,0 1 1,0-1-1,1 5 0,0-5-76,0 0 0,-1 0 0,1-1 0,0 1 1,0 0-1,1-1 0,-1 1 0,0 0 0,0-1 0,1 0 0,-1 1 0,1-1 0,-1 0 1,1 0-1,0 0 0,0 0 0,-1 0 0,1 0 0,0 0 0,0 0 0,0-1 0,0 1 1,0-1-1,0 1 0,-1-1 0,4 0 0,60 3 511,-55-3-481,-2 0-43,1-1 0,-1 0 0,0 0 0,0-1 0,0-1 0,0 1 0,0-1 0,0 0 0,9-6 0,-14 8-20,0-1 1,0 0 0,1 0-1,-1 0 1,-1 0 0,1-1 0,0 1-1,-1-1 1,1 0 0,-1 1-1,0-1 1,0 0 0,0-1 0,0 1-1,0 0 1,-1 0 0,1-1 0,-1 1-1,0-1 1,0 1 0,0-1-1,-1 0 1,1-4 0,-2 7-11,1 0 1,-1 0-1,1 0 1,-1 0-1,1 0 1,-1 0-1,0 0 1,1 0-1,-1 1 1,0-1-1,0 0 1,0 0-1,0 1 1,0-1-1,0 1 1,0-1-1,0 1 1,0-1-1,0 1 1,0 0-1,0-1 1,0 1-1,0 0 1,0 0-1,0 0 1,0 0-1,0 0 1,-1 0-1,1 0 1,0 0-1,-2 1 0,-39 5-153,36-4 34,1 0-1,-1 1 1,1 0-1,0 0 1,0 0-1,0 1 1,1-1 0,-1 1-1,1 0 1,0 0-1,0 1 1,0 0-1,0-1 1,1 1 0,0 0-1,-4 8 1,4-6-504,0 1 0,0 0 1,1 0-1,-3 14 0,4 32-6136,7-27 1021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4.445"/>
    </inkml:context>
    <inkml:brush xml:id="br0">
      <inkml:brushProperty name="width" value="0.025" units="cm"/>
      <inkml:brushProperty name="height" value="0.025" units="cm"/>
    </inkml:brush>
  </inkml:definitions>
  <inkml:trace contextRef="#ctx0" brushRef="#br0">112 1 16848,'0'0'3630,"-8"3"-2109,-1 2-1190,0 0 0,1 1-1,0 0 1,0 0 0,1 1-1,-1 0 1,-10 14 0,15-18-251,0 0 1,0 1 0,1-1 0,0 1 0,-1 0 0,1 0 0,0 0-1,1 0 1,-1 0 0,1 0 0,0 1 0,0-1 0,0 0 0,0 1-1,1-1 1,0 0 0,0 1 0,0-1 0,0 1 0,1-1 0,-1 0-1,1 1 1,2 4 0,-2-7-52,1 0-1,0 0 1,-1 0-1,1 0 1,0-1-1,0 1 1,0-1 0,0 1-1,0-1 1,0 0-1,0 0 1,0 0-1,0 0 1,1 0-1,-1 0 1,1 0-1,-1-1 1,0 1 0,1-1-1,-1 0 1,1 0-1,-1 0 1,1 0-1,-1 0 1,0 0-1,1-1 1,2 0 0,2 0 24,-1 0 1,0-1-1,1 1 1,-1-1-1,0-1 1,0 1-1,0-1 1,-1 0-1,9-5 1,-11 5-15,0 0 1,1 0-1,-1 0 0,-1-1 1,1 1-1,0-1 1,-1 0-1,1 0 0,-1 0 1,0 0-1,-1 0 1,1 0-1,-1 0 0,0 0 1,0-1-1,0 1 1,0-1-1,0-7 0,-2 9-42,1 1-1,-1-1 1,1 1 0,-1-1-1,0 1 1,0-1-1,0 1 1,0 0-1,0-1 1,-1 1 0,1 0-1,-1 0 1,1 0-1,-1 0 1,0 0-1,0 0 1,1 0 0,-2 1-1,1-1 1,0 1-1,0-1 1,0 1-1,-1 0 1,1 0-1,0 0 1,-1 0 0,1 0-1,-1 1 1,1-1-1,-1 1 1,0 0-1,-3-1 1,-20 1-3651,16 0-1805,4 0-4630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5.256"/>
    </inkml:context>
    <inkml:brush xml:id="br0">
      <inkml:brushProperty name="width" value="0.025" units="cm"/>
      <inkml:brushProperty name="height" value="0.025" units="cm"/>
    </inkml:brush>
  </inkml:definitions>
  <inkml:trace contextRef="#ctx0" brushRef="#br0">236 208 11435,'0'0'5408,"-9"-3"-3556,4 2-1743,0-1 0,0 1 0,-1 0 0,1 1 0,0-1-1,0 1 1,-1 0 0,1 0 0,0 1 0,0-1 0,0 1 0,-1 1 0,1-1 0,0 1 0,0-1-1,1 1 1,-1 1 0,0-1 0,-6 5 0,-56 42 245,62-45-280,-1 1 0,1 0 0,0 0 0,1 0 0,-1 1 0,1 0 0,0 0 0,0 0 0,-4 10 0,8-15-61,0-1 1,-1 0-1,1 1 0,0-1 0,0 1 0,0-1 0,0 0 0,-1 1 0,1-1 0,0 0 0,0 1 0,0-1 0,0 1 0,0-1 0,0 0 0,0 1 0,0-1 0,0 1 0,1-1 0,-1 0 0,0 1 0,0-1 0,0 0 0,0 1 0,0-1 0,1 0 0,-1 1 0,0-1 0,0 0 0,0 1 1,1-1-1,-1 0 0,0 1 0,1-1 0,-1 0 0,0 0 0,1 0 0,-1 1 0,0-1 0,1 0 0,-1 0 0,0 0 0,1 1 0,24-5 384,22-19 133,-32 14-428,-1-1 0,0 0 1,0-2-1,-1 1 1,-1-2-1,0 1 0,-1-2 1,0 1-1,-1-2 1,16-30-1,-23 30 136,-13 23-251,-11 23-36,16-21 56,1-1 0,0 1-1,1 0 1,0 1 0,0-1 0,0 14-1,2-22-4,1 0 0,0 0 0,0 0 0,-1 0 0,1 1-1,1-1 1,-1 0 0,0 0 0,1 0 0,-1 0 0,1 0 0,-1 0-1,1 0 1,0 0 0,0 0 0,0 0 0,0 0 0,0-1-1,0 1 1,1 0 0,-1-1 0,1 1 0,-1-1 0,1 1 0,-1-1-1,1 0 1,0 1 0,0-1 0,-1 0 0,1 0 0,0-1-1,0 1 1,0 0 0,0 0 0,0-1 0,0 0 0,3 1 0,7-1 81,0 0 1,0-1-1,0 0 1,-1-1 0,1 0-1,0-1 1,-1 0-1,0-1 1,0 0 0,0-1-1,0 0 1,-1-1-1,1 0 1,-2 0 0,1-1-1,-1-1 1,15-14-1,-6 5 1,-2-1-1,0 0 1,0-1-1,-2-1 1,0 0-1,-2-1 1,18-39-1,-22 22-17,-12 30-136,-12 21-32,-13 24 105,3 2 1,1 0-1,2 2 1,2 1-1,-31 85 1,43-99 9,1 2 1,1-1 0,2 1-1,1 0 1,1 1-1,2-1 1,1 0 0,1 1-1,2-1 1,7 34-1,-9-29 27,-7-33 142,-5-18-14,6 1-121,0-1-1,0 0 1,1 0 0,2 0-1,-1 0 1,2 0-1,0 0 1,1-1 0,0 1-1,1 0 1,1-1-1,1 1 1,1 0 0,10-30-1,-12 41-61,1 0-1,0 0 0,0 1 0,1-1 0,-1 1 1,1 0-1,0 0 0,0 0 0,0 1 1,1-1-1,-1 1 0,1 0 0,0 1 0,0-1 1,6-2-1,6 0-729,1 0 1,-1 1-1,26-3 1,33-8-8854,-31-1-4890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6.097"/>
    </inkml:context>
    <inkml:brush xml:id="br0">
      <inkml:brushProperty name="width" value="0.025" units="cm"/>
      <inkml:brushProperty name="height" value="0.025" units="cm"/>
    </inkml:brush>
  </inkml:definitions>
  <inkml:trace contextRef="#ctx0" brushRef="#br0">300 69 1634,'3'-33'10634,"-8"9"-5393,5 23-5113,-1 1 0,1-1-1,-1 0 1,1 0 0,-1 0-1,0 1 1,1-1 0,-1 0-1,0 1 1,0-1 0,0 1 0,0-1-1,1 1 1,-1-1 0,0 1-1,0 0 1,0-1 0,0 1-1,-2 0 1,-32 4 848,15 4-812,1 0 0,0 2 0,1 0 0,0 2 0,0 0 0,1 0 0,1 2 0,0 0 0,1 1 0,-21 25 0,32-35-12,0 1 0,0 0 0,1 0 0,0 0 0,0 0 0,0 1 0,1-1 0,0 1 0,0-1 0,-2 13 0,4-17-134,0 0 1,0 0-1,0 0 1,0 0 0,1 0-1,-1 0 1,1 0-1,-1 0 1,1 0 0,-1 0-1,1 0 1,0 0-1,0-1 1,0 1 0,0 0-1,0 0 1,1-1-1,-1 1 1,0-1 0,1 1-1,-1-1 1,1 0-1,0 1 1,-1-1 0,1 0-1,0 0 1,0 0-1,0 0 1,-1-1 0,1 1-1,0 0 1,0-1-1,0 1 1,0-1 0,0 0-1,0 0 1,1 0-1,1 0 1,9 2 17,1-1 0,-1-1 0,0 0 0,0-1 0,0 0 1,0-1-1,0 0 0,0-1 0,0-1 0,-1 0 0,0-1 0,1 0 0,-2-1 0,1 0 1,-1-1-1,14-10 0,-24 17-32,0-1 0,-1 1 0,1-1 0,0 1 1,-1-1-1,1 0 0,-1 1 0,1-1 0,-1 0 0,1 1 1,-1-1-1,1 0 0,-1 0 0,0 1 0,1-1 1,-1 0-1,0 0 0,0 0 0,1 0 0,-1 1 0,0-2 1,-12-4 144,-26 10 53,31-3-191,1 1-1,0 1 1,0-1 0,0 1-1,1 0 1,-1 0 0,1 1-1,0 0 1,0 0 0,0 0-1,0 0 1,0 1 0,1 0-1,-5 6 1,9-10-9,0-1 0,1 1 0,-1-1 0,0 0 0,1 1 0,-1-1 0,0 1 0,1-1 0,-1 0 0,0 0 0,1 1 0,-1-1 0,0 0 0,1 1 0,-1-1 0,1 0 0,-1 0 0,1 0 0,-1 0 0,0 1 0,1-1 0,-1 0 0,1 0 0,-1 0 0,1 0 0,-1 0 0,1 0 0,-1 0 0,1 0 0,-1 0 0,1-1 0,-1 1 0,0 0 0,1 0 0,21-2 83,-7-1-67,-1-1 0,0 0 0,-1-1 0,1-1 0,-1 0 1,13-9-1,-13 7-73,1 1 0,0 1 0,-1 0 0,2 1 0,18-5 0,-32 10 40,-1 0 0,0 0 0,1 0 1,-1 0-1,1 0 0,-1 0 0,1 0 0,-1 0 0,0 0 1,1 0-1,-1 0 0,1 0 0,-1 0 0,1 0 0,-1 0 1,0 1-1,1-1 0,-1 0 0,0 0 0,1 0 0,-1 1 0,1-1 1,-1 0-1,0 1 0,0-1 0,1 0 0,-1 1 0,0-1 1,1 0-1,-1 1 0,0-1 0,0 0 0,0 1 0,0-1 0,1 1 1,-1-1-1,0 1 0,-1 24-139,-16 26-93,16-49 160,-4 11-441,-9 27-1251,11-13-3371,6-24 350,10-2-1542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6.425"/>
    </inkml:context>
    <inkml:brush xml:id="br0">
      <inkml:brushProperty name="width" value="0.025" units="cm"/>
      <inkml:brushProperty name="height" value="0.025" units="cm"/>
    </inkml:brush>
  </inkml:definitions>
  <inkml:trace contextRef="#ctx0" brushRef="#br0">128 0 9993,'0'0'8360,"-28"72"-7271,10-39-320,0 3-224,2-1-353,4 0-96,3-4-64,3-3-577,1-4-1088,2-6-1506,-1-7-1794,-4-8-2562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6.797"/>
    </inkml:context>
    <inkml:brush xml:id="br0">
      <inkml:brushProperty name="width" value="0.025" units="cm"/>
      <inkml:brushProperty name="height" value="0.025" units="cm"/>
    </inkml:brush>
  </inkml:definitions>
  <inkml:trace contextRef="#ctx0" brushRef="#br0">0 46 6566,'0'0'14168,"9"-8"-13063,-5 5-1010,0-1-31,0 1 0,-1 0 0,1 0 0,0 0 0,0 0 1,1 1-1,-1 0 0,0 0 0,1 0 0,-1 0 0,1 1 1,0 0-1,0 0 0,-1 0 0,1 0 0,0 1 0,7 0 1,17 3 18,0 1 1,0 2 0,-1 1 0,0 1 0,0 1-1,-1 2 1,0 1 0,-1 1 0,25 16 0,-47-26-83,0-1 1,-1 0-1,1 1 1,-1 0 0,0 0-1,0 0 1,0 0 0,0 1-1,0-1 1,-1 1-1,1 0 1,-1-1 0,0 1-1,0 0 1,-1 0-1,1 0 1,-1 1 0,0-1-1,0 0 1,0 0-1,-1 1 1,1-1 0,-1 0-1,0 1 1,-1-1-1,1 1 1,-1-1 0,1 0-1,-1 0 1,-1 1 0,1-1-1,0 0 1,-1 0-1,0 0 1,0 0 0,-5 7-1,-1 1 221,-1 0-1,-1-1 1,1 0-1,-2 0 0,0-1 1,0 0-1,0-1 1,-1 0-1,-26 13 1,26-16-117,0 0 1,-1 0-1,0-2 1,0 1-1,-1-2 0,1 0 1,-1 0-1,0-1 1,0-1-1,1-1 1,-15 0-1,26 0-179,1-1 0,-1 1 0,0 0 0,1-1 0,-1 1 0,1-1 0,-1 0 0,1 1 0,-1-1 0,1 0 0,0 0 0,-1 0 0,1 0 0,0 0 0,0 0 0,0 0 0,0-1 0,0 1 0,0 0 0,0-1 0,0 1 0,0 0 0,1-1 0,-1 1 0,0-3 0,0 2-380,1 1 1,-1-1-1,1 0 1,0 0 0,0 0-1,-1 0 1,1 0-1,1 0 1,-1 0 0,0 0-1,0 0 1,1 0 0,-1 0-1,1 0 1,0 1-1,-1-1 1,1 0 0,0 0-1,0 1 1,2-4-1,17-11-7815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7:58.451"/>
    </inkml:context>
    <inkml:brush xml:id="br0">
      <inkml:brushProperty name="width" value="0.025" units="cm"/>
      <inkml:brushProperty name="height" value="0.025" units="cm"/>
    </inkml:brush>
  </inkml:definitions>
  <inkml:trace contextRef="#ctx0" brushRef="#br0">1 53 3972,'541'-1'6466,"721"-13"-5272,36 10 2372,-1086 16-3061,-103-4-117,166-9 1,-274 1-496,0 0-1,0 0 1,-1-1 0,1 1 0,0 0 0,0 0 0,-1-1 0,1 1 0,0 0 0,-1-1 0,1 1 0,0-1 0,-1 1 0,1-1 0,-1 1 0,1-1 0,-1 1 0,1-1-1,-1 0 1,1 1 0,-1-1 0,1 0 0,-1 1 0,0-1 0,1 0 0,-1 1 0,0-1 0,0 0 0,0 0 0,0 1 0,1-1 0,-1 0 0,0 0 0,0 0 0,0 1-1,-1-1 1,1 0 0,0 0 0,0 1 0,0-1 0,0 0 0,-1 0 0,1 1 0,0-1 0,-1 0 0,1 1 0,-1-1 0,1 0 0,-1 1 0,1-1 0,-1 1 0,1-1-1,-1 0 1,0 0 0,-26-18-6448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7.126"/>
    </inkml:context>
    <inkml:brush xml:id="br0">
      <inkml:brushProperty name="width" value="0.025" units="cm"/>
      <inkml:brushProperty name="height" value="0.025" units="cm"/>
    </inkml:brush>
  </inkml:definitions>
  <inkml:trace contextRef="#ctx0" brushRef="#br0">79 0 16207,'0'0'6535,"-42"74"-5478,31-40-161,3 4-351,1 0-161,2 0-256,2-4-96,1 0-32,2-8-192,0-6-1089,0-7-993,0-7-641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7.483"/>
    </inkml:context>
    <inkml:brush xml:id="br0">
      <inkml:brushProperty name="width" value="0.025" units="cm"/>
      <inkml:brushProperty name="height" value="0.025" units="cm"/>
    </inkml:brush>
  </inkml:definitions>
  <inkml:trace contextRef="#ctx0" brushRef="#br0">0 74 8776,'0'0'7656,"1"-9"-4859,0 7-2645,-1-1 1,0 1-1,1-1 1,-1 1-1,1-1 1,0 1-1,0 0 1,0-1-1,0 1 1,0 0 0,1 0-1,-1-1 1,1 1-1,-1 0 1,1 0-1,3-3 1,0 3-9,-1-1 1,1 1 0,0 0 0,-1 0-1,1 1 1,0-1 0,0 1 0,0 0 0,0 0-1,7 1 1,23-4 145,1 2-1,0 2 1,0 1-1,40 7 1,-62-6-276,-1 1 0,1 0 0,-1 0 0,0 2 0,0-1 0,0 2 0,-1 0 0,0 0 0,0 1 0,0 1 0,-1 0 0,0 0 0,19 20 0,-28-26 8,0 0 0,-1 0 0,1 0 0,0 1-1,-1-1 1,0 0 0,1 1 0,-1-1 0,0 1-1,0-1 1,0 1 0,-1 0 0,1 0 0,-1-1 0,1 1-1,-1 0 1,0 0 0,0-1 0,0 1 0,-1 0-1,1 0 1,-1 4 0,-1-3 56,0 0-1,-1 0 1,1 0-1,-1 0 1,0 0-1,0 0 1,0-1 0,0 1-1,0-1 1,-1 0-1,0 0 1,-4 3-1,-8 4 123,-1 0-1,0-2 1,0 0-1,-1-1 0,-25 7 1,-18-2-535,39-8-2592,35-6-16355</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7.825"/>
    </inkml:context>
    <inkml:brush xml:id="br0">
      <inkml:brushProperty name="width" value="0.025" units="cm"/>
      <inkml:brushProperty name="height" value="0.025" units="cm"/>
    </inkml:brush>
  </inkml:definitions>
  <inkml:trace contextRef="#ctx0" brushRef="#br0">1 40 15503,'0'0'12139,"69"9"-11498,-43-9-289,2 0-288,1-4-32,-5-4-224,-1-1-1313,-2 1-1891,-4-1-2273,5-2-8488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8.153"/>
    </inkml:context>
    <inkml:brush xml:id="br0">
      <inkml:brushProperty name="width" value="0.025" units="cm"/>
      <inkml:brushProperty name="height" value="0.025" units="cm"/>
    </inkml:brush>
  </inkml:definitions>
  <inkml:trace contextRef="#ctx0" brushRef="#br0">91 1 14382,'0'0'8071,"-39"51"-7718,25-19-1,2 3-128,1 0-160,4-1-32,3-4 0,1-6-32,3-7-128,0-8-737,0-5-512,0-12-5221,0-14-673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8.512"/>
    </inkml:context>
    <inkml:brush xml:id="br0">
      <inkml:brushProperty name="width" value="0.025" units="cm"/>
      <inkml:brushProperty name="height" value="0.025" units="cm"/>
    </inkml:brush>
  </inkml:definitions>
  <inkml:trace contextRef="#ctx0" brushRef="#br0">6 19 10666,'0'0'9129,"75"-7"-7239,-38 7-545,0 0-64,6 0-416,-3 0-577,-1 0-224,-6 0-32,-6-1-416,-8 0-577,-7-2-384,-8 1-129,-4 0-864,-12 0-9065</inkml:trace>
  <inkml:trace contextRef="#ctx0" brushRef="#br0" timeOffset="1">0 183 14510,'0'0'7046,"68"3"-5348,-18-14-385,5-3-640,2 1-417,-5 4-160,-10 1-32,-7 7-160,-14 1-801,-9 0-864,-12 9-1026,0 5-192,-15 0-1825,-9 1-2563</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8.885"/>
    </inkml:context>
    <inkml:brush xml:id="br0">
      <inkml:brushProperty name="width" value="0.025" units="cm"/>
      <inkml:brushProperty name="height" value="0.025" units="cm"/>
    </inkml:brush>
  </inkml:definitions>
  <inkml:trace contextRef="#ctx0" brushRef="#br0">0 87 12011,'0'0'7431,"70"6"-5797,-24-16-609,9-3-320,0 0-321,0 1-160,-8-1-256,-6 3-929,-7-1-2178,-8 1-3619</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9.464"/>
    </inkml:context>
    <inkml:brush xml:id="br0">
      <inkml:brushProperty name="width" value="0.025" units="cm"/>
      <inkml:brushProperty name="height" value="0.025" units="cm"/>
    </inkml:brush>
  </inkml:definitions>
  <inkml:trace contextRef="#ctx0" brushRef="#br0">123 63 10090,'0'0'14403,"0"12"-13800,-6 15-353,0 1 0,-2-1 0,-1 0 0,-1-1 0,-20 39 0,21-49-124,1 1 0,1 0 0,0 0 0,2 1 0,0 0 1,0 0-1,-3 35 0,8-52-117,0-1 0,0 0 0,0 1 0,0-1 0,0 0 0,0 1 0,0-1 0,0 1 0,0-1 0,1 0 1,-1 1-1,0-1 0,0 0 0,0 1 0,0-1 0,0 0 0,1 1 0,-1-1 0,0 0 0,0 1 0,0-1 0,1 0 0,-1 0 0,0 1 0,1-1 1,-1 0-1,0 0 0,0 0 0,1 1 0,-1-1 0,0 0 0,1 0 0,-1 0 0,1 0 0,-1 0 0,0 1 0,1-1 0,16-6 218,14-17-8,-19 9-219,-2-1-1,0 0 1,0-1 0,-2 0 0,0 0 0,-1-1-1,0 0 1,4-22 0,-3 9-254,-2 0 1,-1-1-1,-2 1 0,0-33 0,-7 47 140,-3 20-94,-7 24 61,12-24 157,1 0 0,0 0 0,1 0 0,-1 0 0,1 0 0,0 0 1,0 0-1,0 0 0,0 0 0,0 0 0,1 0 0,0 0 0,2 7 1,-1-8 12,-1-1 1,1 0-1,-1 0 1,1 0-1,0-1 1,0 1-1,0 0 1,0-1-1,0 1 1,0-1-1,0 0 1,0 1 0,1-1-1,-1 0 1,1 0-1,-1-1 1,0 1-1,1 0 1,-1-1-1,1 0 1,0 1-1,4-1 1,2 0 21,1 0 0,-1-1 0,0 0 0,1-1 0,-1 0 0,0 0 0,0-1 0,0 0 0,0 0-1,-1-1 1,1 0 0,-1-1 0,0 0 0,0 0 0,11-11 0,-7 6 22,0-2-1,-1 0 1,-1 0 0,0-1-1,0 0 1,-1-1-1,-1 0 1,9-19-1,-51 103-10,13-30-33,-22 64 0,39-92-92,0 0 0,1 0 0,1 0 0,0 0 0,0 1 0,1-1 0,1 1 1,0-1-1,1 1 0,3 15 0,0-17-2619,2-5-3513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20.055"/>
    </inkml:context>
    <inkml:brush xml:id="br0">
      <inkml:brushProperty name="width" value="0.025" units="cm"/>
      <inkml:brushProperty name="height" value="0.025" units="cm"/>
    </inkml:brush>
  </inkml:definitions>
  <inkml:trace contextRef="#ctx0" brushRef="#br0">75 46 10730,'0'0'11494,"-5"9"-10624,-6 8-392,1 0 1,1 1-1,0 1 1,2-1-1,0 1 1,1 1-1,-4 23 0,9-42-440,1 0-1,0 1 0,0-1 0,0 1 1,0-1-1,0 1 0,1-1 0,-1 0 0,0 1 1,1-1-1,-1 0 0,0 1 0,1-1 1,0 0-1,-1 1 0,1-1 0,0 0 0,0 0 1,0 0-1,-1 0 0,1 0 0,0 0 0,0 0 1,1 0-1,1 2 0,0-2 24,0 0 0,1 1 0,-1-1 0,0 0 0,1-1 0,-1 1 0,1-1 0,-1 1 0,0-1 0,6 0 0,2-1 17,-1 0 0,0-1 0,0 0-1,0-1 1,0 0 0,16-7 0,-8 0-67,-1-2 0,0 0 0,-1-1 0,0 0 0,-1-1 0,-1-1 0,0 0 1,-1-1-1,-1-1 0,0 0 0,-1-1 0,14-30 0,-17 25-29,-8 23 17,0 0-1,0 0 1,0 0 0,0 0 0,0 0 0,0-1-1,0 1 1,0 0 0,0 0 0,0 0 0,0 0-1,0 0 1,0 0 0,0-1 0,-1 1 0,1 0-1,0 0 1,0 0 0,0 0 0,0 0 0,0 0-1,0 0 1,0 0 0,0 0 0,-1-1 0,1 1-1,0 0 1,0 0 0,0 0 0,0 0 0,0 0-1,0 0 1,-1 0 0,1 0 0,0 0 0,0 0-1,0 0 1,0 0 0,0 0 0,0 0 0,-1 0-1,1 0 1,0 0 0,0 0 0,0 0 0,0 0-1,0 0 1,0 1 0,-1-1 0,1 0-1,0 0 1,0 0 0,0 0 0,0 0 0,0 0-1,0 0 1,0 0 0,0 0 0,-1 1 0,1-1-1,0 0 1,0 0 0,0 0 0,-27 33 0,17-14 67,0 0 1,2 0-1,0 1 1,1 0-1,-4 21 1,8-29-57,1 0 0,0 0-1,1 0 1,0 0 0,1 1 0,1-1 0,0 0 0,0 0-1,1 0 1,5 14 0,-6-21-121,1 0 0,0 0 0,1-1-1,-1 1 1,1-1 0,0 0 0,0 0 0,0 0 0,1 0-1,-1 0 1,7 4 0,-7-6-595,0 0 0,0 0 0,0 0-1,0-1 1,0 1 0,0-1 0,1 0 0,-1 0-1,0 0 1,8 1 0,16-2-10499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5.315"/>
    </inkml:context>
    <inkml:brush xml:id="br0">
      <inkml:brushProperty name="width" value="0.025" units="cm"/>
      <inkml:brushProperty name="height" value="0.025" units="cm"/>
    </inkml:brush>
  </inkml:definitions>
  <inkml:trace contextRef="#ctx0" brushRef="#br0">8 97 5285,'0'0'13309,"-2"-9"-12808,2 9-498,-1-2 25,0 0 0,0 0 0,0 0 1,1-1-1,-1 1 0,1 0 0,-1 0 0,1-1 0,0 1 0,0 0 0,0 0 0,0-1 0,1 1 0,-1 0 0,0 0 0,1-1 0,0 1 0,-1 0 0,1 0 0,0 0 0,0 0 1,0 0-1,0 0 0,1 0 0,-1 0 0,1 0 0,-1 1 0,1-1 0,-1 1 0,1-1 0,0 1 0,0-1 0,-1 1 0,1 0 0,0 0 0,3-1 0,-2 0 33,0 0-1,1 0 0,-1 0 0,1 1 1,-1-1-1,1 1 0,-1 0 1,1 0-1,0 0 0,0 1 0,0-1 1,-1 1-1,1 0 0,0 0 0,4 1 1,-5 0-18,-1 0 0,0 1 0,0-1 0,0 0 0,0 1 0,0 0 0,0-1 0,0 1 0,-1 0 0,1 0 0,0 0 0,-1 0 0,0 0 0,1 0 0,-1 0 0,0 1 0,0-1 0,0 0 0,-1 1 0,1-1 0,0 1 0,-1-1 0,1 3 0,5 31 355,-6-27-194,2 0 0,-1 0 0,1 0 0,1 0 0,0-1-1,6 16 1,-7-22-98,-1 0 1,1 0-1,-1 0 0,1-1 0,0 1 0,0 0 0,0-1 0,0 1 0,0-1 0,0 1 0,0-1 0,0 0 0,1 0 0,-1 0 0,0-1 0,1 1 1,-1 0-1,1-1 0,-1 1 0,1-1 0,-1 0 0,1 0 0,-1 0 0,1 0 0,-1 0 0,1-1 0,-1 1 0,1-1 0,3-1 0,3-1 92,0 0 0,-1-1 0,0 0-1,1-1 1,-2 1 0,1-2 0,0 1-1,-1-1 1,13-13 0,-10 9-33,0-1 0,-1 0 0,0-1 0,-1 0 0,12-22 0,-15 9-89,-8 45-7497,3-10 1992,3-2-2969</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5.999"/>
    </inkml:context>
    <inkml:brush xml:id="br0">
      <inkml:brushProperty name="width" value="0.025" units="cm"/>
      <inkml:brushProperty name="height" value="0.025" units="cm"/>
    </inkml:brush>
  </inkml:definitions>
  <inkml:trace contextRef="#ctx0" brushRef="#br0">53 128 4036,'0'0'5461,"6"-11"-2584,-2 1-2330,32-54 3945,-34 61-4044,0 0 0,0 0-1,0 0 1,0 0-1,1 0 1,-1 1 0,1-1-1,-1 1 1,1 0-1,0-1 1,0 2 0,0-1-1,0 0 1,1 0-1,-1 1 1,0 0 0,1 0-1,5-2 1,-8 4-348,0 0 0,0 0 0,-1 0 0,1 0 1,0 1-1,-1-1 0,1 0 0,-1 0 0,1 0 0,-1 1 0,0-1 1,1 0-1,-1 0 0,0 1 0,0-1 0,0 0 0,0 1 1,0-1-1,0 0 0,0 1 0,-1 0 0,-1 35 425,-2-17-400,-1-1 0,-1 0 1,-1 0-1,-1-1 0,-1 0 1,0 0-1,-1-1 0,-21 28 1,11-16-4,-23 48 0,41-75-105,1 1 0,0 0 1,0 0-1,0 0 1,0 0-1,0 0 0,1 0 1,-1 0-1,1 0 1,0 0-1,0 5 0,0-7-9,1 0 0,-1 0-1,0 0 1,1 0 0,0 0-1,-1 0 1,1 0 0,0-1-1,-1 1 1,1 0 0,0 0-1,0 0 1,0-1 0,0 1-1,0 0 1,0-1 0,0 1-1,0-1 1,0 1 0,0-1-1,0 0 1,0 1 0,0-1-1,0 0 1,0 0 0,0 0-1,0 1 1,1-1 0,-1 0-1,0-1 1,2 1-1,14-1-9,1 0 0,-1-1-1,0-1 1,0-1 0,0 0-1,0-1 1,-1-1 0,0 0-1,24-14 1,-26 12-1471,0-1 0,0-1 0,14-12 1,-26 21 796,-1-1 0,1 0 0,-1 1 1,1-1-1,-1 0 0,0 0 0,1 0 1,-1 0-1,0 0 0,0 0 0,1-3 1,-1-7-5748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7:59.525"/>
    </inkml:context>
    <inkml:brush xml:id="br0">
      <inkml:brushProperty name="width" value="0.025" units="cm"/>
      <inkml:brushProperty name="height" value="0.025" units="cm"/>
    </inkml:brush>
  </inkml:definitions>
  <inkml:trace contextRef="#ctx0" brushRef="#br0">8 1 8392,'0'0'18,"0"0"1,0 0-1,-1 0 1,1-1-1,0 1 1,0 0-1,-1 0 1,1 0-1,0 0 1,0 0-1,0 0 1,-1 0-1,1 0 1,0 0-1,0 0 1,0 0-1,-1 0 1,1 1-1,0-1 1,0 0-1,-1 0 1,1 0-1,0 0 1,0 0-1,0 0 1,0 0-1,-1 1 1,1-1-1,0 0 1,0 0-1,0 0 1,0 0-1,0 1 1,-1-1-1,1 0 1,0 0-1,0 0 1,0 1-1,0-1 1,0 0-1,0 0 1,0 0-1,0 1 1,0-1-1,0 0 1,0 0-1,0 0 1,0 1-1,0-1 1,0 0-1,0 0 1,0 1-1,0-1 1,12 14 992,19 10 86,-12-15-1044,1 0-1,1-1 1,-1-2 0,1 0 0,1-1 0,42 4 0,136-4 523,-130-6-470,413 2 495,539-3 468,-367-39 168,-20 0-1086,-354 34-3396,-141-1 10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6.343"/>
    </inkml:context>
    <inkml:brush xml:id="br0">
      <inkml:brushProperty name="width" value="0.025" units="cm"/>
      <inkml:brushProperty name="height" value="0.025" units="cm"/>
    </inkml:brush>
  </inkml:definitions>
  <inkml:trace contextRef="#ctx0" brushRef="#br0">43 1 11371,'0'0'14221,"-18"66"-12619,14-40-353,-1 1-320,-3 3-577,5 0-256,0-2-64,2-1-256,1-3-1538,0-5-1665,3-9-1377,3-7-5126</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6.698"/>
    </inkml:context>
    <inkml:brush xml:id="br0">
      <inkml:brushProperty name="width" value="0.025" units="cm"/>
      <inkml:brushProperty name="height" value="0.025" units="cm"/>
    </inkml:brush>
  </inkml:definitions>
  <inkml:trace contextRef="#ctx0" brushRef="#br0">26 77 4644,'0'0'3316,"3"-8"506,8-27-1036,-11 33-2374,0 1 0,0-1 1,1 0-1,-1 1 0,1-1 0,0 0 1,0 1-1,-1-1 0,1 1 0,0-1 1,0 1-1,0-1 0,1 1 0,-1 0 1,0-1-1,0 1 0,1 0 0,-1 0 0,1 0 1,-1 0-1,1 0 0,2-1 0,-2 6-206,-1-1-1,0 1 0,-1 0 0,1 0 1,0-1-1,-1 1 0,0 0 0,0 0 1,0 0-1,-1 4 0,0-1 89,-2 42 397,-2 1-1,-15 61 1,3-23-1620,10-14-3465,0-122-2589,-2 13 834</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7.027"/>
    </inkml:context>
    <inkml:brush xml:id="br0">
      <inkml:brushProperty name="width" value="0.025" units="cm"/>
      <inkml:brushProperty name="height" value="0.025" units="cm"/>
    </inkml:brush>
  </inkml:definitions>
  <inkml:trace contextRef="#ctx0" brushRef="#br0">1 52 14029,'0'0'13779,"10"-3"-12770,24-8-542,1 1 0,0 3 0,57-6 0,50 5-6932,-112 12-3117,-21 0 1062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7.809"/>
    </inkml:context>
    <inkml:brush xml:id="br0">
      <inkml:brushProperty name="width" value="0.025" units="cm"/>
      <inkml:brushProperty name="height" value="0.025" units="cm"/>
    </inkml:brush>
  </inkml:definitions>
  <inkml:trace contextRef="#ctx0" brushRef="#br0">4 232 10314,'0'0'2461,"3"-8"395,-1-1-1639,5-15 237,6 6 3631,-12 72-1460,-2-31-3251,-1 0 1,-10 38-1,7-39-302,1 1 1,-2 39-1,25-92 985,-11 5-981,-3-1 1,0 0-1,-1 0 0,0-33 0,-4 57-40,0 4-29,0 0 1,0 0 0,0 0-1,1 1 1,-1-1 0,1 0-1,-1 0 1,1 0 0,-1 0-1,1 0 1,0 0 0,0-1-1,0 1 1,0 0 0,1 0 0,-1-1-1,0 1 1,1 0 0,-1-1-1,1 0 1,-1 1 0,1-1-1,0 0 1,-1 0 0,1 0-1,0 0 1,0 0 0,0 0-1,0 0 1,0-1 0,0 1 0,0-1-1,0 1 1,0-1 0,0 0-1,4 0 1,-1 0 8,0 0-1,0 0 1,0-1-1,0 0 1,0 0-1,-1 0 1,1 0 0,0-1-1,-1 0 1,1 0-1,-1 0 1,0 0 0,1-1-1,-1 1 1,4-5-1,0-1-18,-1 0 0,0 0 0,0-1 0,9-16-1,-26 82-257,6-46 286,1 0 0,0 1 0,0 0-1,2-1 1,-1 1 0,2 0 0,-1 0 0,3 15 0,-2-25-18,1 0 0,0 0-1,0-1 1,-1 1 0,1 0 0,1-1 0,-1 1-1,0 0 1,0-1 0,0 0 0,1 1-1,-1-1 1,1 0 0,-1 0 0,1 1 0,0-1-1,-1 0 1,1-1 0,0 1 0,0 0 0,-1 0-1,1-1 1,0 1 0,0-1 0,0 0 0,0 1-1,0-1 1,0 0 0,0 0 0,0 0-1,0-1 1,0 1 0,0 0 0,2-1 0,3 0 12,0 0 0,0-1 0,0 0 1,0 0-1,0 0 0,0-1 1,-1 0-1,9-5 0,1-4 10,0-2-1,-2 0 1,1 0 0,-2-2 0,0 0-1,0 0 1,-2-1 0,17-32-1,-20 33-25,-1 0 0,0 0 0,-1-1-1,-1 0 1,-1 0 0,0 0-1,-2 0 1,1-1 0,-2 1 0,-1-27-1,0 44-7,0-1-1,0 1 1,0-1 0,0 0-1,0 1 1,0-1-1,0 1 1,0-1-1,-1 0 1,1 1 0,0-1-1,0 1 1,0-1-1,-1 1 1,1-1 0,0 1-1,-1-1 1,1 1-1,0-1 1,-1 1-1,1-1 1,-1 1 0,1-1-1,-1 1 1,1 0-1,-1-1 1,1 1-1,-1 0 1,1 0 0,-1-1-1,1 1 1,-2 0-1,-18 7-176,-14 26-1,21-13 157,1 0 0,2 1 0,0 1 1,-10 30-1,16-40 49,0 1 0,1 0 0,1-1 0,0 1 0,0 0 0,2 0 0,-1 0 0,2 0 0,2 21 0,-2-31-7,0 0 0,1 0-1,-1 0 1,0 0 0,1 0-1,0-1 1,0 1 0,0 0-1,0-1 1,0 1-1,0-1 1,1 0 0,-1 0-1,1 0 1,-1 0 0,1 0-1,0 0 1,0-1 0,0 1-1,0-1 1,0 0 0,0 0-1,0 0 1,4 0 0,4 2-322,-1-2 0,1 1 0,-1-2-1,1 1 1,0-1 0,12-2 0,-21 2-75,0-1 0,-1 1 0,1 0 0,0-1 0,-1 1 0,1-1 0,-1 0 0,1 1 0,-1-1 0,1 0 0,-1 0 0,1 0 0,-1 0 0,0 0 1,0 0-1,1 0 0,-1-1 0,0 1 0,0 0 0,0-1 0,0 1 0,-1-1 0,1 1 0,0-1 0,-1 1 0,1-1 0,-1 0 0,1 1 0,0-4 0,0-18-7680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8.152"/>
    </inkml:context>
    <inkml:brush xml:id="br0">
      <inkml:brushProperty name="width" value="0.025" units="cm"/>
      <inkml:brushProperty name="height" value="0.025" units="cm"/>
    </inkml:brush>
  </inkml:definitions>
  <inkml:trace contextRef="#ctx0" brushRef="#br0">52 27 15375,'0'0'9000,"-51"-26"-6470,52 32-2722,14 7 128,1 3-1281,1 2-1858,3-1-3299</inkml:trace>
  <inkml:trace contextRef="#ctx0" brushRef="#br0" timeOffset="1">396 368 23863,'0'0'8007,"0"25"-16431,10-28-1409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8.838"/>
    </inkml:context>
    <inkml:brush xml:id="br0">
      <inkml:brushProperty name="width" value="0.025" units="cm"/>
      <inkml:brushProperty name="height" value="0.025" units="cm"/>
    </inkml:brush>
  </inkml:definitions>
  <inkml:trace contextRef="#ctx0" brushRef="#br0">201 11 8168,'0'0'17104,"-10"-3"-16421,6 1-617,1 1-36,0 0 1,0 0-1,0 0 1,0 1-1,0-1 0,0 1 1,0 0-1,0-1 1,0 1-1,0 0 0,0 1 1,0-1-1,0 1 1,0-1-1,0 1 0,0 0 1,0 0-1,1 0 1,-1 0-1,0 1 0,1-1 1,-1 1-1,-3 3 1,-11 9 211,1 1-1,0 1 1,-17 23 0,30-35-188,-1 0 0,1 0 0,0 1 0,1-1 0,-1 1-1,1 0 1,0 0 0,0 0 0,0 0 0,1 0 0,-1 0-1,1 0 1,1 1 0,-1-1 0,1 0 0,0 1 0,0-1 0,0 0-1,3 10 1,-3-13-34,1 0 1,0-1-1,1 1 0,-1-1 0,0 1 0,0-1 1,1 1-1,-1-1 0,1 0 0,-1 1 0,1-1 1,-1 0-1,1 0 0,0 0 0,-1 0 0,1 0 1,0-1-1,0 1 0,0-1 0,0 1 0,0-1 0,3 1 1,50 1 207,-40-2-189,1-1-102,-1 0 1,1 0 0,-1-1 0,0-1-1,0-1 1,19-6 0,-27 7-395,1-1 1,-1 0 0,1 0-1,-1 0 1,0 0 0,0-1-1,-1-1 1,7-6 0,-2-10-4386,-13 6-3641,-8 3-1446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9.198"/>
    </inkml:context>
    <inkml:brush xml:id="br0">
      <inkml:brushProperty name="width" value="0.025" units="cm"/>
      <inkml:brushProperty name="height" value="0.025" units="cm"/>
    </inkml:brush>
  </inkml:definitions>
  <inkml:trace contextRef="#ctx0" brushRef="#br0">1 1 4612,'0'0'18882,"12"1"-17483,264 7 1272,-221-9-6856,-12-2-4519,-67 6 2992,-6 3-2610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9.538"/>
    </inkml:context>
    <inkml:brush xml:id="br0">
      <inkml:brushProperty name="width" value="0.025" units="cm"/>
      <inkml:brushProperty name="height" value="0.025" units="cm"/>
    </inkml:brush>
  </inkml:definitions>
  <inkml:trace contextRef="#ctx0" brushRef="#br0">157 1 6662,'-50'5'1986,"9"3"-256,10 0 608,11 2 128,6-2-159,14-1-354,0 0-255,23-4-353,11-1 97,10-2-161,12 0-480,6 0-321,3-1-256,-2-5-192,-8-1 0,-6-5-1601,-11-3-3268,-6-2-8647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0.645"/>
    </inkml:context>
    <inkml:brush xml:id="br0">
      <inkml:brushProperty name="width" value="0.025" units="cm"/>
      <inkml:brushProperty name="height" value="0.025" units="cm"/>
    </inkml:brush>
  </inkml:definitions>
  <inkml:trace contextRef="#ctx0" brushRef="#br0">66 23 4612,'0'0'8328,"-57"26"-6662,48-22-225,9 0-448,3-2-512,19-2-33,10 0 161,10 0-161,9-6-224,2-1-64,-1-1-96,-3 1-64,-5 2 0,-8 2-448,-8-2-1538,-8-1-2178,-5-5-1890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0.975"/>
    </inkml:context>
    <inkml:brush xml:id="br0">
      <inkml:brushProperty name="width" value="0.025" units="cm"/>
      <inkml:brushProperty name="height" value="0.025" units="cm"/>
    </inkml:brush>
  </inkml:definitions>
  <inkml:trace contextRef="#ctx0" brushRef="#br0">1 18 13229,'0'0'2039,"10"-2"-1292,33-5-53,1 2 0,-1 1 0,72 4 0,-110 0-697,-1 1 0,0-1 0,1 1 0,-1 0 0,0 0 0,0 1 0,1-1 0,-1 1 0,0 0 0,-1 0 0,1 0 0,0 0 0,0 1 0,-1-1 1,0 1-1,6 6 0,-7-7 7,-1 0 1,0 1 0,1 0-1,-1-1 1,0 1 0,0-1-1,0 1 1,-1 0 0,1 0-1,-1 0 1,1-1 0,-1 1-1,0 0 1,0 0 0,0 0-1,-1 0 1,1-1 0,-1 1-1,1 0 1,-1 0 0,0-1-1,0 1 1,0 0 0,-1-1-1,1 1 1,0-1 0,-3 3-1,-10 15 68,-1-1 1,-1-1-1,-1 0 0,0-1 1,-24 17-1,17-14-243,1 2-1,-24 27 1,43-43-3064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3.836"/>
    </inkml:context>
    <inkml:brush xml:id="br0">
      <inkml:brushProperty name="width" value="0.025" units="cm"/>
      <inkml:brushProperty name="height" value="0.025" units="cm"/>
    </inkml:brush>
  </inkml:definitions>
  <inkml:trace contextRef="#ctx0" brushRef="#br0">39 48 9097,'-1'0'395,"0"0"1,0 0 0,0-1 0,0 1 0,0-1-1,1 1 1,-1-1 0,0 1 0,0-1 0,0 0-1,1 1 1,-1-1 0,0 0 0,0 1-1,1-1 1,-1 0 0,1 0 0,-1 0 0,1 0-1,-1 1 1,1-1 0,0 0 0,-1 0 0,1 0-1,0 0 1,-1 0 0,1-1 0,1 0-213,0 1 0,-1 0 0,1 0 0,0 0 0,0 1 0,0-1 0,0 0 0,0 0 0,0 0 0,0 0 0,0 1 0,0-1 1,0 1-1,0-1 0,0 1 0,1-1 0,1 0 0,60-10 478,-54 10-537,1 0 1,-1 1-1,0 1 0,1 0 1,-1 0-1,1 1 0,9 2 1,-17-3-124,0 0 1,-1-1-1,1 1 1,0 0-1,-1 0 1,1 0-1,-1 0 1,1 0-1,-1 1 1,0-1-1,1 0 1,-1 1-1,0-1 1,0 1-1,0-1 1,0 1-1,2 2 1,-3-1 13,1-1 1,-1 1-1,0-1 1,0 1 0,0 0-1,0-1 1,0 1-1,0-1 1,-1 1-1,1-1 1,-1 1 0,1-1-1,-1 1 1,0-1-1,0 0 1,-3 5-1,-1 1 75,-1 1 0,0 0 0,-1-1 0,0 0 1,0-1-1,-15 13 0,13-12 20,0-1 0,1 2 0,0-1 1,0 1-1,-6 10 0,14-18-111,-1-1-1,1 1 0,0-1 1,0 1-1,-1 0 1,1-1-1,0 1 1,0 0-1,0-1 0,0 1 1,0 0-1,0-1 1,0 1-1,0 0 0,0-1 1,0 1-1,0 0 1,0-1-1,0 1 0,0 0 1,1-1-1,-1 1 1,0 0-1,1-1 0,-1 1 1,0-1-1,1 1 1,-1-1-1,1 1 0,-1-1 1,1 1-1,-1-1 1,1 1-1,-1-1 0,1 1 1,-1-1-1,1 0 1,-1 1-1,1-1 1,0 0-1,-1 0 0,1 1 1,0-1-1,-1 0 1,1 0-1,0 0 0,0 0 1,47 7 39,-28-4-37,-13-1-12,0 0 1,-1 0 0,0 1-1,1-1 1,-1 2-1,0-1 1,-1 1-1,1 0 1,0 0 0,-1 0-1,0 1 1,0 0-1,-1 0 1,1 0-1,6 10 1,-9-12 26,0 1-1,-1-1 1,1 0 0,-1 0 0,0 1-1,0-1 1,0 1 0,0-1 0,0 1-1,-1 0 1,0-1 0,0 1-1,0-1 1,0 1 0,0 0 0,-1-1-1,1 1 1,-1-1 0,0 1 0,0-1-1,-1 1 1,1-1 0,-1 0-1,1 0 1,-1 0 0,0 0 0,0 0-1,0 0 1,-1 0 0,1 0 0,-5 3-1,1-1 320,0 1-1,-1-1 0,0 0 1,0 0-1,-1-1 0,1 0 1,-1 0-1,0-1 0,0 0 1,0-1-1,-16 4 1,19-5-270,0-1 0,-1 1 1,1-1-1,0-1 1,0 1-1,0-1 1,0 1-1,0-1 0,0-1 1,0 1-1,0-1 1,0 0-1,0 0 1,1 0-1,-1-1 0,1 0 1,0 0-1,0 0 1,0 0-1,-5-5 1,3 1-207,-23-27 30,21 7-2750,12 26 1577,0 0-1,0 0 1,0 1 0,0-1-1,0 1 1,0 0-1,0 0 1,6 1-1,-4-1-938,15 0-3543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2.129"/>
    </inkml:context>
    <inkml:brush xml:id="br0">
      <inkml:brushProperty name="width" value="0.025" units="cm"/>
      <inkml:brushProperty name="height" value="0.025" units="cm"/>
    </inkml:brush>
  </inkml:definitions>
  <inkml:trace contextRef="#ctx0" brushRef="#br0">135 226 3171,'0'0'219,"-8"3"-107,-32 18 802,34-18-253,1 1 0,0 1 0,0-1 0,0 1 0,0 0-1,1 0 1,0 0 0,0 1 0,0-1 0,-2 7 0,-5 7 1373,8-14-1517,0 0 1,0-1-1,1 1 0,-1 1 0,1-1 1,1 0-1,-1 0 0,1 1 0,-2 5 1,21-13 587,0-7-929,0-1 0,-1 0 0,0-2 1,0 0-1,21-21 0,-5 5-107,23-17-44,208-178 57,-306 266 116,2 1 1,2 2 0,2 2-1,-45 78 1,79-121-148,-1 0 1,1 0-1,0 0 0,0 1 1,0-1-1,1 0 1,0 1-1,0-1 1,0 1-1,1 7 1,0-12-71,1 0 1,0 0 0,0 0 0,-1 0 0,1-1 0,0 1 0,0 0 0,0 0 0,0-1 0,0 1-1,0 0 1,0-1 0,0 1 0,0-1 0,0 1 0,0-1 0,0 0 0,0 0 0,1 1 0,-1-1-1,0 0 1,0 0 0,0 0 0,0 0 0,1 0 0,-1 0 0,0 0 0,0-1 0,0 1 0,0 0-1,0-1 1,2 0 0,43-11-3185,-10-10-2317,2-8-2760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2.472"/>
    </inkml:context>
    <inkml:brush xml:id="br0">
      <inkml:brushProperty name="width" value="0.025" units="cm"/>
      <inkml:brushProperty name="height" value="0.025" units="cm"/>
    </inkml:brush>
  </inkml:definitions>
  <inkml:trace contextRef="#ctx0" brushRef="#br0">275 0 15855,'-10'2'1863,"-2"2"-1540,1-1-1,0 1 1,0 1-1,0 0 1,1 1-1,0 0 1,0 0-1,0 1 1,1 1-1,0-1 1,-11 13-1,3-2 53,0 1-1,2 0 1,-25 40-1,34-48-338,0 1-1,0 0 1,1 0-1,1 1 1,0-1-1,1 1 0,0 0 1,1 0-1,-1 14 1,3-24-36,0 0 1,0 1 0,0-1-1,1 1 1,-1-1 0,1 0-1,0 1 1,0-1 0,0 0-1,0 0 1,0 0-1,1 1 1,-1-1 0,1-1-1,0 1 1,0 0 0,0 0-1,0-1 1,1 1 0,4 3-1,-2-3 13,0 0-1,0 0 0,0-1 1,0 1-1,1-1 0,-1 0 1,1-1-1,0 1 0,-1-1 1,1 0-1,8 0 0,-1-1 8,-1 0 0,0-1 0,0 0 0,0-1 0,0 0 0,0-1 0,0 0 0,0-1 0,-1 0-1,0-1 1,17-9 0,-24 10-10,1 0 0,0 0 1,-1 0-1,0 0 0,0-1 0,-1 0 0,1 0 0,-1 0 0,0 0 0,0-1 0,3-8 0,-5 12-4,-1 1-1,1-1 0,-1 0 0,1 0 1,-1 1-1,0-1 0,0 0 0,0 0 1,0 0-1,0 1 0,0-1 0,0 0 1,0 0-1,-1 0 0,1 1 0,-1-1 1,1 0-1,-1 1 0,0-1 0,0 0 1,1 1-1,-1-1 0,0 1 0,-1-1 1,1 1-1,0 0 0,0-1 0,-1 1 1,1 0-1,0 0 0,-1 0 0,1 0 1,-1 0-1,0 0 0,1 0 1,-1 1-1,0-1 0,1 0 0,-1 1 1,0 0-1,0-1 0,1 1 0,-3 0 1,-6-2 61,0 1 1,0 0-1,0 0 1,0 1-1,0 1 1,0 0-1,-20 4 1,25-4-67,-1 1 1,1-1-1,0 1 1,0 0-1,0 1 1,0-1-1,0 1 1,0 0-1,0 0 1,1 1-1,0-1 1,0 1-1,0 0 1,0 0-1,0 0 1,-2 5-1,5-8-60,0 0 0,1 0 0,-1-1 0,1 1 0,-1 0 0,1 0 0,-1 0 0,1 0 0,0 0 0,-1-1 0,1 1 0,0 0 0,0 0 0,0 0 0,0 0-1,0 0 1,0 0 0,0 0 0,0 0 0,0 0 0,0 0 0,0 0 0,1 0 0,-1 0 0,0 0 0,1-1 0,-1 1 0,0 0 0,1 0 0,-1 0 0,1 0-1,0-1 1,-1 1 0,1 0 0,0-1 0,-1 1 0,1 0 0,0-1 0,0 1 0,-1-1 0,1 1 0,0-1 0,0 1 0,0-1 0,0 0 0,0 1 0,0-1 0,0 0-1,-1 0 1,1 0 0,0 0 0,0 0 0,0 0 0,0 0 0,0 0 0,1 0 0,62-2-6514,-61 2 6065,43-9-7110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3.347"/>
    </inkml:context>
    <inkml:brush xml:id="br0">
      <inkml:brushProperty name="width" value="0.025" units="cm"/>
      <inkml:brushProperty name="height" value="0.025" units="cm"/>
    </inkml:brush>
  </inkml:definitions>
  <inkml:trace contextRef="#ctx0" brushRef="#br0">141 0 7847,'0'0'9198,"-5"11"-8082,-11 26-535,2 1-1,2 0 1,1 1-1,2 0 1,2 0-1,2 1 1,-1 66 0,7-94-494,3-16-590,0-22-1505,-6 15 982,0 1 0,-1 0 0,0 0 0,-1 0 0,0 1 0,0-1 1,-7-9-1,3 3-483,-15-28-3488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3.673"/>
    </inkml:context>
    <inkml:brush xml:id="br0">
      <inkml:brushProperty name="width" value="0.025" units="cm"/>
      <inkml:brushProperty name="height" value="0.025" units="cm"/>
    </inkml:brush>
  </inkml:definitions>
  <inkml:trace contextRef="#ctx0" brushRef="#br0">37 72 8648,'0'0'1212,"-6"-10"1591,-25-40 1846,54 50-913,0-1-3484,40 6-61,158 3 1221,-187-10-3489,-1-1 0,44-9 0,-55 6-3737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4.327"/>
    </inkml:context>
    <inkml:brush xml:id="br0">
      <inkml:brushProperty name="width" value="0.025" units="cm"/>
      <inkml:brushProperty name="height" value="0.025" units="cm"/>
    </inkml:brush>
  </inkml:definitions>
  <inkml:trace contextRef="#ctx0" brushRef="#br0">13 24 9769,'0'0'9727,"2"9"-8884,-1 2-753,1 0 0,-2 0-1,1 0 1,-1 0 0,-1 0-1,0 0 1,-1-1 0,0 1-1,-4 12 1,-1 8 238,16-42 725,18-49-411,-17 31-599,9-56 0,-14 96-17,1 0 1,0 0 0,0-1 0,16 19-1,-18-25-13,0 0-1,1-1 0,0 0 1,0 1-1,0-1 0,0-1 1,0 1-1,0-1 1,1 0-1,-1 0 0,1-1 1,0 0-1,-1 0 0,1 0 1,0 0-1,0-1 0,0 0 1,-1 0-1,1-1 1,8-1-1,-6 1 4,-1-1 1,0 0-1,0 0 1,1 0-1,-1-1 1,0 0-1,-1 0 1,1-1-1,-1 0 1,1 0-1,-1-1 1,-1 1-1,1-1 0,0-1 1,5-7-1,-25 33-28,-35 52 496,46-66-426,0 1 0,0-1 0,0 1 0,1 0 0,0 0 0,0 0 0,1 0 1,0 0-1,0 0 0,1 12 0,0-18-44,1 1 0,0-1 0,0 0 0,-1 0 0,1 1 0,0-1 0,0 0 0,0 0 0,0 0-1,0 0 1,1 0 0,-1-1 0,0 1 0,0 0 0,1 0 0,-1-1 0,0 1 0,1-1 0,-1 1 0,0-1 0,1 0 0,-1 1 0,1-1 0,-1 0 0,1 0 0,-1 0 0,1 0 0,-1 0 0,0 0 0,1-1 0,-1 1 0,3-1 0,0 1-100,1 0 1,0-1-1,-1 0 0,1 0 1,0 0-1,-1-1 1,1 1-1,-1-1 0,6-3 1,-7 2-340,-1 1 1,1-1 0,-1 0 0,0 0-1,1-1 1,-1 1 0,-1 0 0,1-1 0,0 1-1,-1-1 1,0 0 0,0 1 0,0-1-1,0 0 1,-1 1 0,1-8 0,1-20-5198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4.683"/>
    </inkml:context>
    <inkml:brush xml:id="br0">
      <inkml:brushProperty name="width" value="0.025" units="cm"/>
      <inkml:brushProperty name="height" value="0.025" units="cm"/>
    </inkml:brush>
  </inkml:definitions>
  <inkml:trace contextRef="#ctx0" brushRef="#br0">1 0 13453,'0'0'6342,"49"38"-10506,-35-31-1794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5.028"/>
    </inkml:context>
    <inkml:brush xml:id="br0">
      <inkml:brushProperty name="width" value="0.025" units="cm"/>
      <inkml:brushProperty name="height" value="0.025" units="cm"/>
    </inkml:brush>
  </inkml:definitions>
  <inkml:trace contextRef="#ctx0" brushRef="#br0">111 1 9833,'0'0'10821,"-3"13"-9694,-8 33 360,-32 76 1,16-47-502,22-62-942,0 0 1,1 1 0,0 0-1,1-1 1,1 1 0,0 0-1,1 0 1,1 0 0,0 1-1,2 15 1,-1-27-91,0-1 0,0 1 0,1-1 0,-1 0 0,1 0 1,-1 0-1,1 0 0,-1 0 0,1 0 0,0 0 0,0 0 0,0-1 1,0 1-1,0-1 0,1 0 0,-1 1 0,0-1 0,1 0 0,-1 0 1,1-1-1,-1 1 0,1 0 0,-1-1 0,1 1 0,-1-1 0,1 0 0,3 0 1,35-3-4356,-8-11-4872,-12-4-529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5.356"/>
    </inkml:context>
    <inkml:brush xml:id="br0">
      <inkml:brushProperty name="width" value="0.025" units="cm"/>
      <inkml:brushProperty name="height" value="0.025" units="cm"/>
    </inkml:brush>
  </inkml:definitions>
  <inkml:trace contextRef="#ctx0" brushRef="#br0">185 2 10826,'0'0'15017,"-12"-1"-14750,6 1-222,0 0-1,0 0 1,0 1 0,0-1-1,0 1 1,0 0 0,0 1-1,1 0 1,-1-1 0,0 2-1,1-1 1,-1 1-1,1 0 1,0 0 0,0 0-1,0 1 1,1 0 0,-1 0-1,1 0 1,0 0 0,-5 7-1,3-5 22,1-1 0,0 1 0,1 1 0,0-1 0,0 1 0,0 0 0,1 0 0,-1 0 0,2 0 0,-1 0 0,1 1 0,0-1 0,-1 14 0,3-19-63,0-1 1,1 1-1,-1-1 0,0 0 1,1 1-1,-1-1 0,1 0 1,-1 0-1,1 1 0,0-1 1,0 0-1,-1 0 0,1 0 1,0 0-1,0 0 1,0 0-1,0 0 0,0 0 1,0 0-1,0-1 0,1 1 1,-1 0-1,0-1 0,0 1 1,1 0-1,-1-1 0,0 0 1,1 1-1,-1-1 1,0 0-1,3 0 0,52 3 141,-44-3-102,10 0-103,0-2 0,0 0 0,38-9 0,-53 9-222,0 1 0,0-1 1,-1-1-1,1 1 0,-1-1 1,1-1-1,-1 1 0,0-1 1,0 0-1,-1 0 0,1 0 1,-1-1-1,0 0 1,0 0-1,8-11 0,-13 15 18,1 0-1,-1 0 1,1 1-1,-1-1 0,0 0 1,1 0-1,-1 0 1,0 0-1,1 0 0,-1 0 1,0 0-1,0 1 1,0-1-1,0 0 0,0 0 1,0 0-1,0 0 1,0 0-1,0 0 1,0 0-1,-1 0 0,1 0 1,0 0-1,-1 1 1,1-1-1,-1 0 0,1 0 1,-1 0-1,1 0 1,-1 1-1,1-1 1,-1 0-1,0 1 0,1-1 1,-2 0-1,-18-7-5804</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5.712"/>
    </inkml:context>
    <inkml:brush xml:id="br0">
      <inkml:brushProperty name="width" value="0.025" units="cm"/>
      <inkml:brushProperty name="height" value="0.025" units="cm"/>
    </inkml:brush>
  </inkml:definitions>
  <inkml:trace contextRef="#ctx0" brushRef="#br0">79 19 12107,'0'0'8392,"52"0"-7399,-8-2-384,8-3-385,4 1-96,-5 0-64,-5 1 0,-10 2 64,-12 1-256,-11 0-736,-11 0-898,-13 0-5573,-9 0 192</inkml:trace>
  <inkml:trace contextRef="#ctx0" brushRef="#br0" timeOffset="1">1 80 9993,'0'0'8521,"84"27"-7625,-28-27-479,6 0-97,0 0 64,-5-7-159,-6-4-129,-5 2-64,-12-3-481,-10-7-3010,-3 1-8648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32.388"/>
    </inkml:context>
    <inkml:brush xml:id="br0">
      <inkml:brushProperty name="width" value="0.025" units="cm"/>
      <inkml:brushProperty name="height" value="0.025" units="cm"/>
    </inkml:brush>
  </inkml:definitions>
  <inkml:trace contextRef="#ctx0" brushRef="#br0">18 63 4484,'-16'-63'10250,"16"63"-9812,-1 4-385,1-1 0,-1 1 0,1 0 0,0 0 1,0-1-1,1 1 0,-1 0 0,1-1 0,-1 1 0,1 0 1,2 3-1,1 10 72,7 101 127,-9-68-3872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4.273"/>
    </inkml:context>
    <inkml:brush xml:id="br0">
      <inkml:brushProperty name="width" value="0.025" units="cm"/>
      <inkml:brushProperty name="height" value="0.025" units="cm"/>
    </inkml:brush>
  </inkml:definitions>
  <inkml:trace contextRef="#ctx0" brushRef="#br0">25 1 16912,'0'0'7490,"0"11"-6054,-11 134 993,0-22-3138,9-43-4284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32.779"/>
    </inkml:context>
    <inkml:brush xml:id="br0">
      <inkml:brushProperty name="width" value="0.025" units="cm"/>
      <inkml:brushProperty name="height" value="0.025" units="cm"/>
    </inkml:brush>
  </inkml:definitions>
  <inkml:trace contextRef="#ctx0" brushRef="#br0">30 241 5990,'0'0'6192,"-6"1"-5541,6-1-642,-19 4 926,14-2 284,15-4 644,-8 1-1732,0 0 1,0 0 0,-1 0 0,1 0-1,0-1 1,0 1 0,-1-1 0,1 1-1,-1-1 1,1 1 0,-1-1 0,0 0-1,0 1 1,1-1 0,-1 0 0,1-3-1,15-37 180,-15 35-192,6-18 36,7-47 1,-2 11-45,-13 60-115,1 0 1,-1 1-1,0-1 1,1 0-1,-1 1 1,1-1-1,-1 1 1,1-1-1,0 1 1,-1-1-1,1 1 1,0-1-1,-1 1 1,1 0-1,0-1 1,-1 1-1,1 0 1,0-1-1,0 1 1,-1 0-1,1 0 1,0 0-1,0 0 1,-1 0-1,1 0 1,0 0-1,0 0 1,-1 0-1,1 0 1,0 0-1,0 0 1,-1 1 0,1-1-1,0 0 1,0 0-1,-1 1 1,2 0-1,33 14-191,-29-12 176,146 76-4348,-131-69-75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33.777"/>
    </inkml:context>
    <inkml:brush xml:id="br0">
      <inkml:brushProperty name="width" value="0.025" units="cm"/>
      <inkml:brushProperty name="height" value="0.025" units="cm"/>
    </inkml:brush>
  </inkml:definitions>
  <inkml:trace contextRef="#ctx0" brushRef="#br0">74 169 4452,'0'0'2290,"-9"0"-1035,-29 3 90,37-3-1194,0 0 0,-1 0-1,1 1 1,0-1 0,0 0-1,0 1 1,-1-1 0,1 1 0,0-1-1,0 1 1,0 0 0,0 0 0,0-1-1,0 1 1,0 0 0,0 0-1,0 0 1,0 0 0,1 0 0,-1 0-1,0 0 1,1 0 0,-1 0-1,0 0 1,1 1 0,0-1 0,-1 0-1,1 0 1,0 1 0,-1-1-1,1 0 1,0 0 0,0 1 0,0-1-1,0 0 1,0 1 0,0-1-1,1 0 1,-1 0 0,0 1 0,1 1-1,0 0 28,0 0 0,0 0 0,0 1-1,0-1 1,1 0 0,-1 0 0,1 0 0,0 0-1,-1-1 1,1 1 0,1 0 0,-1-1-1,3 3 1,1-2-38,1 0 0,-1-1 0,1 0 1,-1 0-1,1-1 0,0 0 0,0 0 0,0-1 0,-1 0 0,1 0 0,0 0 0,0-1 0,0 0 0,-1 0 1,1-1-1,0 0 0,-1 0 0,9-4 0,13-7 138,0 0 1,41-27-1,-64 36-263,18-9 17,-1-1-1,0-1 0,-1-1 1,-1-1-1,-1-1 0,18-20 1,-35 36-54,-1 0-1,1 0 1,-1 0 0,0-1 0,0 1 0,0 0-1,0 0 1,0-1 0,0 1 0,-1 0 0,1-1-1,-1 1 1,0-5 0,0 6-16,0 0 1,0 1 0,0-1-1,-1 0 1,1 0-1,0 0 1,-1 0-1,1 0 1,-1 0-1,1 1 1,-1-1-1,0 0 1,1 0-1,-1 1 1,0-1-1,1 0 1,-1 1-1,0-1 1,0 1-1,1-1 1,-1 1-1,0-1 1,0 1-1,0 0 1,0-1-1,0 1 1,0 0-1,0 0 1,0 0-1,1 0 1,-1-1-1,0 1 1,0 0-1,-1 1 1,-9-1-401,0 1-1,0 0 1,0 1-1,1 0 1,-1 0 0,1 2-1,-1-1 1,1 1 0,0 0-1,1 1 1,-1 1 0,1-1-1,0 1 1,-9 8 0,-5 1-2762,13-9-857</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34.209"/>
    </inkml:context>
    <inkml:brush xml:id="br0">
      <inkml:brushProperty name="width" value="0.025" units="cm"/>
      <inkml:brushProperty name="height" value="0.025" units="cm"/>
    </inkml:brush>
  </inkml:definitions>
  <inkml:trace contextRef="#ctx0" brushRef="#br0">0 188 9161,'0'0'7073,"10"-2"-6053,36-9-668,-1-1 1,-1-3 0,0-2 0,71-37 0,46-19-286,-160 72-71,0 1 0,0 0 0,0-1 1,0 1-1,0 0 0,0-1 0,0 1 1,0 0-1,0 0 0,0 0 0,0 0 1,0 0-1,0 0 0,0 0 0,0 0 1,0 0-1,0 1 0,0-1 0,0 0 0,0 1 1,0-1-1,0 0 0,0 1 0,0 0 1,0-1-1,0 1 0,0 0 0,1 1 11,-1 0 0,0 0-1,0 0 1,0 0 0,0 0-1,0 0 1,-1 0 0,1 0-1,-1 0 1,1 0 0,-1 0-1,0 4 1,1 9 95,-2 1-1,0-1 1,-3 17 0,2-23-42,-4 34-19,-3 16-774,-2 84 0,11-123-4691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42.233"/>
    </inkml:context>
    <inkml:brush xml:id="br0">
      <inkml:brushProperty name="width" value="0.025" units="cm"/>
      <inkml:brushProperty name="height" value="0.025" units="cm"/>
    </inkml:brush>
  </inkml:definitions>
  <inkml:trace contextRef="#ctx0" brushRef="#br0">3943 506 3203,'0'0'2893,"-9"-3"-1926,-55-21 805,24 9-886,-1 1 0,0 1 0,-70-10 1,66 18-700,0-1 1,0-2 0,0-2 0,1-2-1,-48-21 1,24 4 628,-33-15-180,-153-46-1,44 40-229,-2 9 0,-430-26 0,-27 49-460,632 19 95,-1 2 1,0 2-1,1 1 0,-1 1 0,2 3 0,-1 1 1,2 1-1,-52 26 0,8 5-264,2 3-1,-101 79 1,54-38 146,-74 59 229,186-134-137,0 0-1,1 1 1,1 0 0,0 0 0,1 1-1,0 1 1,1-1 0,0 1-1,2 1 1,-1-1 0,2 1-1,0 0 1,1 1 0,1-1 0,-2 30-1,4-35-32,1 0 0,0 0 0,1 0 0,0 0 0,0 0 1,1 0-1,1-1 0,0 1 0,0-1 0,1 1 0,1-1 0,0 0 0,0-1 0,1 1 0,0-1 0,0 0 0,1-1 0,0 1 0,1-1 0,0-1 0,0 0 0,0 0 0,1 0 0,18 10 0,3-3 2,1-1 0,0-2 0,0 0 0,41 7 0,134 15 82,-191-31-68,539 36-609,2-41 51,-311-1 578,405-10-548,-2-45 548,-621 55-2,324-60 119,-305 53-114,0-3 0,-1-1 0,-1-3 0,-1-1 0,60-37 0,-87 45 91,-1 0 0,0-1-1,0-1 1,-1 0 0,0-1-1,-2 0 1,23-33-1,-30 39-33,1-1-1,-2-1 1,1 1-1,-1-1 1,-1 0-1,0 0 1,0 0-1,-1 0 1,0 0-1,-1-1 1,0 1-1,-1 0 1,0-1-1,0 1 1,-1-1-1,-3-12 1,2 15-62,-1 0 1,0 0 0,0 0-1,-1 1 1,0-1 0,0 1-1,-1 0 1,0 0 0,0 1-1,-1-1 1,1 1 0,-1 0-1,-1 1 1,1-1 0,-1 1-1,0 1 1,0-1 0,-1 1-1,1 1 1,-1-1 0,0 1-1,-13-4 1,-15-2-699,0 2 0,0 1-1,-67-2 1,79 6-229,-48-4-2933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43.809"/>
    </inkml:context>
    <inkml:brush xml:id="br0">
      <inkml:brushProperty name="width" value="0.025" units="cm"/>
      <inkml:brushProperty name="height" value="0.025" units="cm"/>
    </inkml:brush>
  </inkml:definitions>
  <inkml:trace contextRef="#ctx0" brushRef="#br0">113 13886 6054,'-8'0'542,"0"0"1,0 0-1,0 1 1,1 0-1,-1 1 1,0 0-1,-11 4 1,19-6-505,-1 1 0,0-1 0,1 0 0,-1 0 0,1 0 0,-1 0 0,0 0 0,1 0 0,-1 0 0,1 0 0,-1 0 0,0 0 0,1 0 0,-1 0 0,1 0 0,-1 0 0,1-1 0,-1 1 0,0 0 0,1 0 0,-1-1 0,1 1 0,-1 0 0,1-1 0,-1 1 0,1 0 0,0-1 0,-1 0 0,-9-21 244,2-37-530,7 45 382,-2-19-40,3-1-1,0 0 0,2 0 0,2 1 0,0-1 0,15-48 0,75-192 715,-71 216-768,155-386 8,11-27 27,217-592-5,-211 510-409,-18 51 90,370-939-44,-329 815-158,33-90 192,-27 124 130,239-644-265,-48 146 1736,81 36 113,249-116-599,111 80-1007,-716 923 43,572-653 1486,-692 799-1646,38-29-1,-1 9-3053,-34 24 305,-7-2-2118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44.291"/>
    </inkml:context>
    <inkml:brush xml:id="br0">
      <inkml:brushProperty name="width" value="0.025" units="cm"/>
      <inkml:brushProperty name="height" value="0.025" units="cm"/>
    </inkml:brush>
  </inkml:definitions>
  <inkml:trace contextRef="#ctx0" brushRef="#br0">19 475 10954,'-18'-4'3371,"22"-7"-2444,35-15-1856,-25 17 1223,236-171-117,51-35 25,-250 186-48,-50 29-145,-1 0-1,0 0 1,0 0-1,0 0 1,1-1-1,-1 1 1,0 0-1,0 0 1,1 0-1,-1 0 1,0 0-1,0 0 1,0 0-1,1 0 1,-1 0-1,0 0 1,0 0-1,1 1 1,-1-1-1,0 0 1,0 0-1,0 0 1,1 0-1,-1 0 1,0 0-1,0 0 1,0 0-1,0 1 1,1-1-1,-1 0 1,0 0-1,0 0 1,0 0-1,0 1 1,0-1-1,1 0 1,-1 0-1,0 0 1,0 1-1,0-1 1,0 0-1,0 0 1,0 1-1,-1 14 463,-9 17 371,-141 261 243,24-55-1119,106-193-18,2 1 0,2 1 1,-14 66-1,26-85-641,0 1 0,2-1 0,2 1 0,2 39 0,9 8-2953</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8:36.453"/>
    </inkml:context>
    <inkml:brush xml:id="br0">
      <inkml:brushProperty name="width" value="0.025" units="cm"/>
      <inkml:brushProperty name="height" value="0.025" units="cm"/>
    </inkml:brush>
  </inkml:definitions>
  <inkml:trace contextRef="#ctx0" brushRef="#br0">1 10 5669,'0'0'1869,"9"-2"-1154,30-3 1154,0 2 1,78 4-1,88 21-1055,-100-6-766,94 14 1150,278 5 1,1478-58 931,-301 9-2048,-139 3 34,-1065 4 63,400-15 181,-821 20-438,32-2-350,0 2 1,0 3-1,74 10 1,-77-6-6850,-29-5-602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8:50.418"/>
    </inkml:context>
    <inkml:brush xml:id="br0">
      <inkml:brushProperty name="width" value="0.025" units="cm"/>
      <inkml:brushProperty name="height" value="0.025" units="cm"/>
    </inkml:brush>
  </inkml:definitions>
  <inkml:trace contextRef="#ctx0" brushRef="#br0">120 87 2851,'0'0'1692,"-10"-1"-1745,3-1-3,-3 0 477,0 0-1,0 0 1,-1 1 0,1 1-1,-1-1 1,1 2 0,-15 1-1,20 3-286,12-2 213,13 0 171,188-11 620,105 4-702,290 23-282,-103-6-46,248-6 674,-432-10-571,671 20-142,97-51 529,211-40-50,-1293 74-546,310-4-1678,-272 0-774,-1-10-2456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38.262"/>
    </inkml:context>
    <inkml:brush xml:id="br0">
      <inkml:brushProperty name="width" value="0.025" units="cm"/>
      <inkml:brushProperty name="height" value="0.025" units="cm"/>
    </inkml:brush>
  </inkml:definitions>
  <inkml:trace contextRef="#ctx0" brushRef="#br0">3993 466 8136,'0'0'1131,"-11"-10"-47,-6-6-894,-1 1-1,-1 1 1,0 1-1,-1 0 1,-39-17-1,-54-9-378,-195-42-1,-129 5 205,170 32-30,-37-4 15,-595-18 0,769 66-10,1 5-1,-228 39 0,233-19 22,-164 56 0,251-68-1,0 2-1,1 2 0,1 1 1,0 1-1,2 2 1,0 2-1,2 0 1,-49 48-1,67-56-1,1-1 0,1 2 0,0 0 0,1 0 0,1 0 1,0 2-1,1-1 0,1 1 0,1 0 0,1 0 0,0 1 0,1-1 0,1 1 0,1 0 0,1 0 1,0 0-1,1 0 0,2 0 0,0 0 0,0 0 0,2 0 0,0 0 0,2-1 0,0 0 0,0 0 0,2-1 1,0 1-1,20 28 0,2-4 45,3-1 0,0-1 0,3-3 0,1 0 0,2-3 0,1-1 0,2-2 0,52 30 0,35 11 37,218 88-1,-172-93-53,3-9-1,2-7 1,308 46-1,-148-57 38,377-5 1,-526-35-45,210-27 0,-310 14 261,0-3 1,-1-4-1,-1-4 1,122-50-1,-185 63-64,-1-1-1,0-1 1,-1-2-1,0 0 1,-2-1-1,36-33 1,-48 39-142,0 0 1,-1-1-1,-1-1 1,0 1-1,0-1 0,-1-1 1,-1 1-1,0-1 1,-1 0-1,0-1 1,-1 1-1,0-1 1,-1 0-1,2-27 1,-5 19-64,-1 0 1,-1 1-1,-1-1 1,-1 1-1,-1 0 1,-1 0-1,0 0 1,-2 1-1,0 0 1,-2 0-1,0 1 1,-1 0-1,-20-25 1,-11-11-32,-2 3 1,-101-91-1,79 84 94,-2 3 1,-3 4-1,-119-68 0,143 95-84,-1 2 0,-1 2 0,-1 2 0,-1 3 0,0 1 0,-1 3 0,-63-6-1,-114 11-3896,211 7 3150,-92 0-4762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36.957"/>
    </inkml:context>
    <inkml:brush xml:id="br0">
      <inkml:brushProperty name="width" value="0.025" units="cm"/>
      <inkml:brushProperty name="height" value="0.025" units="cm"/>
    </inkml:brush>
  </inkml:definitions>
  <inkml:trace contextRef="#ctx0" brushRef="#br0">6401 761 5862,'0'0'4526,"-7"-9"-3789,1 0-508,-1 0 0,0 1 0,-1 0 0,0 0 0,0 1 0,-1 0 0,1 0 0,-13-6 0,-53-26 123,-2 3 1,-100-34 0,-166-35-444,319 99 154,-1248-256 327,-31 138-593,1123 111 187,-695-8 160,657 38-139,1 10 1,-221 56-1,346-61-4,2 3 0,-115 49 0,155-51 30,1 1-1,1 2 1,1 2 0,2 2-1,-61 54 1,56-39-18,2 3-1,3 1 1,1 2 0,-52 84 0,77-106-6,2 0 0,1 1 1,1 0-1,2 1 0,1 0 1,1 1-1,2 1 0,1-1 0,2 1 1,-2 63-1,7-79 20,2-1-1,0 1 1,1 0-1,1 0 1,0-1-1,1 0 1,1 0-1,1 0 1,10 18-1,-4-11-20,2 0 0,1-1-1,1-1 1,1 0-1,25 22 1,0-6 0,2-2 1,1-2-1,1-2 1,100 47-1,-28-26-7,2-6 1,1-6-1,187 38 0,392 18-354,735-68 569,-49-109-267,-1149 53-87,-3-10 1,303-88-1,-342 65 322,-3-8 0,-3-9 0,180-102 0,-320 152-29,-1-1 0,-1-3 0,-2-1 0,62-59 1,-91 76-28,-2 0 1,0-2 0,-2 1 0,0-2 0,0 1 0,-2-2 0,0 0 0,-2 0 0,0-1 0,-1 0 0,-1 0 0,-1-1 0,-1 0-1,3-30 1,-5 31-64,-2 0 0,-1 0-1,0-1 1,-2 1-1,0 0 1,-1 0-1,-1 0 1,-1 0 0,-1 1-1,-1-1 1,-1 1-1,-1 1 1,0 0-1,-1 0 1,-1 1 0,-1 0-1,-17-19 1,2 8-96,0 2 1,-2 1-1,-1 2 0,-1 0 1,0 3-1,-2 0 1,-1 2-1,0 1 1,-1 2-1,-38-11 1,-51-12-2042,-206-37 0,288 68 1311,-136-28-3060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4.628"/>
    </inkml:context>
    <inkml:brush xml:id="br0">
      <inkml:brushProperty name="width" value="0.025" units="cm"/>
      <inkml:brushProperty name="height" value="0.025" units="cm"/>
    </inkml:brush>
  </inkml:definitions>
  <inkml:trace contextRef="#ctx0" brushRef="#br0">0 82 17168,'0'0'9353,"74"9"-8200,-32-17-480,4-1-417,-3 0-192,0 0-32,-10 1-192,-8 1-1025,-5 0-385,-7 3-672,-5-4-96,-8-1-1121,0-4-3075</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39.842"/>
    </inkml:context>
    <inkml:brush xml:id="br0">
      <inkml:brushProperty name="width" value="0.025" units="cm"/>
      <inkml:brushProperty name="height" value="0.025" units="cm"/>
    </inkml:brush>
  </inkml:definitions>
  <inkml:trace contextRef="#ctx0" brushRef="#br0">0 0 16207,'0'0'3940,"0"13"-3422,4 15-363,0 0 0,2-1-1,0 1 1,2-1 0,17 38 0,10 24 159,-13-28 6,3-1 1,59 103 0,-82-159-1908,-4-6 190,-12-15-1124,-13-15-2053,0 3 495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0.214"/>
    </inkml:context>
    <inkml:brush xml:id="br0">
      <inkml:brushProperty name="width" value="0.025" units="cm"/>
      <inkml:brushProperty name="height" value="0.025" units="cm"/>
    </inkml:brush>
  </inkml:definitions>
  <inkml:trace contextRef="#ctx0" brushRef="#br0">59 467 10922,'0'0'3582,"-9"-2"-1211,0 1-1642,5 1-405,1 0-1,0-1 1,0 1-1,0-1 1,-1 1 0,1-1-1,0 0 1,0 0-1,0-1 1,0 1-1,-3-2 1,7 1-154,-1 1 0,1 0 0,0-1-1,-1 1 1,1 0 0,0 0 0,0-1 0,0 1 0,-1 0 0,1 0-1,1 0 1,-1 0 0,0 0 0,0 1 0,0-1 0,0 0 0,3-1-1,-2 1 126,16-14 11,-1 0 0,-1-1 0,0-1 0,-1 0 0,0-1-1,-2-1 1,0 0 0,16-34 0,-12 16-180,-2 0 1,-2-1-1,-1-1 1,7-41-1,-19 80-126,0 0-1,0-1 1,0 1-1,0-1 1,0 1 0,0 0-1,0-1 1,0 1-1,0-1 1,0 1-1,0 0 1,0-1 0,1 1-1,-1 0 1,0-1-1,0 1 1,0 0 0,1-1-1,-1 1 1,0 0-1,0-1 1,1 1-1,-1 0 1,0 0 0,0-1-1,1 1 1,-1 0-1,0 0 1,1-1 0,-1 1-1,0 0 1,1 0-1,-1 0 1,1 0-1,-1 0 1,0 0 0,1 0-1,-1 0 1,1 0-1,-1 0 1,0 0-1,1 0 1,-1 0 0,0 0-1,1 0 1,-1 0-1,1 0 1,-1 0 0,0 0-1,1 0 1,-1 1-1,0-1 1,1 0-1,-1 0 1,0 0 0,1 1-1,-1-1 1,0 0-1,0 0 1,1 1 0,-1-1-1,0 0 1,0 1-1,1-1 1,-1 0-1,0 1 1,0 0 0,17 24-199,-16-25 202,16 29 103,1 0 1,1-2-1,29 33 0,-39-50-453,1-1 0,0 0 0,1-1-1,18 12 1,-22-16-480,1 0 0,0 0 0,0-1 0,0 0-1,0-1 1,0 0 0,1 0 0,9 1 0,6-3-6022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1.442"/>
    </inkml:context>
    <inkml:brush xml:id="br0">
      <inkml:brushProperty name="width" value="0.025" units="cm"/>
      <inkml:brushProperty name="height" value="0.025" units="cm"/>
    </inkml:brush>
  </inkml:definitions>
  <inkml:trace contextRef="#ctx0" brushRef="#br0">179 280 5637,'0'0'11836,"-3"-9"-9749,2 6-1979,1 0-1,-1 0 1,0 0 0,0 0-1,0 1 1,0-1 0,0 0 0,-1 1-1,1-1 1,-1 1 0,0 0 0,1-1-1,-1 1 1,0 0 0,0 0-1,-1 0 1,1 0 0,0 0 0,-1 1-1,1-1 1,-1 1 0,1 0 0,-1-1-1,0 1 1,0 0 0,0 1-1,1-1 1,-1 0 0,0 1 0,0 0-1,0 0 1,0-1 0,0 2-1,0-1 1,0 0 0,0 1 0,1-1-1,-5 2 1,3 0-94,-1 0 0,1 1 0,0-1 0,0 1 0,0 0 0,0 0 0,1 1-1,-1-1 1,1 1 0,-1-1 0,1 1 0,1 0 0,-1 0 0,0 1 0,1-1 0,0 1 0,0-1 0,-2 8-1,-1 2 70,1 1 0,0 0 0,0 0-1,-1 25 1,4-35-67,1 0 1,0-1-1,0 1 0,0 0 1,0 0-1,1 0 0,0 0 1,0-1-1,0 1 0,1 0 1,2 5-1,-3-8 2,0-1 1,1 0 0,-1 1-1,1-1 1,-1 0-1,1 0 1,-1 0-1,1 0 1,0 0 0,-1 0-1,1 0 1,0-1-1,0 1 1,0-1-1,0 1 1,0-1 0,-1 0-1,1 0 1,0 1-1,0-2 1,0 1-1,0 0 1,0 0 0,0 0-1,0-1 1,0 1-1,-1-1 1,1 0 0,0 1-1,0-1 1,2-2-1,9-3 174,-1 0-1,0-1 1,-1 0 0,0-1-1,0 0 1,-1-1 0,1 0-1,-2-1 1,10-12-1,5-7 132,-2-1-1,21-37 0,-30 44 2,-1-1 1,-1 0-1,-1-1 0,-2 0 0,0-1 1,-1 1-1,5-46 0,-14 105-406,-11 63 0,7-69 39,2 1 0,1 0 0,1 44 0,2-71-81,1 0 0,-1 0 0,1 0 0,0 0 0,-1 0 1,1 0-1,0-1 0,0 1 0,1 0 0,-1 0 0,0-1 0,0 1 0,1 0 0,-1-1 0,1 1 0,-1-1 0,3 1 0,20 8-9203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2.469"/>
    </inkml:context>
    <inkml:brush xml:id="br0">
      <inkml:brushProperty name="width" value="0.025" units="cm"/>
      <inkml:brushProperty name="height" value="0.025" units="cm"/>
    </inkml:brush>
  </inkml:definitions>
  <inkml:trace contextRef="#ctx0" brushRef="#br0">14 91 8616,'0'0'13026,"9"3"-12108,5 1-632,0-1 1,1-1-1,-1 0 0,0-1 1,21-1-1,-31 1-247,1-2 0,-1 1 0,1 0 0,-1-1 0,1 0 1,-1 0-1,0 0 0,1 0 0,-1-1 0,0 0 0,0 1 0,0-2 0,0 1 1,0 0-1,-1-1 0,1 0 0,-1 0 0,1 0 0,-1 0 0,0 0 0,0-1 1,0 1-1,-1-1 0,5-7 0,-7 9 1,1 1 1,-1 0-1,1 0 1,-1 0-1,0 0 1,1-1-1,-1 1 1,0 0-1,0 0 1,0 0-1,0-1 1,0 1-1,0 0 1,0 0-1,-1-1 1,1 1-1,0 0 1,0 0-1,-1 0 1,1 0-1,-1-1 1,1 1-1,-1 0 1,0 0-1,1 0 1,-1 0-1,-1-1 1,-1 0-5,1 1 0,0-1 0,-1 1 0,1 0 0,-1 0 0,0 0 0,1 0 0,-1 0 1,0 0-1,0 1 0,-4-1 0,-3 0-24,0 1 1,0 0 0,0 0-1,0 1 1,1 1-1,-16 3 1,18-1-3,0-1 0,1 1 0,-1 0-1,1 1 1,0-1 0,0 1 0,1 1 0,0-1 0,0 1 0,0 0 0,0 0 0,1 0 0,0 0 0,0 1 0,1 0-1,0 0 1,0 0 0,0 0 0,1 0 0,0 0 0,1 1 0,-1-1 0,2 1 0,-1-1 0,1 1 0,0 0-1,1 10 1,0-14-15,1-1 0,-1 0 0,0 0 0,1 0 0,0-1 0,-1 1 0,1 0 0,0 0 0,1-1 0,-1 1 0,0-1 0,1 0 0,-1 0 0,1 0 0,0 0 0,-1 0 0,1-1-1,0 1 1,0-1 0,0 0 0,1 1 0,-1-1 0,0-1 0,0 1 0,0 0 0,1-1 0,-1 0 0,4 0 0,8 2-458,1-2 0,-1 0 0,1 0 0,26-6 0,22-13-3708,-3-11-4053,-30 10 504</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2.951"/>
    </inkml:context>
    <inkml:brush xml:id="br0">
      <inkml:brushProperty name="width" value="0.025" units="cm"/>
      <inkml:brushProperty name="height" value="0.025" units="cm"/>
    </inkml:brush>
  </inkml:definitions>
  <inkml:trace contextRef="#ctx0" brushRef="#br0">92 1 12812,'0'0'6161,"-8"11"-5393,-2 4-369,1-1 0,1 1 0,0 0 0,1 1 0,1 0-1,-7 26 1,4 7-133,2 1 0,3 0 0,1 0 0,7 77 0,1-94-126,-5-31-126,0 0 1,1-1-1,-1 1 1,0-1-1,1 1 0,-1-1 1,1 1-1,0-1 1,-1 1-1,1-1 1,0 0-1,0 1 1,0-1-1,0 0 1,0 0-1,0 0 1,1 2-1,3-39 1550,2-75-829,-6 62-712,2 0 0,3-1 0,20-83 1,-25 129-33,1 0 1,0-1-1,-1 1 1,1 0-1,1 0 1,-1 0-1,1 0 1,-1 1-1,1-1 1,0 1 0,1-1-1,-1 1 1,0 0-1,1 0 1,0 0-1,0 1 1,0 0-1,6-3 1,-4 2-24,1 1 0,-1 0 0,1 1 0,0 0 0,0 0 0,-1 0 0,1 1 0,0 0 0,0 0 0,0 1 0,11 2 0,-16-3 24,1 0 0,-1 1 0,1 0 0,-1-1 0,1 1 0,-1 0 1,0 1-1,1-1 0,-1 0 0,0 1 0,0-1 0,0 1 0,0-1 0,0 1 0,0 0 0,0 0 0,-1 0 0,1 0 0,-1 0 0,1 0 0,-1 1 1,0-1-1,0 0 0,0 1 0,0-1 0,0 1 0,-1-1 0,1 1 0,-1-1 0,0 1 0,1-1 0,-1 1 0,0-1 0,0 1 0,-1 0 1,1-1-1,-1 1 0,0 2 0,-1 5 119,-1-1-1,0 0 1,0 0 0,-1 0 0,0 0 0,0 0 0,-1-1 0,-12 16 0,11-17 53,0-1 1,0 1-1,-1-1 0,-14 10 1,18-14-125,1 0 0,-1-1 0,1 1 0,-1-1 0,0 0 0,0 0 0,1 0 0,-1 0 0,0-1 0,0 1 0,0-1 0,0 1 0,0-1 0,0 0 0,0 0 0,0 0 0,0-1 0,0 1 1,-4-2-1,6 2-89,0-1 0,0 0 1,0 0-1,-1 0 0,1 1 1,0-1-1,0 0 0,0 0 1,0 0-1,0-1 0,0 1 1,1 0-1,-1 0 0,0 0 1,1-1-1,-1 1 0,0 0 1,1-1-1,0 1 0,-1 0 1,1-1-1,-1-2 0,1-35-4638,0 32 2972,1-17-4291</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4.524"/>
    </inkml:context>
    <inkml:brush xml:id="br0">
      <inkml:brushProperty name="width" value="0.025" units="cm"/>
      <inkml:brushProperty name="height" value="0.025" units="cm"/>
    </inkml:brush>
  </inkml:definitions>
  <inkml:trace contextRef="#ctx0" brushRef="#br0">11 135 3235,'-1'1'452,"0"-1"0,1 0-1,-1 0 1,1 1 0,-1-1 0,0 1-1,1-1 1,-1 0 0,1 1 0,-1-1-1,1 1 1,0-1 0,-1 1-1,1 0 1,-1-1 0,1 1 0,0-1-1,0 1 1,-1 0 0,1-1 0,0 1-1,0 0 1,0-1 0,0 1 0,-1 0-1,13 9 4711,-9-9-4884,1 0-1,0-1 1,-1 1-1,1-1 1,-1 1-1,1-1 1,0 0 0,5-1-1,-3-2-185,0 1 0,0-2 0,0 1 0,0-1 0,0 1 0,-1-2 0,0 1 0,0-1 0,0 1 0,-1-1 0,1-1 0,-1 1 1,0 0-1,-1-1 0,0 0 0,1 0 0,-2 0 0,1 0 0,-1-1 0,0 1 0,0-1 0,-1 1 0,1-1 0,-1-8 0,-1 14-79,0 0 0,0 0 0,1 0 0,-1 0 0,-1 0 1,1 0-1,0 0 0,0 0 0,0 0 0,0 1 0,-1-1 0,1 0 0,0 0 0,-1 0 0,1 0 0,-1 0 1,1 1-1,-1-1 0,1 0 0,-1 0 0,0 1 0,1-1 0,-1 0 0,0 1 0,1-1 0,-1 1 1,0-1-1,0 1 0,0-1 0,0 1 0,1-1 0,-1 1 0,0 0 0,0 0 0,0-1 0,0 1 0,0 0 1,0 0-1,0 0 0,0 0 0,0 0 0,0 0 0,0 0 0,0 0 0,1 1 0,-1-1 0,-2 1 1,0 0-22,0 0 0,0 0 1,0 0-1,0 0 1,0 1-1,0 0 1,0-1-1,1 1 1,-1 0-1,1 1 1,-1-1-1,1 0 1,-2 3-1,-3 7-7,1-1 1,1 1-1,0 1 0,1-1 0,0 1 0,0 0 1,2 0-1,0 0 0,0 0 0,1 0 0,1 0 1,1 14-1,-1-25 15,0-1 1,0 0-1,0 0 0,0 1 1,1-1-1,-1 0 0,1 1 1,-1-1-1,1 0 1,-1 0-1,1 0 0,0 0 1,-1 1-1,1-1 0,0 0 1,0 0-1,0 0 1,0-1-1,0 1 0,0 0 1,0 0-1,0 0 0,0-1 1,1 1-1,-1-1 0,0 1 1,0-1-1,1 1 1,-1-1-1,0 0 0,0 1 1,1-1-1,-1 0 0,0 0 1,1 0-1,-1 0 0,0 0 1,1 0-1,-1-1 1,0 1-1,1 0 0,-1-1 1,0 1-1,2-1 0,4-1 33,0 0 0,1-1 0,-1 0-1,-1 0 1,1 0 0,10-8-1,18-16 100,-3-3-1,34-37 1,-35 35-46,-31 32-88,0-1 0,1 1 0,-1 0 0,0-1 0,0 1 0,1 0 0,-1-1 1,0 1-1,1 0 0,-1 0 0,0-1 0,1 1 0,-1 0 0,0 0 0,1-1 0,-1 1 0,1 0 0,-1 0 0,0 0 0,1 0 1,-1 0-1,1 0 0,-1 0 0,0-1 0,1 1 0,-1 0 0,1 1 0,-1-1 0,1 0 0,-1 0 0,0 0 0,1 0 0,-1 0 1,1 0-1,0 1 0,5 16-8,-6 38 59,-1-42-40,1-2-13,0-7 18,0 0-1,0 0 1,0 0-1,0 0 1,0 0 0,1 0-1,0 0 1,2 7 0,-2-10-5,0 0 0,0 0 1,0 0-1,0-1 1,0 1-1,0 0 0,0 0 1,1-1-1,-1 1 1,0-1-1,0 1 0,0-1 1,1 0-1,-1 1 1,0-1-1,1 0 1,-1 0-1,0 0 0,0 0 1,1 0-1,-1 0 1,0 0-1,0-1 0,1 1 1,-1 0-1,0-1 1,0 1-1,1-1 0,-1 1 1,0-1-1,0 1 1,0-1-1,0 0 1,1 0-1,9-6 46,0 1-1,0-2 1,0 1-1,14-15 1,-19 15-54,1 1 0,0 0-1,1 0 1,-1 1 0,1-1 0,0 2 0,0-1 0,1 1-1,-1 0 1,1 1 0,12-3 0,-20 6-8,0 0 0,0 0-1,0 0 1,0 0 0,-1 1 0,1-1 0,0 0-1,0 1 1,0-1 0,-1 1 0,1-1 0,0 1-1,0-1 1,-1 1 0,1-1 0,-1 1 0,1-1 0,0 1-1,-1 0 1,1 0 0,-1-1 0,1 1 0,-1 0-1,0 0 1,1-1 0,-1 1 0,0 0 0,0 0-1,1 0 1,-1 0 0,0-1 0,0 1 0,0 0-1,0 1 1,2 39-270,-2-27-48,0-10 207,6 33-2944,-5-36 2856,-1 0 0,0-1 0,1 1 0,-1 0-1,1 0 1,-1-1 0,1 1 0,-1 0 0,1-1 0,0 1 0,-1 0 0,1-1 0,0 1-1,-1-1 1,1 1 0,0-1 0,0 0 0,-1 1 0,1-1 0,0 0 0,0 1 0,0-1-1,0 0 1,0 0 0,-1 0 0,1 0 0,0 1 0,0-2 0,0 1 0,0 0 0,0 0 0,0 0-1,0 0 1,-1 0 0,1-1 0,0 1 0,0 0 0,0-1 0,0 0 0,16-9-4359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4.929"/>
    </inkml:context>
    <inkml:brush xml:id="br0">
      <inkml:brushProperty name="width" value="0.025" units="cm"/>
      <inkml:brushProperty name="height" value="0.025" units="cm"/>
    </inkml:brush>
  </inkml:definitions>
  <inkml:trace contextRef="#ctx0" brushRef="#br0">164 130 10122,'0'0'2914,"-9"8"-762,-17 12-616,-34 37 0,53-49-1183,-1 0 0,1 0 0,0 0 0,1 1 0,0 0 0,1 1 0,0-1 0,0 1 0,1 0 1,-4 11-1,8-20-346,0-1 0,0 1 1,0 0-1,0-1 0,-1 1 1,1-1-1,0 1 0,0 0 1,0-1-1,1 1 1,-1-1-1,0 1 0,0 0 1,0-1-1,0 1 0,0-1 1,1 1-1,-1 0 0,0-1 1,1 1-1,-1-1 1,0 1-1,1-1 0,-1 0 1,0 1-1,1-1 0,-1 1 1,1-1-1,-1 1 0,2-1 1,20 1 237,23-17 120,-28 5-331,0 0 0,-1-1 0,-1-1 0,0-1 0,0 0 0,-1-1 0,-1 0-1,12-20 1,-11 15 92,-1-1 0,-1-1-1,-1 0 1,0 0 0,-2-1-1,8-30 1,-17 53-87,0 0 1,0 0-1,-1 0 1,1 0-1,0 0 1,0 0-1,0 0 1,0 0-1,0 0 1,0 0-1,-1 0 1,1 0-1,0 0 1,0-1-1,0 1 1,0 0-1,0 0 1,0 0-1,0 0 1,-1 0-1,1 0 1,0 0-1,0 0 1,0 0-1,0 0 1,0 0-1,0-1 1,0 1-1,0 0 1,0 0-1,0 0 1,0 0-1,0 0 1,0 0-1,-1 0 1,1-1-1,0 1 1,0 0-1,0 0 1,0 0-1,0 0 1,0 0-1,-14 20 336,-15 31-372,20-35 81,2 1-1,0 0 0,1 1 0,0-1 0,2 1 0,0 0 0,1 0 0,-1 28 0,5-44-132,-1 1 0,1-1 0,-1 0-1,1 1 1,0-1 0,-1 0 0,1 1 0,0-1 0,1 0 0,-1 0 0,0 0 0,1 0-1,-1 0 1,1 0 0,0 0 0,-1-1 0,1 1 0,0 0 0,0-1 0,0 0-1,0 1 1,0-1 0,0 0 0,1 0 0,-1 0 0,0 0 0,1-1 0,-1 1 0,0 0-1,1-1 1,-1 0 0,3 0 0,42 0-3828,-7-12-3539,-12-4-479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5.271"/>
    </inkml:context>
    <inkml:brush xml:id="br0">
      <inkml:brushProperty name="width" value="0.025" units="cm"/>
      <inkml:brushProperty name="height" value="0.025" units="cm"/>
    </inkml:brush>
  </inkml:definitions>
  <inkml:trace contextRef="#ctx0" brushRef="#br0">112 1 16207,'0'0'6988,"-10"3"-5968,-48 19 234,56-20-1251,-1-1 0,0 1 0,0-1-1,1 1 1,-1 0 0,1 0 0,-1 0 0,1 0-1,0 0 1,0 0 0,0 1 0,0-1 0,0 1-1,1-1 1,-1 1 0,1 0 0,0 0 0,-1 0-1,1 0 1,0 0 0,1 0 0,-1 3-1,5-4-71,0-1-1,0 0 1,0 0-1,0 0 1,0-1-1,1 1 0,-1-1 1,0 0-1,1 0 1,5-2-1,-4 2-104,28-1-544,-23 0 565,0 0 1,0 1-1,0 0 0,-1 1 1,13 2-1,-22-3 174,-1 1-1,1-1 1,0 1-1,-1-1 1,1 1-1,0 0 0,-1-1 1,1 1-1,-1 0 1,1-1-1,-1 1 1,1 0-1,-1 0 0,0-1 1,1 1-1,-1 0 1,0 0-1,1 0 1,-1-1-1,0 1 0,0 0 1,0 0-1,0 0 1,0 0-1,0 0 1,0-1-1,0 1 0,0 0 1,0 0-1,-1 0 1,1 0-1,0-1 1,0 1-1,-1 0 0,1 0 1,-1 1-1,-15 29 1402,-33 15 478,45-43-1982,0 0 0,0 0 1,0-1-1,0 0 1,-1 0-1,1 0 0,0 0 1,-1-1-1,1 0 0,-1 0 1,0 0-1,-5 0 1,3-2-2829,1-3-2412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6.672"/>
    </inkml:context>
    <inkml:brush xml:id="br0">
      <inkml:brushProperty name="width" value="0.025" units="cm"/>
      <inkml:brushProperty name="height" value="0.025" units="cm"/>
    </inkml:brush>
  </inkml:definitions>
  <inkml:trace contextRef="#ctx0" brushRef="#br0">208 17 14286,'-2'-1'416,"-1"-1"1,0 0-1,0 1 1,0-1 0,0 1-1,0 0 1,0 0 0,0 0-1,0 0 1,0 1-1,0-1 1,-1 1 0,1 0-1,0 0 1,0 0 0,-6 1-1,2-1-354,1 1 0,-1 0 0,0 0 0,0 1 0,1-1 0,-13 6 0,12-3-3,1 0 1,-1 1 0,1-1-1,0 1 1,1 0-1,-1 1 1,1 0-1,0-1 1,0 2-1,1-1 1,-1 0-1,1 1 1,1 0-1,-1 0 1,1 0-1,1 0 1,-1 1-1,1-1 1,-2 16-1,4-23-53,0 1-1,0-1 1,0 1-1,0 0 1,0-1-1,0 1 1,1-1-1,-1 1 1,0 0-1,0-1 1,0 1-1,1-1 1,-1 1-1,0-1 1,1 1-1,-1-1 1,0 1-1,1-1 1,-1 1-1,1-1 1,-1 0-1,1 1 1,-1-1-1,1 1 1,-1-1-1,1 0 1,-1 0-1,1 1 1,-1-1-1,2 0 1,22 0 185,-18-2-95,-1 0 0,1 1 1,0-2-1,-1 1 1,11-7-1,-8 2 173,-1 0 0,0 0 1,0-1-1,-1 0 0,0 0 0,0-1 1,-1 0-1,0 0 0,5-11 0,-4 7 514,-4 10-792,1-1 1,0 1-1,-1 0 0,1 0 0,0 1 1,0-1-1,1 0 0,-1 1 0,1 0 0,-1 0 1,1 0-1,0 0 0,-1 1 0,1-1 0,0 1 1,0 0-1,0 0 0,0 1 0,8-1 1,-9 0-8,-1 1 1,1-1-1,-1 1 1,1 0 0,-1 0-1,1 1 1,-1-1 0,1 0-1,-1 1 1,1-1-1,-1 1 1,1 0 0,-1 0-1,0 0 1,1 0-1,-1 1 1,0-1 0,0 0-1,0 1 1,0-1 0,0 1-1,0 0 1,0 0-1,-1 0 1,1 0 0,-1 0-1,1 0 1,-1 0-1,0 0 1,0 1 0,0-1-1,2 5 1,-3-6 15,-1 0 0,1 0 1,0 0-1,0-1 0,0 1 0,1 0 1,-1 0-1,0 0 0,0 0 0,0 0 1,1 0-1,-1 0 0,0 0 0,1-1 1,-1 1-1,1 0 0,-1 0 0,1 0 1,-1-1-1,1 1 0,0 0 0,-1-1 1,1 1-1,0 0 0,0-1 0,-1 1 1,1-1-1,0 1 0,0-1 0,0 0 1,0 1-1,-1-1 0,1 0 0,0 1 1,0-1-1,0 0 0,0 0 0,1 0 1,2-2 10,0 1 0,-1-1 1,1 0-1,-1 0 1,0-1-1,0 1 0,1-1 1,2-3-1,-5 4-12,1 0 0,0 1 1,0-1-1,0 0 0,0 0 0,0 1 0,1 0 0,-1-1 0,0 1 1,1 0-1,-1 0 0,1 0 0,-1 0 0,1 1 0,3-2 1,-4 3 3,-1 0 0,1 0 0,-1 0 0,1 0 1,-1 0-1,0 1 0,1-1 0,-1 0 1,0 1-1,0-1 0,0 0 0,0 1 1,0 0-1,-1-1 0,1 1 0,0-1 0,-1 1 1,1 0-1,-1-1 0,1 1 0,-1 0 1,0 0-1,0 2 0,0-1-404,3 14 637,0-11-6744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0.237"/>
    </inkml:context>
    <inkml:brush xml:id="br0">
      <inkml:brushProperty name="width" value="0.025" units="cm"/>
      <inkml:brushProperty name="height" value="0.025" units="cm"/>
    </inkml:brush>
  </inkml:definitions>
  <inkml:trace contextRef="#ctx0" brushRef="#br0">1 96 12364,'0'-32'6224,"0"32"-4969,1 2-422,12 63-29,-2 1-1,-3 0 1,-3 1 0,-4 83 0,13-276 1113,-15 90-1829,-1 0 1,-2 1 0,-2-1-1,-13-47 1,23 95-140,0-1-1,0 0 1,1 0-1,1 0 1,0-1 0,0 0-1,1 0 1,0 0-1,1-1 1,12 12-1,-17-18 73,0 0 0,0 0-1,0-1 1,1 0-1,-1 1 1,1-1-1,-1 0 1,1-1-1,0 1 1,0 0 0,0-1-1,0 0 1,0 0-1,0 0 1,0-1-1,0 0 1,0 1-1,0-1 1,0 0 0,1-1-1,-1 1 1,0-1-1,0 0 1,0 0-1,0 0 1,0-1-1,-1 1 1,1-1 0,0 0-1,0 0 1,-1 0-1,0 0 1,6-6-1,0 0 118,-1-1 0,-1 0 0,1 0 0,-2-1-1,1 0 1,-1 0 0,-1-1 0,0 0-1,0 0 1,-1 0 0,-1 0 0,1-1 0,-2 1-1,0-1 1,0 0 0,-1 0 0,-1 0-1,0 0 1,0 0 0,-4-20 0,4 32-140,0-1 0,0 1 0,0 0 0,0-1 0,0 1 0,0 0-1,0-1 1,0 1 0,0-1 0,0 1 0,0 0 0,-1-1 0,1 1 0,0 0 0,0-1 0,0 1 0,0 0 0,0 0 0,-1-1 0,1 1 0,0 0 0,0-1 0,-1 1 0,1 0 0,0 0 0,0 0-1,-1-1 1,1 1 0,0 0 0,-1 0 0,1 0 0,0-1 0,-1 1 0,1 0 0,0 0 0,-1 0 0,1 0 0,0 0 0,-1 0 0,-10 12-199,-5 21-39,5-1 233,2 1 0,1 0 0,1 1 0,3 0 0,0-1 0,2 39 1,2-70 0,0 0-1,0-1 1,0 1 0,0 0 0,0 0 0,1 0 0,-1-1 0,1 1 0,-1 0 0,1-1 0,0 1 0,-1 0 0,1-1 0,0 1 0,0-1 0,0 1-1,1-1 1,-1 0 0,0 1 0,0-1 0,1 0 0,-1 0 0,3 2 0,-2-3 10,1 1 0,-1 0 0,1-1 0,-1 0 0,0 0 0,1 0-1,-1 0 1,1 0 0,-1 0 0,1 0 0,-1-1 0,0 1 0,1-1 0,-1 0 0,3-1 0,4-2 21,0 0 1,0-1 0,0 0 0,0-1-1,-1 0 1,0 0 0,9-10-1,30-44 103,-44 55-102,1-1 1,-1 1-1,0-1 0,0 0 0,-1 0 0,1 0 1,-2 0-1,1 0 0,1-11 0,-25 46-320,18-21 300,1-1 0,-1 1 0,1 0 0,1-1-1,0 1 1,0 1 0,0-1 0,1 0 0,0 0-1,1 1 1,1 13 0,-1-20-6,1-1-1,0 0 1,0 0 0,0 1 0,0-1-1,0 0 1,0 0 0,0 0 0,0 0-1,0 0 1,1 0 0,-1-1 0,0 1-1,1 0 1,-1-1 0,0 1 0,1 0-1,-1-1 1,1 0 0,-1 1 0,1-1-1,-1 0 1,1 0 0,-1 0 0,1 0-1,2 0 1,44-3-399,-47 3 362,9-1-870,-1-1 1,0 0-1,0-1 0,0 0 1,15-7-1,10-10-4912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0:22.760"/>
    </inkml:context>
    <inkml:brush xml:id="br0">
      <inkml:brushProperty name="width" value="0.025" units="cm"/>
      <inkml:brushProperty name="height" value="0.025" units="cm"/>
    </inkml:brush>
  </inkml:definitions>
  <inkml:trace contextRef="#ctx0" brushRef="#br0">0 83 7079,'0'0'-27,"4"0"4341,19 0-4160,62 4 1855,136 25 0,-19-2-859,345 0 570,-275-18-969,-169-4-502,793 26 626,1-51-621,-124-6-188,-354 18-74,-340 3 52,0-4 0,111-25 0,148-60 262,-325 90-307,-4 0-74,0 2-1,0-1 1,0 1-1,1 1 1,9-1-1,-27 4-4296,2-1-560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4.954"/>
    </inkml:context>
    <inkml:brush xml:id="br0">
      <inkml:brushProperty name="width" value="0.025" units="cm"/>
      <inkml:brushProperty name="height" value="0.025" units="cm"/>
    </inkml:brush>
  </inkml:definitions>
  <inkml:trace contextRef="#ctx0" brushRef="#br0">0 34 8200,'0'0'16559,"74"-29"-16046,-27 25-289,0 4-192,0 0-416,-5 0-1826,-7 0-1442,-8 0-3170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1.154"/>
    </inkml:context>
    <inkml:brush xml:id="br0">
      <inkml:brushProperty name="width" value="0.025" units="cm"/>
      <inkml:brushProperty name="height" value="0.025" units="cm"/>
    </inkml:brush>
  </inkml:definitions>
  <inkml:trace contextRef="#ctx0" brushRef="#br0">0 95 10218,'2'-10'2034,"0"-2"-974,4-33 1552,-4 17 5225,-5 775-2877,0-834-4057,2-61-754,2 128-166,1 0 0,1-1 0,1 1 0,1 1 0,7-22 0,-11 37-12,1 1 0,-1-1 0,1 1 0,-1-1 0,1 1 0,0 0 0,0 0 0,1-1 0,-1 2 0,1-1 0,-1 0 0,1 0 0,0 1 0,0-1 0,0 1 0,0 0 0,1 0 0,-1 0 0,1 1 0,-1-1 0,1 1 0,-1 0 0,1 0 0,0 0 0,-1 0 0,1 1 0,0-1 0,0 1 0,0 0 0,-1 0 0,1 0 0,0 1 0,0-1 0,0 1 0,-1 0 0,1 0 0,0 1 1,-1-1-1,1 1 0,-1-1 0,0 1 0,1 0 0,-1 0 0,0 1 0,0-1 0,0 1 0,-1-1 0,4 4 0,-3-1-23,0 0 0,-1 1 1,1-1-1,-1 1 0,0-1 0,-1 1 1,1-1-1,-1 1 0,0 0 0,0 7 1,0-10 64,-1 0 1,1-1-1,-1 1 1,0 0-1,0 0 1,0 0-1,-1 0 1,1 0-1,-1 0 1,1 0-1,-1-1 1,0 1-1,0 0 1,0-1-1,0 1 1,-1 0-1,1-1 1,-1 1-1,0-1 1,1 0-1,-5 4 0,5-11 121,1 0-1,-1-1 1,1 1-1,0 0 1,0 0-1,2-9 1,12-52 29,-9 46 192,-1 0-1,0 0 0,1-32 0,-5 52-402,23 26-2541,-17-24 1572,1 0 0,0-1 0,0 1 0,0-1 0,0-1 0,0 1 0,0-1 0,0 0 0,12-2 0,10-3-5298</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1.847"/>
    </inkml:context>
    <inkml:brush xml:id="br0">
      <inkml:brushProperty name="width" value="0.025" units="cm"/>
      <inkml:brushProperty name="height" value="0.025" units="cm"/>
    </inkml:brush>
  </inkml:definitions>
  <inkml:trace contextRef="#ctx0" brushRef="#br0">108 75 16528,'0'0'3929,"-10"5"-2696,4-1-1085,-1-1 0,1 1 0,0 0 0,1 0 0,-1 1 0,1 0 0,0 0 0,0 0 0,0 0 0,1 1 0,-1 0 0,1 0 1,1 0-1,-5 9 0,5-9-94,1 0 0,-1 0 1,1 0-1,0 0 0,0 1 1,1-1-1,0 1 0,0-1 1,1 1-1,0 10 1,0-16-53,1-1 0,0 1 1,-1-1-1,1 1 0,-1-1 1,1 1-1,0-1 1,-1 0-1,1 0 0,0 1 1,0-1-1,-1 0 0,1 0 1,0 0-1,0 0 0,-1 0 1,1 0-1,0 0 1,0 0-1,-1 0 0,1 0 1,0 0-1,-1 0 0,1 0 1,0-1-1,0 1 1,21-6 130,-8-2-87,0 0-1,-1-1 1,0-1 0,-1 0 0,0 0-1,20-24 1,-16 17-99,1 1 0,24-19-1,-40 34 41,0 0 0,1 1 0,-1-1 0,0 0 0,0 0-1,0 0 1,1 1 0,-1-1 0,0 1 0,1-1 0,-1 1 0,1 0-1,-1-1 1,0 1 0,1 0 0,-1 0 0,1 0 0,-1 0 0,1 0-1,1 0 1,-2 1 8,0 0-1,0-1 1,0 1 0,0 0-1,0 0 1,-1 0 0,1-1-1,0 1 1,0 0-1,-1 0 1,1 0 0,-1 0-1,1 0 1,-1 0-1,1 1 1,-1-1 0,0 0-1,1 0 1,-1 0-1,0 1 1,1 11 36,0-1-1,-1 0 1,0 0 0,-3 12 0,2-7 87,0-9-63,1 17 469,0-25-511,0 1 1,1-1-1,-1 0 0,0 1 1,1-1-1,-1 0 0,0 1 0,1-1 1,-1 0-1,0 1 0,1-1 1,-1 0-1,1 1 0,-1-1 0,0 0 1,1 0-1,-1 0 0,1 0 1,-1 1-1,1-1 0,-1 0 0,1 0 1,-1 0-1,1 0 0,-1 0 1,1 0-1,-1 0 0,1 0 0,-1 0 1,1-1-1,-1 1 0,1 0 0,-1 0 1,0 0-1,1 0 0,-1-1 1,1 1-1,-1 0 0,1 0 0,-1-1 1,0 1-1,1 0 0,-1-1 1,0 1-1,1-1 0,10-7 80,0 0 0,-1-1-1,0-1 1,-1 1-1,0-1 1,-1-1 0,10-14-1,-7 9-177,1 1 0,25-25 0,-37 39 74,1 1 1,-1-1-1,1 0 0,-1 1 1,1-1-1,0 1 0,0-1 1,-1 1-1,1-1 0,0 1 1,0-1-1,-1 1 0,1 0 1,0-1-1,0 1 0,0 0 1,0 0-1,0 0 0,-1-1 1,1 1-1,0 0 0,0 0 1,0 0-1,0 1 1,0-1-1,0 0 0,1 1 1,-1-1 2,0 1 0,0 0 0,-1 1 0,1-1 0,0 0 1,0 0-1,-1 0 0,1 0 0,0 1 0,-1-1 0,1 0 1,-1 1-1,0-1 0,1 0 0,-1 1 0,0 0 1,1 70 529,-2-55-4,26-49 565,-15 19-1012,4-7-56,31-36 1,-41 53-73,-1-1-1,1 0 1,0 1-1,0 0 1,0 0 0,0 0-1,0 0 1,1 1-1,-1 0 1,1-1 0,0 2-1,0-1 1,-1 1-1,1-1 1,9 0-1,-13 3 53,0-1-1,0 1 1,0-1-1,0 1 1,0 0-1,0-1 0,0 1 1,0 0-1,0 0 1,-1 0-1,1 0 1,0 0-1,-1 0 0,1 0 1,-1 0-1,1 0 1,-1 0-1,1 0 1,-1 0-1,1 0 0,-1 0 1,0 0-1,0 0 1,0 1-1,0-1 1,0 0-1,0 0 0,0 0 1,0 2-1,0 46 112,-1-40-61,-5 29 962,-1 1-4021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2.252"/>
    </inkml:context>
    <inkml:brush xml:id="br0">
      <inkml:brushProperty name="width" value="0.025" units="cm"/>
      <inkml:brushProperty name="height" value="0.025" units="cm"/>
    </inkml:brush>
  </inkml:definitions>
  <inkml:trace contextRef="#ctx0" brushRef="#br0">7 132 12684,'0'0'12647,"8"1"-12338,-4-1-275,0 1 0,0-1-1,0 0 1,0 0 0,0 0-1,0-1 1,0 1 0,0-1-1,0 0 1,-1 0 0,1 0-1,0-1 1,0 1 0,-1-1 0,1 0-1,-1 0 1,0 0 0,1 0-1,-1-1 1,0 0 0,0 1-1,-1-1 1,1 0 0,-1 0-1,1 0 1,-1-1 0,0 1-1,3-7 1,-3 5 17,0 0 0,0 0 1,0 0-1,-1 0 0,0 0 0,0 0 0,0 0 0,-1-1 0,0-9 1,0 15-44,0-1 1,0 0 0,0 0 0,-1 0 0,1 0-1,0 1 1,0-1 0,-1 0 0,1 0 0,0 1-1,-1-1 1,1 0 0,-1 0 0,1 1 0,-1-1-1,1 0 1,-1 1 0,1-1 0,-1 1 0,0-1-1,1 1 1,-1-1 0,0 1 0,-1-1 0,0 1-15,0 0 1,1 0 0,-1 0-1,0 0 1,0 0 0,0 0-1,0 1 1,1-1 0,-1 1-1,0-1 1,1 1 0,-1 0-1,0 0 1,1 0-1,-1 0 1,-2 2 0,-3 3 60,0 0 0,0 0 0,1 1-1,0 0 1,0 0 0,1 0 0,0 1 0,0 0 0,0 0 0,1 0 0,1 0 0,-1 1 0,1 0 0,1 0-1,-1 0 1,2 0 0,-1 0 0,1 0 0,1 0 0,0 11 0,0-17-40,1-1 1,0 0 0,0 1-1,0-1 1,0 0-1,1 0 1,-1 0-1,0 0 1,1 0-1,0 0 1,-1 0 0,1-1-1,0 1 1,0-1-1,0 1 1,0-1-1,0 0 1,0 1 0,0-1-1,1 0 1,-1 0-1,0-1 1,1 1-1,-1 0 1,0-1-1,1 1 1,-1-1 0,5 0-1,37 1-1226,-8-10-3448,-13-5-1261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4.976"/>
    </inkml:context>
    <inkml:brush xml:id="br0">
      <inkml:brushProperty name="width" value="0.025" units="cm"/>
      <inkml:brushProperty name="height" value="0.025" units="cm"/>
    </inkml:brush>
  </inkml:definitions>
  <inkml:trace contextRef="#ctx0" brushRef="#br0">18 239 2274,'10'-17'1293,"-1"-1"0,0 0 1,7-25-1,-8 9 3618,-5-2 3326,-4 36-8138,0 0-1,-1 1 1,1-1-1,0 1 1,0-1-1,0 1 1,0-1-1,0 1 1,1-1-1,-1 1 1,0 0-1,0-1 1,0 1-1,0 0 1,1 0-1,-1 0 1,0 0-1,1-1 1,-2 3-1,-6 11-59,1 1 0,0 0 0,1 1 0,0 0 0,1 0 0,1 0 0,1 0 0,0 1 0,-1 28 0,4-45-40,0 1 0,0 0 0,0 0 0,0-1 0,0 1 0,0 0 0,0 0 0,0-1 0,0 1 0,0 0 0,1-1 0,-1 1 0,0 0 0,1-1 0,-1 1 0,0 0 0,1-1 0,-1 1 0,0 0 0,1-1 0,-1 1 0,1-1 0,-1 1-1,1-1 1,0 1 0,-1-1 0,1 1 0,-1-1 0,2 1 0,21-6 462,20-25 577,-29 14-802,0 0 0,-2-1 0,0-1 0,-1 0 0,0 0 1,-2-1-1,0 0 0,11-37 0,-21 63-289,0 0 0,0 1 1,1-1-1,0 1 1,0-1-1,1 8 0,1 14 101,-3 1-18,0-21-29,0 0 0,0 1 0,1-1 0,1 1 1,0-1-1,4 19 0,-4-27 8,-1 0 1,1 0 0,0 0-1,0 0 1,-1 0-1,1 0 1,0 0 0,0-1-1,0 1 1,0 0 0,0 0-1,0-1 1,1 1-1,-1-1 1,0 1 0,0-1-1,0 1 1,0-1-1,1 0 1,-1 0 0,0 0-1,0 1 1,1-1-1,-1 0 1,0-1 0,0 1-1,1 0 1,-1 0 0,0 0-1,0-1 1,0 1-1,2-1 1,2-1 122,0 1-1,0-1 1,0 0-1,-1-1 1,1 1 0,6-6-1,1-2 150,-1 0 0,0-1 0,-1-1-1,0 0 1,-1 0 0,-1-1-1,9-15 1,-13 21-221,0 0 1,-1-1-1,0 1 0,0-1 0,-1 0 1,0 0-1,0 0 0,-1 0 0,0 0 1,0 0-1,-1 0 0,0-1 0,0 1 1,-3-16-1,2 23-73,1 1 0,0-1 0,0 0 0,-1 1 0,1-1 0,-1 1 0,1-1 0,0 0 1,-1 1-1,1-1 0,-1 1 0,0-1 0,1 1 0,-1 0 0,1-1 0,-1 1 0,0-1 0,1 1 0,-1 0 0,0 0 0,1-1 0,-1 1 0,0 0 0,1 0 1,-1 0-1,0 0 0,0 0 0,1 0 0,-1 0 0,0 0 0,1 0 0,-1 0 0,0 0 0,0 0 0,1 1 0,-1-1 0,0 0 0,1 0 0,-1 1 0,0-1 1,1 0-1,-1 1 0,1-1 0,-1 1 0,1-1 0,-1 1 0,1-1 0,-2 2 0,-26 23-826,25-20 451,-1 0 0,1 1 0,0-1 1,0 1-1,1-1 0,0 1 0,0 0 1,0 0-1,0 0 0,0 11 0,2-16 177,0 0-1,1 0 0,-1-1 1,1 1-1,-1 0 1,0-1-1,1 1 0,0 0 1,-1-1-1,1 1 0,-1-1 1,1 1-1,0-1 1,-1 1-1,1-1 0,0 1 1,-1-1-1,1 0 0,0 0 1,0 1-1,0-1 1,-1 0-1,1 0 0,0 0 1,0 1-1,0-1 1,-1 0-1,1 0 0,0-1 1,0 1-1,0 0 0,-1 0 1,1 0-1,0 0 1,0-1-1,-1 1 0,2-1 1,35-9-6423,-7-6-1907</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5.410"/>
    </inkml:context>
    <inkml:brush xml:id="br0">
      <inkml:brushProperty name="width" value="0.025" units="cm"/>
      <inkml:brushProperty name="height" value="0.025" units="cm"/>
    </inkml:brush>
  </inkml:definitions>
  <inkml:trace contextRef="#ctx0" brushRef="#br0">148 70 8136,'0'0'12545,"-10"5"-11814,-6 3-399,1 1-1,1 0 0,-18 15 1,26-20-179,1 0 1,0 0-1,0 1 1,0 0-1,1 0 1,0 0 0,0 1-1,0-1 1,0 1-1,1 0 1,0 0-1,0 0 1,-3 12 0,8-18-128,0 1 0,1 0 1,-1-1-1,0 0 0,1 1 1,-1-1-1,0 0 0,1 0 1,-1 0-1,0 0 0,1-1 1,-1 1-1,0-1 0,5-1 1,77-29 529,-68 24-571,0 0 1,1 1-1,-1 0 0,1 1 0,1 2 0,-1-1 0,24 0 0,-40 4 69,1 0 0,-1 1-1,0-1 1,1 1 0,-1-1 0,0 1-1,1-1 1,-1 1 0,0-1-1,0 1 1,1 0 0,-1 0 0,0 0-1,0 0 1,0 0 0,0 0-1,0 0 1,0 0 0,-1 0 0,1 0-1,0 0 1,0 1 0,-1-1-1,1 0 1,-1 0 0,1 1 0,-1-1-1,0 1 1,1-1 0,-1 0-1,0 1 1,0-1 0,0 1 0,0-1-1,0 3 1,0-4 164,0-16-7,-5-141-518,6 159 56,0 1 0,1 0 0,-1-1 0,1 1 0,0-1 0,0 0 0,0 1 0,0-1 0,0 0 0,0 0 0,1 0 1,-1 0-1,1-1 0,-1 1 0,6 2 0,-3-2-715,0 0 1,1-1-1,-1 1 1,1-1-1,-1 0 1,1 0-1,9 0 1,8-1-4886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5.739"/>
    </inkml:context>
    <inkml:brush xml:id="br0">
      <inkml:brushProperty name="width" value="0.025" units="cm"/>
      <inkml:brushProperty name="height" value="0.025" units="cm"/>
    </inkml:brush>
  </inkml:definitions>
  <inkml:trace contextRef="#ctx0" brushRef="#br0">44 1 9801,'0'0'9321,"-1"8"-8792,1-4-457,-42 485 7057,42-487-7095,0-1 0,-1 1 1,1-1-1,0 1 0,0 0 0,0-1 0,1 1 0,-1 0 1,0-1-1,1 1 0,-1-1 0,1 1 0,-1-1 0,1 1 1,0-1-1,-1 1 0,1-1 0,0 0 0,0 1 0,0-1 1,0 0-1,1 0 0,-1 0 0,2 2 0,-2-3 34,1 0-1,0 0 1,0 0-1,-1 0 1,1-1 0,0 1-1,0 0 1,-1-1-1,1 1 1,0-1-1,-1 1 1,1-1-1,0 0 1,-1 0-1,1 0 1,-1 0-1,1 0 1,-1 0 0,0 0-1,1-1 1,-1 1-1,2-3 1,12-12 130,-1 0 0,-1-1 0,0-1 0,-1 0 0,-1-1 0,11-26 0,43-128-29,-38 95-101,-27 78-184,0-1 0,0 1 1,0-1-1,0 1 0,0-1 1,0 1-1,0-1 0,1 1 1,-1-1-1,0 0 0,0 1 1,0-1-1,0 1 0,1-1 1,-1 1-1,0 0 0,1-1 1,-1 1-1,0-1 0,1 1 1,-1-1-1,0 1 0,1 0 1,-1-1-1,1 1 0,-1 0 1,1-1-1,-1 1 0,0 0 1,1 0-1,-1 0 0,2-1 1,-5 21-6361,-8-1-117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6.085"/>
    </inkml:context>
    <inkml:brush xml:id="br0">
      <inkml:brushProperty name="width" value="0.025" units="cm"/>
      <inkml:brushProperty name="height" value="0.025" units="cm"/>
    </inkml:brush>
  </inkml:definitions>
  <inkml:trace contextRef="#ctx0" brushRef="#br0">1 1 17104,'0'0'7752,"68"34"-6343,-44-31-897,0 0-448,-2 1-1089,-6-3-2370,-2-1-4901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7.217"/>
    </inkml:context>
    <inkml:brush xml:id="br0">
      <inkml:brushProperty name="width" value="0.025" units="cm"/>
      <inkml:brushProperty name="height" value="0.025" units="cm"/>
    </inkml:brush>
  </inkml:definitions>
  <inkml:trace contextRef="#ctx0" brushRef="#br0">163 0 14926,'0'0'3908,"-11"1"-2558,6-1-1284,0 0-1,-1 1 0,1-1 0,0 1 0,-1 1 1,1-1-1,0 1 0,0 0 0,0 0 0,0 0 0,0 1 1,1-1-1,-1 1 0,1 0 0,-1 1 0,1-1 1,0 1-1,-5 6 0,3-2-6,0 0-1,0 0 1,1 1 0,0 0 0,1-1-1,-1 2 1,2-1 0,0 0-1,0 1 1,0-1 0,1 1 0,1 0-1,0 0 1,0 0 0,1 15-1,0-24-52,0 0 0,1-1 0,-1 1 0,0 0-1,0-1 1,1 1 0,-1-1 0,0 1-1,1 0 1,-1-1 0,1 1 0,-1-1-1,1 1 1,-1-1 0,1 1 0,-1-1-1,1 1 1,-1-1 0,1 0 0,0 1 0,-1-1-1,1 0 1,0 1 0,-1-1 0,1 0-1,0 0 1,-1 0 0,1 1 0,0-1-1,-1 0 1,1 0 0,0 0 0,0 0-1,-1 0 1,1-1 0,0 1 0,-1 0 0,1 0-1,0 0 1,-1-1 0,1 1 0,0 0-1,-1 0 1,1-1 0,0 1 0,0-1-1,31-19 643,-19 4-357,-1 0 0,0-1 0,-2-1 1,0 0-1,-1 0 0,0-1 0,-2 0 1,8-30-1,-34 258-286,19-209-7,0 1 0,0-1 0,0 0 0,0 1 0,0-1-1,0 0 1,0 1 0,0-1 0,0 0 0,0 1 0,0-1 0,0 0-1,0 1 1,0-1 0,0 0 0,1 0 0,-1 1 0,0-1 0,0 0-1,0 1 1,0-1 0,1 0 0,-1 0 0,0 1 0,0-1 0,1 0 0,-1 0-1,0 0 1,0 1 0,1-1 0,-1 0 0,0 0 0,0 0 0,1 0-1,-1 0 1,0 1 0,1-1 0,-1 0 0,0 0 0,1 0 0,-1 0 0,17-8 32,12-16 115,22-49-24,-41 58-117,0-1 1,1 1-1,1 1 1,18-18 0,-30 31-11,0 1-1,1-1 1,-1 1 0,1-1 0,-1 1 0,0 0 0,1-1-1,-1 1 1,1 0 0,-1 0 0,1-1 0,0 1 0,-1 0 0,1 0-1,-1 0 1,1 0 0,-1-1 0,1 1 0,-1 0 0,1 0-1,0 0 1,-1 0 0,1 0 0,-1 1 0,1-1 0,0 0 0,-1 0-1,1 0 1,-1 0 0,1 1 0,0-1 0,10 19-52,-2 32 116,-9-47-53,1 6 10,7 33 35,-8-42-45,0 0 1,0-1 0,1 1-1,-1 0 1,0-1 0,1 1-1,-1-1 1,1 1-1,-1-1 1,1 1 0,-1-1-1,1 1 1,-1-1 0,1 0-1,-1 1 1,1-1-1,0 0 1,-1 1 0,1-1-1,0 0 1,-1 0 0,2 1-1,-1-1 13,1-1-1,-1 1 1,0 0-1,1 0 1,-1-1-1,0 1 1,0-1-1,1 1 1,-1-1-1,0 0 1,0 1 0,0-1-1,1 0 1,-1 0-1,1-2 1,55-59 333,-47 49-346,0 0 1,1 1-1,0 1 1,1-1-1,17-10 1,-29 21-11,1 0 0,0 1 0,0-1-1,0 0 1,-1 1 0,1-1 0,0 1 0,0-1 0,0 1-1,0 0 1,0-1 0,0 1 0,0 0 0,0 0 0,0-1 0,0 1-1,0 0 1,1 0 0,-1 0 0,0 0 0,0 1 0,0-1-1,0 0 1,0 0 0,0 0 0,0 1 0,0-1 0,0 1-1,0-1 1,0 1 0,-1-1 0,1 1 0,0 0 0,0-1 0,0 1-1,-1 0 1,1-1 0,0 1 0,-1 0 0,1 0 0,0 0-1,-1 0 1,1 0 0,-1 0 0,1 0 0,-1 0 0,0 0-1,0 0 1,1 0 0,-1 0 0,0 0 0,0 0 0,0 0 0,0 0-1,0 0 1,0 1 0,1 13-16,0 1 0,0-1-1,-3 19 1,0-13 26,2-18 538,2 14-2676,6-28-3911,0-8 989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7.680"/>
    </inkml:context>
    <inkml:brush xml:id="br0">
      <inkml:brushProperty name="width" value="0.025" units="cm"/>
      <inkml:brushProperty name="height" value="0.025" units="cm"/>
    </inkml:brush>
  </inkml:definitions>
  <inkml:trace contextRef="#ctx0" brushRef="#br0">155 201 7015,'0'0'11119,"-8"-2"-8908,7 2-2156,-2-1 88,0 0 1,0 0-1,0 1 1,0-1-1,1 1 1,-1 0-1,0-1 1,0 1-1,0 1 1,0-1-1,0 0 1,0 1-1,0-1 1,1 1-1,-1 0 1,0 0-1,0 0 1,1 0-1,-1 1 1,1-1-1,-1 1 1,1 0-1,-1-1 1,1 1-1,0 0 1,0 0-1,-3 4 1,-3 5 27,0 1 1,1-1 0,0 1-1,0 1 1,2-1-1,0 1 1,0 0 0,1 0-1,0 1 1,2-1-1,-1 1 1,2 0-1,-1 15 1,2-29-170,0 1-1,1 0 0,-1 0 1,0 0-1,0 0 1,1 0-1,-1-1 1,1 1-1,-1 0 1,0 0-1,1 0 1,0-1-1,-1 1 1,1 0-1,-1-1 1,1 1-1,0-1 1,-1 1-1,1 0 1,0-1-1,0 0 0,0 1 1,-1-1-1,1 1 1,0-1-1,0 0 1,0 0-1,0 1 1,0-1-1,0 0 1,-1 0-1,1 0 1,0 0-1,0 0 1,0 0-1,0 0 1,0 0-1,0-1 1,0 1-1,-1 0 0,1 0 1,0-1-1,0 1 1,0-1-1,0 1 1,-1-1-1,1 1 1,1-1-1,41-25 114,-24 6-81,-1-1 1,0-1-1,-2-1 0,0 0 0,-2-1 1,0-1-1,-2 0 0,-1-1 1,-1 0-1,-1-1 0,-1 0 1,-2 0-1,4-31 0,-8 38-3,-3 13-110,-1 9-278,-6 24 322,1 0 0,1 1 1,1 0-1,2-1 0,1 1 0,0 1 1,4 27-1,-2-51-109,1 0 0,-1-1 0,1 1 0,0 0 0,1 0 0,-1 0 0,0-1 0,1 1 0,0-1 0,0 1 0,0-1 0,3 3 0,-3-4-177,-1 0 1,1-1 0,0 1-1,0-1 1,0 1-1,0-1 1,0 0-1,0 0 1,0 0 0,1 0-1,-1 0 1,0-1-1,4 2 1,24-1-5328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8.493"/>
    </inkml:context>
    <inkml:brush xml:id="br0">
      <inkml:brushProperty name="width" value="0.025" units="cm"/>
      <inkml:brushProperty name="height" value="0.025" units="cm"/>
    </inkml:brush>
  </inkml:definitions>
  <inkml:trace contextRef="#ctx0" brushRef="#br0">30 25 10826,'0'0'10810,"-4"9"-10089,-16 50 60,18-55-755,1 1 1,0-1-1,1 1 0,-1-1 0,1 1 1,0 0-1,0-1 0,0 1 0,1 0 0,-1-1 1,1 1-1,0 0 0,0-1 0,3 5 1,-4-8-7,1 0 1,0 0-1,0 0 1,0 0-1,0 0 1,0 0-1,0 0 1,1-1 0,-1 1-1,0 0 1,0-1-1,0 1 1,1 0-1,-1-1 1,0 0-1,1 1 1,-1-1-1,0 0 1,1 0 0,-1 0-1,0 1 1,1-2-1,-1 1 1,1 0-1,-1 0 1,0 0-1,1-1 1,-1 1-1,0 0 1,1-1 0,-1 1-1,0-1 1,0 0-1,0 1 1,1-1-1,-1 0 1,0 0-1,0 0 1,1-1-1,42-37 1006,-17 6-685,-21 24-267,1 0-1,0 0 0,0 1 1,1 0-1,-1 1 1,2 0-1,16-12 1,-24 19-70,0 0 1,0 0-1,0-1 1,0 1 0,0 0-1,0 0 1,0 0 0,1 0-1,-1 0 1,0 0 0,0 0-1,0 0 1,0 1 0,0-1-1,0 0 1,0 1 0,0-1-1,0 1 1,0-1 0,0 1-1,0-1 1,0 1-1,0 0 1,0-1 0,-1 1-1,1 0 1,0 0 0,0-1-1,-1 1 1,1 0 0,-1 0-1,1 0 1,-1 0 0,1 0-1,-1 0 1,1 0 0,-1 0-1,0 0 1,1 0-1,-1 2 1,14 58 66,-9-38-33,-5-21-30,0 0 1,1 1 0,-1-1 0,1 0 0,0 0 0,-1 0 0,1-1 0,0 1-1,0 0 1,0 0 0,1 0 0,-1-1 0,0 1 0,1 0 0,-1-1 0,1 0-1,-1 1 1,1-1 0,0 0 0,-1 0 0,3 2 0,-2-3 22,1 0 1,-1-1 0,0 1-1,0 0 1,0-1 0,0 1-1,0-1 1,0 1 0,0-1-1,0 0 1,0 0 0,0 0-1,0 0 1,0 0-1,-1-1 1,1 1 0,0 0-1,-1-1 1,1 0 0,-1 1-1,2-3 1,36-42 311,-29 33-335,0 1 0,0 0 1,1 1-1,1 0 0,0 1 0,20-14 0,-32 24-37,1-1-1,0 1 0,-1-1 1,1 1-1,-1 0 0,1-1 1,0 1-1,-1 0 0,1 0 1,0-1-1,-1 1 0,1 0 0,0 0 1,0 0-1,-1 0 0,1 0 1,0 0-1,0 0 0,-1 0 1,1 0-1,0 0 0,-1 0 1,1 1-1,0-1 0,-1 0 0,1 0 1,0 1-1,-1-1 0,1 1 1,0-1-1,-1 0 0,1 1 1,-1-1-1,1 1 0,-1-1 1,1 1-1,-1-1 0,1 1 1,-1 0-1,1-1 0,-1 1 0,0 0 1,0-1-1,1 1 0,-1 0 1,0-1-1,0 1 0,0 0 1,1-1-1,-1 1 0,0 1 1,2 21-1876,-3 1-3524,0-12-1885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5.310"/>
    </inkml:context>
    <inkml:brush xml:id="br0">
      <inkml:brushProperty name="width" value="0.025" units="cm"/>
      <inkml:brushProperty name="height" value="0.025" units="cm"/>
    </inkml:brush>
  </inkml:definitions>
  <inkml:trace contextRef="#ctx0" brushRef="#br0">34 1 9097,'0'0'7217,"-4"10"-3987,2-6-3106,-19 47 3283,19-48-3137,1 1-1,0-1 1,0 1-1,0 0 1,1-1 0,-1 1-1,1 0 1,0 0-1,0-1 1,0 1 0,1 0-1,-1-1 1,1 1-1,2 6 1,-2-8-248,1-1 1,-1 0-1,1 1 1,0-1-1,0 0 1,-1 0-1,1 0 1,0 0-1,0 0 1,0 0-1,0 0 1,0-1-1,0 1 0,0-1 1,0 1-1,0-1 1,0 0-1,0 0 1,1 0-1,-1 0 1,0 0-1,0-1 1,3 0-1,2 0 28,1 0 0,-1 0 0,0-1-1,0 0 1,11-5 0,3-6 23,-15 9-82,0 0 1,1 1 0,-1-1-1,1 1 1,-1 1 0,12-4-1,-17 6 6,1 0-1,-1 0 1,1 0-1,-1 0 1,0 0-1,1 1 1,-1-1-1,0 0 0,1 1 1,-1-1-1,0 1 1,1-1-1,-1 1 1,0 0-1,0-1 0,1 1 1,-1 0-1,0 0 1,0 0-1,0 0 1,0 0-1,0 0 1,-1 0-1,1 0 0,0 1 1,0-1-1,-1 0 1,1 0-1,0 1 1,-1-1-1,0 0 0,1 1 1,-1-1-1,0 0 1,1 1-1,-1-1 1,0 1-1,0-1 1,0 2-1,2 22 45,-2-20 6,0 0 0,1 1 0,-1-1 0,1 1 0,1-1 0,-1 0 0,1 0 0,2 5 0,6-4-1591,-1-8-5330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8.851"/>
    </inkml:context>
    <inkml:brush xml:id="br0">
      <inkml:brushProperty name="width" value="0.025" units="cm"/>
      <inkml:brushProperty name="height" value="0.025" units="cm"/>
    </inkml:brush>
  </inkml:definitions>
  <inkml:trace contextRef="#ctx0" brushRef="#br0">1 0 9417,'0'0'7175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9.227"/>
    </inkml:context>
    <inkml:brush xml:id="br0">
      <inkml:brushProperty name="width" value="0.025" units="cm"/>
      <inkml:brushProperty name="height" value="0.025" units="cm"/>
    </inkml:brush>
  </inkml:definitions>
  <inkml:trace contextRef="#ctx0" brushRef="#br0">98 0 13132,'0'0'7789,"-6"9"-7095,-4 7-466,1 2-1,1-1 1,0 1-1,1 0 1,1 1-1,1 0 1,-3 24 0,-8 83 566,6 0 1,6 136 0,4-224-718,0-35 113,1-12 227,8-89 1597,-7 91-2015,9-40-39,28-76 0,-35 113 32,0-1-1,1 1 0,0 0 0,0 0 1,1 1-1,1-1 0,0 1 0,0 1 1,0-1-1,1 1 0,0 1 0,1-1 1,13-8-1,-19 14-28,1 1 0,-1-1 0,1 0 0,0 1 0,-1 0 1,1 0-1,0 0 0,-1 0 0,1 1 0,0-1 0,0 1 0,0 0 0,0 0 1,-1 1-1,5 0 0,-5-1-2,-1 1 1,1 0-1,-1 0 1,1 1-1,-1-1 1,1 0-1,-1 1 1,0 0-1,0-1 1,0 1-1,0 0 1,0 0-1,0 0 1,0 0-1,-1 0 0,3 5 1,-2-2 25,1 0 0,-2 0 1,1 0-1,0 1 0,-1-1 0,0 0 1,0 1-1,-1-1 0,0 1 0,0-1 1,0 1-1,0-1 0,-1 1 0,0-1 1,0 0-1,-1 1 0,1-1 0,-1 0 0,-4 8 1,-7 7 611,12-20-581,1 0 0,0 0 1,0 0-1,0 0 0,0 0 0,-1 0 1,1 0-1,0 0 0,0 0 0,0 0 0,-1 0 1,1 0-1,0 0 0,0 0 0,0 0 0,0 0 1,-1 0-1,1 0 0,0 0 0,0 0 0,0 0 1,-1 0-1,1 0 0,0-1 0,0 1 0,0 0 1,0 0-1,0 0 0,-1 0 0,1 0 0,0 0 1,0-1-1,0 1 0,0 0 0,0 0 1,0 0-1,0 0 0,-1-1 0,1 1 0,0 0 1,0 0-1,0 0 0,0 0 0,0-1 0,0 1 1,0 0-1,0 0 0,0 0 0,0-1 0,-1-42 1314,2 27-1477,-8-189 807,12 204-736,0 1 1,-1-1-1,1 1 1,0 1 0,-1-1-1,1 1 1,7 1-1,40 6-3435,-16-8-4118,-19-3-1117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9.986"/>
    </inkml:context>
    <inkml:brush xml:id="br0">
      <inkml:brushProperty name="width" value="0.025" units="cm"/>
      <inkml:brushProperty name="height" value="0.025" units="cm"/>
    </inkml:brush>
  </inkml:definitions>
  <inkml:trace contextRef="#ctx0" brushRef="#br0">77 171 7911,'0'0'1725,"4"-10"-150,2-4-982,19-49 2977,-17 18 2580,-8 44-6096,0 1-1,-1 0 0,1 0 0,0-1 0,0 1 1,0 0-1,-1 0 0,1-1 0,0 1 0,0 0 1,-1 0-1,1-1 0,0 1 0,0 0 0,-1 0 0,1 0 1,0 0-1,-1 0 0,1 0 0,0-1 0,-1 1 1,1 0-1,0 0 0,-1 0 0,1 0 0,0 0 1,-1 0-1,1 0 0,0 0 0,-1 0 0,1 0 1,0 0-1,-1 1 0,1-1 0,0 0 0,0 0 1,-1 0-1,1 0 0,0 0 0,-1 1 0,1-1 1,0 0-1,0 0 0,-1 1 0,-15 7 441,8 0-463,0 0 0,0 0 0,0 1 0,1 0-1,1 0 1,0 0 0,0 1 0,0 0-1,1 0 1,1 1 0,0-1 0,0 1-1,1 0 1,1 0 0,-1 0 0,1 12 0,2-22-19,-1-1 1,1 1-1,0 0 1,0 0 0,0-1-1,0 1 1,1 0-1,-1 0 1,0-1 0,0 1-1,0 0 1,0-1-1,1 1 1,-1 0-1,0-1 1,1 1 0,-1 0-1,1-1 1,-1 1-1,0-1 1,1 1 0,-1-1-1,1 1 1,0-1-1,-1 1 1,1-1 0,-1 1-1,1-1 1,1 1-1,21-5 297,-16 0-186,-1 0 0,1 0 1,-1 0-1,12-10 0,-4-1 60,0-1 0,0 0 0,-2-1 1,0 0-1,0-1 0,-2 0 0,-1 0 0,0-1 0,11-35 0,-22 70-193,1 0-1,0 0 1,3 29 0,0 0 14,-2-43-8,0 8-23,0 1 1,0-1-1,1 0 1,0 1-1,1-1 1,4 14-1,-5-21-113,1-1-1,-1 0 0,0 0 0,0 0 0,1 1 0,-1-1 0,1-1 0,0 1 0,0 0 0,0 0 0,0-1 0,0 1 0,0-1 0,0 1 0,0-1 0,0 0 0,1 0 0,-1 0 0,0 0 0,1 0 0,-1-1 0,1 1 0,-1-1 0,1 1 0,-1-1 0,1 0 0,-1 0 0,1 0 0,-1-1 0,1 1 0,0 0 0,2-2 0,0 1-528,0 0 1,-1-1-1,1 1 1,-1-1-1,1 0 1,-1 0-1,0-1 1,0 1-1,0-1 1,0 0-1,0 0 1,4-5-1,20-21-8065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0.423"/>
    </inkml:context>
    <inkml:brush xml:id="br0">
      <inkml:brushProperty name="width" value="0.025" units="cm"/>
      <inkml:brushProperty name="height" value="0.025" units="cm"/>
    </inkml:brush>
  </inkml:definitions>
  <inkml:trace contextRef="#ctx0" brushRef="#br0">185 119 13100,'2'-9'4250,"-1"3"-3787,1-3 445,0-1 1,-1 1-1,-1-1 1,1 0-1,-2-12 1,1 20-832,0 1 1,-1-1-1,1 1 1,0-1-1,-1 1 0,1-1 1,-1 1-1,1-1 1,-1 1-1,0 0 0,1 0 1,-1-1-1,0 1 1,0 0-1,0 0 1,0 0-1,0 0 0,0 0 1,-1 0-1,1 0 1,0 0-1,0 0 1,-1 0-1,1 1 0,0-1 1,-1 1-1,1-1 1,-1 1-1,1-1 1,0 1-1,-1 0 0,1-1 1,-1 1-1,1 0 1,-1 0-1,0 0 1,1 1-1,0-1 0,-1 0 1,1 0-1,-1 1 1,1-1-1,-1 1 0,1-1 1,0 1-1,-1 0 1,-1 1-1,-3 1-67,0 1 1,0-1-1,0 1 0,0 1 1,1-1-1,0 1 0,0 0 0,0 0 1,1 0-1,-1 1 0,1-1 0,-5 10 1,-5 10-9,-17 43 1,30-66-3,-2 5-3,0-1 0,0 1 0,1 0 0,-1 0 0,2 1 0,-1-1 0,1 0 0,0 15 0,1-21 1,0 0 0,0-1 0,1 1-1,-1-1 1,0 1 0,1 0 0,-1-1 0,0 1-1,1-1 1,-1 1 0,1-1 0,-1 1 0,1-1-1,-1 0 1,1 1 0,-1-1 0,1 1 0,-1-1-1,1 0 1,0 0 0,-1 1 0,1-1 0,0 0-1,-1 0 1,1 0 0,0 0 0,-1 0 0,1 0-1,0 0 1,-1 0 0,1 0 0,0 0 0,-1 0-1,1 0 1,0 0 0,0-1 0,28-6 25,-11-1-31,0 0 1,27-19 0,37-19-414,-76 43 358,0 1-1,0 0 0,0 0 1,0 1-1,0-1 0,1 1 1,-1 1-1,0-1 0,1 1 1,-1 0-1,11 2 0,-16-2 64,-1 1 0,1-1 0,0 1 0,0 0 0,0-1-1,-1 1 1,1 0 0,0 0 0,-1 0 0,1 0 0,-1-1 0,1 1 0,-1 0-1,1 0 1,-1 0 0,1 0 0,-1 0 0,0 0 0,0 0 0,1 0 0,-1 0-1,0 0 1,0 0 0,0 1 0,0-1 0,0 0 0,-1 0 0,1 0 0,0 0 0,0 0-1,-1 0 1,0 1 0,-9 33 597,3-25-482,1 0 0,-2-1 1,1 0-1,-1 0 0,-1 0 1,1-1-1,-1-1 0,-1 0 0,0 0 1,1 0-1,-2-1 0,1-1 1,-1 0-1,0 0 0,0-1 1,0-1-1,-1 0 0,1 0 1,-13 1-1,23-5-179,0 1 0,0 0 0,0 0 0,0-1 0,0 1 0,0-1 1,0 1-1,0 0 0,0-1 0,0 0 0,1 1 0,-1-1 0,0 0 0,0 1 0,1-1 0,-1 0 1,0 0-1,1 1 0,-1-1 0,1 0 0,-1 0 0,1 0 0,-1 0 0,1 0 0,0 0 0,-1 0 1,1 0-1,0 0 0,0 0 0,0 0 0,0 0 0,0 0 0,0 0 0,0 0 0,0 0 1,0 0-1,0 0 0,1-1 0,8-45-3626,30-43-5722,-12 36 1469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1.172"/>
    </inkml:context>
    <inkml:brush xml:id="br0">
      <inkml:brushProperty name="width" value="0.025" units="cm"/>
      <inkml:brushProperty name="height" value="0.025" units="cm"/>
    </inkml:brush>
  </inkml:definitions>
  <inkml:trace contextRef="#ctx0" brushRef="#br0">67 1 10730,'0'0'8131,"0"9"-6258,-4 19-419,-2 1 0,-16 50 0,14-53-1145,0 0 1,2 1 0,1 0-1,-3 38 1,8-64-309,0-1 0,0 1 0,0-1 0,0 1 0,0-1 0,0 1 0,0-1 1,0 1-1,1-1 0,-1 1 0,0-1 0,0 1 0,0-1 0,0 0 0,1 1 0,-1-1 0,0 1 0,0-1 1,1 1-1,-1-1 0,0 0 0,1 1 0,-1-1 0,1 0 0,-1 1 0,0-1 0,1 0 0,-1 0 0,1 1 0,-1-1 1,1 0-1,-1 0 0,1 0 0,20-3 44,23-21-15,-41 22-41,3-1 21,53-29-355,-56 30 308,0 1 0,0 0 0,1-1 0,-1 1-1,1 1 1,-1-1 0,0 0 0,1 1 0,0 0 0,-1 0 0,1 0 0,-1 0 0,1 0 0,-1 1 0,7 1-1,-9-1 36,0 0 0,0 0 0,0 0-1,0-1 1,0 1 0,0 0 0,-1 0-1,1 1 1,0-1 0,-1 0 0,1 0-1,-1 0 1,1 0 0,-1 0 0,1 1-1,-1-1 1,0 0 0,0 0 0,0 1-1,0 1 1,0 34 162,0-24-48,-7 36 505,5-32 1094,13-47-591,9-32-997,13-70 0,-34 139-165,0 0 0,1 0-1,0-1 1,0 1 0,1 0 0,-1-1 0,1 1 0,1 0 0,3 9 0,-5-15 43,0 0 0,1 1 0,-1-1 0,1 0 0,-1 1 1,1-1-1,0 0 0,0 0 0,-1 0 0,1 1 0,0-1 0,0 0 1,0 0-1,0 0 0,0 0 0,0-1 0,1 1 0,-1 0 0,0 0 1,0-1-1,1 1 0,-1-1 0,0 1 0,1-1 0,-1 1 0,0-1 0,1 0 1,-1 0-1,1 0 0,-1 0 0,1 0 0,-1 0 0,0 0 0,1 0 1,-1 0-1,1-1 0,-1 1 0,0 0 0,1-1 0,-1 1 0,0-1 1,0 0-1,1 1 0,-1-1 0,0 0 0,0 0 0,0 0 0,0 0 0,0 0 1,2-2-1,8-7 21,-1-1 0,0 0-1,-1 0 1,0-1 0,0 0 0,-1-1 0,-1 0 0,0 0 0,6-18 0,-41 121-327,26-80 342,0 0 0,0 0-1,1 0 1,0 0 0,1 0 0,0 1-1,3 17 1,-3-27-30,1-1 0,-1 1 0,1 0 0,-1 0 0,1 0 0,-1-1 0,1 1 0,0 0 0,-1-1 0,1 1 0,0 0 0,0-1 0,0 1 0,-1-1 0,1 1 0,0-1 0,0 0 0,0 1 0,0-1 0,0 0 0,0 0 0,0 1 0,0-1 0,0 0 0,0 0 0,0 0 0,0 0 0,0 0 0,0 0 0,-1-1 0,1 1 0,0 0 0,0 0 1,0-1-1,0 1 0,0-1 0,0 1 0,0 0 0,-1-1 0,1 0 0,0 1 0,1-2 0,35-22 337,-19 5-271,-1-2 0,-1 0 1,-2-1-1,0-1 0,-1 0 0,18-45 0,-52 140-676,17-63 140,1-1 0,0 1-1,0-1 1,1 1 0,0 0 0,0 0-1,1 0 1,0 12 0,1-20 221,1 0 1,-1 0-1,1 0 1,-1 0-1,1-1 0,-1 1 1,1 0-1,0 0 1,-1-1-1,1 1 0,0-1 1,0 1-1,-1 0 1,1-1-1,0 0 0,0 1 1,0-1-1,0 1 1,0-1-1,0 0 1,-1 0-1,1 1 0,0-1 1,0 0-1,0 0 1,0 0-1,0 0 0,0 0 1,0 0-1,0 0 1,0-1-1,0 1 0,1 0 1,35-10-7026,-10-6-2289</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1.545"/>
    </inkml:context>
    <inkml:brush xml:id="br0">
      <inkml:brushProperty name="width" value="0.025" units="cm"/>
      <inkml:brushProperty name="height" value="0.025" units="cm"/>
    </inkml:brush>
  </inkml:definitions>
  <inkml:trace contextRef="#ctx0" brushRef="#br0">135 54 10410,'0'0'13549,"-8"0"-12594,5 1-899,-1-1 0,1 0 0,-1 1 0,1 0 0,0 0 0,-1 0 0,1 0 0,0 0 0,0 1 0,0-1 1,0 1-1,0 0 0,0 0 0,0 0 0,-3 4 0,-2 2 101,0 1 0,1 0 0,0 0 0,-7 15 0,12-21-108,-1 1 18,0 1 0,0 0 0,0 0 0,1 0-1,-1 0 1,1 0 0,1 0 0,-1 0 0,1 1 0,0-1-1,0 1 1,0 9 0,1-15-62,1 1-1,0 0 1,0-1 0,-1 1 0,1 0-1,0-1 1,0 1 0,0-1-1,0 1 1,0-1 0,0 0-1,-1 1 1,1-1 0,0 0 0,0 0-1,0 1 1,0-1 0,0 0-1,0 0 1,0 0 0,0 0-1,0 0 1,0-1 0,0 1 0,0 0-1,0 0 1,0-1 0,0 1-1,1-1 1,32-9 84,-19 0-734,0 0 0,0 0 0,-2-1 0,23-23 0,-15 11-4215,34-49-1,-29 32-424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1.952"/>
    </inkml:context>
    <inkml:brush xml:id="br0">
      <inkml:brushProperty name="width" value="0.025" units="cm"/>
      <inkml:brushProperty name="height" value="0.025" units="cm"/>
    </inkml:brush>
  </inkml:definitions>
  <inkml:trace contextRef="#ctx0" brushRef="#br0">40 1 15118,'0'0'5088,"-4"9"-3663,-3 11-852,1 0-1,1 0 1,1 1-1,1-1 1,1 1-1,0 0 1,2 26-1,4 183 507,-3-275-666,-1-43-387,1 83 61,-2 0 1,1 0-1,0 0 1,-1 0-1,0 0 0,0-1 1,-1 2-1,1-1 1,-5-8-1,9 16-84,0 0-1,0 0 1,0 0-1,1-1 1,-1 1 0,1-1-1,-1 1 1,1-1 0,0 0-1,0-1 1,0 1-1,0-1 1,0 0 0,0 0-1,0 0 1,0 0-1,1-1 1,-1 1 0,0-1-1,0 0 1,1-1-1,-1 1 1,7-2 0,-5 0 21,1 1 0,0-1 0,-1-1 0,1 1 0,-1-1 0,0 0 1,0-1-1,0 1 0,0-1 0,-1 0 0,0-1 0,0 1 0,8-9 0,-4 1 40,0-1 1,0 0-1,-1 0 0,-1-1 0,11-26 0,-43 134 53,19-75-59,2-9 34,1 0 0,0 0 0,1 0 0,0 0 0,0 0 0,1 1 0,1-1 0,1 21 0,-1-30-81,1 0 0,-1 1-1,1-1 1,0 0-1,0 0 1,0 1-1,0-1 1,0 0-1,0 0 1,0 0 0,0 0-1,0-1 1,0 1-1,0 0 1,1 0-1,-1-1 1,0 1-1,1-1 1,-1 1-1,0-1 1,1 1 0,-1-1-1,1 0 1,-1 0-1,1 0 1,-1 1-1,0-1 1,1-1-1,1 1 1,-1 0-190,-1 0 1,1 0-1,-1 0 1,1 0-1,-1 0 1,1-1-1,-1 1 1,1 0-1,-1-1 1,0 1-1,1-1 1,-1 1-1,0-1 1,1 0-1,-1 0 1,0 0-1,0 0 1,1 0-1,-1 0 1,0 0-1,0 0 1,0 0-1,0 0 1,-1 0-1,1-1 1,0 1-1,1-3 1,0-11-4173,-2-4-2082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2.296"/>
    </inkml:context>
    <inkml:brush xml:id="br0">
      <inkml:brushProperty name="width" value="0.025" units="cm"/>
      <inkml:brushProperty name="height" value="0.025" units="cm"/>
    </inkml:brush>
  </inkml:definitions>
  <inkml:trace contextRef="#ctx0" brushRef="#br0">0 0 19891,'0'0'8103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3.103"/>
    </inkml:context>
    <inkml:brush xml:id="br0">
      <inkml:brushProperty name="width" value="0.025" units="cm"/>
      <inkml:brushProperty name="height" value="0.025" units="cm"/>
    </inkml:brush>
  </inkml:definitions>
  <inkml:trace contextRef="#ctx0" brushRef="#br0">0 0 1121,'0'0'2595</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5.067"/>
    </inkml:context>
    <inkml:brush xml:id="br0">
      <inkml:brushProperty name="width" value="0.025" units="cm"/>
      <inkml:brushProperty name="height" value="0.025" units="cm"/>
    </inkml:brush>
  </inkml:definitions>
  <inkml:trace contextRef="#ctx0" brushRef="#br0">6 167 2787,'0'4'11494,"-1"17"-6162,-3 147-5097,4-167-209,0 0 1,0 0-1,0 0 0,0 0 0,0-1 1,0 1-1,0 0 0,0 0 0,0 0 1,1 0-1,-1 0 0,0 0 0,0 0 1,1 0-1,-1-1 0,1 1 0,-1 0 0,1 0 1,-1 0-1,1-1 0,-1 1 0,1 0 1,1 0-1,-1 0 15,0-1 1,-1 0-1,1 0 1,0 0-1,0 0 0,0 0 1,0 0-1,0-1 1,-1 1-1,1 0 1,0 0-1,0-1 0,0 1 1,-1 0-1,1-1 1,0 1-1,0-1 0,-1 1 1,2-2-1,30-32 909,-8-21-214,-25 87-708,5-15 95,-4-17-117,0 0 0,0 0 0,0 1 1,0-1-1,1 0 0,-1 0 0,0 0 0,0 0 0,0 1 0,0-1 0,0 0 0,1 0 0,-1 0 0,0 0 0,0 0 0,0 0 0,1 1 0,-1-1 0,0 0 0,0 0 1,0 0-1,1 0 0,-1 0 0,0 0 0,0 0 0,0 0 0,1 0 0,-1 0 0,0 0 0,0 0 0,0 0 0,1 0 0,-1 0 0,0 0 0,0 0 0,0 0 0,1 0 1,-1-1-1,0 1 0,0 0 0,0 0 0,1 0 0,-1 0 0,0 0 0,0 0 0,0-1 0,0 1 0,0 0 0,1 0 0,7-11 186,1 1-1,-1-1 0,-1 0 1,0-1-1,-1 1 1,0-1-1,-1-1 0,7-22 1,6-13 765,-13 98-1213,-5-44 219,1 0 0,0 0 0,0 1 0,1-1 0,-1 0 1,1 0-1,1 0 0,-1-1 0,1 1 0,6 10 0,-1 13 659,-7-23-172,-3-22-198,-3-24 47,1-55 0,36 112-561,-28-15 266,0 0 0,0 0 1,0 0-1,0-1 0,0 0 0,0 0 0,0 0 0,0 0 0,1-1 0,-1 1 0,0-1 0,1 0 0,-1 0 0,0-1 0,0 1 0,8-3 0,-5 1 16,0-1-1,-1 0 0,1 0 1,-1-1-1,0 1 0,0-1 1,0-1-1,0 1 0,8-9 1,-7 6 79,0-1 1,-1 0 0,0 0-1,0 0 1,-1-1-1,1 0 1,-2 0 0,0 0-1,0 0 1,0-1-1,-1 0 1,-1 0-1,0 0 1,2-15 0,-4 25-97,0 0 0,0 0 0,0-1 0,0 1 0,0 0 0,0-1 0,0 1 0,0 0 1,-1-1-1,1 1 0,0 0 0,0 0 0,0-1 0,0 1 0,0 0 0,-1 0 0,1-1 1,0 1-1,0 0 0,0 0 0,-1 0 0,1-1 0,0 1 0,0 0 0,-1 0 0,1 0 0,0 0 1,0 0-1,-1-1 0,1 1 0,0 0 0,-1 0 0,1 0 0,0 0 0,0 0 0,-1 0 1,1 0-1,0 0 0,-1 0 0,1 0 0,0 0 0,-1 0 0,1 0 0,0 0 0,0 1 1,-1-1-1,1 0 0,0 0 0,0 0 0,-1 0 0,1 0 0,0 1 0,0-1 0,-1 0 0,1 0 1,0 0-1,0 1 0,0-1 0,-1 0 0,1 0 0,0 1 0,-16 13-169,-36 69 67,48-76 97,1 0 1,0 0-1,0 0 0,1 0 1,0 1-1,0-1 1,0 1-1,1-1 0,0 1 1,1 13-1,0-19 0,1-1 0,0 0-1,-1 0 1,1 1 0,0-1 0,-1 0 0,1 0-1,0 0 1,0 0 0,0 0 0,0 0 0,0 0 0,0 0-1,0 0 1,0-1 0,0 1 0,1 0 0,-1-1-1,0 1 1,0-1 0,1 1 0,-1-1 0,0 0-1,1 1 1,-1-1 0,0 0 0,1 0 0,-1 0 0,3 0-1,47-2-171,-48 1 120,9 0-609,0-1-1,-1-1 1,1 0-1,17-8 1,19-14-7636,-10 0-7972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6.120"/>
    </inkml:context>
    <inkml:brush xml:id="br0">
      <inkml:brushProperty name="width" value="0.025" units="cm"/>
      <inkml:brushProperty name="height" value="0.025" units="cm"/>
    </inkml:brush>
  </inkml:definitions>
  <inkml:trace contextRef="#ctx0" brushRef="#br0">122 251 3940,'0'0'672,"7"-8"3049,-4 5-3303,28-39 2741,-29 38-2267,0 0 0,-1 0 0,1 0 0,-1 0 0,0 0 0,-1 0 1,1 0-1,0-7 0,-2 10-748,0 0 1,1 0 0,-1 0-1,0 1 1,0-1 0,0 0-1,0 0 1,0 1 0,0-1-1,0 1 1,0-1-1,0 1 1,0-1 0,0 1-1,0 0 1,-1-1 0,1 1-1,0 0 1,0 0-1,0 0 1,0 0 0,-1 0-1,1 0 1,0 0 0,-2 1-1,-33 1 324,30-1-430,0 1 1,1 0-1,-1 0 0,0 1 1,1-1-1,-1 1 0,1 1 1,0-1-1,0 1 1,0 0-1,1 0 0,-1 0 1,1 1-1,-7 9 0,8-10 0,0 0 0,1 0-1,-1 0 1,1 1 0,0-1 0,0 1-1,0 0 1,1 0 0,-1-1-1,1 1 1,1 0 0,-1 0 0,1 0-1,-1 0 1,2 0 0,-1 0-1,0 0 1,3 9 0,-2-12-28,-1-1 0,1 1-1,0-1 1,0 0 0,0 0 0,0 1 0,0-1 0,0 0 0,0 0 0,0 0 0,1 0 0,-1 0-1,0 0 1,1 0 0,-1-1 0,1 1 0,-1 0 0,1-1 0,-1 1 0,1-1 0,-1 0 0,1 1-1,-1-1 1,1 0 0,0 0 0,-1 0 0,1 0 0,2-1 0,2 1 53,1-1 1,0 1-1,-1-2 0,1 1 1,11-5-1,2-4 78,-1-1-1,0 0 0,-1-2 1,0 0-1,-1-1 1,-1-1-1,0-1 1,-1 0-1,-1 0 1,0-2-1,-1 0 1,-1 0-1,-1-1 1,-1-1-1,14-34 1,-19 31 242,-3 16-135,-4 20-388,-11 59-15,8-52 210,2 0 0,0 0 0,0 1 0,2-1 1,1 23-1,0-42-48,1 0-1,-1 0 1,0 0 0,0-1 0,0 1 0,0 0-1,1 0 1,-1 0 0,0-1 0,1 1 0,-1 0-1,1 0 1,-1-1 0,1 1 0,-1 0-1,1-1 1,-1 1 0,1-1 0,0 1 0,-1-1-1,1 1 1,0-1 0,-1 1 0,1-1 0,0 1-1,0-1 1,1 1 0,27-3 235,-22 0-191,0 0 0,0-1-1,0 0 1,-1-1 0,12-6 0,-3-3-9,-2-1 0,0 0 1,20-27-1,-12 15-62,-20 53-482,-14 21 485,9-38 78,1 1 1,0-1 0,0 1-1,2 0 1,-2 13 0,3-23-78,0-1 0,1 1 1,-1-1-1,0 1 1,0-1-1,0 1 0,1-1 1,-1 1-1,0-1 1,1 1-1,-1-1 1,0 1-1,1-1 0,-1 0 1,1 1-1,-1-1 1,1 0-1,-1 1 1,1-1-1,-1 0 0,1 0 1,-1 1-1,1-1 1,-1 0-1,1 0 1,-1 0-1,1 0 0,-1 0 1,1 0-1,-1 0 1,1 0-1,0 0 1,-1 0-1,1 0 0,-1 0 1,1 0-1,-1 0 1,1 0-1,-1 0 1,1-1-1,-1 1 0,1 0 1,-1 0-1,1-1 1,-1 1-1,1 0 1,-1-1-1,1 1 0,-1 0 1,1-1-1,26-18-4186,-16-1-1099,-2-4-3321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6.255"/>
    </inkml:context>
    <inkml:brush xml:id="br0">
      <inkml:brushProperty name="width" value="0.025" units="cm"/>
      <inkml:brushProperty name="height" value="0.025" units="cm"/>
    </inkml:brush>
  </inkml:definitions>
  <inkml:trace contextRef="#ctx0" brushRef="#br0">71 353 12844,'0'0'2499,"3"-10"431,1-1-2012,-1 5-326,-1 0 0,0 0 0,0-1 0,-1 1 0,0-1 0,0 1 0,0-12 0,-1 17-557,0 1 1,0 0-1,0-1 1,0 1 0,0 0-1,0-1 1,0 1 0,0 0-1,0-1 1,0 1-1,0 0 1,0 0 0,0-1-1,-1 1 1,1 0-1,0-1 1,0 1 0,0 0-1,0 0 1,-1-1-1,1 1 1,0 0 0,0 0-1,-1 0 1,1-1 0,0 1-1,0 0 1,-1 0-1,1 0 1,0 0 0,0-1-1,-1 1 1,1 0-1,0 0 1,-1 0 0,1 0-1,0 0 1,-1 0 0,1 0-1,-17 5 397,-11 17-489,23-16 60,1 1 0,0 0 0,0 0 0,0 0 0,1 0 0,0 0 0,0 1 0,1 0 0,0-1 0,0 1 0,1 0 0,0 0 0,0 15 0,16-34 446,2-10-234,-2-1 1,0-1-1,-1-1 1,20-45-1,-21 42-91,-8 98-418,-6-62 311,4 36-54,-3-44 38,0 0 0,1 0 0,-1 0 1,0-1-1,0 1 0,1 0 0,-1 0 0,1 0 0,-1-1 0,1 1 1,-1 0-1,1-1 0,-1 1 0,1 0 0,0-1 0,-1 1 0,1-1 1,0 1-1,-1-1 0,1 1 0,0-1 0,0 1 0,-1-1 0,1 0 0,0 0 1,0 1-1,0-1 0,0 0 0,-1 0 0,1 0 0,0 0 0,0 0 1,0 0-1,0 0 0,0 0 0,0 0 0,-1 0 0,1-1 0,0 1 1,0 0-1,0 0 0,-1-1 0,1 1 0,0-1 0,1 0 0,6-4 124,-1 0-1,1 0 1,-1-1-1,0 0 0,0 0 1,-1-1-1,0 0 0,0 0 1,8-14-1,42-75 293,-55 94-417,12-27 74,0-1 1,-2 0 0,12-55 0,-25 117-122,-2 0 1,-1 0-1,-9 32 1,5-23 48,-6 51 0,13-70 12,1 0 0,0 0 0,2 0 0,1 0 0,0 0 0,2 0 1,1 0-1,0-1 0,1 0 0,15 32 0,-16-42 2,1-1 14,-1 1-1,-1 0 0,0 0 1,0 0-1,-1 1 0,0-1 0,1 22 1,-4-33-23,0 0 0,0 1 0,0-1 0,0 0 0,0 1 0,0-1 0,0 0 0,0 1 0,0-1 0,0 0 0,0 0 0,-1 1 0,1-1 0,0 0 0,0 1 0,0-1 0,0 0 0,-1 0 0,1 1 0,0-1 0,0 0 0,-1 0 0,1 1 0,0-1 0,0 0 0,-1 0 0,1 0 0,0 1 0,-1-1 0,1 0 0,0 0 0,-1 0 0,1 0 0,0 0 0,-1 0 0,1 0 0,-18-3 195,-12-16 31,22 8-218,0-1 0,1 0 0,1 0 0,0-1-1,0 1 1,2-1 0,-1-1 0,2 1 0,-1 0 0,2-1 0,0 0 0,1 0 0,0 1 0,1-16 0,1 24-83,0 0 1,0 0-1,0-1 0,0 1 1,1 0-1,0 0 0,0 0 1,0 1-1,1-1 0,0 0 1,-1 1-1,2 0 0,-1 0 1,0 0-1,1 0 0,0 0 1,0 1-1,0-1 0,6-3 1,11-6-740,0 1 0,1 0 0,25-8-1,-2 0-899,14-10-4005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7.645"/>
    </inkml:context>
    <inkml:brush xml:id="br0">
      <inkml:brushProperty name="width" value="0.025" units="cm"/>
      <inkml:brushProperty name="height" value="0.025" units="cm"/>
    </inkml:brush>
  </inkml:definitions>
  <inkml:trace contextRef="#ctx0" brushRef="#br0">40 100 10282,'0'0'1206,"-1"-10"748,-1-38 960,1 7 4080,13 292-4059,0 2-2037,-9-94-658,-20-176 406,8-7-607,1 0-1,1-1 0,1 1 0,1-1 1,1-1-1,-1-31 0,4-13-262,7-70-1,-5 124 179,1 0 0,0 0 0,1 0 0,1 1 0,1-1 0,10-24 0,-12 35 39,-1 0 0,1 0 1,0 1-1,0-1 0,0 1 0,0 0 0,1-1 0,0 2 0,0-1 1,0 0-1,0 1 0,1 0 0,-1 0 0,1 0 0,0 0 1,0 1-1,0 0 0,0 0 0,0 0 0,1 1 0,-1 0 1,0 0-1,6-1 0,-2 2 1,0 0-1,0 0 1,0 1 0,0 0 0,0 0-1,-1 1 1,1 1 0,-1-1 0,1 1 0,13 7-1,-20-9 8,1 1 0,-1-1-1,0 1 1,1 0 0,-1-1-1,0 1 1,0 0 0,0 0-1,-1 0 1,1 1 0,0-1-1,-1 0 1,1 1 0,-1-1-1,0 1 1,0-1 0,0 1-1,0 0 1,0-1 0,-1 1-1,1 0 1,-1 0 0,0-1-1,0 1 1,0 0 0,0 0-1,0 0 1,0-1 0,-1 1-1,0 0 1,1 0 0,-1-1-1,0 1 1,0-1 0,0 1-1,-1-1 1,1 1 0,-3 2-1,-4 9 20,-1-1 0,-1 0 0,0-1 0,-1 0 0,0-1 0,-20 16 0,23-21-6,0 1 0,0-1 0,-1-1 1,0 0-1,0 0 0,0 0 0,0-1 0,-1-1 0,0 1 1,0-2-1,-13 3 0,22-5-46,0 0 0,1 0 0,-1 0 0,0 0 0,1 0 0,-1 0 0,0 0 0,1-1 0,-1 1 0,0 0 0,1 0 0,-1-1 0,0 1 0,1-1 0,-1 1 0,0 0-1,1-1 1,-1 1 0,1-1 0,-1 1 0,1-1 0,-1 1 0,1-1 0,0 0 0,-1 1 0,1-1 0,0 1 0,-1-1 0,1 0 0,0 1 0,0-1 0,-1 0 0,1 0 0,0 1 0,0-1 0,0 0 0,0 1 0,0-1 0,0 0 0,0 0 0,0 1 0,0-1 0,1 0 0,-1 1 0,0-1 0,0 0 0,1 0 0,0-3-310,0-1 0,1 1 1,-1 0-1,1 0 0,0 0 1,0 0-1,3-4 0,3-1-543,0 0 0,0 0 0,1 1-1,1 0 1,-1 1 0,1 0 0,17-9 0,81-31-6278,-94 41 6300,28-11-3328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8.378"/>
    </inkml:context>
    <inkml:brush xml:id="br0">
      <inkml:brushProperty name="width" value="0.025" units="cm"/>
      <inkml:brushProperty name="height" value="0.025" units="cm"/>
    </inkml:brush>
  </inkml:definitions>
  <inkml:trace contextRef="#ctx0" brushRef="#br0">133 148 7751,'0'0'15124,"-9"-4"-14339,7 3-748,0-1 1,0 1 0,-1 0 0,1 0 0,-1 0-1,1 0 1,-1 0 0,1 1 0,-1-1-1,1 1 1,-1 0 0,0 0 0,1 0 0,-6 0-1,6 1-17,-1 1 0,0-1 0,0 1 1,0-1-1,1 1 0,-1 0 0,1 0 0,-1 0 0,1 0 0,0 1 0,0-1 0,0 1 0,0-1 0,0 1 0,1 0 0,-2 3 0,-4 5 82,1 0-1,1 1 1,0-1-1,1 1 0,0 0 1,1 0-1,1 1 1,-3 20-1,5-32-94,0 0 1,0-1-1,-1 1 0,1 0 1,0 0-1,0 0 0,0 0 1,0 0-1,1 0 1,-1 0-1,0 0 0,0 0 1,0 0-1,1-1 0,-1 1 1,1 0-1,-1 0 0,0 0 1,1 0-1,-1-1 0,1 1 1,0 0-1,-1-1 0,1 1 1,0 0-1,-1-1 0,3 2 1,-2-2 11,1 0 0,-1 1 0,1-1 0,-1 0 0,1 0 0,-1 0 0,1-1 0,-1 1 0,1 0 0,-1 0 0,1-1 0,-1 1 0,0-1 0,1 1 0,1-2 0,4-2 102,0 0-1,0 0 1,0-1-1,-1 0 1,8-8-1,-1-1-46,-2 0-1,0 0 0,-1-1 1,0 0-1,-1-1 1,-1 0-1,-1-1 1,0 0-1,-1 0 0,0 0 1,2-20-1,-19 106-184,7-56 115,1 1-1,1-1 1,1 0 0,-1 1-1,2-1 1,1 20 0,-1-32-6,1-1 1,-1 1-1,0-1 1,0 1-1,1-1 1,-1 1-1,0-1 1,1 0-1,-1 1 0,1-1 1,-1 1-1,0-1 1,1 0-1,-1 1 1,1-1-1,-1 0 1,1 0-1,-1 0 1,1 1-1,-1-1 1,1 0-1,-1 0 1,1 0-1,-1 0 1,1 0-1,-1 0 1,1 0-1,0 0 1,-1 0-1,1 0 1,-1 0-1,1 0 0,-1 0 1,1 0-1,-1-1 1,1 1-1,-1 0 1,1 0-1,-1-1 1,1 1-1,-1 0 1,0 0-1,1-1 1,22-13 30,-11 1-76,0 0-1,0 0 1,-1-1-1,-1-1 0,-1 1 1,9-19-1,0-4-247,19-60 0,-50 185-373,9-69 858,0 0 0,1 0-1,0 31 1,2-50-185,1 1 1,0-1 0,0 1 0,0-1 0,0 0 0,0 1-1,0-1 1,0 0 0,0 1 0,1-1 0,-1 0 0,0 1-1,0-1 1,0 0 0,0 1 0,0-1 0,1 0 0,-1 1-1,0-1 1,0 0 0,0 0 0,1 1 0,-1-1 0,0 0-1,0 0 1,1 1 0,-1-1 0,0 0 0,1 0 0,-1 0-1,0 0 1,1 1 0,-1-1 0,0 0 0,1 0 0,-1 0-1,0 0 1,1 0 0,16-6 105,14-17 31,46-69-195,-77 92 42,1-1 1,-1 1-1,0-1 1,1 1 0,-1-1-1,1 1 1,-1 0-1,1-1 1,-1 1 0,1-1-1,0 1 1,-1 0 0,1-1-1,-1 1 1,1 0-1,0 0 1,-1 0 0,1 0-1,0-1 1,-1 1-1,1 0 1,0 0 0,-1 0-1,1 0 1,0 0 0,-1 0-1,1 1 1,0-1-1,-1 0 1,2 1 0,8 18-95,-5 41 116,-4-51-38,3 79 648,-14 177 1,10-260-565,-3 14 124,0 0-1,-8 25 1,10-41-168,1 0 0,-1 0 0,0-1 0,0 1 0,0 0-1,0-1 1,0 1 0,-1-1 0,1 1 0,-1-1 0,0 0 0,1 0 0,-1 0 0,0 0 0,0 0 0,-1 0-1,1 0 1,0 0 0,0-1 0,-1 1 0,1-1 0,-1 0 0,0 0 0,1 0 0,-5 1 0,5-2-5,0-1 1,1 1-1,-1-1 1,0 0-1,0 0 1,0 0-1,1 1 1,-1-2-1,0 1 1,1 0-1,-1 0 1,1 0-1,-1-1 1,1 1-1,0-1 1,-1 1-1,1-1 1,0 0-1,0 1 1,0-1-1,0 0 1,1 0-1,-1 0 1,0 1-1,0-4 1,-14-52-60,12 43-112,1-2-1,0 1 1,1 0-1,1 0 1,0 0-1,1 0 1,1-1-1,0 1 1,1 0-1,1 1 1,7-21-1,-4 20-842,1 0 0,0 0 0,0 1-1,2 1 1,-1-1 0,17-16 0,1 1-3473,-3 1-1751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8.893"/>
    </inkml:context>
    <inkml:brush xml:id="br0">
      <inkml:brushProperty name="width" value="0.025" units="cm"/>
      <inkml:brushProperty name="height" value="0.025" units="cm"/>
    </inkml:brush>
  </inkml:definitions>
  <inkml:trace contextRef="#ctx0" brushRef="#br0">20 39 10698,'0'0'9828,"2"10"-8547,-2 15-639,0 0 1,-2 0-1,0 0 0,-2 0 0,-8 31 0,10-51-480,34-35 1082,4-25-1148,-26 38-145,0 0 0,2 1 0,0 1 0,0 0 0,18-15 0,-29 29 41,0 0 0,0 0 0,0 0 1,0 0-1,1 0 0,-1 0 0,0 0 0,1 0 0,-1 1 0,1-1 0,-1 1 1,1-1-1,-1 1 0,1 0 0,-1-1 0,1 1 0,2 0 0,-3 0 5,0 1 0,-1-1 0,1 0-1,0 1 1,0-1 0,-1 1 0,1-1 0,0 1-1,-1-1 1,1 1 0,-1 0 0,1-1 0,0 1-1,-1 0 1,0-1 0,1 1 0,-1 0 0,1 0-1,-1-1 1,0 1 0,1 0 0,-1 0 0,0 1-1,2 7 4,-1 1 0,0-1 0,-1 1 0,-1 15 0,1-9 32,-1 69 817,1-84-838,0-1 0,0 0 1,1 0-1,-1 1 0,0-1 0,0 0 0,0 0 1,1 0-1,-1 1 0,0-1 0,0 0 0,1 0 0,-1 0 1,0 0-1,0 0 0,1 0 0,-1 1 0,0-1 1,0 0-1,1 0 0,-1 0 0,0 0 0,1 0 0,-1 0 1,0 0-1,0 0 0,1 0 0,-1 0 0,0-1 1,1 1-1,-1 0 0,0 0 0,0 0 0,1 0 0,-1 0 1,0 0-1,0 0 0,1-1 0,-1 1 0,0 0 1,0 0-1,0 0 0,1-1 0,-1 1 0,0 0 0,0 0 1,0-1-1,0 1 0,1-1 0,13-10 76,45-61 65,-40 47-406,2 0 1,39-37-1,-39 51-51,-21 11 300,1 0-1,-1 0 1,1 0 0,-1 0 0,1 0 0,-1 1 0,0-1 0,1 0 0,-1 0 0,1 0-1,-1 1 1,0-1 0,1 0 0,-1 1 0,0-1 0,1 0 0,-1 1 0,0-1-1,1 0 1,-1 1 0,0-1 0,0 1 0,1-1 0,-1 0 0,0 1 0,0-1 0,0 1-1,0 0 1,1 45 25,-2-35 25,-17 55 1151,18-65-972,18-14-1313,-6 5-5494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9.765"/>
    </inkml:context>
    <inkml:brush xml:id="br0">
      <inkml:brushProperty name="width" value="0.025" units="cm"/>
      <inkml:brushProperty name="height" value="0.025" units="cm"/>
    </inkml:brush>
  </inkml:definitions>
  <inkml:trace contextRef="#ctx0" brushRef="#br0">42 270 17424,'0'0'4858,"-3"8"-3368,-10 27-657,12-34-804,1 0 1,0 0-1,0 0 1,-1-1 0,1 1-1,0 0 1,0 0-1,0 0 1,0 0-1,0 0 1,0-1 0,0 1-1,1 0 1,-1 0-1,0 0 1,0 0-1,1 0 1,-1-1 0,0 1-1,1 0 1,-1 0-1,1-1 1,-1 1 0,1 0-1,-1-1 1,1 1-1,0 0 1,-1-1-1,1 1 1,0-1 0,-1 1-1,1-1 1,0 0-1,0 1 1,0-1 0,-1 1-1,1-1 1,0 0-1,0 0 1,0 0-1,0 1 1,-1-1 0,1 0-1,0 0 1,0 0-1,0 0 1,0-1 0,1 1-1,1 0-18,0 0 0,0 0 0,0 0 0,1-1-1,-1 1 1,0-1 0,0 0 0,0 0 0,-1 0 0,1 0 0,0 0 0,3-2-1,-3-3 9,1 1 0,-1 0 0,0-1 0,-1 0-1,1 1 1,-1-1 0,0 0 0,-1 0 0,1 0 0,-1-1-1,0-6 1,-1 11-13,1-1-1,-1 0 1,0 0 0,-1 0 0,1 0-1,0 0 1,-1 0 0,0 1-1,1-1 1,-1 0 0,-2-4-1,2 6-7,0 0-1,0 0 0,1 0 0,-1 0 1,0 0-1,0 0 0,0 0 0,0 1 0,0-1 1,0 0-1,0 1 0,0-1 0,0 1 1,-1-1-1,1 1 0,0 0 0,0-1 0,0 1 1,-1 0-1,1 0 0,0 0 0,0 0 1,0 0-1,-1 0 0,1 0 0,0 0 1,0 1-1,-2-1 0,1 1-8,0 0 0,-1 0 1,1 0-1,0 1 0,0-1 0,0 1 0,0-1 0,0 1 1,0 0-1,1-1 0,-1 1 0,0 0 0,1 0 0,0 0 1,-1 1-1,1-1 0,-1 2 0,-19 46 6,18-41-3,-1 0 29,0 0-1,1 0 1,0 1 0,1-1 0,0 1 0,0 0 0,1 0-1,0 0 1,2 18 0,-1-27-16,1 1-1,0-1 1,0 0 0,0 0-1,0 0 1,0 0 0,0 0 0,0 0-1,0 0 1,0 0 0,0-1-1,1 1 1,-1 0 0,0-1 0,1 1-1,-1-1 1,0 1 0,1-1-1,-1 1 1,1-1 0,-1 0-1,0 0 1,1 0 0,-1 0 0,1 0-1,-1 0 1,1 0 0,-1 0-1,3-1 1,43-10 94,-37 6-87,-1-1-1,1 0 0,-1 0 1,0-1-1,0 0 0,-1 0 1,14-16-1,44-66 48,-64 90-88,-1 9-34,-2 9-21,-3-3 105,2-12-18,0 1 0,1-1 0,0 1 0,0-1 0,0 1 1,0 0-1,1 0 0,0 0 0,0-1 0,0 1 0,1 6 0,0-11 3,0 1-1,0-1 1,0 1-1,0-1 1,0 1 0,0-1-1,0 0 1,0 0-1,0 1 1,0-1-1,1 0 1,-1 0-1,0 0 1,0 0-1,0 0 1,0 0 0,0-1-1,0 1 1,0 0-1,0-1 1,0 1-1,0 0 1,0-1-1,0 1 1,0-1-1,0 1 1,0-1 0,-1 0-1,2 0 1,28-21 73,-11 4-86,-1-2 1,-1 0-1,-1-1 1,-1-1-1,0 0 0,-2-1 1,-1 0-1,-1-1 1,0-1-1,-2 0 1,-1 0-1,8-47 0,-29 145 161,7-45-32,1-1 0,1 1 0,2 0 0,1 47 0,2-71-123,-1-1 0,1 1 0,0-1 0,0 0 1,1 1-1,-1-1 0,1 0 0,-1 0 0,1 0 0,0 0 1,0 0-1,0 0 0,1 0 0,-1-1 0,1 1 0,-1-1 1,1 0-1,0 1 0,0-1 0,0-1 0,0 1 0,0 0 1,0-1-1,1 1 0,-1-1 0,0 0 0,1 0 0,-1-1 1,1 1-1,-1-1 0,8 1 0,-11-1-3,1 0-1,-1 0 1,0 0-1,0 0 1,1 0-1,-1 0 1,0 0-1,0 0 1,1 0-1,-1 0 1,0 0-1,0-1 1,1 1-1,-1 0 1,0 0-1,0 0 1,1 0-1,-1 0 1,0 0-1,0-1 1,0 1-1,1 0 1,-1 0-1,0 0 1,0-1-1,0 1 1,0 0-1,1 0 1,-1-1-1,0 1 1,0 0-1,0 0 1,0-1-1,0 1 1,0 0-1,0 0 1,0-1-1,0 1 1,0 0-1,0 0 1,0-1-1,0 1 0,-6-16-80,-13-11-31,-71-43-615,55 43 907,-41-37 0,76 63-167,0 1 1,0 0-1,0 0 0,0-1 1,-1 1-1,1 0 0,0-1 1,0 1-1,0 0 0,0 0 1,1-1-1,-1 1 0,0 0 1,0 0-1,0-1 0,0 1 1,0 0-1,0 0 0,0-1 1,0 1-1,0 0 0,1 0 1,-1-1-1,0 1 0,0 0 1,0 0-1,0 0 0,1-1 1,-1 1-1,0 0 0,0 0 1,1 0-1,-1 0 0,0 0 1,0 0-1,1-1 0,-1 1 1,0 0-1,0 0 0,1 0 1,-1 0-1,0 0 0,0 0 1,1 0-1,-1 0 0,0 0 1,0 0-1,1 0 0,-1 0 1,0 0-1,1 0 0,-1 0 1,0 1-1,0-1 0,1 0 1,24-2 400,-21 2-377,51-2-474,-28 1-803,-1 0-1,1-2 1,42-9 0,-22-4-4741</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10.622"/>
    </inkml:context>
    <inkml:brush xml:id="br0">
      <inkml:brushProperty name="width" value="0.025" units="cm"/>
      <inkml:brushProperty name="height" value="0.025" units="cm"/>
    </inkml:brush>
  </inkml:definitions>
  <inkml:trace contextRef="#ctx0" brushRef="#br0">37 133 8360,'-2'0'435,"1"0"1,0 0-1,0 0 0,0 0 1,-1 1-1,1-1 0,0 0 1,0 1-1,0-1 0,0 1 1,0-1-1,0 1 0,0 0 0,0-1 1,0 1-1,0 0 0,0 0 1,0 0-1,0 0 0,0 0 1,-1 1-1,-8 31 2788,9-22-2659,0 0 0,1 0 0,0 0 0,3 15 0,-2-25-519,-1-1 0,0 1 0,0-1 1,1 1-1,-1-1 0,0 1 0,1-1 0,-1 1 0,0-1 0,1 0 1,-1 1-1,1-1 0,-1 0 0,1 1 0,-1-1 0,0 0 0,1 1 1,-1-1-1,1 0 0,0 0 0,-1 0 0,1 0 0,-1 1 0,1-1 1,-1 0-1,1 0 0,-1 0 0,1 0 0,0 0 0,-1 0 0,1 0 0,-1-1 1,1 1-1,-1 0 0,1 0 0,-1 0 0,1 0 0,-1-1 0,1 1 1,-1 0-1,2-1 0,22-12 787,6-14-340,-1 0 0,-2-2-1,46-62 1,-40 49-153,-32 40-323,0 0 1,1 0-1,-1 0 0,0 1 0,1-1 1,-1 1-1,1-1 0,0 1 0,-1-1 1,1 1-1,0 0 0,0 0 0,0 0 1,0 0-1,0 0 0,0 0 0,4 0 0,-5 1-14,0 0-1,0 1 0,-1-1 0,1 1 0,0-1 1,0 1-1,0-1 0,0 1 0,-1-1 0,1 1 1,0 0-1,-1 0 0,1-1 0,0 1 0,-1 0 0,1 0 1,-1 0-1,1-1 0,-1 1 0,0 0 0,1 0 1,-1 0-1,0 0 0,0 0 0,1 0 0,-1 1 1,2 15-19,0-1 1,-1 0 0,-2 25 0,0-24 103,0 73-55,23-108 155,17-39-89,-23 32-88,1 0 1,1 2-1,35-37 0,-53 60-16,1-1 0,-1 0 0,1 1 0,-1-1 0,1 1 0,-1-1 0,1 1 0,-1-1 0,1 1 0,-1-1 0,1 1 0,0-1 0,-1 1 0,1 0 0,0 0 0,0-1 0,-1 1 0,1 0 0,0 0 0,0 0 0,-1-1 0,1 1 0,0 0 0,0 0 0,-1 0 0,1 1 0,0-1 0,0 0 0,-1 0 0,1 0 0,0 0 0,-1 1 0,1-1 0,1 1 0,-1 1-3,0-1 1,0 1-1,0 0 1,0 0-1,0 0 1,-1 0-1,1 0 1,-1 0-1,1-1 1,-1 1-1,0 0 1,0 4-1,-5 63-12,-6-33 44,-4 19 8,46-84-3662,-1-1-2664,-12 12 67,1 1-2437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11.603"/>
    </inkml:context>
    <inkml:brush xml:id="br0">
      <inkml:brushProperty name="width" value="0.025" units="cm"/>
      <inkml:brushProperty name="height" value="0.025" units="cm"/>
    </inkml:brush>
  </inkml:definitions>
  <inkml:trace contextRef="#ctx0" brushRef="#br0">8 418 12107,'0'0'9375,"0"8"-8014,0-7-1344,-1 2 110,1 0 0,0 0 1,0 0-1,0 0 1,0 0-1,1-1 0,-1 1 1,1 0-1,1 3 1,-2-5-82,1 0-1,0 0 1,0 0 0,-1 0 0,1-1 0,0 1-1,0 0 1,0 0 0,0-1 0,0 1 0,0-1 0,0 1-1,0-1 1,0 1 0,0-1 0,0 0 0,0 1 0,0-1-1,0 0 1,1 0 0,-1 0 0,0 0 0,0 0 0,0 0-1,0 0 1,0 0 0,1-1 0,-1 1 0,0 0 0,0 0-1,0-1 1,0 1 0,0-1 0,0 1 0,0-1 0,0 0-1,1 0 1,3-2 9,0-1 0,0 1-1,0-1 1,0 0 0,0 0-1,-1-1 1,0 1 0,0-1 0,0 0-1,-1 0 1,1 0 0,-1-1-1,0 1 1,-1-1 0,1 1 0,-1-1-1,0 0 1,-1 0 0,1 0 0,-1 0-1,0 0 1,-1-1 0,0 1-1,0 0 1,0 0 0,-1 0 0,-1-10-1,2 15-59,-1 0 0,1 0 0,-1 0 0,1 0 0,0 0-1,-1 1 1,0-1 0,1 0 0,-1 0 0,1 0 0,-1 1 0,0-1-1,0 0 1,1 1 0,-1-1 0,0 1 0,0-1 0,0 1-1,0-1 1,0 1 0,0 0 0,0-1 0,1 1 0,-1 0 0,0 0-1,0 0 1,0-1 0,0 1 0,0 0 0,0 0 0,0 0 0,0 1-1,0-1 1,0 0 0,0 0 0,0 1 0,0-1 0,0 0 0,0 1-1,0-1 1,0 1 0,0-1 0,1 1 0,-1-1 0,-1 2 0,-2 1-17,0 0 1,0 0 0,1 0 0,-1 1 0,1 0 0,0-1-1,0 1 1,-3 5 0,-3 9 10,1 0-1,-12 37 0,17-47 5,1 0-1,0 0 0,1 0 1,0 0-1,0 0 0,1 0 0,0 1 1,0-1-1,3 16 0,-2-23-15,0 0 0,0 1 0,0-1 0,0 0 0,0 0 0,0 0 0,0 0 0,0 0 0,0 0 0,0 0 0,1 0 0,-1 0 0,0 0 0,1-1 0,-1 1-1,1 0 1,-1-1 0,1 0 0,-1 1 0,1-1 0,-1 0 0,1 1 0,-1-1 0,1 0 0,-1 0 0,1 0 0,-1-1 0,1 1 0,1-1 0,4 1-277,0-1-1,0 0 1,0-1 0,0 0-1,9-4 1,-3-1-421,0 0 0,-1-1 0,0-1 0,-1 0 0,0-1 0,0 0 0,-1 0 0,0-1 0,-1-1 0,0 1 0,-1-2 0,0 1 0,-1-1 0,0 0 0,7-20 1,-3 4 256,-2 0 1,9-41 0,-11 30 2478,3-44 1,-18 115 4360,-33 168-4055,35-153-1611,-1 73 0,11-114-577,4-12 46,6-13 21,10-60-170,-19 59-341,0 0 0,18-37 1,-21 56 311,0 0 0,0 0 0,0 0 0,1 0-1,-1 1 1,1-1 0,-1 1 0,1 0 0,0 0 0,-1 0 0,1 0 0,0 0 0,0 1 0,0-1 0,-1 1-1,1-1 1,0 1 0,0 0 0,0 0 0,0 1 0,5 0 0,-3 0 19,-1-1 1,1 0-1,0-1 1,0 1-1,-1-1 0,1 0 1,0 0-1,-1 0 1,6-2-1,-2-2 15,-1-1 1,0 1-1,-1-1 0,1 0 0,-1-1 1,0 0-1,-1 0 0,1 0 0,-1 0 1,-1-1-1,8-15 0,-7 11 81,-1-1 0,0 1 0,0-1 0,-2 0 0,1 0 0,-1 0 0,-1-19 0,0 30-96,-1 0 0,0 1 1,0-1-1,-1 0 1,1 0-1,0 0 1,-1 0-1,1 0 0,-1 0 1,0 0-1,1 1 1,-1-1-1,0 0 0,0 1 1,0-1-1,-2-2 1,2 4-22,0-1 1,0 0 0,0 1 0,0-1-1,0 0 1,0 1 0,0 0-1,0-1 1,0 1 0,0-1-1,0 1 1,0 0 0,-1 0 0,1 0-1,0 0 1,0 0 0,0 0-1,-1 0 1,-1 0 0,0 1-14,-1 0 0,0 0 0,1 1 0,0-1 1,-1 1-1,1 0 0,0 0 0,0 0 0,0 0 0,0 1 0,0-1 1,0 1-1,1-1 0,-5 7 0,-12 20 82,-27 54 0,40-71 39,1 1 0,0-1 0,1 1 1,1 0-1,0 0 0,0 0 0,0 22 0,3-33-101,0 0 0,0-1 1,0 1-1,0-1 0,0 1 0,1-1 0,-1 1 0,0-1 1,1 1-1,-1-1 0,1 1 0,0-1 0,-1 0 0,1 1 0,0-1 1,0 0-1,0 0 0,0 1 0,0-1 0,0 0 0,0 0 1,0 0-1,1 0 0,-1 0 0,0-1 0,2 2 0,1-1 17,0 0 0,0 0 0,-1 0 0,1 0 0,0-1 0,0 0 0,0 0 0,0 0 0,0 0 0,5-1 0,7-2 33,0-1 0,-1 0 0,1-1 0,16-9 0,5-5-180,-29 14 7,0 0 0,0 0-1,1 1 1,-1 0 0,1 1 0,0 0-1,1 0 1,17-2 0,-26 6 115,0-1 1,0 1-1,-1 0 1,1-1-1,0 1 1,0 0-1,-1 0 1,1 0-1,0-1 1,-1 1-1,1 0 1,0 0-1,-1 0 1,0 0-1,1 0 1,-1 0-1,0 0 1,1 1-1,-1-1 1,0 0-1,0 0 1,0 0-1,0 0 1,0 0-1,0 0 1,0 0-1,-1 2 1,0 36 106,0-38-110,-6 29 42,-2 14 12,32-79-3481,-14 25 1445,5-10-1808,4-2-2200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11.947"/>
    </inkml:context>
    <inkml:brush xml:id="br0">
      <inkml:brushProperty name="width" value="0.025" units="cm"/>
      <inkml:brushProperty name="height" value="0.025" units="cm"/>
    </inkml:brush>
  </inkml:definitions>
  <inkml:trace contextRef="#ctx0" brushRef="#br0">192 51 15150,'0'0'6663,"-10"0"-4832,3 0-1685,-1-1-1,0 1 1,1 1 0,-1 0 0,1 0 0,-1 0-1,1 1 1,0 0 0,-1 0 0,1 1 0,0 0-1,0 0 1,1 1 0,-1 0 0,-7 6 0,7-4-17,1 1 1,-1 0-1,1 0 1,1 0 0,-6 10-1,8-14-72,1 1-1,1-1 1,-1 1 0,0 0-1,1 0 1,0 0-1,0 0 1,0 0-1,0 0 1,1 0-1,-1 0 1,1 0-1,1 8 1,-1-11-52,1 1 0,0-1-1,0 1 1,0-1 0,0 0-1,0 0 1,0 1 0,0-1 0,0 0-1,1 0 1,-1 0 0,0 0 0,1 0-1,-1-1 1,1 1 0,-1 0 0,1 0-1,-1-1 1,1 1 0,-1-1 0,1 0-1,0 1 1,-1-1 0,1 0 0,-1 0-1,1 0 1,0 0 0,-1 0 0,1-1-1,0 1 1,-1 0 0,4-2-1,2 1 15,1 0 0,-1-1 0,0 0 0,0 0 0,0-1-1,8-3 1,-7 0-2,1 1-1,-1-1 0,-1-1 0,1 1 1,-1-1-1,0-1 0,-1 1 0,1-1 1,-2 0-1,1-1 0,-1 1 1,0-1-1,-1 0 0,0 0 0,0-1 1,-1 1-1,-1-1 0,1 0 0,-1 0 1,1-19-1,-4 29-20,1-1 0,0 1 0,0-1 0,0 1-1,0-1 1,0 1 0,-1-1 0,1 1 0,0-1 0,0 1 0,-1-1 0,1 1 0,0-1 0,-1 1 0,1 0-1,-1-1 1,1 1 0,0 0 0,-1-1 0,1 1 0,-1 0 0,1-1 0,-1 1 0,1 0 0,-1 0-1,1-1 1,-1 1 0,1 0 0,-1 0 0,1 0 0,-1 0 0,0 0 0,1 0 0,-1 0 0,1 0-1,-1 0 1,1 0 0,-1 0 0,1 0 0,-1 0 0,1 1 0,-1-1 0,1 0 0,-1 0 0,1 1-1,-1-1 1,-25 14-556,23-9 268,0-1 1,-1 1-1,2 0 0,-1 0 0,1 0 0,-1 0 1,-1 7-1,4-11 69,-1 0 0,1 1 0,-1-1-1,1 0 1,-1 0 0,1 0 0,0 0 0,-1 0 0,1 1 0,0-1 0,0 0 0,0 0 0,0 0 0,0 0 0,0 1 0,0-1-1,1 0 1,-1 0 0,0 0 0,1 0 0,-1 1 0,1-1 0,-1 0 0,1 0 0,-1 0 0,1 0 0,0 0 0,-1 0 0,1 0-1,0-1 1,0 1 0,0 0 0,0 0 0,0-1 0,0 1 0,0 0 0,0-1 0,1 2 0,20 0-4496,7-2-1121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12.307"/>
    </inkml:context>
    <inkml:brush xml:id="br0">
      <inkml:brushProperty name="width" value="0.025" units="cm"/>
      <inkml:brushProperty name="height" value="0.025" units="cm"/>
    </inkml:brush>
  </inkml:definitions>
  <inkml:trace contextRef="#ctx0" brushRef="#br0">138 206 10442,'0'0'9022,"-11"3"-7298,4-1-1506,0 0 0,1 1 0,-1-1 0,0 1 0,1 1 0,-1-1 0,1 1 0,0 0 0,1 0 0,-1 1 0,1 0 0,-1 0 0,1 0 0,1 1 0,-1-1 0,1 1 0,0 0 0,0 1 0,1-1 0,0 1 0,0-1 0,1 1 0,-1 0 0,-1 14 1,3-21-206,1 1 1,0-1-1,0 1 1,0 0-1,0-1 1,0 1-1,0 0 1,0-1 0,0 1-1,0 0 1,0-1-1,0 1 1,1 0-1,-1-1 1,0 1-1,0-1 1,1 1 0,-1 0-1,0-1 1,1 1-1,-1-1 1,0 1-1,1-1 1,-1 1-1,1-1 1,-1 1 0,1-1-1,-1 0 1,1 1-1,-1-1 1,2 1-1,22-3 192,-17 0-156,-1 0 0,0-1 1,0 0-1,0 0 0,10-8 1,3-7 29,0-1 1,-1-2-1,-1 1 1,-1-2 0,16-27-1,-24 35-49,0-1 1,-1 1-1,-1-1 0,0-1 0,-1 1 0,-1-1 1,0 0-1,-1 0 0,2-28 0,-5 44-31,0 0-1,0 0 1,0 0 0,0-1 0,0 1-1,0 0 1,0 0 0,0 0-1,0 0 1,0 0 0,0-1-1,0 1 1,0 0 0,0 0-1,0 0 1,0 0 0,0-1-1,0 1 1,0 0 0,0 0-1,0 0 1,-1 0 0,1 0-1,0-1 1,0 1 0,0 0-1,0 0 1,0 0 0,0 0-1,0 0 1,-1 0 0,1 0-1,0-1 1,0 1 0,0 0-1,0 0 1,0 0 0,-1 0-1,1 0 1,0 0 0,0 0-1,0 0 1,0 0 0,-1 0-1,1 0 1,0 0 0,0 0-1,0 0 1,-1 0 0,-8 7-44,-7 12 7,13-13 12,-61 110 503,58-103-345,1-1 0,0 1 0,1 1-1,1-1 1,0 0 0,1 1-1,-2 21 1,4-33-131,0 0 0,0 0 1,1 0-1,-1 0 0,0 1 0,1-1 0,-1 0 1,1 0-1,0 0 0,0 0 0,0 0 0,0-1 1,0 1-1,0 0 0,0 0 0,0-1 0,1 1 0,-1 0 1,1-1-1,-1 0 0,1 1 0,3 1 0,-1-1-2,0 0 1,0 0-1,0-1 0,1 1 0,-1-1 0,1 0 0,-1-1 0,1 1 0,-1-1 0,8 0 0,-2 0-609,0-1 0,0 0 0,0-1 0,13-4-1,-17 5-688,1-2 0,-1 1 0,0-1-1,0 0 1,0 0 0,5-4-1,6-8-5229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12.677"/>
    </inkml:context>
    <inkml:brush xml:id="br0">
      <inkml:brushProperty name="width" value="0.025" units="cm"/>
      <inkml:brushProperty name="height" value="0.025" units="cm"/>
    </inkml:brush>
  </inkml:definitions>
  <inkml:trace contextRef="#ctx0" brushRef="#br0">131 0 11915,'0'0'14889,"-10"3"-13576,-54 25-106,59-25-1126,0 0-1,1 0 1,-1 0-1,1 0 0,0 1 1,0-1-1,0 1 1,1 0-1,-1 0 0,1 1 1,0-1-1,0 1 1,-3 5-1,12-8-42,-1-1-1,0-1 0,0 1 1,1-1-1,-1 1 0,10-2 1,66-17-523,-65 13 129,1 1 0,-1 0 1,1 2-1,20-2 0,-37 4 366,0 0-1,1 0 1,-1 0-1,0 0 1,1 1-1,-1-1 1,0 0-1,1 0 0,-1 0 1,0 0-1,0 1 1,1-1-1,-1 0 1,0 0-1,0 0 1,1 1-1,-1-1 1,0 0-1,0 1 1,0-1-1,1 0 1,-1 0-1,0 1 1,0-1-1,0 0 0,0 1 1,0-1-1,0 0 1,0 1-1,0-1 1,0 0-1,0 1 1,0-1-1,0 0 1,0 1-1,0-1 1,0 1-1,0-1 1,0 0-1,0 0 1,0 1-1,0-1 0,0 0 1,-1 1-1,1-1 1,0 0-1,0 1 1,0-1-1,-1 0 1,1 0-1,0 1 1,0-1-1,-1 0 1,-11 18 546,-64 53 1911,68-65-2384,0 0-1,-1 0 0,1-1 1,-1 0-1,0 0 0,-1-1 1,1 0-1,-12 2 0,2-4-1112,9-8-6449,7-2 240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6.479"/>
    </inkml:context>
    <inkml:brush xml:id="br0">
      <inkml:brushProperty name="width" value="0.025" units="cm"/>
      <inkml:brushProperty name="height" value="0.025" units="cm"/>
    </inkml:brush>
  </inkml:definitions>
  <inkml:trace contextRef="#ctx0" brushRef="#br0">1 1 21236,'0'0'9321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17.174"/>
    </inkml:context>
    <inkml:brush xml:id="br0">
      <inkml:brushProperty name="width" value="0.025" units="cm"/>
      <inkml:brushProperty name="height" value="0.025" units="cm"/>
    </inkml:brush>
  </inkml:definitions>
  <inkml:trace contextRef="#ctx0" brushRef="#br0">4 27 10666,'-3'0'6292,"12"0"-2317,35 0-941,63-3-2359,53-11 337,-96 9-4243,-18 1-9706,-74 8 7455</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17.529"/>
    </inkml:context>
    <inkml:brush xml:id="br0">
      <inkml:brushProperty name="width" value="0.025" units="cm"/>
      <inkml:brushProperty name="height" value="0.025" units="cm"/>
    </inkml:brush>
  </inkml:definitions>
  <inkml:trace contextRef="#ctx0" brushRef="#br0">109 53 5125,'0'0'4388,"-68"25"-1826,46-16-255,9 1 31,7-4-737,6-4-704,13-2-160,18 0 128,11 0-161,7-8-447,9-6-193,2 0-64,-1 1-641,-4-3-1505,-9 4-1345,-11-2-994,-10 0-1985</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17.860"/>
    </inkml:context>
    <inkml:brush xml:id="br0">
      <inkml:brushProperty name="width" value="0.025" units="cm"/>
      <inkml:brushProperty name="height" value="0.025" units="cm"/>
    </inkml:brush>
  </inkml:definitions>
  <inkml:trace contextRef="#ctx0" brushRef="#br0">54 7 7847,'0'0'3321,"10"-1"-1469,4 0-1399,4-2 491,1 2-1,0 0 0,0 1 0,32 5 1,-48-5-818,0 1 1,0-1 0,1 1-1,-1 0 1,0-1 0,0 2-1,0-1 1,0 0 0,0 0-1,-1 1 1,1 0 0,0-1-1,-1 1 1,1 0 0,-1 1-1,1-1 1,-1 0 0,0 1-1,0-1 1,0 1 0,-1-1-1,1 1 1,0 0 0,-1 0-1,0 0 1,0 0 0,1 0-1,-2 0 1,1 0 0,0 0-1,-1 0 1,1 0 0,-1 1-1,0-1 1,0 0 0,-1 0-1,0 5 1,-1 1 97,0-1 0,-1 0 0,0 0 0,-1 0 0,1-1 1,-2 1-1,1-1 0,-1 0 0,0 0 0,0 0 0,-1-1 0,-10 10 0,-12 9-100,-46 32 0,59-47-87,-2 3-558,-28 19-279,15-23-8828</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18.870"/>
    </inkml:context>
    <inkml:brush xml:id="br0">
      <inkml:brushProperty name="width" value="0.025" units="cm"/>
      <inkml:brushProperty name="height" value="0.025" units="cm"/>
    </inkml:brush>
  </inkml:definitions>
  <inkml:trace contextRef="#ctx0" brushRef="#br0">32 178 13869,'0'0'7671,"-4"12"-7057,-4 17-361,2 0 0,1 0 0,1 0 0,0 43 0,4-60-184,-1-4 83,1 0 0,0 0 1,1 0-1,0-1 0,3 16 0,-3-22-87,-1 1 1,1-1 0,0 0-1,-1 1 1,1-1 0,0 0-1,0 0 1,0 0-1,0 1 1,0-1 0,0 0-1,0 0 1,0 0 0,0-1-1,0 1 1,1 0-1,-1 0 1,0-1 0,1 1-1,-1 0 1,1-1 0,-1 0-1,0 1 1,1-1 0,-1 0-1,1 1 1,-1-1-1,1 0 1,-1 0 0,1 0-1,-1-1 1,1 1 0,-1 0-1,1 0 1,-1-1 0,0 1-1,3-2 1,1 0 82,0-1 0,-1 1 0,1-1 0,-1 0 0,0 0 0,0 0 0,0-1 0,0 1 0,-1-1 0,1 0 0,-1 0 0,0 0 0,0-1 1,-1 1-1,1-1 0,2-8 0,0 2-51,0 0 0,-1-1 0,-1 1 1,0-1-1,0 0 0,0-13 0,-2 18-70,-1-35 181,1 41-212,-1 1 0,0-1 1,0 0-1,0 1 0,0-1 0,0 0 1,0 1-1,0-1 0,0 0 0,0 1 1,0-1-1,0 0 0,0 1 0,0-1 1,-1 1-1,1-1 0,0 0 1,0 1-1,-1-1 0,1 1 0,0-1 1,-1 1-1,1-1 0,-1 1 0,1-1 1,-1 1-1,1-1 0,-1 1 0,1-1 1,-1 1-1,1 0 0,-1-1 1,1 1-1,-1 0 0,0 0 0,1-1 1,-1 1-1,1 0 0,-1 0 0,0 0 1,1 0-1,-1 0 0,0 0 0,1 0 1,-1 0-1,0 0 0,-1 1-19,0 1 1,1-1-1,-1 1 0,1 0 1,-1-1-1,1 1 0,0 0 1,-1 0-1,1 0 0,0 0 0,0 0 1,1 0-1,-1 0 0,0 0 1,1 0-1,-1 0 0,1 1 0,-1 2 1,-2 44 11,2-47-1,1-1 13,0 1-1,0-1 0,0 1 0,0-1 0,0 1 0,0-1 0,1 1 1,-1-1-1,0 1 0,1-1 0,-1 0 0,1 1 0,-1-1 0,1 0 1,0 1-1,0-1 0,-1 0 0,1 0 0,0 0 0,0 0 1,0 0-1,0 0 0,0 0 0,1 0 0,-1 0 0,1 1 0,1-1 13,0-1 0,0 1-1,0 0 1,-1-1 0,1 1 0,0-1-1,0 0 1,0 0 0,0 0-1,0-1 1,-1 1 0,6-2-1,2-1 24,1 0-1,-1-1 0,0 0 1,1-1-1,-2 0 0,12-8 1,-9 4 1,0 0-1,0-1 1,-1 0 0,0-1 0,-1 0 0,0-1 0,-1 0-1,0 0 1,9-20 0,-42 84-577,15-37 572,1 1 0,1-1 1,1 1-1,0 1 0,1-1 0,-4 26 0,9-41-29,0 0-1,0 0 1,0 0-1,0 0 1,0 0 0,0 0-1,0 0 1,0 0-1,1 0 1,-1 1-1,0-1 1,1 0 0,-1 0-1,1 0 1,-1-1-1,1 1 1,-1 0-1,1 0 1,0 0 0,-1 0-1,1 0 1,0-1-1,0 1 1,-1 0-1,1 0 1,0-1 0,0 1-1,2 0 1,0 0 6,0 0 0,0 0-1,0-1 1,0 1 0,0-1 0,0 0 0,0 0 0,1 0 0,-1 0 0,4-1 0,4-1 20,0-1 1,0 0-1,0-1 1,20-9 0,-4-2-4,-2-2 0,0 0 0,0-2 0,-2-1 0,30-31 1,-42 39-24,0 0 1,0-2 0,-1 1 0,-1-1 0,0-1-1,-1 0 1,-1 0 0,0 0 0,-1-1 0,-1 0 0,5-22-1,-9 35-13,-1 1 0,1 0 0,-1 0 0,0 0 0,1 0 0,-1 0 0,0-1 0,0 1 0,0 0 0,-1 0 0,1 0 0,-1 0 0,1-1 0,-1 1 0,0 0 0,1 0 0,-1 0 0,0 0 0,0 1 0,0-1 0,-1 0 0,1 0 0,0 0 0,-1 1 0,1-1 0,-1 1 0,-3-3 0,3 3-8,-1 1 0,0-1 0,0 1 0,1 0 1,-1 0-1,0-1 0,0 2 0,1-1 0,-1 0 1,0 1-1,1-1 0,-1 1 0,0 0 0,1 0 0,-1 0 1,1 0-1,-1 0 0,1 0 0,-1 1 0,1-1 1,-4 4-1,-9 8-15,0-1 1,0 2 0,2 0-1,0 0 1,0 2 0,-19 31-1,25-37 21,1 1 0,0 0 0,1 1-1,0-1 1,1 1 0,0 0-1,1 0 1,0 1 0,1-1 0,0 0-1,1 23 1,1-32-47,0-1 0,1 0 0,-1 0-1,1 0 1,-1 1 0,1-1 0,0 0 0,0 0 0,0 0 0,0 0-1,0 0 1,1-1 0,-1 1 0,1 0 0,-1 0 0,1-1 0,-1 1 0,1-1-1,2 2 1,1 0-185,0-1-1,0 1 1,-1-1-1,1 0 1,1-1 0,-1 1-1,0-1 1,6 1-1,4-1-1335,0 0-1,0-1 1,1 0-1,-1-1 1,16-4 0,10-6-6263</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19.231"/>
    </inkml:context>
    <inkml:brush xml:id="br0">
      <inkml:brushProperty name="width" value="0.025" units="cm"/>
      <inkml:brushProperty name="height" value="0.025" units="cm"/>
    </inkml:brush>
  </inkml:definitions>
  <inkml:trace contextRef="#ctx0" brushRef="#br0">148 0 15503,'0'0'2770,"-7"1"-335,-1 1-2255,0 1 0,1-1 0,-1 1 0,1 1 0,0 0 1,0-1-1,0 2 0,1-1 0,0 1 0,-1 0 0,2 1 1,-1-1-1,0 1 0,1 0 0,0 1 0,1-1 0,0 1 1,-1 0-1,2 0 0,-1 0 0,1 0 0,1 1 1,-1-1-1,1 1 0,0 0 0,1 0 0,-1 13 0,2-20-173,0 0-1,0 1 1,0-1-1,0 0 1,0 0-1,1 0 1,-1 0-1,0 0 0,1 0 1,-1 0-1,0 0 1,1 0-1,0 0 1,-1 0-1,1 0 1,-1 0-1,1 0 1,0 0-1,0 0 1,0-1-1,-1 1 0,1 0 1,0-1-1,2 2 1,0-1 31,-1 0 0,1 0 0,-1 0 0,1-1 0,0 1 0,0-1 0,-1 0 0,1 0 0,0 0 0,3 0 0,1-1 43,0 0 1,0 0 0,0-1 0,0 1-1,-1-2 1,1 1 0,12-7 0,-8 1-21,-1 0 0,1 0 0,-2-1 1,1 0-1,8-11 0,-14 15-10,0 0 0,-1 0-1,1 0 1,-1 0 0,-1 0 0,1-1-1,-1 1 1,1-1 0,-2 0 0,1 0 0,-1 1-1,0-1 1,1-8 0,-2 13-37,0 1-1,0-1 1,0 1 0,0-1 0,0 0 0,0 1-1,0-1 1,0 1 0,0-1 0,0 1-1,0-1 1,-1 0 0,1 1 0,0-1 0,0 1-1,-1-1 1,1 1 0,0-1 0,-1 1-1,1-1 1,0 1 0,-1 0 0,1-1-1,-1 1 1,1-1 0,-1 1 0,1 0 0,-1-1-1,1 1 1,-1 0 0,1 0 0,-1 0-1,1-1 1,-1 1 0,0 0 0,-25 6 86,20-3-102,-1 1 1,1 0-1,0 0 1,1 0 0,-10 8-1,15-11-22,0-1 0,-1 0 1,1 0-1,0 0 0,0 0 0,0 0 0,-1 1 0,1-1 0,0 0 1,0 0-1,0 0 0,0 1 0,-1-1 0,1 0 0,0 0 0,0 1 1,0-1-1,0 0 0,0 0 0,0 0 0,0 1 0,0-1 0,0 0 0,0 0 1,0 1-1,0-1 0,0 0 0,0 0 0,0 1 0,0-1 0,0 0 1,0 0-1,0 1 0,0-1 0,0 0 0,0 0 0,0 1 0,0-1 1,1 0-1,-1 0 0,0 0 0,0 1 0,0-1 0,0 0 0,1 0 1,-1 0-1,0 1 0,1-1 0,16 1-2418,21-13-7421,-21 0-29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0.311"/>
    </inkml:context>
    <inkml:brush xml:id="br0">
      <inkml:brushProperty name="width" value="0.025" units="cm"/>
      <inkml:brushProperty name="height" value="0.025" units="cm"/>
    </inkml:brush>
  </inkml:definitions>
  <inkml:trace contextRef="#ctx0" brushRef="#br0">115 96 2947,'0'0'7516,"8"-8"-5519,6-2-1106,9-9 147,-2-5 3252,-21 17 647,-11 6-3550,-15 7-1086,15-1-266,1 1 0,0 0 1,1 1-1,0 0 0,0 0 1,0 1-1,1 0 0,-12 16 0,14-17 29,1 0-1,0-1 1,0 2-1,1-1 1,0 1-1,0-1 1,1 1-1,0 0 0,0 0 1,1 1-1,0-1 1,-1 11-1,3-18-54,1 0 0,-1 0 0,1 1 0,-1-1 0,1 0-1,-1 0 1,1-1 0,0 1 0,0 0 0,-1 0 0,1 0 0,0 0-1,0 0 1,0-1 0,0 1 0,0 0 0,0-1 0,0 1-1,0-1 1,0 1 0,0-1 0,0 0 0,0 1 0,0-1-1,0 0 1,1 0 0,-1 0 0,0 0 0,0 0 0,0 0 0,0 0-1,0 0 1,1 0 0,-1 0 0,1-1 0,46-7 190,-31 2-219,-1-2-1,0 1 1,0-2 0,-1 0-1,0-1 1,0-1 0,-1 0-1,-1-1 1,0-1 0,0 1-1,-2-2 1,1 0 0,-2 0-1,0-1 1,12-25 0,-41 66 300,-28 50 0,47-75-272,-3 4 98,0 0 0,1 0 0,0 0 0,0 0 0,1 1-1,-1-1 1,1 1 0,-1 8 0,3-13-98,-1 0-1,1-1 1,-1 1 0,1 0-1,-1 0 1,1-1 0,-1 1-1,1-1 1,0 1-1,-1-1 1,1 1 0,0-1-1,0 1 1,-1-1 0,1 1-1,0-1 1,0 0 0,-1 1-1,1-1 1,0 0 0,0 0-1,0 0 1,0 0 0,-1 0-1,1 0 1,0 0 0,0 0-1,0 0 1,0 0-1,0 0 1,-1 0 0,1 0-1,0-1 1,0 1 0,0 0-1,-1-1 1,2 0 0,36-12 112,-27 7-433,-1 0 1,0-1-1,0-1 0,0 0 0,-1 0 1,0 0-1,0-1 0,7-11 0,5-16-5173,-5-6-4956,-9 20 3785</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0.884"/>
    </inkml:context>
    <inkml:brush xml:id="br0">
      <inkml:brushProperty name="width" value="0.025" units="cm"/>
      <inkml:brushProperty name="height" value="0.025" units="cm"/>
    </inkml:brush>
  </inkml:definitions>
  <inkml:trace contextRef="#ctx0" brushRef="#br0">119 1 13389,'0'0'5947,"-4"12"-3978,-31 74 373,17-46-1664,2 0 1,2 1-1,-16 75 1,30-115-674,0 1-1,-1-1 1,1 1 0,0-1 0,0 1 0,0-1-1,0 1 1,0-1 0,0 1 0,1-1-1,-1 1 1,0-1 0,1 0 0,-1 1 0,1-1-1,0 2 1,-1-3-4,1 0 1,-1 0-1,1 1 1,-1-1-1,1 0 0,-1 0 1,1 0-1,-1 0 0,1 0 1,-1 0-1,1 0 0,-1 0 1,1 0-1,-1 0 0,1-1 1,-1 1-1,0 0 0,1 0 1,-1 0-1,1 0 1,-1-1-1,1 1 0,-1 0 1,0-1-1,1 1 0,-1 0 1,0 0-1,1-1 0,0 0 1,29-38-188,38-97-401,-68 136 586,0-1 1,0 1 0,0 0 0,0-1-1,0 1 1,1 0 0,-1 0 0,0-1-1,0 1 1,0 0 0,0 0 0,1-1-1,-1 1 1,0 0 0,0 0 0,0-1 0,1 1-1,-1 0 1,0 0 0,0 0 0,1 0-1,-1-1 1,0 1 0,0 0 0,1 0-1,-1 0 1,0 0 0,1 0 0,-1 0-1,0 0 1,0 0 0,1 0 0,-1 0-1,0 0 1,1 0 0,-1 0 0,0 0-1,0 0 1,1 0 0,-1 0 0,0 0-1,1 0 1,-1 0 0,0 1 0,0-1-1,1 0 1,-1 0 0,0 0 0,0 0-1,1 1 1,-1-1 0,0 0 0,0 0-1,0 1 1,1-1 0,-1 0 0,0 0-1,0 1 1,0-1 0,0 0 0,0 1 0,10 26 304,1 1-166,-9-25-125,1 0 0,-1-1 1,1 1-1,0-1 0,0 1 0,0-1 1,0 0-1,0 0 0,1 0 0,-1-1 1,1 1-1,-1-1 0,1 0 0,-1 0 1,1 0-1,0 0 0,-1-1 0,1 1 1,7-1-1,3-1-41,1-1 0,-1 0 0,27-8 0,6-1-344,-46 11 366,0 0 0,-1 1 0,1-1 0,0 1-1,-1-1 1,1 1 0,0-1 0,-1 1 0,1 0 0,-1-1 0,1 1 0,-1 0 0,1-1 0,-1 1 0,0 0 0,1-1 0,-1 1-1,0 0 1,1 0 0,-1 0 0,0-1 0,0 1 0,0 0 0,0 0 0,0 0 0,0 0 0,0-1 0,0 1 0,0 0-1,0 0 1,-1 1 0,-1 32 212,-5-1 253,-2 0 0,-1-1 0,-2 0 0,-1 0 0,-1-1 0,-32 51 0,42-77-428,1-1 0,-1 1 0,0-1 0,-1 1-1,1-1 1,-1 0 0,0-1 0,0 1 0,0-1 0,0 0-1,0 0 1,-1-1 0,1 0 0,-1 0 0,0 0 0,0 0-1,1-1 1,-12 1 0,14-2-25,1 0 0,-1 0 1,1 0-1,-1-1 0,1 1 0,-1-1 0,1 1 0,-1-1 0,1 0 0,0 0 0,-1 0 1,1 0-1,0 0 0,0-1 0,0 1 0,0-1 0,0 1 0,-3-4 0,3 2-12,0 0-1,1 0 0,-1 0 0,0-1 1,1 1-1,0 0 0,0-1 0,0 1 1,0-1-1,0 1 0,1-1 0,0 0 1,0 1-1,0-1 0,0 0 0,1-4 0,0 2-12,0 1-1,0 0 0,0 0 0,1 0 0,0 0 0,0 1 0,1-1 0,-1 0 0,1 1 0,0 0 0,5-7 0,47-44-601,-6 5-1615,-42 42 1024,-1-1 1,-1 0-1,1 0 0,-1-1 0,-1 1 0,4-13 1,4-21-8164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1.223"/>
    </inkml:context>
    <inkml:brush xml:id="br0">
      <inkml:brushProperty name="width" value="0.025" units="cm"/>
      <inkml:brushProperty name="height" value="0.025" units="cm"/>
    </inkml:brush>
  </inkml:definitions>
  <inkml:trace contextRef="#ctx0" brushRef="#br0">0 1 10858,'0'0'6054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1.975"/>
    </inkml:context>
    <inkml:brush xml:id="br0">
      <inkml:brushProperty name="width" value="0.025" units="cm"/>
      <inkml:brushProperty name="height" value="0.025" units="cm"/>
    </inkml:brush>
  </inkml:definitions>
  <inkml:trace contextRef="#ctx0" brushRef="#br0">90 408 9449,'0'-8'1852,"1"-13"-595,-3-73 10021,2 93-11209,0 1-1,0-1 1,0 0 0,0 1-1,0-1 1,0 1 0,-1-1-1,1 1 1,0-1 0,0 1-1,0-1 1,0 1 0,-1-1-1,1 1 1,0-1 0,-1 1 0,1-1-1,0 1 1,-1-1 0,1 1-1,0-1 1,-1 1 0,1 0-1,-1-1 1,1 1 0,-1 0-1,1-1 1,-1 1 0,1 0-1,-1 0 1,1 0 0,-1-1-1,1 1 1,-1 0 0,1 0-1,-1 0 1,0 0 0,1 0 0,-1 0-1,1 0 1,-1 0 0,1 0-1,-1 0 1,1 0 0,-1 0-1,0 1 1,1-1 0,-1 0-1,-1 1-42,0 0-1,0 1 0,0-1 0,0 0 0,0 0 0,0 1 1,1-1-1,-1 1 0,1 0 0,-1-1 0,-1 4 0,-4 7-24,1 0 0,0 0 0,0 1 0,2 0 0,0 0 0,0 0 0,1 0 0,0 1 0,2-1 0,-1 26 0,2-38 1,0-1-1,0 1 1,0-1-1,0 1 1,0-1-1,0 1 1,0-1 0,0 1-1,0-1 1,1 1-1,-1-1 1,0 1-1,0-1 1,1 1 0,-1-1-1,0 1 1,1-1-1,-1 1 1,0-1-1,1 0 1,-1 1 0,1-1-1,-1 0 1,0 1-1,1-1 1,-1 0-1,1 0 1,-1 1 0,1-1-1,-1 0 1,1 0-1,-1 0 1,2 0-1,22-3 80,21-19 68,-22 5-125,-1-2-1,0 0 1,-2-2 0,0 0 0,-1-1-1,-2-1 1,0-1 0,21-40 0,-29 29-323,-12 31-96,-8 19 149,5-4 232,1 0 0,0 0 0,1 1 0,0-1 1,0 1-1,2 0 0,-1 0 0,1 0 0,0 14 0,3-26 15,-1 1-1,0 0 1,0 0-1,1-1 1,-1 1-1,1-1 1,-1 1-1,0 0 1,1-1-1,-1 1 1,1-1-1,0 1 1,-1-1-1,1 1 1,-1-1-1,1 1 1,0-1-1,-1 0 0,1 1 1,0-1-1,-1 0 1,1 0-1,0 0 1,0 1-1,-1-1 1,1 0-1,0 0 1,0 0-1,-1 0 1,1 0-1,0 0 1,0 0-1,-1 0 1,2-1-1,29-6 58,-17 1-33,0-1 1,-1-1-1,0 0 0,0-1 1,-1 0-1,0-1 0,-1 0 1,13-15-1,-5 3-2,-2 0 0,0 0 0,22-42 0,-33 55-3,-1 0-1,-1 0 1,1-1-1,-2 0 1,1 0 0,-2 0-1,1 0 1,1-17-1,-15 44-173,-16 46 334,-34 112 0,29-74 41,18-62-3,-44 143-126,51-151 330,0 0 0,2 0-1,-2 59 1,7-118-267,1 0 1,1 1-1,1-1 0,2 1 0,14-49 1,-14 63-431,0 1 1,1-1 0,1 1 0,-1 1 0,17-20 0,-15 21-401,0 1 1,1 1 0,0 0 0,0 0-1,1 1 1,0 0 0,14-7 0,39-21-8401,-32 18 1889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2.539"/>
    </inkml:context>
    <inkml:brush xml:id="br0">
      <inkml:brushProperty name="width" value="0.025" units="cm"/>
      <inkml:brushProperty name="height" value="0.025" units="cm"/>
    </inkml:brush>
  </inkml:definitions>
  <inkml:trace contextRef="#ctx0" brushRef="#br0">21 1 15054,'0'0'9022,"-2"9"-7789,-2 8-790,1-8-295,0 1-1,0 0 0,2-1 1,-1 1-1,1 0 0,0 0 1,1 0-1,0 0 0,2 15 1,-1-24-141,0 0 0,0 0 0,0 0 1,0 0-1,1 0 0,-1-1 0,0 1 0,0 0 1,0 0-1,1-1 0,-1 1 0,0-1 0,1 1 0,-1-1 1,0 0-1,1 0 0,-1 1 0,1-1 0,-1 0 1,1 0-1,-1 0 0,0 0 0,1-1 0,-1 1 1,1 0-1,-1-1 0,0 1 0,3-2 0,40-14 105,29-31-32,-58 36-97,0 0 0,1 0 1,1 2-1,-1 0 0,1 1 0,34-11 1,-50 19 11,0 0 0,0 0 0,0-1 0,-1 1 1,1 0-1,0 0 0,0 0 0,0 0 0,0 0 1,0 0-1,-1 0 0,1 0 0,0 0 0,0 1 1,0-1-1,0 0 0,-1 0 0,1 1 0,0-1 1,0 1-1,-1-1 0,1 1 0,0-1 0,-1 1 1,1-1-1,0 1 0,-1-1 0,1 1 0,0 1 1,0 0 8,0 0 0,-1 0 1,1 0-1,-1 0 0,0 0 0,0 0 1,1 0-1,-1 0 0,0 0 1,-1 1-1,1-1 0,-1 2 1,-22 67 536,19-61-343,3-9-167,1 0 0,0 0 0,-1-1 0,1 1 1,-1 0-1,1 0 0,0-1 0,0 1 0,-1 0 0,1 0 0,0 0 0,0-1 1,0 1-1,0 0 0,0 0 0,0 0 0,0-1 0,0 1 0,0 0 0,1 0 0,-1 0 1,0-1-1,0 1 0,1 0 0,0 1 0,16-7 307,29-31-252,-40 31-48,21-20-35,-20 17-39,1 1 1,0 0-1,0 0 0,0 0 0,1 1 0,0 1 0,12-7 1,-21 12 32,1 1 1,0-1-1,-1 0 1,1 0-1,-1 0 1,1 0-1,0 1 1,-1-1-1,1 0 1,-1 1-1,1-1 1,0 0-1,-1 1 1,1-1-1,-1 1 1,1-1-1,-1 1 1,0-1-1,1 1 0,-1-1 1,1 1-1,-1-1 1,0 1-1,0 0 1,1-1-1,-1 1 1,0 0-1,0-1 1,0 1-1,1 0 1,-1-1-1,0 1 1,0 0-1,0-1 1,0 1-1,0 0 1,-1-1-1,1 1 1,0 0-1,0-1 1,-1 2-1,-1 45 283,1-28-6,1-19-256,1 1 0,-1 0-1,1 0 1,0-1 0,-1 1 0,1 0-1,0-1 1,-1 1 0,1 0 0,0-1 0,0 1-1,-1-1 1,1 0 0,0 1 0,0-1-1,0 1 1,0-1 0,0 0 0,0 0 0,0 0-1,-1 1 1,1-1 0,0 0 0,0 0 0,0 0-1,0 0 1,0-1 0,0 1 0,0 0-1,1-1 1,34-5 189,-22 0-164,0 0 1,0-1-1,-1-1 1,16-11-1,-18 11-245,1 0-1,0 0 0,1 2 1,0-1-1,14-4 1,-24 14-2244,-6 6 987,-12 15-1103,9-15-591,3 3-5191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7.809"/>
    </inkml:context>
    <inkml:brush xml:id="br0">
      <inkml:brushProperty name="width" value="0.025" units="cm"/>
      <inkml:brushProperty name="height" value="0.025" units="cm"/>
    </inkml:brush>
  </inkml:definitions>
  <inkml:trace contextRef="#ctx0" brushRef="#br0">1 140 8136,'0'0'13319,"5"-8"-12390,-4 5-868,1 0 0,0 0 0,0 0 0,0 0 0,1 0 0,-1 0 0,1 0 0,-1 1 0,1-1 0,0 1 0,0 0 1,0 0-1,0 0 0,0 0 0,1 1 0,-1-1 0,0 1 0,1 0 0,0 0 0,-1 0 0,1 0 0,-1 1 0,1-1 0,0 1 0,-1 0 0,1 0 0,0 0 0,-1 1 0,1 0 1,0-1-1,3 2 0,-5-1-62,-1 0 0,1 0 0,-1 0 1,0 0-1,1 1 0,-1-1 0,0 0 1,0 1-1,0-1 0,0 0 0,0 1 1,0-1-1,0 1 0,0 0 0,-1-1 0,1 1 1,-1 0-1,1-1 0,-1 1 0,1 0 1,-1 0-1,0-1 0,0 1 0,0 0 1,0 0-1,-1 2 0,-9 58 143,4-36-82,6-25-40,0-1 0,0 1 1,0-1-1,0 1 0,-1-1 0,1 1 0,0 0 0,1-1 0,-1 1 1,0-1-1,0 1 0,0-1 0,0 1 0,0-1 0,0 1 0,1-1 0,-1 1 1,0-1-1,1 1 0,-1-1 0,0 1 0,1-1 0,-1 1 0,0-1 1,1 0-1,-1 1 0,1-1 0,-1 0 0,0 1 0,1-1 0,-1 0 0,1 1 1,0-1-1,22-2 711,23-19-70,-28 10-612,-1-2 1,28-25 0,-41 34-23,0 0 0,0 0 0,-1-1 0,1 1 0,-1-1 0,0 0 0,-1 0 0,1 0 0,-1 0 0,0 0 0,0 0 0,0-1 1,-1 1-1,1-1 0,-1-9 0,-3 16-40,0-1-1,0 0 1,0 1 0,0 0 0,0-1 0,0 1 0,0 0 0,0 0-1,0 0 1,0 0 0,0 1 0,-2 1 0,-21 27 1614,25-29-1238,23-17 422,1-9-609,-23 25-245,21-23-1362,-21 23 1698,-7 35-102,3-24 38,3-9-175,1 0 0,-1 0-1,1 0 1,0 0 0,0-1-1,-1 1 1,1 0 0,0 0-1,1-1 1,-1 1 0,0-1-1,0 1 1,1-1 0,-1 1-1,1-1 1,-1 0 0,1 0-1,0 0 1,-1 0 0,1 0-1,0 0 1,0 0 0,-1 0-1,1-1 1,0 1-1,0-1 1,0 1 0,0-1-1,0 0 1,0 0 0,0 0-1,2 0 1,0 1-18,0-1 0,0 0-1,0 1 1,0-2 0,0 1 0,0 0-1,0-1 1,0 1 0,0-1 0,0 0-1,0-1 1,-1 1 0,1-1 0,0 1-1,-1-1 1,7-4 0,-4-2 12,0 1 0,-1-1 0,0 0 0,0 0 0,0-1 0,3-10 0,13-22 5,-30 94-368,7-44 347,-3 4 50,2-1-1,-1 1 1,2 0 0,0 0-1,0 0 1,1 0 0,1 0-1,1 16 1,-1-28-53,1-1 0,-1 1 0,0-1 0,1 1 0,-1-1-1,0 1 1,1-1 0,-1 1 0,1-1 0,-1 1 0,0-1 0,1 0 0,-1 1 0,1-1 0,-1 0 0,1 1 0,0-1 0,-1 0 0,1 0 0,-1 1 0,1-1 0,-1 0-1,1 0 1,0 0 0,-1 0 0,1 0 0,-1 0 0,1 0 0,0 0 0,-1 0 0,1 0 0,-1 0 0,1 0 0,0 0 0,-1-1 0,1 1 0,-1 0 0,1 0-1,-1-1 1,1 1 0,-1 0 0,1-1 0,0 0 0,23-18-1472,-20 10-442,-1 0 0,0-1-1,0 1 1,-1-1 0,0 0 0,-1 1 0,1-15 0,0-9-6284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3.464"/>
    </inkml:context>
    <inkml:brush xml:id="br0">
      <inkml:brushProperty name="width" value="0.025" units="cm"/>
      <inkml:brushProperty name="height" value="0.025" units="cm"/>
    </inkml:brush>
  </inkml:definitions>
  <inkml:trace contextRef="#ctx0" brushRef="#br0">104 109 7687,'0'0'16619,"-9"0"-16112,5 0-445,0 0 1,0 0 0,0 0-1,1 1 1,-1-1 0,0 1-1,0 0 1,1 0 0,-1 1-1,1-1 1,-1 1 0,1-1-1,-1 1 1,1 0 0,0 0-1,0 1 1,0-1-1,0 1 1,0-1 0,1 1-1,-1 0 1,1 0 0,-1 0-1,1 0 1,0 1 0,0-1-1,1 1 1,-1-1 0,1 1-1,0-1 1,0 1 0,0 0-1,-1 5 1,2-9-50,0 1 0,0-1 0,0 1 0,0-1 0,0 1 0,1 0-1,-1-1 1,0 1 0,0-1 0,0 1 0,0-1 0,1 1 0,-1-1 0,0 0 0,0 1 0,1-1 0,-1 1 0,0-1 0,1 0 0,-1 1 0,1-1 0,-1 1 0,0-1 0,1 0 0,-1 0 0,1 1 0,-1-1-1,1 0 1,-1 0 0,1 1 0,0-1 0,24 2 227,25-11 19,29-26-179,-62 26-103,0 1 0,0 0-1,0 1 1,1 1 0,23-4 0,-41 10 27,1 0 0,-1 0 1,1-1-1,-1 1 0,1 0 0,-1 0 1,1 0-1,-1 0 0,1 0 0,-1 1 1,1-1-1,-1 0 0,1 0 0,-1 0 1,1 0-1,-1 0 0,1 1 0,-1-1 1,0 0-1,1 0 0,-1 1 1,1-1-1,-1 0 0,0 1 0,1-1 1,-1 0-1,0 1 0,1-1 0,-1 0 1,0 1-1,0-1 0,1 1 0,-1-1 1,0 1-1,0-1 0,0 1 0,0-1 1,1 1-1,-1-1 0,0 1 0,0-1 1,0 1-1,0-1 0,0 1 0,0-1 1,0 0-1,0 1 0,-1-1 0,1 1 1,0-1-1,0 1 0,0-1 0,0 1 1,-1-1-1,1 1 0,0-1 0,-1 0 1,1 1-1,0-1 0,-1 1 0,-21 39 639,12-25-8,10-15-624,0 1-1,0-1 0,0 0 1,0 0-1,0 0 0,0 1 0,0-1 1,0 0-1,0 0 0,0 1 1,0-1-1,0 0 0,0 0 0,0 0 1,0 1-1,0-1 0,0 0 1,0 0-1,0 0 0,0 1 0,0-1 1,0 0-1,0 0 0,0 0 1,1 1-1,-1-1 0,0 0 0,0 0 1,0 0-1,0 0 0,0 1 1,1-1-1,-1 0 0,0 0 0,0 0 1,0 0-1,1 0 0,-1 0 1,0 1-1,0-1 0,0 0 0,1 0 1,-1 0-1,14-1 140,15-8-91,37-38-302,-53 36-61,1 1-1,1 0 0,20-11 0,-34 21 295,-1 0 1,0-1-1,1 1 1,-1 0 0,0 0-1,0 0 1,1-1-1,-1 1 1,0 0 0,1 0-1,-1 0 1,1 0-1,-1 0 1,0 0 0,1 0-1,-1 0 1,0 0-1,1 0 1,-1 0 0,0 0-1,1 0 1,-1 0-1,0 0 1,1 0 0,-1 0-1,1 0 1,-1 0-1,0 0 1,1 1 0,-1-1-1,0 0 1,0 0-1,1 0 1,-1 1 0,0-1-1,1 0 1,-1 0-1,0 1 1,0-1 0,0 0-1,1 1 1,-1-1-1,0 0 1,0 1 0,0 19 56,0-19-30,-1-1-1,1 1 0,0 0 0,0 0 1,-1-1-1,1 1 0,0 0 0,0 0 0,0-1 1,0 1-1,0 0 0,0 0 0,0 0 1,0-1-1,0 1 0,0 0 0,0 0 0,1 0 1,-1-1-1,0 1 0,1 0 0,-1-1 1,0 1-1,1 0 0,-1-1 0,1 1 1,-1 0-1,1-1 0,-1 1 0,1-1 0,-1 1 1,2 0-1,5-1-2,0-1 1,0 0-1,0 0 0,0-1 1,0 1-1,0-2 0,0 1 1,-1-1-1,1 0 0,-1 0 1,11-8-1,6-6-189,38-37 1,-30 26 84,-36 33 125,1 1 0,0-1 1,0 1-1,1 1 0,0-1 0,-4 10 0,5-12-3,0 0-1,1 0 0,0 0 0,-1 0 0,1 0 0,1 0 0,-1 1 0,1-1 1,-1 0-1,1 1 0,0-1 0,2 6 0,-1-9-26,0 0 1,0 0-1,1 1 0,-1-1 0,1 0 1,-1 0-1,1 0 0,-1-1 0,1 1 1,-1 0-1,1 0 0,0-1 0,0 1 0,-1-1 1,1 0-1,0 1 0,0-1 0,-1 0 1,1 0-1,0 0 0,0 0 0,0 0 1,1-1-1,46-7 88,0-20-96,-42 23-67,1 0 1,-1 1-1,1-1 0,-1 2 0,1-1 1,13-3-1,-21 7 62,1 1 0,-1-1 0,0 0 1,1 1-1,-1-1 0,0 0 0,0 1 0,1-1 0,-1 1 1,0-1-1,0 1 0,1-1 0,-1 1 0,0-1 0,0 0 1,0 1-1,0-1 0,0 1 0,0-1 0,0 1 0,0-1 1,0 1-1,0-1 0,0 1 0,0-1 0,0 1 0,0-1 1,-1 1-1,1-1 0,0 1 0,0-1 0,0 1 0,-1-1 1,1 1-1,-7 20 58,-9 21 333,1 0 0,2 1 0,-9 59 0,3-13-138,14-70-138,0 0 0,-14 31 0,17-46-58,1-1 0,-1 1 0,1-1 0,-1 0 0,0 0 0,0 1 0,0-1 0,-1-1 0,1 1 0,-1 0 0,0-1 0,0 1 0,0-1 0,0 0 0,0 0 0,0 0 0,0 0 0,-1 0 0,1-1 0,-1 1 0,-5 0 0,8-2-29,0 0 0,0 0-1,0 0 1,0-1 0,0 1 0,0 0-1,0-1 1,0 1 0,0-1 0,0 1-1,0-1 1,0 0 0,1 1 0,-1-1-1,0 0 1,0 1 0,1-1 0,-1 0 0,0 0-1,1 0 1,-1 0 0,1 0 0,-1 1-1,1-1 1,0 0 0,-1 0 0,1 0-1,0 0 1,0 0 0,0 0 0,-1-2-1,-3-38 137,4 37-138,-1-8-99,1 0 0,0 1 0,1-1 0,0 0 0,1 1 0,0-1 0,1 1 0,0 0 0,1 0 0,0 0 0,1 0 0,0 1 0,1-1 0,0 1 0,0 1 0,1-1 0,0 1 0,1 0 0,0 1 0,0 0 0,1 0 0,14-9 0,48-29-5626,-36 21-613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3.982"/>
    </inkml:context>
    <inkml:brush xml:id="br0">
      <inkml:brushProperty name="width" value="0.025" units="cm"/>
      <inkml:brushProperty name="height" value="0.025" units="cm"/>
    </inkml:brush>
  </inkml:definitions>
  <inkml:trace contextRef="#ctx0" brushRef="#br0">10 0 20211,'1'0'4260,"-1"10"-2530,0 10-865,-3 4-673,0 1-128,3 2-32,-2-3-481,1-3-768,1-4-897,-1-4-961,1-9-736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4.320"/>
    </inkml:context>
    <inkml:brush xml:id="br0">
      <inkml:brushProperty name="width" value="0.025" units="cm"/>
      <inkml:brushProperty name="height" value="0.025" units="cm"/>
    </inkml:brush>
  </inkml:definitions>
  <inkml:trace contextRef="#ctx0" brushRef="#br0">0 1 14478,'0'0'5445,"7"52"-6951,10-38-1440,6-1-1635,4-2-2241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4.681"/>
    </inkml:context>
    <inkml:brush xml:id="br0">
      <inkml:brushProperty name="width" value="0.025" units="cm"/>
      <inkml:brushProperty name="height" value="0.025" units="cm"/>
    </inkml:brush>
  </inkml:definitions>
  <inkml:trace contextRef="#ctx0" brushRef="#br0">120 0 12460,'0'0'6769,"-9"4"-4324,3-2-2156,-57 30 2047,60-31-2286,0 1-1,0 0 1,0 0-1,1 0 1,-1 0 0,1 0-1,-1 1 1,1-1 0,0 1-1,0 0 1,0-1 0,0 1-1,1 0 1,-1 0-1,1 0 1,0 0 0,0 0-1,0 1 1,0-1 0,0 4-1,4-6-186,1 0-1,0 0 0,0 0 0,0-1 0,0 1 1,0-1-1,0 0 0,0 0 0,5-1 0,-3 0-85,35 0-414,43 2-376,-77-1 954,-1 1 0,1 0 1,0 1-1,-1-1 0,1 1 1,-1 1-1,0-1 0,0 1 1,11 6-1,-16-8 69,0-1 0,0 1 0,0-1 0,0 1 0,0 0 0,0 0 0,0-1 0,0 1 0,-1 0 0,1 0 0,0 0 0,0 0 0,-1 0 0,1 0 0,-1 0 0,1 0 0,-1 0 0,1 0 0,-1 0 0,1 0 0,-1 1 0,0-1 0,0 0 0,0 0 0,1 0 0,-1 3 0,-1-3 78,0 1 0,0-1-1,0 0 1,0 1 0,0-1 0,0 0-1,0 0 1,-1 1 0,1-1-1,0 0 1,-1 0 0,1 0-1,0-1 1,-1 1 0,1 0-1,-3 0 1,-8 4 529,1-1 0,-1-1-1,-20 3 1,9-2-320,0-2 0,0 0-1,0-2 1,-43-4 0,66 4-347,-1 0-1,1 0 1,-1 0 0,1 0 0,-1 0-1,1 0 1,-1 0 0,1 0-1,-1 0 1,1 0 0,-1 0 0,1-1-1,0 1 1,-1 0 0,1 0-1,-1-1 1,1 1 0,0 0-1,-1-1 1,1 1 0,-1 0 0,1-1-1,0 1 1,0 0 0,-1-1-1,1 1 1,0-1 0,0 1-1,-1-1 1,1 1 0,0 0 0,0-1-1,0 1 1,0-1 0,0 1-1,0-1 1,0 1 0,0-1-1,0 1 1,0-1 0,0 1 0,0-1-1,0 1 1,0-1 0,0 1-1,0-1 1,16-18-6021,3 7-730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5.786"/>
    </inkml:context>
    <inkml:brush xml:id="br0">
      <inkml:brushProperty name="width" value="0.025" units="cm"/>
      <inkml:brushProperty name="height" value="0.025" units="cm"/>
    </inkml:brush>
  </inkml:definitions>
  <inkml:trace contextRef="#ctx0" brushRef="#br0">205 40 14574,'0'0'9443,"-12"-7"-8562,-37-23-160,46 30-693,0-1 1,1 0-1,-1 1 0,0 0 1,1-1-1,-1 1 0,0 0 1,0 0-1,1 1 0,-1-1 1,0 1-1,1-1 0,-1 1 0,0 0 1,1 0-1,-1 0 0,1 0 1,0 0-1,-1 0 0,1 1 1,0 0-1,0-1 0,-1 1 1,-1 2-1,-4 4 187,0 1 0,0-1 0,-11 18 0,19-25-198,-4 5 67,-1 1-1,1 0 0,1 0 0,-1 0 0,1 1 0,1-1 0,-1 1 0,1 0 1,1-1-1,0 1 0,0 0 0,0 0 0,1 13 0,0-19-88,1-1-1,-1 1 1,1-1 0,0 1-1,-1-1 1,1 1-1,0-1 1,0 1-1,0-1 1,0 0 0,0 1-1,0-1 1,1 0-1,-1 0 1,0 0 0,0 0-1,1 0 1,-1 0-1,1 0 1,-1 0 0,1-1-1,-1 1 1,1-1-1,0 1 1,-1-1-1,1 1 1,0-1 0,-1 0-1,1 0 1,3 0-1,5 1-181,-1-1-1,1-1 1,-1 1 0,12-4-1,-8 1-330,-1-1 0,0 0 0,0-1 0,0 0 0,0-1 0,-1 0 0,0-1 0,-1 0 0,13-11 0,-10 7-2312,-1 0 0,0-1-1,17-23 1,-5-1-6875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6.144"/>
    </inkml:context>
    <inkml:brush xml:id="br0">
      <inkml:brushProperty name="width" value="0.025" units="cm"/>
      <inkml:brushProperty name="height" value="0.025" units="cm"/>
    </inkml:brush>
  </inkml:definitions>
  <inkml:trace contextRef="#ctx0" brushRef="#br0">118 1 11915,'0'0'8237,"-8"13"-6678,-9 19-979,1 1 0,1 0 1,2 1-1,1 0 0,2 1 0,1 1 0,2-1 0,-3 48 0,10-82-575,0 0-1,0 0 0,-1 0 1,1 1-1,0-1 1,1 0-1,-1 0 0,0 0 1,0 0-1,0 0 1,1 0-1,-1 0 0,0 0 1,1 0-1,-1 0 1,1 0-1,-1 0 0,1-1 1,0 1-1,-1 0 1,1 0-1,0 0 0,0-1 1,-1 1-1,1 0 1,0-1-1,0 1 0,0-1 1,0 1-1,0-1 1,0 1-1,0-1 0,0 0 1,0 1-1,0-1 1,0 0-1,0 0 0,0 0 1,0 0-1,0 0 1,0 0-1,0 0 0,0 0 1,0 0-1,0 0 1,0-1-1,2 1 0,2-2 22,0 0-1,0 0 0,0 0 0,0 0 0,0 0 0,-1-1 1,1 0-1,5-5 0,32-38 60,-33 35-73,0 1 0,1-1 0,19-14 0,-29 24-11,0 1-1,1 0 0,-1 0 1,0 0-1,1 0 0,-1 0 1,1 0-1,-1 0 0,0 0 1,1 0-1,-1 0 0,0 0 1,1 0-1,-1 0 0,0 0 1,1 0-1,-1 0 0,1 0 1,-1 0-1,0 1 0,1-1 1,-1 0-1,0 0 0,0 0 1,1 1-1,-1-1 0,0 0 1,1 0-1,-1 1 0,0-1 1,0 0-1,0 1 1,1-1-1,-1 0 0,0 0 1,0 1-1,0-1 0,0 1 1,0-1-1,1 0 0,-1 1 1,0-1-1,0 0 0,0 1 1,0-1-1,0 0 0,0 1 1,0-1-1,0 1 0,0-1 1,0 0-1,-1 1 0,1-1 1,0 0-1,0 1 0,0 31 225,-1-25-164,-16 102 1204,44-128-763,7-16-915,-12 13-1897,-2-1-4875,-13 14-759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6.986"/>
    </inkml:context>
    <inkml:brush xml:id="br0">
      <inkml:brushProperty name="width" value="0.025" units="cm"/>
      <inkml:brushProperty name="height" value="0.025" units="cm"/>
    </inkml:brush>
  </inkml:definitions>
  <inkml:trace contextRef="#ctx0" brushRef="#br0">96 100 13196,'0'0'9727,"-8"3"-9647,2-1-51,1 0 0,0 1 0,-1-1 0,1 1-1,1 0 1,-1 1 0,0-1 0,1 1 0,0 0 0,-7 8 0,8-8 64,0-1 0,0 1 0,1 0 0,-1-1 0,1 1 0,0 0 0,1 1 0,-1-1 0,0 0-1,1 0 1,0 1 0,0-1 0,0 1 0,1-1 0,0 0 0,0 1 0,0 6 0,1-10-76,-1 0-1,1-1 1,-1 1-1,1-1 0,0 1 1,-1 0-1,1-1 1,0 0-1,-1 1 0,1-1 1,0 1-1,0-1 1,-1 0-1,1 0 0,0 1 1,0-1-1,0 0 1,0 0-1,-1 0 1,1 0-1,0 0 0,0 0 1,0 0-1,-1 0 1,1 0-1,1-1 0,25-3 209,-13-3-210,0 0 1,-1-1 0,0-1-1,0 1 1,-1-2 0,0 0-1,0-1 1,-1 0 0,17-23 0,-11 15-10,1 0 0,25-21 1,-42 40-6,-1 0-1,0 0 1,0-1 0,0 1 0,1 0 0,-1 0-1,0 0 1,0 0 0,0-1 0,1 1-1,-1 0 1,0 0 0,1 0 0,-1 0 0,0 0-1,0 0 1,1 0 0,-1 0 0,0 0 0,0 0-1,1 0 1,-1 0 0,0 0 0,1 0 0,-1 0-1,0 0 1,0 0 0,1 0 0,-1 0 0,0 0-1,1 0 1,-1 0 0,0 1 0,0-1-1,0 0 1,1 0 0,-1 0 0,0 0 0,0 1-1,1-1 1,-1 0 0,0 0 0,0 1 0,0-1-1,0 0 1,0 0 0,1 1 0,-1-1 0,0 0-1,0 1 1,3 23 94,-10 28 95,4-41-146,0-5 77,1 1 1,0-1-1,1 1 0,-1 0 1,1-1-1,1 1 0,-1 13 1,2-20-104,-1 0 1,0 1 0,1-1-1,-1 1 1,1-1 0,-1 0-1,0 1 1,1-1-1,-1 0 1,1 1 0,-1-1-1,1 0 1,-1 0 0,1 0-1,-1 1 1,1-1-1,-1 0 1,1 0 0,-1 0-1,1 0 1,-1 0 0,1 0-1,-1 0 1,1 0 0,-1 0-1,1 0 1,-1 0-1,1 0 1,-1 0 0,1-1-1,-1 1 1,1 0 0,-1 0-1,2-1 1,17-7 242,-1-4-223,-1 0 1,-1-1-1,27-27 1,-26 23-381,0 2 1,30-22-1,-46 36 322,-1 1-1,0-1 1,1 1-1,-1 0 1,0-1-1,1 1 0,-1 0 1,0-1-1,1 1 1,-1 0-1,1 0 1,-1-1-1,1 1 0,-1 0 1,1 0-1,-1 0 1,0 0-1,1-1 1,-1 1-1,1 0 0,-1 0 1,1 0-1,-1 0 1,1 0-1,-1 0 1,1 0-1,-1 1 0,1-1 1,-1 0-1,1 0 1,-1 0-1,1 0 1,-1 1-1,0-1 0,1 0 1,-1 0-1,1 1 1,-1-1-1,1 1 1,-2 21-160,-18 29 254,10-34-67,6-12 62,0 1-1,0-1 1,1 1-1,-1-1 1,1 1-1,1 0 1,-1 0 0,0 7-1,4-13-44,0 0 1,0 0-1,0 0 0,0 0 0,0 0 0,1-1 1,-1 1-1,0-1 0,0 1 0,0-1 0,0 0 1,0 0-1,-1 0 0,4-2 0,15-11-379,-1-1 0,-1 0-1,0-2 1,-1 0 0,-1-1-1,-1 0 1,0-2 0,13-23-1,-34 83 36,-5-18 371,7-17 16,2 0 0,-1 0 0,0 0 0,1 1 0,0-1 0,0 1 0,-1 8 0,30-33 126,-20 13-412,-2 2-65,-1 1-1,0-1 1,0 0-1,0 0 1,0 0-1,-1 0 1,0-1-1,0 1 1,0-1-1,0 0 1,-1 0-1,0 0 1,4-10-1,-10 19 354,-3 8-51,20-18-863,-3 0-2235,0-2-2178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8.014"/>
    </inkml:context>
    <inkml:brush xml:id="br0">
      <inkml:brushProperty name="width" value="0.025" units="cm"/>
      <inkml:brushProperty name="height" value="0.025" units="cm"/>
    </inkml:brush>
  </inkml:definitions>
  <inkml:trace contextRef="#ctx0" brushRef="#br0">138 47 13741,'0'0'7693,"-10"0"-6556,6 0-1009,-1 1 0,1-1 0,-1 1 0,1-1 0,-1 1 0,1 1 1,-1-1-1,1 1 0,0-1 0,0 1 0,0 1 0,0-1 0,0 0 0,0 1 1,1 0-1,-1 0 0,1 0 0,0 0 0,-1 1 0,-2 4 0,3-4 5,-1 0 33,0 0 1,1 1-1,-1-1 0,1 1 1,0 0-1,1 0 0,-1 0 0,1 0 1,0 1-1,0-1 0,0 1 1,1-1-1,-1 10 0,2-14-155,1-1 0,0 1-1,0 0 1,0 0 0,0 0-1,0 0 1,0 0 0,0-1 0,0 1-1,0-1 1,0 1 0,0 0-1,0-1 1,0 0 0,0 1 0,1-1-1,-1 0 1,0 0 0,0 1-1,0-1 1,1 0 0,-1 0 0,0 0-1,0 0 1,1-1 0,-1 1-1,0 0 1,0 0 0,0-1-1,2 0 1,42-11 90,-25 1-201,-1-2 1,-1 0 0,0 0-1,0-2 1,24-27 0,-36 37 38,2 2-239,-6 14 188,-8 19 65,-9 11 341,-3-1 0,-35 59 0,28-56 413,-28 70-1,88-172-777,4 1 0,49-57 0,-76 100 68,7-11-2,2 1 0,1 1 0,1 1 0,0 1 0,2 1 0,31-21 1,-55 42 3,-1 0 1,1-1 0,-1 1-1,1 0 1,-1-1 0,1 1-1,-1 0 1,1 0 0,-1 0-1,1-1 1,-1 1 0,1 0-1,0 0 1,-1 0 0,1 0-1,-1 0 1,1 0 0,-1 0-1,1 0 1,0 0 0,-1 0-1,1 0 1,-1 0 0,1 1 0,-1-1-1,1 0 1,-1 0 0,1 1-1,0-1 1,3 19-24,-15 40-33,5-30 35,6-28 23,0 0-1,-1 0 0,1 0 0,0 1 0,0-1 0,0 0 0,0 0 0,1 0 0,-1 1 1,0-1-1,0 0 0,1 0 0,-1 0 0,1 0 0,-1 1 0,1-1 0,-1 0 0,1 0 0,0 0 1,0 0-1,-1 0 0,1 0 0,0-1 0,0 1 0,1 1 0,0-1 4,0-1 0,0 1-1,0-1 1,0 0 0,0 1-1,0-1 1,-1 0 0,1 0 0,0 0-1,0-1 1,0 1 0,0 0-1,0-1 1,0 1 0,-1-1-1,1 0 1,2 0 0,10-7-12,0 0-1,0-1 1,-1 0 0,-1-1-1,0 0 1,17-19 0,23-19-778,-52 48 778,0 0 0,0 0-1,1 0 1,-1 0 0,0 0 0,0 0-1,0-1 1,0 1 0,0 0-1,0 0 1,1 0 0,-1 0 0,0 0-1,0 0 1,0 0 0,0 0-1,1 0 1,-1 0 0,0 0-1,0 0 1,0 0 0,1 0 0,-1 0-1,0 0 1,0 0 0,0 0-1,0 0 1,1 0 0,-1 0 0,0 0-1,0 0 1,0 0 0,0 0-1,1 0 1,-1 0 0,0 0 0,0 1-1,0-1 1,0 0 0,0 0-1,0 0 1,1 0 0,-1 0-1,0 0 1,0 1 0,0-1 0,0 0-1,0 0 1,0 0 0,2 15-142,-6 31 223,2-25-83,6 122 0,-4 97 100,0-237-22,0 0 0,0 0 1,-1-1-1,0 1 1,1 0-1,-1 0 0,0 0 1,0 0-1,-1-1 1,1 1-1,0-1 0,-1 1 1,0-1-1,0 1 1,1-1-1,-1 0 0,-1 0 1,1 0-1,-5 4 1,7-6-36,-1 0 0,0 1 0,0-1 1,0 0-1,0 1 0,0-1 0,0 0 1,0 0-1,1 0 0,-1 0 1,0 0-1,0 0 0,0 0 0,0 0 1,0 0-1,0 0 0,0 0 0,0-1 1,0 1-1,0 0 0,1-1 1,-1 1-1,-1-1 0,0-1-8,0 0 0,0 1 0,1-1 0,-1 0-1,1 0 1,0 0 0,-1 0 0,1 0 0,0 0 0,0-1-1,0 1 1,0 0 0,0-4 0,-4-13 50,0 1 1,1-1-1,1 0 0,1 0 0,1-1 1,2-31-1,-1 43-80,1 1 0,0 0 1,1 0-1,0 0 0,0 0 0,0 0 1,1 0-1,0 1 0,0-1 0,1 1 1,0 0-1,0 0 0,0 0 0,1 0 1,0 1-1,0 0 0,0 0 0,1 0 1,0 0-1,9-5 0,3 2-219,0 0 0,1 1 1,0 0-1,0 2 0,21-3 0,37-12-5827,-39 7-1641</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8.947"/>
    </inkml:context>
    <inkml:brush xml:id="br0">
      <inkml:brushProperty name="width" value="0.025" units="cm"/>
      <inkml:brushProperty name="height" value="0.025" units="cm"/>
    </inkml:brush>
  </inkml:definitions>
  <inkml:trace contextRef="#ctx0" brushRef="#br0">201 5 9001,'0'0'13458,"-10"-2"-12449,6 1-963,-1 0 0,1 1 1,-1-1-1,0 1 1,1 0-1,-1 0 0,0 1 1,1-1-1,-1 1 1,1 0-1,-1 0 1,1 1-1,-1-1 0,1 1 1,0 0-1,0 0 1,0 0-1,0 1 1,0 0-1,0-1 0,1 1 1,-5 5-1,-4 3-7,1 0 0,0 2 1,-14 19-1,21-26-21,1-1 1,-1 1-1,1 0 1,1 0-1,-1 0 1,1 1 0,0-1-1,1 1 1,-1-1-1,1 1 1,0 9-1,1-15-16,1 0 0,-1 0 0,1 0 0,-1 0 0,1 0 1,0 0-1,-1 0 0,1 0 0,0 0 0,0 0 0,-1 0 0,1-1 0,0 1 0,0 0 0,0 0 0,0-1 0,0 1 0,0-1 0,0 1 0,0-1 0,0 1 0,1-1 0,-1 0 0,0 1 0,0-1 1,0 0-1,0 0 0,1 0 0,-1 0 0,0 0 0,1 0 0,53 0 36,-39-1-35,0 1 57,3-1-80,-1 1 1,1 1 0,0 1 0,20 4-1,-36-5 36,0-1 0,-1 1 0,1-1 0,-1 1 0,1 0-1,-1 0 1,1 0 0,-1 0 0,1 0 0,-1 1 0,0-1 0,0 1-1,0 0 1,0-1 0,0 1 0,0 0 0,0 0 0,0 0 0,-1 0-1,1 1 1,-1-1 0,0 0 0,0 1 0,1-1 0,-2 1 0,1-1-1,0 1 1,0-1 0,-1 1 0,1 0 0,-1-1 0,0 1 0,0 0-1,0-1 1,0 1 0,0 0 0,-1 2 0,-1-1 135,0 1 1,0-1-1,0 1 1,-1-1 0,1 0-1,-1 0 1,0 0-1,0-1 1,-1 1-1,1-1 1,-1 0-1,0 0 1,1 0-1,-1 0 1,0 0-1,-1-1 1,1 0 0,0 0-1,-8 2 1,-4 3 90,-1-2 1,0 0 0,0 0-1,-19 1 1,26-5-210,0 0-1,0 0 1,0-1 0,-19-3-1,27 3-91,1 0 0,0-1-1,-1 1 1,1 0 0,0-1 0,-1 1-1,1-1 1,0 0 0,0 1-1,0-1 1,-1 0 0,1 0 0,0 1-1,0-1 1,0 0 0,0 0 0,0 0-1,-1-2 1,2 1-94,0 1 1,-1-1-1,1 1 1,0-1-1,0 0 1,0 1-1,0-1 1,0 1-1,1-1 1,-1 1-1,0-1 1,1 1-1,-1-1 0,1 1 1,-1 0-1,1-1 1,0 1-1,0 0 1,-1-1-1,1 1 1,2-2-1,2-3-775,1 0 1,0 0-1,0 0 0,1 1 1,-1 0-1,8-4 0,5-4-2235,9-8-3115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9.294"/>
    </inkml:context>
    <inkml:brush xml:id="br0">
      <inkml:brushProperty name="width" value="0.025" units="cm"/>
      <inkml:brushProperty name="height" value="0.025" units="cm"/>
    </inkml:brush>
  </inkml:definitions>
  <inkml:trace contextRef="#ctx0" brushRef="#br0">21 1 6983,'0'0'16159,"-2"13"-14841,-9 93 1102,4 183-1,7-219-2629,0-69 125,0-1 0,0 1 1,-1 0-1,1 0 0,0-1 0,0 1 1,0 0-1,1-1 0,-1 1 0,0 0 0,0 0 1,0-1-1,0 1 0,1 0 0,-1-1 1,0 1-1,1 0 0,-1-1 0,0 1 1,1 0-1,-1-1 0,1 1 0,0 0 1,11-8-2959,10-26-2482,-11 3-257,3-4-2951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18.153"/>
    </inkml:context>
    <inkml:brush xml:id="br0">
      <inkml:brushProperty name="width" value="0.025" units="cm"/>
      <inkml:brushProperty name="height" value="0.025" units="cm"/>
    </inkml:brush>
  </inkml:definitions>
  <inkml:trace contextRef="#ctx0" brushRef="#br0">18 35 6662,'-6'-11'7175,"4"2"-3299,-3 1-417,3 4-1217,-1 2 577,3 6-4837,0 6-993,0 0-3011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9.965"/>
    </inkml:context>
    <inkml:brush xml:id="br0">
      <inkml:brushProperty name="width" value="0.025" units="cm"/>
      <inkml:brushProperty name="height" value="0.025" units="cm"/>
    </inkml:brush>
  </inkml:definitions>
  <inkml:trace contextRef="#ctx0" brushRef="#br0">41 26 4484,'0'0'16325,"-4"12"-15215,1-5-1025,-23 74 1717,24-75-1662,0 1 0,1 0 0,0 0 0,0 0 0,0 0 0,1 0 0,0 0 0,1 0 0,-1 0 0,2 0 0,1 7-1,-3-13-115,1 0-1,-1 0 0,1 0 1,-1 0-1,1 0 0,-1 0 1,1 0-1,0 0 0,0 0 1,-1 0-1,1 0 0,0-1 0,0 1 1,0 0-1,0-1 0,0 1 1,0-1-1,0 1 0,0-1 1,0 1-1,0-1 0,0 0 1,0 1-1,1-1 0,-1 0 0,0 0 1,0 0-1,0 0 0,0 0 1,1 0-1,-1 0 0,0 0 1,0 0-1,0-1 0,0 1 1,0 0-1,0-1 0,0 1 0,0-1 1,0 1-1,0-1 0,0 0 1,2-1-1,2-1 62,0 0 1,0-1-1,0 0 0,0 0 1,-1-1-1,7-7 0,5-11-214,-1-1 0,0-1 0,-2 0 0,14-40-1,-27 65 126,0 0 0,0 0 1,0 0-1,0 0 0,1-1 0,-1 1 0,0 0 0,0 0 0,0 0 0,0 0 0,0 0 0,0 0 0,0-1 0,1 1 0,-1 0 0,0 0 0,0 0 0,0 0 0,0 0 0,0 0 0,1 0 0,-1 0 0,0 0 0,0 0 0,0 0 1,0 0-1,1 0 0,-1 0 0,0 0 0,0 0 0,0 0 0,0 0 0,1 0 0,-1 0 0,0 0 0,0 0 0,0 0 0,0 0 0,1 0 0,-1 0 0,0 0 0,0 0 0,0 0 0,0 0 0,0 0 0,0 1 0,1-1 1,-1 0-1,0 0 0,0 0 0,0 0 0,0 0 0,0 0 0,0 1 0,0-1 0,11 15-51,8 22-137,-18-36 132,2 8 14,0 0 0,0 0 0,-1 0-1,0 0 1,-1 0 0,1 0 0,-2 1 0,0-1 0,-1 15 0,1 3-518,2-28 522,1 0 1,-1-1-1,1 1 1,-1-1-1,1 0 1,-1 1-1,0-1 1,4-5-1,5-6 40,36-39-23,-44 49 22,-1 0 0,1 0-1,0 1 1,0 0 0,0-1 0,1 1 0,-1 0 0,0 1-1,1-1 1,-1 1 0,1-1 0,0 1 0,-1 0 0,5 0-1,-5 26-109,-3-23 109,0 3 10,0 4 95,0 1 1,0-1 0,1 0-1,0 0 1,0 0 0,5 12-1,-5-20-77,-1 1 0,1 0 0,0-1 0,0 1 0,0 0-1,0-1 1,1 1 0,-1-1 0,0 0 0,1 1 0,-1-1-1,1 0 1,-1 0 0,1 0 0,0 0 0,-1 0-1,1 0 1,0 0 0,0-1 0,-1 1 0,1-1 0,0 1-1,0-1 1,0 0 0,0 1 0,0-1 0,0 0 0,0 0-1,0-1 1,0 1 0,-1 0 0,1-1 0,0 1 0,0-1-1,0 1 1,0-1 0,2-1 0,7-4 163,0 0 0,0-1 1,-1 0-1,0-1 0,0 0 0,-1 0 0,0-1 1,0 0-1,-1-1 0,-1 0 0,1 0 0,-1 0 0,-1-1 1,5-12-1,-10 22-173,0-1 0,0 1 0,-1 0 1,1-1-1,0 1 0,-1-1 0,1 1 0,-1-1 1,0 1-1,0 0 0,1-1 0,-1 1 0,0-1 0,0 1 1,0-1-1,-1 1 0,1-1 0,0 1 0,0-1 0,-1 1 1,1-1-1,-1 1 0,1 0 0,-1-1 0,0 1 1,0 0-1,1-1 0,-1 1 0,0 0 0,0 0 0,0 0 1,0 0-1,-1 0 0,1 0 0,-1-1 0,-3 0 65,0 0-1,0 1 1,0-1-1,0 1 1,0 1-1,0-1 1,-1 1 0,-8 0-1,42 0-355,73-4-3051,-88 2 648,1-1 1,-1 0 0,16-6-1,0-2-11547</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30.751"/>
    </inkml:context>
    <inkml:brush xml:id="br0">
      <inkml:brushProperty name="width" value="0.025" units="cm"/>
      <inkml:brushProperty name="height" value="0.025" units="cm"/>
    </inkml:brush>
  </inkml:definitions>
  <inkml:trace contextRef="#ctx0" brushRef="#br0">43 0 14221,'0'0'3449,"-2"9"-721,-13 62 488,7-41-2297,2 0 1,1 0 0,1 0-1,2 1 1,1 33 0,1-62-906,1 0 0,-1 0 0,0 0-1,1 0 1,-1 0 0,1 0 0,0 0 0,0 0 0,0-1 0,0 1 0,0 0 0,0 0 0,0-1 0,0 1 0,1 0 0,-1-1 0,0 1 0,1-1 0,0 0 0,-1 0 0,1 1 0,0-1 0,0 0 0,-1 0 0,1-1 0,0 1 0,0 0 0,0-1 0,0 1 0,0-1 0,0 1 0,0-1 0,0 0 0,0 0 0,4 0 0,0 0 0,-1-1-1,0 0 1,0 0-1,0 0 1,0 0 0,0-1-1,0 0 1,0 0-1,0 0 1,0-1 0,-1 1-1,1-1 1,5-5 0,1-3-19,-1 0 1,-1 0-1,0-1 1,0-1 0,-1 1-1,-1-1 1,0 0 0,-1-1-1,0 0 1,6-24 0,-12 36-98,0 10 56,-1 0-1,0 0 1,-1-1-1,0 1 1,-4 11-1,4-13 76,0 0 0,0 0 0,1 0 0,-1 0 0,1 0 0,1 0 0,-1 1 0,1-1 0,1 8 0,-1-13-23,1 0 0,0 0 0,-1-1 0,1 1 0,0 0 0,0-1 0,0 1 0,-1 0 0,1-1 1,0 1-1,0-1 0,0 1 0,0-1 0,0 0 0,0 1 0,0-1 0,0 0 0,0 0 0,0 0 0,0 1 0,0-1 0,0 0 0,0 0 1,0-1-1,0 1 0,0 0 0,0 0 0,0 0 0,0-1 0,2 0 0,34-9 94,-23 2-179,-1 0-1,-1-1 1,1 0-1,11-12 1,34-24-1339,-58 45 1408,1 0-1,-1 0 1,0 0 0,1 0-1,-1-1 1,0 1 0,0 0-1,1 0 1,-1 0 0,0 0-1,1 0 1,-1 0 0,0 0-1,0 0 1,1 1 0,-1-1-1,0 0 1,1 0 0,-1 0-1,0 0 1,0 0 0,1 0-1,-1 0 1,0 1 0,0-1-1,1 0 1,-1 0 0,0 0-1,0 1 1,0-1 0,1 0-1,-1 0 1,0 1 0,0-1-1,0 0 1,0 0 0,0 1-1,1-1 1,-1 0 0,0 1-1,0-1 1,0 0 0,0 0-1,0 1 1,0-1 0,0 0-1,0 1 1,3 27-38,-6 28 242,3-55-196,-2 20 174,2 0-1,0 1 1,1-1 0,1 1 0,0-1 0,2 0 0,1 0 0,1-1 0,9 26 0,-7-28-138,1 2-20,-1 0 0,-1 0 0,-1 1 1,-1 0-1,0 0 0,2 35 0,-7-54 27,0 1 0,0-1 0,0 0 0,0 0 0,-1 1 0,1-1 0,-1 0 0,0 0 0,1 0 0,-1 0-1,0 0 1,0 0 0,-1 0 0,1 0 0,0 0 0,0 0 0,-1 0 0,1-1 0,-1 1 0,0-1 0,1 1 0,-1-1 0,0 0 0,0 1 0,0-1 0,0 0 0,0 0 0,0 0 0,0-1 0,0 1-1,-1 0 1,1-1 0,-4 1 0,2-1 57,-1 1 1,1-1-1,-1 0 0,0-1 0,1 1 0,-1-1 0,1 0 1,-1 0-1,1 0 0,-1 0 0,1-1 0,0 0 0,0 0 1,0 0-1,-7-5 0,0-3-80,1 0-1,0 0 1,0-1 0,1 0 0,1 0 0,0-1-1,0 0 1,-6-14 0,10 16-23,0 1 1,0-1 0,0 0-1,2 0 1,-1 0-1,1-1 1,1 1-1,0-1 1,0 1-1,1-1 1,2-17 0,-1 22-69,1 0 0,0 0 0,1 0-1,-1 0 1,1 0 0,0 1 0,1 0 0,0-1 0,-1 1 0,1 1 0,1-1 0,-1 0 0,1 1 0,0 0 0,0 0 0,0 0 0,0 1 0,8-4 0,13-6-1290,0 1 1,46-15-1,-52 20 70,61-21-8498,-44 13 443</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31.077"/>
    </inkml:context>
    <inkml:brush xml:id="br0">
      <inkml:brushProperty name="width" value="0.025" units="cm"/>
      <inkml:brushProperty name="height" value="0.025" units="cm"/>
    </inkml:brush>
  </inkml:definitions>
  <inkml:trace contextRef="#ctx0" brushRef="#br0">13 0 21012,'0'0'7527,"-13"53"-7175,14-27-224,8 0-128,-3 2-288,1 2-1281,-3 1-1538,-3-1-1570,-1-1-4515</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31.404"/>
    </inkml:context>
    <inkml:brush xml:id="br0">
      <inkml:brushProperty name="width" value="0.025" units="cm"/>
      <inkml:brushProperty name="height" value="0.025" units="cm"/>
    </inkml:brush>
  </inkml:definitions>
  <inkml:trace contextRef="#ctx0" brushRef="#br0">2 1 17168,'0'0'11115,"-2"49"-10122,4-45-737,2 0-192,3-4-929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09.942"/>
    </inkml:context>
    <inkml:brush xml:id="br0">
      <inkml:brushProperty name="width" value="0.025" units="cm"/>
      <inkml:brushProperty name="height" value="0.025" units="cm"/>
    </inkml:brush>
  </inkml:definitions>
  <inkml:trace contextRef="#ctx0" brushRef="#br0">0 155 4708,'0'0'6305,"9"0"-6065,289-21 1938,89 18 162,707-28-1135,1175-68 754,-2244 99-1908,-5-1 38,0 1 0,0 2 0,-1 0 1,27 6-1,-45-8-90,0 0-1,-1 1 1,1-1 0,0 1 0,-1-1-1,1 1 1,-1-1 0,1 1 0,-1-1 0,1 1-1,-1-1 1,1 1 0,-1-1 0,1 1 0,-1 0-1,0-1 1,1 1 0,-1 0 0,0 0 0,0-1-1,0 1 1,1 0 0,-1 1 0,3 5-1815,3-3-4053,3-4-724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11.597"/>
    </inkml:context>
    <inkml:brush xml:id="br0">
      <inkml:brushProperty name="width" value="0.025" units="cm"/>
      <inkml:brushProperty name="height" value="0.025" units="cm"/>
    </inkml:brush>
  </inkml:definitions>
  <inkml:trace contextRef="#ctx0" brushRef="#br0">56 80 3651,'0'0'3930,"-8"-7"-3130,-24-20-100,31 27-591,0-1 0,0 1 0,0-1 0,0 0 0,0 0 0,0 1 0,0-1 0,0 0 0,1 0 0,-1 0 0,0 0 0,1 0 0,-1 0 0,1 0 0,-1 0 0,1-1 0,-1 1 0,1 0 0,0 0 0,-1 0 0,1-2 0,0 3-60,1-1-1,-1 0 1,1 1-1,-1-1 0,1 1 1,0-1-1,-1 1 1,1 0-1,0-1 1,-1 1-1,1-1 0,0 1 1,-1 0-1,1 0 1,0-1-1,0 1 0,-1 0 1,1 0-1,0 0 1,0 0-1,-1 0 1,3 0-1,45 4 608,-48-4-634,114 16 935,138 2-1,118-18-983,-167-2 148,561 18-104,-71 0 216,-2-36 937,-520 8-872,923-40 467,-1137 61-7048,34-9 2204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2.491"/>
    </inkml:context>
    <inkml:brush xml:id="br0">
      <inkml:brushProperty name="width" value="0.025" units="cm"/>
      <inkml:brushProperty name="height" value="0.025" units="cm"/>
    </inkml:brush>
  </inkml:definitions>
  <inkml:trace contextRef="#ctx0" brushRef="#br0">68 0 1569,'0'0'16592,"1"8"-15268,0 18-691,0-1-1,-1 0 1,-2 1 0,-6 37-1,-31 106 2366,18-90-420,21-78-2551,0 0 0,-1 0 0,1 0-1,0 0 1,0 0 0,0 1 0,0-1 0,0 0 0,0 0 0,1 0 0,-1 0-1,0 0 1,0 0 0,1 0 0,-1 0 0,1 0 0,-1 0 0,1 0-1,-1 0 1,1 0 0,0 0 0,-1-1 0,1 1 0,0 0 0,-1 0-1,1-1 1,0 1 0,0 0 0,0-1 0,0 1 0,0-1 0,0 1 0,0-1-1,0 1 1,0-1 0,0 0 0,0 0 0,0 1 0,0-1 0,0 0-1,0 0 1,2 0 0,59-1 963,-42 0-839,373-29 94,-367 30-697,42-2-437,-64 2 288,-1 0-1,0 0 1,1-1 0,-1 0-1,1 0 1,-1 0-1,0 0 1,0 0 0,0 0-1,0-1 1,0 0-1,0 0 1,0 1 0,4-5-1,-1-7-4704,-4-3-2808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2.865"/>
    </inkml:context>
    <inkml:brush xml:id="br0">
      <inkml:brushProperty name="width" value="0.025" units="cm"/>
      <inkml:brushProperty name="height" value="0.025" units="cm"/>
    </inkml:brush>
  </inkml:definitions>
  <inkml:trace contextRef="#ctx0" brushRef="#br0">0 8 13389,'0'0'5445,"13"-1"-4303,23 0-431,4-3-64,-1 3 0,0 1 0,0 2-1,43 8 1,-79-10-615,0 1 0,0 0 0,0 0 0,0 0 0,-1 0 0,1 0 0,0 1 0,-1-1 0,1 1 0,-1-1-1,0 1 1,1 0 0,-1 0 0,0 0 0,0 0 0,0 1 0,-1-1 0,1 1 0,0-1 0,-1 1 0,0-1 0,1 1 0,-1 0 0,0-1-1,0 1 1,-1 0 0,1 0 0,-1 0 0,1 0 0,-1 0 0,0 0 0,0 0 0,0 0 0,0-1 0,-1 1 0,1 0 0,-1 0 0,0 0-1,0 0 1,-1 4 0,-3 6 171,-1-1 0,0 0-1,0 0 1,-2 0 0,1 0 0,-1-1-1,-13 13 1,-17 13-79,-68 51 0,76-63-1029,27-23 198,-7 5-1336,3-5-4746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3.877"/>
    </inkml:context>
    <inkml:brush xml:id="br0">
      <inkml:brushProperty name="width" value="0.025" units="cm"/>
      <inkml:brushProperty name="height" value="0.025" units="cm"/>
    </inkml:brush>
  </inkml:definitions>
  <inkml:trace contextRef="#ctx0" brushRef="#br0">206 37 12492,'0'0'16026,"-9"-7"-15685,4 4-310,2 0-21,0 1 0,0-1 0,0 1 1,0 0-1,-1 0 0,1 0 0,-1 0 0,1 1 0,-1-1 0,0 1 0,1 0 0,-1 0 0,0 0 0,0 1 0,0-1 0,0 1 1,0 0-1,0 0 0,0 0 0,0 1 0,1-1 0,-1 1 0,0 0 0,-7 3 0,4 0 3,0 1-1,0 1 1,0-1-1,1 1 1,0 0 0,0 0-1,1 1 1,0 0-1,0 0 1,0 0-1,1 0 1,0 1-1,0 0 1,1 0-1,0 0 1,0 0-1,1 0 1,0 1 0,-1 10-1,4-17-9,-1-1 0,0 1 1,0 0-1,1-1 0,-1 1 0,1-1 0,0 1 1,-1-1-1,1 1 0,0-1 0,0 0 0,0 1 0,0-1 1,0 0-1,0 1 0,0-1 0,0 0 0,1 0 0,-1 0 1,0 0-1,1 0 0,-1-1 0,0 1 0,1 0 0,0 0 1,-1-1-1,1 1 0,-1-1 0,1 0 0,-1 1 1,1-1-1,0 0 0,-1 0 0,1 0 0,0 0 0,2-1 1,7 1 25,0 0 1,0-1 0,-1 0 0,17-4 0,-2-3-56,1-2 0,-1-1 0,-1 0 0,28-19 0,15-7-330,-66 37 347,-1-1-1,1 0 1,0 1-1,0-1 1,-1 1-1,1-1 1,0 1-1,0 0 1,0-1-1,0 1 1,-1 0-1,1-1 1,0 1-1,0 0 1,0 0-1,0 0 1,0 0-1,0 0 1,0 0-1,0 0 1,0 0-1,0 0 1,0 0-1,-1 0 1,1 1-1,0-1 1,0 0-1,0 1 1,0-1-1,0 1 1,-1-1-1,1 1 1,0-1-1,0 1 1,-1-1-1,1 1 1,0 0-1,-1 0 1,1-1-1,-1 1 1,1 0-1,-1 0 1,1-1-1,-1 1 1,1 2-1,0 3-7,0 0-1,0 0 1,-1 0-1,0 1 0,-2 10 1,1 1 148,2-18-127,-1 1 0,0-1 0,0 1 0,0-1 0,1 1 0,-1-1 0,0 1 0,1-1 0,-1 1 0,0-1 0,1 1 0,-1-1 0,1 0 0,-1 1 0,0-1 0,1 0 0,-1 1 0,1-1 0,-1 0 0,1 0 0,-1 1 0,1-1 0,-1 0 0,1 0 0,0 0 0,-1 0 0,1 0 0,-1 0 0,1 0 0,-1 0 0,1 0 0,-1 0 0,1 0 0,0 0 0,-1 0 0,1 0 0,-1 0 0,1 0 0,-1-1 0,1 1 0,-1 0 0,1 0 0,0-1 0,26-10 253,32-24-6,25-14-200,-75 45-72,0 0 0,-1 1 0,1 0 0,0 1 0,0 0-1,1 0 1,18-1 0,-27 3 14,0 0 0,1 0 0,-1 0-1,0 0 1,0 0 0,1 0 0,-1 1 0,0-1 0,1 0-1,-1 1 1,0-1 0,0 1 0,0-1 0,1 1 0,-1-1 0,0 1-1,0 0 1,0 0 0,0-1 0,0 1 0,0 0 0,0 0-1,0 0 1,-1 0 0,1 0 0,0 0 0,-1 0 0,1 1-1,0 0 1,0 3 43,0 0 0,0-1-1,-1 1 1,0 0 0,0 0 0,-1 8-1,1-9 7,-1 0 0,1 0 0,0 0 0,0 0 0,0 0-1,1 0 1,0 0 0,-1 0 0,3 4 0,-1-9-1,1 0 0,-1 1 0,1-1 0,-1 0 0,1-1 0,-1 1 0,0 0 0,1-1 0,-1 1 1,0-1-1,0 0 0,3-3 0,-2 3-9,8-7-19,1 1-1,0 1 1,24-12 0,-31 17-98,-1 0 1,1 0-1,0 1 1,-1-1-1,1 1 1,0 0-1,0 1 0,0-1 1,0 1-1,0 0 1,0 0-1,0 1 1,0 0-1,9 2 1,5 12-1610,-2 0-3014,-16-15 4271,0 1-1,-1-1 1,1 1-1,0-1 1,0 0-1,1 0 1,-1 1-1,0-1 1,0 0 0,0 0-1,0 0 1,0 0-1,0 0 1,0-1-1,0 1 1,0 0-1,0 0 1,0-1-1,0 1 1,2-1-1,6-6-4841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4.297"/>
    </inkml:context>
    <inkml:brush xml:id="br0">
      <inkml:brushProperty name="width" value="0.025" units="cm"/>
      <inkml:brushProperty name="height" value="0.025" units="cm"/>
    </inkml:brush>
  </inkml:definitions>
  <inkml:trace contextRef="#ctx0" brushRef="#br0">62 1 6438,'0'0'19261,"-4"9"-18834,-8 25-287,1 0-1,1 0 1,2 1 0,1 0-1,-3 65 1,10-100 100,8-27 1670,-2 10-4029,-3-2-7430,-3 11-2003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0.041"/>
    </inkml:context>
    <inkml:brush xml:id="br0">
      <inkml:brushProperty name="width" value="0.025" units="cm"/>
      <inkml:brushProperty name="height" value="0.025" units="cm"/>
    </inkml:brush>
  </inkml:definitions>
  <inkml:trace contextRef="#ctx0" brushRef="#br0">174 196 5637,'1'-1'585,"1"0"0,0 0 0,0-1 0,-1 1 0,1 0-1,0-1 1,-1 1 0,0 0 0,1-1 0,-1 0 0,0 1 0,0-1-1,1 0 1,-2 0 0,1 0 0,0 0 0,0 1 0,0-1-1,-1 0 1,1 0 0,-1 0 0,0-1 0,1 1 0,-1 0 0,0 0-1,-1-2 1,1 2-474,-1 1 0,0-1 0,1 0 0,-1 1 0,0-1 0,0 1 0,0-1 1,0 1-1,-1 0 0,1-1 0,0 1 0,-1 0 0,1 0 0,0 0 0,-1 0 0,0 0 0,1 0 0,-1 0 0,1 1 0,-1-1 0,0 1 0,0-1 0,1 1 0,-1-1 0,0 1 0,0 0 0,1 0 0,-1 0 0,-3 0 0,-2 0-98,1 0-1,-1 1 0,1 0 0,-1 0 0,1 0 0,-1 1 0,1 0 0,-1 0 0,1 0 0,0 1 1,0 0-1,0 0 0,1 1 0,-1-1 0,1 1 0,0 0 0,0 1 0,0 0 0,0-1 0,1 1 1,0 1-1,0-1 0,0 1 0,1-1 0,0 1 0,0 0 0,0 0 0,1 0 0,-2 8 0,3-13 0,1 1-1,-1-1 0,1 0 1,0 1-1,0-1 1,-1 1-1,1-1 0,0 0 1,0 1-1,0-1 0,0 0 1,1 1-1,-1-1 0,0 1 1,1-1-1,-1 0 0,0 1 1,1-1-1,0 0 0,-1 0 1,1 1-1,0-1 1,0 0-1,-1 0 0,1 0 1,1 1-1,0-1 11,0 0 1,0 0-1,0-1 0,0 1 0,0-1 1,0 1-1,0-1 0,0 0 1,0 0-1,0 0 0,0 0 0,1 0 1,-1 0-1,0 0 0,3-2 1,6-1 81,0 0 1,0-1 0,0-1 0,0 1 0,12-9-1,-1-2-64,-1 0 0,-1-1-1,0-1 1,21-24-1,-31 30 95,0-1-1,0-1 1,-1 0-1,-1 0 0,0-1 1,-1 0-1,0 0 1,5-19-1,-40 180 289,27-143-408,-6 55 577,7-57-568,0-1 0,0 1 0,0-1-1,0 1 1,0 0 0,0-1 0,0 1 0,1-1 0,-1 1-1,0-1 1,1 1 0,-1-1 0,1 1 0,0-1 0,-1 0-1,1 1 1,0-1 0,0 0 0,0 1 0,0-1 0,0 0-1,0 0 1,0 0 0,0 0 0,1 0 0,-1 0 0,0 0-1,1 0 1,-1-1 0,3 2 0,2-1 49,0-1-1,1 0 1,-1 0 0,0 0-1,0-1 1,1 0-1,-1 0 1,0-1 0,0 0-1,0 0 1,-1 0 0,1-1-1,0 1 1,-1-1 0,9-6-1,-5 2-45,0-1-1,0 1 1,-1-2-1,0 1 1,0-1-1,-1 0 1,10-15 0,-41 86-448,21-54 462,0-3 40,1 1-1,-1-1 1,1 1 0,1 0 0,-1-1-1,1 1 1,-1 7 0,2-13-70,1 1 0,-1-1 0,0 0 0,1 1 0,-1-1 0,0 0 0,1 1 0,-1-1 1,0 0-1,1 0 0,-1 0 0,1 1 0,-1-1 0,0 0 0,1 0 0,-1 0 0,1 0 0,-1 0 0,0 0 0,1 0 0,-1 0 1,1 0-1,-1 0 0,1 0 0,-1 0 0,1 0 0,-1 0 0,0 0 0,1 0 0,-1 0 0,1-1 0,-1 1 0,0 0 0,1 0 1,0-1-1,17-6 246,-6 0-197,-1-1 1,0 0-1,0-1 1,-1 0-1,0-1 0,10-12 1,33-30-481,-52 59 284,-1 1 0,0 0 0,0 0 0,-1-1 0,-2 10 0,-1-6-587,-7 36 2141,15-29-4120,-3-17 2270,0 0 0,-1-1 0,1 1 0,-1 0 1,1-1-1,0 1 0,0-1 0,-1 1 0,1-1 1,0 0-1,0 1 0,0-1 0,0 0 1,-1 0-1,1 1 0,0-1 0,0 0 0,0 0 1,0 0-1,1 0 0,11 0-8845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5.418"/>
    </inkml:context>
    <inkml:brush xml:id="br0">
      <inkml:brushProperty name="width" value="0.025" units="cm"/>
      <inkml:brushProperty name="height" value="0.025" units="cm"/>
    </inkml:brush>
  </inkml:definitions>
  <inkml:trace contextRef="#ctx0" brushRef="#br0">16 203 3267,'-2'-1'597,"1"0"-1,0 0 1,0 0-1,0-1 1,0 1 0,0 0-1,0-1 1,0 1-1,0 0 1,0-1 0,1 1-1,-1-1 1,1 0 0,-1 1-1,1-1 1,-1 1-1,1-4 1,0 3-167,0-1-1,0 0 1,1 0 0,-1 1 0,1-1-1,0 0 1,-1 1 0,1-1 0,3-4-1,0 0-13,0 1 0,0-1 0,1 1 0,0 0 0,1 0 0,8-7 0,-2 3-153,1 1 0,1 0 1,0 1-1,0 0 1,0 2-1,1-1 0,0 2 1,0 0-1,18-3 0,2 1 53,0 2 0,0 2 0,37 1 0,-72 2-293,1 0 1,-1 0 0,0 0-1,0 0 1,1 0-1,-1 0 1,0 0 0,0 0-1,0 0 1,1 0 0,-1 0-1,0 0 1,0 0-1,1 0 1,-1 0 0,0 0-1,0 0 1,1 0 0,-1 0-1,0 0 1,0 1-1,0-1 1,1 0 0,-1 0-1,0 0 1,0 0 0,0 1-1,0-1 1,0 0-1,1 0 1,-1 0 0,0 1-1,0-1 1,0 0-1,0 0 1,0 1 0,0-1-1,0 0 1,0 0 0,0 1-1,-5 10 724,-13 8 319,1-10-596,-1 0-1,0 0 1,0-2-1,-37 10 1,15-10-4889,79-9-2526,53-7-1,-50 1 877</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6.305"/>
    </inkml:context>
    <inkml:brush xml:id="br0">
      <inkml:brushProperty name="width" value="0.025" units="cm"/>
      <inkml:brushProperty name="height" value="0.025" units="cm"/>
    </inkml:brush>
  </inkml:definitions>
  <inkml:trace contextRef="#ctx0" brushRef="#br0">125 229 11147,'0'0'14066,"-9"-3"-13415,6 2-612,-1 0 0,1 0 0,0 1 0,-1-1 0,1 1 0,0 0 0,-1-1 0,1 2 0,0-1 0,-1 0 0,1 1 0,0-1 0,-1 1 0,1 0 0,0 0 0,0 0 0,0 0 0,0 1 0,0 0-1,0-1 1,0 1 0,0 0 0,1 0 0,-1 0 0,1 1 0,-4 3 0,2-2 52,1 0 0,0 0 0,0 0 1,0 0-1,0 1 0,1-1 0,-4 9 0,5-12-80,1 0-1,0-1 1,0 1-1,0 0 1,0-1 0,0 1-1,0 0 1,0 0 0,0-1-1,0 1 1,0 0-1,0-1 1,0 1 0,0 0-1,1 0 1,-1-1 0,0 1-1,1 0 1,-1-1-1,0 1 1,1-1 0,0 2-1,0-1 17,1 0 0,-1 0 0,0-1 0,1 1 0,-1 0 0,1-1 0,-1 1 0,1-1 0,-1 1 0,1-1 0,0 0-1,-1 0 1,1 0 0,-1 0 0,3 0 0,15-1 196,1-1 0,-1-1 0,0 0 1,25-9-1,15-2-228,-57 13 0,-1 0 1,1 1-1,0-1 1,0 1 0,0-1-1,-1 1 1,1 0 0,0 0-1,0 0 1,0 0 0,0 0-1,0 0 1,-1 0 0,1 0-1,0 1 1,0-1 0,0 1-1,0 0 1,-1-1 0,1 1-1,0 0 1,-1 0-1,1 0 1,-1 0 0,1 0-1,1 2 1,-3-3 43,1 0 0,-1 1 0,1-1-1,-1 0 1,1 0 0,-1 0 0,0 0 0,1 0-1,-1 0 1,1 0 0,-1 0 0,1 0 0,-1-1-1,1 1 1,-1 0 0,0 0 0,1 0 0,-1 0-1,1-1 1,-1 1 0,0 0 0,1 0 0,-1-1 0,1 1-1,-1 0 1,0-1 0,0 1 0,1 0 0,-1-1-1,0 1 1,1 0 0,-1-1 0,0 1 0,0-1-1,0 1 1,0-1 0,1 1 0,-1 0 0,0-1 0,0 1-1,0-1 1,12-26-41,-10 23 93,-1 1-109,0 0 0,0 0 0,1 0 0,0 1 0,-1-1 0,1 0 0,0 1 0,0-1 0,0 1 0,1-1 0,-1 1 0,0 0 0,1 0 0,3-2 0,0 2-100,-1 1 0,1 0 1,0 0-1,-1 0 0,1 1 0,0-1 0,7 2 0,-10-1 103,18 1-286,53-3-261,-72 1 570,1 1 1,0 0-1,-1-1 0,1 1 1,0-1-1,-1 0 1,1 0-1,0 0 1,-1-1-1,0 1 0,1 0 1,-1-1-1,0 1 1,0-1-1,1 0 1,-1 0-1,-1 0 0,1 0 1,0 0-1,0 0 1,2-5-1,-4 7 6,0-1-1,0 1 1,0 0-1,1 0 1,-1-1-1,0 1 1,0 0-1,0-1 0,0 1 1,0 0-1,0-1 1,0 1-1,0 0 1,0-1-1,0 1 1,0 0-1,0-1 1,0 1-1,0 0 1,0 0-1,0-1 1,0 1-1,0 0 1,0-1-1,0 1 1,-1 0-1,1-1 1,0 1-1,0 0 0,0 0 1,-1-1-1,1 1 1,0 0-1,0 0 1,0-1-1,-1 1 1,-13 0 33,-15 13-182,20-6 139,0 1 1,0 0-1,-12 15 0,19-21 1,0 1 0,-1 0 0,1 1 0,1-1 0,-1 0 0,0 0 0,1 1 0,0-1 0,-1 1 0,1-1-1,1 1 1,-1 0 0,0-1 0,1 1 0,0 7 0,1-10-13,-1 0 0,1 0 0,0 0 0,0 0 0,0 0 0,-1 0 0,1 0 0,0 0 0,0 0 0,0 0 0,1 0 0,-1-1 0,0 1 0,0 0 0,0-1 0,1 1 0,-1-1 0,0 1 0,0-1 0,1 0 0,-1 1 0,0-1 0,1 0 0,-1 0 0,0 0 0,1 0 0,-1 0 0,2 0 0,44-3-1318,-32 0 236,-1 0 1,1-2 0,-1 1-1,0-2 1,0 0 0,-1-1-1,0 0 1,0 0 0,-1-2-1,0 0 1,21-19 0,-25 20 804,1-1 1,-2 0 0,1-1 0,-1 1 0,6-13 0,-12 21 534,0 0-1,0-1 1,0 1 0,0-1 0,-1 1 0,1-1-1,-1 0 1,1 1 0,-1-1 0,1 0-1,-1 1 1,0-1 0,0 0 0,0 1 0,0-1-1,0-2 1,0 4-100,-1-1 0,1 1 0,-1-1 1,1 1-1,0-1 0,-1 1 0,1 0 0,-1-1 0,1 1 0,-1 0 1,1 0-1,-1-1 0,0 1 0,1 0 0,-1 0 0,1 0 0,-1 0 1,1 0-1,-1 0 0,0 0 0,1 0 0,-1 0 0,1 0 0,-1 0 1,1 0-1,-1 0 0,0 0 0,1 0 0,-2 1 0,-3 1 280,-1 0 0,1 0-1,-1 1 1,1-1-1,0 1 1,0 1 0,-7 5-1,6-4-166,0 1 1,1 0-1,0 0 0,0 1 0,0-1 0,-4 11 0,8-16-252,0 0 1,1 0-1,-1 0 1,0 0-1,1 0 1,-1 0-1,1 0 1,0 0-1,-1 0 1,1 0-1,0 0 1,0 0-1,0 1 1,0-1-1,0 0 1,0 0-1,0 0 1,0 0-1,0 0 1,0 1-1,1-1 0,-1 0 1,0 0-1,1 0 1,-1 0-1,1 0 1,-1 0-1,1 0 1,0 0-1,-1 0 1,1 0-1,0 0 1,0-1-1,0 1 1,-1 0-1,1 0 1,0-1-1,0 1 1,0 0-1,0-1 1,0 1-1,0-1 1,0 0-1,1 1 1,-1-1-1,0 0 1,0 1-1,0-1 1,0 0-1,0 0 1,1 0-1,1 0 1,7 0 8,0-1-1,1 1 1,-1-2 0,0 1 0,0-2 0,0 1 0,0-1-1,0-1 1,0 1 0,-1-2 0,0 1 0,0-1 0,0-1 0,0 0-1,12-11 1,-4 2-85,0 0 0,-1-2 0,0 0-1,-1-1 1,-1 0 0,11-21 0,-17 20 198,-15 19 102,-21 26-176,24-20-12,0 1 1,0-1-1,0 0 0,1 1 1,0 0-1,1 0 0,-1 0 0,1 0 1,1 0-1,-1 0 0,1 1 1,1-1-1,-1 1 0,1-1 1,0 0-1,2 11 0,-1-14-221,0 0-1,0 0 1,1 0-1,0 0 1,-1 0-1,1 0 1,0-1-1,1 1 1,-1-1 0,1 1-1,0-1 1,4 5-1,-2-5-656,-1 1 0,1-1 0,-1-1 0,1 1 1,0-1-1,0 0 0,0 0 0,0 0 0,0 0 0,1-1 0,8 1 0,21 0-14901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7.334"/>
    </inkml:context>
    <inkml:brush xml:id="br0">
      <inkml:brushProperty name="width" value="0.025" units="cm"/>
      <inkml:brushProperty name="height" value="0.025" units="cm"/>
    </inkml:brush>
  </inkml:definitions>
  <inkml:trace contextRef="#ctx0" brushRef="#br0">105 0 12172,'-1'17'9043,"1"40"-6500,0-3-1269,-3-7-432,2 51 327,1-88-1106,1-1 1,0 0-1,1 1 1,0-1 0,1 0-1,-1 0 1,9 16-1,0-15-559,-18-25-1687,-9-1 1216,-1 1 1,0 1-1,-1 1 1,-34-20-1,46 29 1123,17 1 2690,47-6-1822,196-30-1942,-170 24-3955,0-2-5356,-64 9 9215,-18 0 7034,-16 0 1523,-2 6-7413,10 3 129,0 0 0,0 0 0,0 0 0,0 1 1,0 0-1,1 0 0,-1 0 0,1 1 0,-1 0 0,1 0 1,0 0-1,0 1 0,1 0 0,-6 4 0,7-5-109,0 0 0,0 0 0,0 0 0,0 0 0,1 0 0,-1 1 0,1-1 0,0 1-1,0 0 1,0-1 0,1 1 0,-1 0 0,1 0 0,0 0 0,0 0 0,0 0 0,0 0-1,1 1 1,0-1 0,0 0 0,1 6 0,-1-8-103,1-1 0,0 1 0,0-1-1,0 1 1,0-1 0,0 0 0,0 1 0,1-1 0,-1 0-1,0 0 1,1 0 0,-1 0 0,0 0 0,1 0 0,0 0-1,-1 0 1,1-1 0,-1 1 0,1 0 0,0-1 0,-1 0-1,1 1 1,0-1 0,0 0 0,2 0 0,52 1 803,-47-1-724,2-1-61,-1 0 1,1-1-1,-1 0 0,1-1 1,-1 0-1,0-1 0,0 0 1,15-8-1,-21 10-25,0 0 0,-1 0 0,1 0 1,-1-1-1,0 1 0,1-1 0,-1 0 0,0 0 0,-1 0 0,1 0 0,-1 0 0,1-1 1,-1 1-1,0-1 0,0 0 0,0 0 0,-1 1 0,1-1 0,-1 0 0,0 0 1,0-1-1,0 1 0,-1 0 0,0-7 0,0 9-43,0 0 0,0 1-1,-1-1 1,1 1 0,-1-1 0,0 0 0,1 1-1,-1-1 1,0 1 0,0 0 0,0-1 0,0 1-1,0 0 1,0 0 0,0-1 0,0 1 0,-1 0-1,1 0 1,0 0 0,-1 0 0,1 1 0,-1-1-1,1 0 1,-1 0 0,1 1 0,-1-1 0,-1 1-1,-55-8-1557,30 6-3140,7-4-4476</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8.927"/>
    </inkml:context>
    <inkml:brush xml:id="br0">
      <inkml:brushProperty name="width" value="0.025" units="cm"/>
      <inkml:brushProperty name="height" value="0.025" units="cm"/>
    </inkml:brush>
  </inkml:definitions>
  <inkml:trace contextRef="#ctx0" brushRef="#br0">5 118 9577,'0'0'1329,"0"-9"-362,-1 3-682,-2-50 1359,3 54-1414,0 0 1,0 0-1,0 0 0,0 0 0,0 0 1,1 0-1,-1 0 0,1 0 0,-1 0 0,1 0 1,0 0-1,0 1 0,-1-1 0,1 0 1,1 1-1,-1-1 0,0 0 0,0 1 0,1 0 1,-1-1-1,0 1 0,1 0 0,-1-1 1,1 1-1,0 0 0,-1 0 0,3-1 0,-3 2-144,0 1-1,0-1 1,0 0-1,0 0 1,0 0-1,0 0 1,0 1-1,0-1 0,0 0 1,0 1-1,0-1 1,0 1-1,0-1 1,-1 1-1,1 0 1,0-1-1,0 1 0,0 0 1,-1-1-1,1 1 1,-1 0-1,1 0 1,0 0-1,-1 0 1,1 0-1,-1-1 0,0 1 1,1 0-1,-1 0 1,1 2-1,9 37 796,-8-33-497,9 78 634,-4 0 0,-4 118 1,-3-182 858,1-52-1849,2-1 0,1 0-1,1 1 1,2 0 0,1 0 0,1 1 0,2 0-1,1 1 1,17-31 0,-25 53-41,1 1 1,0 0-1,0 0 1,0 0 0,1 0-1,0 1 1,0-1-1,0 2 1,10-6-1,-13 7-24,1 1 0,0 0 0,0 0 0,0 0 0,0 1 0,0 0 0,0-1 0,1 1 0,-1 1 0,0-1 0,1 1 0,-1-1 0,0 1 0,1 1 0,-1-1 0,1 0 0,-1 1 0,7 2 0,-11-3 32,1 0-1,-1 1 0,0-1 0,1 0 1,-1 1-1,1-1 0,-1 1 1,0-1-1,1 0 0,-1 1 0,0-1 1,1 1-1,-1-1 0,0 1 0,0-1 1,1 1-1,-1-1 0,0 1 1,0-1-1,0 1 0,0-1 0,0 1 1,0 0-1,0-1 0,0 1 0,0-1 1,0 1-1,0-1 0,0 1 0,0-1 1,0 1-1,0-1 0,-1 1 1,1-1-1,0 1 0,0-1 0,-1 1 1,1-1-1,-1 1 0,-13 19 11,-5-4-4,-2-1 0,0-1 0,-1 0 0,-40 17 0,56-30-596,19-14-12337</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9.884"/>
    </inkml:context>
    <inkml:brush xml:id="br0">
      <inkml:brushProperty name="width" value="0.025" units="cm"/>
      <inkml:brushProperty name="height" value="0.025" units="cm"/>
    </inkml:brush>
  </inkml:definitions>
  <inkml:trace contextRef="#ctx0" brushRef="#br0">1 39 10410,'0'0'10970,"0"13"-10543,0-5-171,0 113 425,1-67 669,-1-41 25,1-15 638,5-153-908,-6 153-1078,2 25-412,-1-20 388,-1-1-1,0 1 0,1-1 1,-1 1-1,1-1 0,0 1 1,0-1-1,0 1 0,0-1 1,0 0-1,0 1 0,1-1 1,-1 0-1,1 0 1,0 0-1,-1 0 0,1 0 1,0-1-1,0 1 0,0 0 1,1-1-1,-1 0 0,0 1 1,0-1-1,1 0 0,-1 0 1,1 0-1,-1-1 0,1 1 1,-1 0-1,1-1 0,-1 0 1,1 1-1,0-1 0,-1 0 1,1-1-1,-1 1 0,1 0 1,0-1-1,3 0 0,3-2 33,-1 0-1,1-1 1,-1 0-1,0 0 1,0 0-1,-1-1 1,1 0-1,-1-1 1,0 0-1,10-11 1,-9 9 7,-1 0 0,0-1 0,0-1 0,-1 1 0,0-1 0,0 0 0,-1 0 0,7-21 1,-22 151-588,6-28 598,3-92-66,1 1-1,0-1 1,0 0-1,0 1 1,0-1-1,0 0 0,0 1 1,0-1-1,0 1 1,1-1-1,-1 0 1,0 1-1,0-1 1,0 0-1,0 1 0,0-1 1,1 0-1,-1 1 1,0-1-1,0 0 1,0 0-1,1 1 1,-1-1-1,0 0 0,0 0 1,1 1-1,-1-1 1,0 0-1,1 0 1,-1 0-1,0 1 1,1-1-1,-1 0 0,0 0 1,1 0-1,-1 0 1,1 0-1,15-5-1282,13-20-2140,-15-3-750,-3-6-2801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0.221"/>
    </inkml:context>
    <inkml:brush xml:id="br0">
      <inkml:brushProperty name="width" value="0.025" units="cm"/>
      <inkml:brushProperty name="height" value="0.025" units="cm"/>
    </inkml:brush>
  </inkml:definitions>
  <inkml:trace contextRef="#ctx0" brushRef="#br0">1 0 15567,'0'0'3651,"0"60"-3491,2-46-96,6-2-1217,5-4-2114,2-5-3043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0.596"/>
    </inkml:context>
    <inkml:brush xml:id="br0">
      <inkml:brushProperty name="width" value="0.025" units="cm"/>
      <inkml:brushProperty name="height" value="0.025" units="cm"/>
    </inkml:brush>
  </inkml:definitions>
  <inkml:trace contextRef="#ctx0" brushRef="#br0">100 24 14414,'0'0'4943,"-5"9"-3112,-18 23-388,13-18-916,-1-1 0,2 2-1,0-1 1,1 1 0,0 0-1,-9 28 1,17-43-526,0 1 0,1 0 0,-1 0 0,0 0-1,0 0 1,1 0 0,-1 0 0,0 0 0,1 0-1,-1 0 1,1 0 0,-1-1 0,1 1 0,-1 0 0,1 0-1,0-1 1,-1 1 0,1 0 0,0-1 0,0 1 0,-1 0-1,1-1 1,0 1 0,0-1 0,0 0 0,0 1 0,0-1-1,0 0 1,0 1 0,-1-1 0,1 0 0,0 0-1,0 0 1,0 0 0,0 0 0,0 0 0,2 0 0,49 0-398,-39-1-145,-3 1 19,53-3-4805,-23-10-3246,-19-1-1355</inkml:trace>
  <inkml:trace contextRef="#ctx0" brushRef="#br0" timeOffset="1">239 76 11050,'0'0'9802,"6"8"-9156,-3-4-544,1-1 0,-1 1 0,1-1 0,-1 1 0,1-1 0,0-1 1,0 1-1,1 0 0,-1-1 0,0 0 0,1 0 0,0 0 0,-1-1 0,1 1 0,0-1 1,0 0-1,-1-1 0,1 1 0,0-1 0,0 0 0,0 0 0,0-1 0,0 1 1,0-1-1,0 0 0,-1 0 0,1-1 0,0 1 0,-1-1 0,6-3 0,-1 0 303,0 0 1,0-1-1,-1 0 0,15-14 0,-21 19-343,0-1-1,0 0 1,0 0 0,0 0-1,-1 0 1,1 0 0,-1 0 0,1 0-1,-1 0 1,0-1 0,0 1-1,0 0 1,0-1 0,0 1 0,-1-1-1,1 1 1,-1-1 0,1 1-1,-1-1 1,0 1 0,0-1 0,0 0-1,0 1 1,-1-1 0,0-3-1,0 6-66,0-1 0,0 0-1,0 0 1,0 1 0,0-1-1,0 1 1,0-1 0,0 1-1,0-1 1,-1 1-1,1-1 1,0 1 0,0 0-1,0 0 1,-1 0 0,1 0-1,0 0 1,0 0-1,0 0 1,-1 0 0,1 0-1,0 0 1,0 1 0,0-1-1,-1 1 1,0 0 0,-34 12-123,16-1 235,1 0 0,0 2-1,0 0 1,2 1 0,-28 30 0,44-44-85,-1 1-1,1-1 1,0 0 0,0 1-1,0-1 1,0 1 0,0-1 0,0 1-1,0 0 1,0-1 0,1 1-1,-1 0 1,0 0 0,1-1 0,0 1-1,-1 0 1,1 0 0,0 0-1,0 3 1,1-4-10,-1 0 0,1 0 0,0 0 0,-1 0 0,1 0 0,0 0 0,0 0 0,0 0 0,0 0 0,0 0 0,0 0 0,0 0 0,0-1 0,0 1 0,0-1 0,0 1 0,1 0 1,-1-1-1,0 0 0,3 1 0,9 2 18,0-1 0,0-1 0,0 0 1,17-2-1,-17 1-30,18 1-427,31-2-2361,-24-8-6745,-15-1-5617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1.342"/>
    </inkml:context>
    <inkml:brush xml:id="br0">
      <inkml:brushProperty name="width" value="0.025" units="cm"/>
      <inkml:brushProperty name="height" value="0.025" units="cm"/>
    </inkml:brush>
  </inkml:definitions>
  <inkml:trace contextRef="#ctx0" brushRef="#br0">169 0 15118,'0'0'11435,"-9"1"-11307,-4 3-48,0 0 0,1 1-1,0 1 1,-1 0-1,2 0 1,-1 1 0,1 0-1,0 1 1,0 1 0,1 0-1,-17 19 1,27-28-80,0 0 1,-1 0 0,1 0 0,0 1-1,0-1 1,-1 0 0,1 0-1,0 1 1,0-1 0,0 0-1,-1 1 1,1-1 0,0 0-1,0 1 1,0-1 0,0 0-1,0 1 1,0-1 0,0 0-1,0 1 1,0-1 0,0 0-1,0 1 1,0-1 0,0 0-1,0 1 1,0-1 0,0 0-1,0 1 1,0-1 0,0 0-1,0 1 1,0-1 0,1 0-1,-1 1 1,0-1 0,0 0-1,0 0 1,1 1 0,-1-1-1,0 1 1,20 5 36,38-4 25,-45-3-56,23 2-45,-18-2-9,0 0 0,0 2 1,0 0-1,0 1 0,-1 1 0,1 1 0,22 7 1,-39-10 54,-1-1 1,0 0 0,1 0 0,-1 0-1,1 0 1,-1 1 0,0-1-1,1 0 1,-1 0 0,0 1 0,1-1-1,-1 0 1,0 1 0,0-1 0,1 0-1,-1 1 1,0-1 0,0 0 0,1 1-1,-1-1 1,0 1 0,0-1 0,0 0-1,0 1 1,0-1 0,1 1 0,-1-1-1,0 1 1,0-1 0,0 0 0,0 1-1,0-1 1,0 1 0,-1-1 0,1 1-1,0-1 1,0 0 0,0 1-1,0-1 1,0 1 0,-1-1 0,1 0-1,0 1 1,0-1 0,-1 0 0,1 1-1,0-1 1,0 0 0,-1 1 0,1-1-1,0 0 1,-1 0 0,1 1 0,-1-1-1,1 0 1,0 0 0,-1 0 0,1 1-1,-1-1 1,0 0 0,-24 12 908,-4-3-727,0-1 1,-1-1-1,0-2 1,0-1-1,-40 1 1,67-5-2272,17-4-8862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4.408"/>
    </inkml:context>
    <inkml:brush xml:id="br0">
      <inkml:brushProperty name="width" value="0.025" units="cm"/>
      <inkml:brushProperty name="height" value="0.025" units="cm"/>
    </inkml:brush>
  </inkml:definitions>
  <inkml:trace contextRef="#ctx0" brushRef="#br0">1 14 8904,'0'0'260,"0"-1"0,0 0-1,0 1 1,1-1-1,-1 0 1,0 1-1,1-1 1,-1 1 0,0-1-1,1 0 1,-1 1-1,0-1 1,1 1-1,-1-1 1,1 1 0,-1-1-1,1 1 1,0 0-1,-1-1 1,1 1-1,-1 0 1,1-1-1,0 1 1,-1 0 0,1 0-1,-1-1 1,1 1-1,1 0 1,10 13 3020,3 31-1350,-12-12-1414,0 0 0,-4 61 0,1-94 371,-6-12-549,1 0 1,0 0-1,0-1 0,-4-26 0,11 44-368,1 0-1,-1 0 0,0-1 0,1 1 0,0-1 1,0 0-1,0 0 0,0 0 0,1 0 0,-1 0 1,1-1-1,3 3 0,-2-2 64,0-1 0,-1 1 1,1-1-1,0 1 0,0-1 0,0-1 0,0 1 0,1-1 1,-1 0-1,0 0 0,1 0 0,-1-1 0,0 0 1,1 0-1,-1 0 0,1-1 0,-1 0 0,0 0 0,1 0 1,-1-1-1,0 1 0,0-1 0,0-1 0,0 1 1,-1-1-1,1 1 0,0-1 0,-1-1 0,0 1 0,0-1 1,0 1-1,0-1 0,-1 0 0,1-1 0,-1 1 1,0 0-1,0-1 0,-1 0 0,1 0 0,-1 0 0,0 0 1,0 0-1,-1 0 0,0 0 0,0 0 0,0-1 1,0 1-1,-1-1 0,0 1 0,0-6 0,0 10-36,0 1 0,-1 0 0,1-1 0,0 1 0,0-1 0,0 1 0,-1-1 0,1 1 1,0 0-1,0-1 0,-1 1 0,1 0 0,0-1 0,-1 1 0,1 0 0,-1-1 0,1 1 0,0 0 0,-1 0 0,1-1 0,-1 1 0,1 0 0,0 0 0,-1 0 0,1 0 0,-1 0 0,1 0 0,-1-1 0,1 1 0,-1 0 0,1 0 0,-1 0 0,1 1 0,-1-1 0,1 0 0,0 0 0,-1 0 0,1 0 0,-1 0 0,1 0 0,-1 1 0,1-1 0,0 0 0,-1 0 1,1 1-1,-1-1 0,1 0 0,0 1 0,-1-1 0,1 0 0,0 1 0,0-1 0,-1 0 0,1 1 0,-22 19-202,16-10 232,0 0 0,1 0 0,1 1 1,0-1-1,0 1 0,1 0 0,0 0 0,1 1 1,1-1-1,-1 22 0,2-32-27,0 0 1,0 1-1,1-1 1,-1 0-1,1 0 1,-1 1-1,1-1 1,0 0-1,0 0 1,-1 0-1,1 0 1,0 0-1,0 0 1,0 0-1,0 0 1,0 0-1,0-1 1,0 1-1,0 0 1,0-1-1,0 1 1,1-1 0,-1 1-1,0-1 1,0 1-1,1-1 1,-1 0-1,0 1 1,1-1-1,1 0 1,47 2-1070,-40-2 307,47-3-5756,-30-6 992</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4.762"/>
    </inkml:context>
    <inkml:brush xml:id="br0">
      <inkml:brushProperty name="width" value="0.025" units="cm"/>
      <inkml:brushProperty name="height" value="0.025" units="cm"/>
    </inkml:brush>
  </inkml:definitions>
  <inkml:trace contextRef="#ctx0" brushRef="#br0">26 33 3716,'0'0'2146,"-21"-29"-2114,19 27-225,-1 1-1664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0.754"/>
    </inkml:context>
    <inkml:brush xml:id="br0">
      <inkml:brushProperty name="width" value="0.025" units="cm"/>
      <inkml:brushProperty name="height" value="0.025" units="cm"/>
    </inkml:brush>
  </inkml:definitions>
  <inkml:trace contextRef="#ctx0" brushRef="#br0">177 307 13965,'0'0'8339,"-1"-9"-6065,1 6-2216,0 1 0,0-1 0,0 1-1,-1-1 1,1 0 0,-1 1 0,1-1 0,-1 1 0,0 0 0,0-1 0,0 1 0,0 0 0,0-1-1,-1 1 1,1 0 0,-1 0 0,1 0 0,-1 0 0,0 0 0,0 1 0,0-1 0,0 0-1,0 1 1,0 0 0,0-1 0,0 1 0,-1 0 0,1 0 0,0 0 0,-1 0 0,1 1-1,-1-1 1,1 1 0,-1-1 0,1 1 0,-1 0 0,1 0 0,-1 0 0,1 0 0,-1 0 0,1 1-1,-1-1 1,1 1 0,-5 1 0,2 0-7,-1 0 0,1 0 1,-1 0-1,1 1 0,0 0 0,0 0 0,0 0 0,1 1 0,-1 0 1,1 0-1,0 0 0,0 0 0,0 0 0,0 1 0,1 0 1,0 0-1,0 0 0,0 0 0,0 0 0,1 1 0,0-1 1,0 1-1,-1 6 0,3-12-38,0 1-1,0 0 1,0-1 0,0 1 0,0 0 0,0-1-1,1 1 1,-1-1 0,0 1 0,0 0-1,0-1 1,1 1 0,-1-1 0,0 1 0,1 0-1,-1-1 1,0 1 0,1-1 0,-1 1-1,1-1 1,-1 1 0,1-1 0,-1 0 0,1 1-1,-1-1 1,1 0 0,0 1 0,-1-1 0,1 0-1,-1 0 1,2 1 0,30 1 251,-22-3-212,0 0 1,0-1-1,0 0 0,10-4 0,-7-1-121,0 1 0,-1-2 0,1 0 0,-2 0 0,1-1 0,-1 0 0,-1-1 0,0-1 1,0 0-1,-1 0 0,11-17 0,-35 82-647,5-32 761,-12 35 586,21-54-538,-1 1-1,1 0 0,1 0 0,-1 0 1,0 0-1,1 0 0,0 1 0,0-1 1,0 0-1,1 0 0,1 6 0,-1-9-78,-1 0 0,1 0 0,0-1 0,0 1 0,0 0 0,0-1 0,0 1 0,0-1 0,0 1 0,0-1-1,0 1 1,0-1 0,1 0 0,-1 0 0,0 0 0,0 1 0,0-1 0,0 0 0,1 0 0,-1 0 0,0-1 0,0 1 0,0 0-1,0 0 1,0-1 0,3 0 0,30-10 166,-17 0-231,0-1 0,-1 0 0,0-1 0,-1-1 0,0-1 0,-2 0 1,1 0-1,14-25 0,8-17 10,34-70 0,-37 55 282,-64 88 63,18-4-274,1 0 0,1 1 1,0 1-1,1-1 0,0 1 0,1 1 1,1 0-1,0 0 0,1 1 0,0 0 1,2 0-1,0 0 0,1 1 0,0 0 1,1 0-1,1 0 0,0 33 0,3-48-29,-1 0 0,1 0 0,-1 0 0,1 0 0,-1-1 0,1 1 0,0 0 0,0 0 1,0-1-1,0 1 0,0 0 0,0-1 0,1 1 0,-1-1 0,0 0 0,1 1 0,-1-1 0,1 0 0,0 0 0,-1 0 0,1 0 0,0 0 0,-1 0 0,1 0 0,0-1 0,0 1 0,0-1 0,0 1 0,0-1 0,0 0 0,0 1 0,0-1 0,0 0 0,2-1 0,35-4-3304,-9-10-6482,-13-1-2536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5.844"/>
    </inkml:context>
    <inkml:brush xml:id="br0">
      <inkml:brushProperty name="width" value="0.025" units="cm"/>
      <inkml:brushProperty name="height" value="0.025" units="cm"/>
    </inkml:brush>
  </inkml:definitions>
  <inkml:trace contextRef="#ctx0" brushRef="#br0">119 278 4068,'-1'-2'113,"-1"-1"1,1 1-1,0 0 1,0 0-1,0-1 1,0 1-1,1 0 1,-1-1-1,0 1 1,1-1-1,0 1 1,-1-3-1,4-17 3769,0-7 9317,-37 32-11325,27 2-1807,1 0 0,0 1-1,0 0 1,0 0 0,0 1 0,1 0 0,0 0 0,1 0 0,0 0 0,0 1-1,0-1 1,1 1 0,0 0 0,0 0 0,1 0 0,0 1 0,1-1 0,-1 12-1,2-19-60,0 0-1,-1 0 0,1 0 0,0 0 0,1 0 1,-1 0-1,0 0 0,0 0 0,0 0 0,1 0 1,-1 0-1,0 0 0,1 0 0,-1 0 0,1 0 1,-1 0-1,1 0 0,-1-1 0,1 1 0,0 0 1,0 0-1,-1-1 0,1 1 0,0 0 0,0-1 1,0 1-1,-1-1 0,2 1 0,1 0 18,-1-1-1,0 1 0,0-1 1,1 0-1,-1 0 0,0 0 1,0 0-1,1-1 0,-1 1 0,0-1 1,0 1-1,3-2 0,4-1 54,-1-1-1,0 1 0,0-2 0,0 1 0,11-9 0,-12 6 14,1 0 0,-1 0 0,0-1-1,-1 0 1,0 0 0,0 0 0,0-1 0,-1 1 0,-1-2 0,0 1-1,0 0 1,0-1 0,-1 1 0,-1-1 0,0 0 0,2-15 0,-23 53-132,17-23 35,-3 4 12,0 1 0,1 0 1,0 1-1,0-1 1,1 1-1,1 0 0,-3 17 1,8-28 23,-1 1 1,0 0 0,1-1 0,-1 0-1,0 1 1,1-1 0,-1 0 0,1 0-1,-1-1 1,0 1 0,1 0 0,4-2-1,4-3 9,0 0 0,0 0 0,-1-1 0,0-1-1,0 1 1,0-2 0,14-13 0,57-65-60,-78 83 18,-2 2 4,29-38-54,-29 37 65,1-1 1,-1 1 0,0-1-1,1 1 1,-1-1-1,0 0 1,-1 1-1,1-1 1,0 0-1,-1 0 1,1 0-1,-1 0 1,0 1-1,0-6 1,-1 7-11,1 0 0,-1 0 1,1-1-1,-1 1 0,1 0 1,-1 0-1,0 0 0,0 0 0,1 1 1,-1-1-1,0 0 0,0 0 1,0 0-1,0 1 0,0-1 1,0 0-1,0 1 0,0-1 1,0 1-1,-2-1 0,2 0-4,0 1 0,0-1 0,-1 1 0,1-1 0,0 1 1,0-1-1,0 0 0,0 0 0,0 1 0,0-1 0,0 0 0,0 0 0,0 0 0,1 0 0,-1 0 0,0 0 0,1 0 0,-1-1 0,0 1 0,1 0 1,-1-2-1,1 1-19,0 1 0,0-1 0,0 1 0,0-1 0,-1 1 1,1-1-1,0 1 0,-1 0 0,1-1 0,-1 1 0,1 0 0,-1-1 1,0 1-1,0 0 0,1 0 0,-1-1 0,0 1 0,0 0 1,0 0-1,-3-2 0,3 4-4,-1-1 0,1 1 0,-1-1 0,1 1 0,-1 0 0,1 0 0,-1-1 0,1 1 0,0 0 0,-1 0 0,1 0 0,0 1 0,0-1 0,0 0 0,0 0 0,0 1 0,0-1 0,0 0 0,0 1 0,0 1 0,-7 9 34,0 0 1,1 0-1,1 1 0,0-1 0,1 2 0,0-1 0,1 0 0,0 1 0,1 0 0,1 0 1,-2 24-1,5-35 6,-1-1 0,1 0-1,-1 0 1,1 0 0,0 0 0,-1 0 0,1 0 0,0 0 0,0 0 0,1 0 0,-1 0 0,0-1 0,0 1 0,1 0 0,0-1 0,-1 1 0,1-1 0,-1 0-1,1 1 1,0-1 0,0 0 0,0 0 0,0 0 0,0 0 0,0-1 0,0 1 0,0 0 0,0-1 0,0 0 0,1 1 0,-1-1 0,3 0 0,14 2 62,-1-1-1,37-2 1,-29-1-208,-12 3-708,9 0-2297,-12-3-3843,-8-2 810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6.760"/>
    </inkml:context>
    <inkml:brush xml:id="br0">
      <inkml:brushProperty name="width" value="0.025" units="cm"/>
      <inkml:brushProperty name="height" value="0.025" units="cm"/>
    </inkml:brush>
  </inkml:definitions>
  <inkml:trace contextRef="#ctx0" brushRef="#br0">164 81 8968,'2'-4'1227,"0"-1"-1,0 0 0,-1 1 0,1-1 0,-1 0 0,0 0 0,0 0 1,-1 0-1,0-10 0,0 14-1006,0 0 1,0 0 0,0 0-1,0 0 1,-1 0 0,1 0-1,0 0 1,-1 0 0,1 0-1,-1 0 1,1 0 0,-1 0-1,0 0 1,1 0 0,-1 0-1,0 0 1,0 1 0,1-1-1,-3-1 1,2 2-187,-1-1 0,1 1 1,-1-1-1,1 1 0,-1 0 0,1 0 1,-1-1-1,1 1 0,-1 0 0,0 1 1,1-1-1,-1 0 0,1 0 0,-1 1 1,1-1-1,-1 0 0,-2 2 1,-2 1-16,1 0 1,-1 1 0,1-1 0,0 1-1,0 0 1,0 0 0,0 1 0,1-1-1,0 1 1,0 0 0,-7 10 0,-31 65 207,37-71-184,1 0 0,0 1 0,1-1 1,0 1-1,0-1 0,1 1 0,0 0 0,1 0 0,0 0 0,1 0 1,1 18-1,0-26-29,0 0-1,1 0 1,-1 0 0,0 0 0,1 0-1,-1 0 1,1 0 0,-1-1 0,1 1-1,0-1 1,0 1 0,0-1 0,0 1-1,0-1 1,0 0 0,0 0 0,0 0-1,0 0 1,1 0 0,-1-1 0,0 1-1,1-1 1,-1 1 0,0-1 0,1 0 0,-1 0-1,3 0 1,4 0 41,0 0 0,0 0 0,0-1 0,0 0 0,17-5 0,-18 4-26,-1-1-1,1-1 1,-1 1-1,0-1 1,0-1-1,-1 1 1,7-7 0,-10 9-8,0-1 0,0 1 1,-1-1-1,1 0 1,-1 0-1,0 0 0,0 0 1,0 0-1,0 0 1,0-1-1,-1 1 1,0 0-1,1-1 0,-1 0 1,0 1-1,-1-1 1,1-4-1,-1 8-13,0-1-1,0 0 1,0 0-1,0 1 1,0-1 0,-1 0-1,1 0 1,0 1-1,0-1 1,-1 0 0,1 1-1,0-1 1,-1 1-1,1-1 1,-1 0-1,1 1 1,-1-1 0,1 1-1,-1-1 1,0 1-1,1-1 1,-1 1 0,1 0-1,-1-1 1,0 1-1,1 0 1,-2-1 0,-27-2-6,24 3-20,1 1-1,-1-1 0,1 1 1,-1 0-1,1 0 1,-1 1-1,1-1 1,0 1-1,0 0 0,-5 2 1,-2 13 1,23-16 117,26-14 190,91-62-807,-129 74 496,1 1 0,-1 0 1,1-1-1,-1 1 1,1 0-1,-1-1 0,1 1 1,0 0-1,-1 0 1,1 0-1,-1 0 1,1 0-1,0-1 0,-1 1 1,1 0-1,-1 0 1,1 1-1,0-1 0,-1 0 1,1 0-1,-1 0 1,1 0-1,0 0 0,-1 1 1,1-1-1,-1 0 1,1 0-1,-1 1 1,1-1-1,-1 0 0,1 1 1,-1-1-1,1 1 1,-1-1-1,1 1 0,-1-1 1,0 1-1,1-1 1,-1 1-1,0-1 0,1 1 1,4 36-144,-16 40 322,9-58-387,7-14-2665,16-27-3677,-5-1 133</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7.092"/>
    </inkml:context>
    <inkml:brush xml:id="br0">
      <inkml:brushProperty name="width" value="0.025" units="cm"/>
      <inkml:brushProperty name="height" value="0.025" units="cm"/>
    </inkml:brush>
  </inkml:definitions>
  <inkml:trace contextRef="#ctx0" brushRef="#br0">63 0 17553,'0'0'4196,"-38"70"-2787,28-42-320,2-2-480,4-1-289,1-2-224,3-2 0,0-6-416,0-2-481,3-5-801,3-5-512,3-3-64,-2 0-1121,-2-9-2242</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7.869"/>
    </inkml:context>
    <inkml:brush xml:id="br0">
      <inkml:brushProperty name="width" value="0.025" units="cm"/>
      <inkml:brushProperty name="height" value="0.025" units="cm"/>
    </inkml:brush>
  </inkml:definitions>
  <inkml:trace contextRef="#ctx0" brushRef="#br0">1 0 352,'0'0'3075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8.274"/>
    </inkml:context>
    <inkml:brush xml:id="br0">
      <inkml:brushProperty name="width" value="0.025" units="cm"/>
      <inkml:brushProperty name="height" value="0.025" units="cm"/>
    </inkml:brush>
  </inkml:definitions>
  <inkml:trace contextRef="#ctx0" brushRef="#br0">78 61 4901,'0'0'4420,"-9"0"-1965,7 0-2304,-36 0 2912,37 0-2817,0 0 1,-1 0 0,1 0-1,0-1 1,0 1 0,0 0 0,0 0-1,-1-1 1,1 1 0,0-1-1,0 1 1,0-1 0,0 1 0,0-1-1,0 0 1,0 0 0,0 1-1,0-1 1,0 0 0,1 0 0,-1 0-1,0 0 1,1 0 0,-1 0-1,0 0 1,1 0 0,-1 0 0,1 0-1,-1 0 1,1 0 0,0-1-1,-1 0 1,2 1-218,1-1 0,-1 1-1,0 0 1,0 0-1,0-1 1,1 1 0,-1 0-1,1 0 1,-1 1 0,1-1-1,-1 0 1,1 0 0,-1 1-1,1-1 1,0 1-1,-1-1 1,1 1 0,0 0-1,2-1 1,2 0-4,15-4-30,1 0 1,0 2-1,0 0 0,1 1 1,-1 2-1,0 0 0,31 5 1,-49-4 18,0-1 1,0 2 0,0-1-1,0 0 1,0 1 0,0 0-1,0 0 1,-1 0 0,1 0-1,-1 1 1,1 0 0,-1-1-1,0 1 1,0 0 0,0 0-1,-1 1 1,1-1 0,-1 1-1,0-1 1,1 1 0,-2 0-1,1-1 1,0 1 0,1 8-1,-2-7 132,1 1 1,-2-1-1,1 1 0,-1-1 0,0 1 0,0 0 1,0-1-1,-1 1 0,0-1 0,0 1 0,0-1 1,-1 1-1,0-1 0,0 0 0,0 0 0,-1 0 1,1 0-1,-5 5 0,1-2 36,0-1 0,0-1 0,0 1 0,-1-1 0,0 0 0,0-1 0,-1 0 0,1 0 0,-1 0 0,0-1 0,-1 0 0,1-1 0,-1 0 0,1 0 0,-1-1 0,0 0 0,0 0 0,0-1-1,0 0 1,0-1 0,0 0 0,-15-2 0,23 3-239,0-1-1,0 0 0,0 0 1,0 0-1,0 0 0,0 0 0,-1-1 1,1 1-1,0 0 0,0 0 1,0-1-1,0 1 0,0-1 1,0 1-1,0-1 0,0 1 0,0-1 1,0 1-1,1-1 0,-1 0 1,0 0-1,0 1 0,0-1 1,1 0-1,-1 0 0,0 0 0,1 0 1,-1 0-1,1 0 0,-1-1 1,1 1-184,0-1 0,1 1 0,-1 0 0,1 0 1,-1 0-1,1 0 0,0 0 0,-1 0 0,1 0 1,0 0-1,0 0 0,-1 0 0,1 0 0,0 1 1,0-1-1,0 0 0,0 0 0,0 1 0,0-1 1,0 1-1,0-1 0,0 1 0,1-1 0,-1 1 0,0 0 1,2-1-1,50-16-7569,-22 3 1857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8.630"/>
    </inkml:context>
    <inkml:brush xml:id="br0">
      <inkml:brushProperty name="width" value="0.025" units="cm"/>
      <inkml:brushProperty name="height" value="0.025" units="cm"/>
    </inkml:brush>
  </inkml:definitions>
  <inkml:trace contextRef="#ctx0" brushRef="#br0">1 0 15503,'0'0'7228,"0"10"-6326,3 208 1373,-3-162-3781,0-52-61,1-17-10858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8.956"/>
    </inkml:context>
    <inkml:brush xml:id="br0">
      <inkml:brushProperty name="width" value="0.025" units="cm"/>
      <inkml:brushProperty name="height" value="0.025" units="cm"/>
    </inkml:brush>
  </inkml:definitions>
  <inkml:trace contextRef="#ctx0" brushRef="#br0">0 96 13965,'0'0'7122,"8"-9"-6391,-2 2-584,1 0 0,0 0 1,0 1-1,1 0 0,-1 0 0,1 1 1,0 0-1,1 0 0,-1 1 0,1 0 1,13-4-1,-5 4-40,-1 0 0,1 0 0,0 2 0,0 0 1,1 1-1,-1 1 0,21 2 0,-34-1-76,0 0 0,1-1 0,-1 1-1,0 1 1,0-1 0,0 0 0,-1 1 0,1 0 0,0 0 0,0 0 0,-1 1 0,0-1 0,1 1 0,5 5 0,-8-5 78,1 0 0,0 0 0,-1 0 0,1 1 1,-1-1-1,0 0 0,0 1 0,0-1 0,-1 1 1,1-1-1,-1 1 0,0-1 0,0 1 1,0-1-1,0 1 0,-1-1 0,0 1 0,1-1 1,-1 1-1,-3 5 0,3-5-21,-1 0-1,0 1 1,0-1 0,-1-1-1,1 1 1,-1 0 0,0-1-1,0 1 1,0-1 0,0 0-1,-1 0 1,1 0 0,-1 0-1,0-1 1,1 1 0,-1-1-1,-1 0 1,-3 2-1,-2-1 7,0 1-1,1-2 0,-1 1 0,0-1 0,0-1 0,-21 1 0,31-2-157,-1 0 1,0 0-1,0 0 0,0 0 1,1 0-1,-1 0 0,0 0 1,1 0-1,-1-1 0,0 1 1,0 0-1,1-1 0,-1 1 1,0 0-1,1-1 0,-1 1 1,1-1-1,-1 1 1,0-1-1,1 1 0,-1-1 1,1 1-1,-1-1 0,1 0 1,0 1-1,-1-1 0,1 0 1,0 1-1,-1-1 0,1 0 1,-1-1-1,2-26-7983,5 9-1616</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9.930"/>
    </inkml:context>
    <inkml:brush xml:id="br0">
      <inkml:brushProperty name="width" value="0.025" units="cm"/>
      <inkml:brushProperty name="height" value="0.025" units="cm"/>
    </inkml:brush>
  </inkml:definitions>
  <inkml:trace contextRef="#ctx0" brushRef="#br0">120 53 8456,'0'0'13821,"5"-8"-12123,13-25-353,-18 32-1320,0 1-1,1 0 1,-1-1-1,0 1 1,0 0 0,0-1-1,0 1 1,0 0 0,0-1-1,0 1 1,0 0 0,0-1-1,-1 1 1,1-1-1,0 1 1,0 0 0,0-1-1,0 1 1,0 0 0,-1 0-1,1-1 1,0 1 0,0 0-1,0-1 1,-1 1-1,1 0 1,0 0 0,-1-1-1,1 1 1,0 0 0,0 0-1,-1 0 1,1 0 0,0-1-1,-1 1 1,1 0-1,0 0 1,-1 0 0,1 0-1,0 0 1,-1 0 0,1 0-1,-1 0 1,1 0-1,0 0 1,-1 0 0,1 0-1,0 0 1,-1 0 0,1 0-1,-1 1 1,-19 1 157,14 2-174,0-1 0,0 1 0,1 0 0,-1 1 1,1-1-1,0 1 0,0 0 0,0 0 0,1 1 1,-7 10-1,3-3 24,0 0 0,1 0 0,1 1 0,-6 15 1,11-26-28,0 0 0,0 0 0,0 0 0,0 0 0,0 1 0,1-1 0,-1 0 0,1 0 1,0 0-1,0 0 0,0 1 0,1-1 0,-1 0 0,1 0 0,-1 0 0,1 0 0,0 0 1,0 0-1,2 4 0,-1-5-24,1 0 1,-1 0-1,1 0 1,-1-1 0,1 1-1,0-1 1,-1 1-1,1-1 1,0 0-1,0 0 1,0 0-1,0 0 1,0-1-1,0 1 1,0-1-1,1 0 1,-1 0 0,0 0-1,4-1 1,4 1-487,1-1 0,0 0 0,0-1 0,-1-1 0,1 0 0,-1 0 0,0-1 0,0-1 0,11-6 0,-7 3-1561,0-1 0,-1 0 0,15-14 0,3-6-3828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0.278"/>
    </inkml:context>
    <inkml:brush xml:id="br0">
      <inkml:brushProperty name="width" value="0.025" units="cm"/>
      <inkml:brushProperty name="height" value="0.025" units="cm"/>
    </inkml:brush>
  </inkml:definitions>
  <inkml:trace contextRef="#ctx0" brushRef="#br0">101 1 12268,'0'0'8397,"-9"9"-8104,0 1-98,-1 0-1,2 1 0,0 0 0,0 1 0,1 0 0,0 0 0,1 0 0,0 1 1,1 0-1,-4 16 0,7-16 176,-1 0-1,1 1 1,1 18 0,1-31-351,0-1 0,0 1 0,0 0 0,0-1 1,0 1-1,0 0 0,0-1 0,0 1 1,0-1-1,1 1 0,-1 0 0,0-1 0,1 1 1,-1-1-1,0 1 0,1 0 0,-1-1 1,1 1-1,-1-1 0,1 0 0,-1 1 1,1-1-1,-1 1 0,1-1 0,-1 0 0,1 1 1,-1-1-1,1 0 0,0 0 0,-1 1 1,2-1-1,27-1 668,24-19 231,-22-3-747,-26 18-166,1 0 1,0 0-1,1 1 0,-1 0 1,1 0-1,-1 0 0,1 1 1,0 0-1,13-3 1,-19 6-16,0 1 1,0-1 0,1 1-1,-1-1 1,0 1 0,0 0-1,1-1 1,-1 1 0,0 0 0,0 0-1,0 0 1,0 0 0,0 0-1,0 0 1,0 0 0,-1 0-1,1 0 1,0 0 0,-1 0-1,1 1 1,0-1 0,-1 0 0,0 1-1,1-1 1,-1 0 0,0 1-1,0-1 1,1 0 0,-1 1-1,0-1 1,0 0 0,-1 2 0,4 56 258,-3-52-298,0-6 52,-1-1 1,1 1 0,0-1-1,0 1 1,0 0-1,0-1 1,0 1 0,-1 0-1,1 0 1,0-1-1,1 1 1,-1 0 0,0-1-1,0 1 1,0 0 0,0-1-1,0 1 1,1-1-1,-1 1 1,0 0 0,1-1-1,-1 1 1,0-1-1,1 1 1,-1 0 0,1-1-1,-1 1 1,1-1-1,-1 0 1,1 1 0,-1-1-1,1 1 1,0-1-1,-1 0 1,1 1 0,-1-1-1,1 0 1,0 0-1,-1 0 1,1 1 0,0-1-1,-1 0 1,1 0 0,0 0-1,-1 0 1,1 0-1,0 0 1,-1 0 0,1 0-1,0 0 1,-1-1-1,1 1 1,0 0 0,-1 0-1,1-1 1,0 1-1,-1 0 1,1-1 0,-1 1-1,1 0 1,-1-1-1,1 1 1,-1-1 0,1 1-1,-1-1 1,1 0 0,42-39-1033,-38 34 294,31-29-4430,-12 13-1377,-6 8-29</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0.901"/>
    </inkml:context>
    <inkml:brush xml:id="br0">
      <inkml:brushProperty name="width" value="0.025" units="cm"/>
      <inkml:brushProperty name="height" value="0.025" units="cm"/>
    </inkml:brush>
  </inkml:definitions>
  <inkml:trace contextRef="#ctx0" brushRef="#br0">54 33 4837,'0'0'17504,"2"-4"-16596,3-4-608,-8 11 141,-18 25 639,16-21-905,0 0 0,0 1-1,1 0 1,0 0 0,0 1-1,1-1 1,-4 15 0,8-23-161,0 1 1,1 0 0,-1-1-1,0 1 1,0-1-1,0 1 1,0-1 0,0 0-1,0 0 1,1 1 0,-1-1-1,0 0 1,0 0-1,0 0 1,1 0 0,-1 0-1,0 0 1,0-1 0,0 1-1,1 0 1,-1-1-1,2 0 1,10-5-129,0 0 1,-1-2-1,0 1 0,0-1 1,-1-1-1,0 0 0,15-16 1,37-28-393,-63 63 432,-10 14 38,7-17 125,3-7-67,0 1 0,0-1 0,0 1 0,1-1 0,-1 1 1,0-1-1,0 1 0,0-1 0,0 1 0,0-1 0,1 1 0,-1-1 0,0 1 0,0-1 0,1 0 0,-1 1 1,0-1-1,1 1 0,-1-1 0,0 0 0,1 1 0,-1-1 0,0 0 0,1 0 0,-1 1 0,1-1 0,-1 0 1,1 0-1,-1 0 0,1 1 0,-1-1 0,0 0 0,1 0 0,-1 0 0,1 0 0,-1 0 0,1 0 0,-1 0 0,1 0 1,-1 0-1,1 0 0,-1 0 0,1 0 0,-1-1 0,1 1 0,0 0 0,40-4-131,-18 1-484,-20 3 554,-1 1 0,1-1-1,-1 1 1,1-1 0,-1 1-1,1 0 1,-1 0-1,1 0 1,-1 0 0,0 1-1,1-1 1,-1 1 0,0-1-1,0 1 1,0 0 0,-1 0-1,1 0 1,0 0-1,-1 0 1,1 0 0,-1 0-1,1 0 1,-1 1 0,0-1-1,0 1 1,0-1 0,0 1-1,-1-1 1,1 1 0,-1-1-1,1 4 1,2 12 323,-1 1 0,-1-1 0,-1 26 0,0-29 53,1 2-89,-1-6 58,0 0 0,0 1 0,-1-1 0,-4 20 0,5-29-250,0 0 0,-1-1 0,1 1 0,-1 0 0,0-1-1,1 1 1,-1 0 0,0-1 0,0 1 0,0-1-1,0 1 1,0-1 0,-1 0 0,1 1 0,0-1-1,-1 0 1,1 0 0,0 0 0,-1 0 0,0 0 0,1 0-1,-1 0 1,1 0 0,-1-1 0,0 1 0,0-1-1,1 1 1,-1-1 0,0 0 0,0 0 0,0 0-1,1 0 1,-1 0 0,0 0 0,0 0 0,-3-1-1,4 0-31,-1 1-1,0-1 1,0 0-1,1 0 1,-1 0-1,1 0 0,-1-1 1,1 1-1,-1 0 1,1-1-1,0 1 1,-1-1-1,1 1 0,0-1 1,0 0-1,0 1 1,0-1-1,1 0 0,-1 0 1,0 1-1,0-4 1,-10-44-236,9 40 159,1 3-59,-1-1-1,1 0 1,1 1-1,-1-1 1,1 0-1,0 0 1,1 0-1,0 1 1,0-1-1,0 0 1,1 1-1,2-8 1,-1 8-309,0 1 0,0 0-1,1 0 1,0 0 0,-1 0 0,2 0 0,-1 1 0,8-7-1,27-20-6496,-20 14 576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1.210"/>
    </inkml:context>
    <inkml:brush xml:id="br0">
      <inkml:brushProperty name="width" value="0.025" units="cm"/>
      <inkml:brushProperty name="height" value="0.025" units="cm"/>
    </inkml:brush>
  </inkml:definitions>
  <inkml:trace contextRef="#ctx0" brushRef="#br0">165 10 5862,'0'0'22367,"-10"-3"-21176,5 1-1071,0 1 1,-1 0-1,1 0 0,0 0 1,-1 1-1,1 0 1,-1 0-1,1 0 0,0 1 1,-1-1-1,1 2 0,0-1 1,-1 0-1,1 1 1,0 0-1,0 0 0,0 0 1,1 1-1,-7 4 0,6-4-64,-23 15 64,27-18-119,1 1 0,-1-1 0,0 1 0,0 0 0,0-1 0,1 1 0,-1 0 0,0-1 0,1 1 0,-1 0 0,1 0 0,-1 0 0,1 0 0,-1 0 1,1-1-1,-1 1 0,1 0 0,0 0 0,0 0 0,-1 0 0,1 0 0,0 0 0,0 0 0,0 0 0,0 2 0,2-2 1,0 0 1,0 0-1,0 0 0,0-1 0,1 1 0,-1 0 0,0-1 0,0 1 0,0-1 1,1 0-1,3 0 0,0 1-22,73 3-765,-65-5 517,1 1 0,-1 0 1,0 2-1,1-1 0,-1 2 1,21 6-1,-35-9 272,1 0 0,-1 0 0,1 1 0,0-1 0,-1 0 0,1 1 0,-1-1 0,1 0 0,-1 1 0,1-1 0,-1 1 0,0-1 0,1 1 0,-1-1 0,0 1 0,1-1 0,-1 1 0,0 0 0,1-1 0,-1 1 0,0-1 0,0 1 0,0 0 0,0-1 0,1 1 0,-1-1 0,0 1 0,0 0 0,0-1 0,0 1 0,-1 0 0,1-1 0,0 1 0,0-1 0,0 1 0,0 0 0,-1-1 0,1 1 0,0-1 0,0 1 0,-1-1 0,1 1 0,-1-1 0,1 1 0,0-1 0,-1 1 0,1-1 0,-1 1 0,1-1 0,-2 1 0,-24 22 812,-68 35 659,85-53-1699,0 0 0,-1-1-1,1 0 1,-1-1-1,0 0 1,0 0-1,-1-1 1,-15 1-1,20-4-3522</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1.412"/>
    </inkml:context>
    <inkml:brush xml:id="br0">
      <inkml:brushProperty name="width" value="0.025" units="cm"/>
      <inkml:brushProperty name="height" value="0.025" units="cm"/>
    </inkml:brush>
  </inkml:definitions>
  <inkml:trace contextRef="#ctx0" brushRef="#br0">1 190 5830,'0'0'14088,"11"3"-12684,-6-1-1278,0 0 1,1-1 0,-1 0 0,0-1 0,1 1 0,-1-1-1,1 0 1,-1 0 0,1-1 0,-1 1 0,1-1 0,-1 0 0,1-1-1,-1 1 1,0-1 0,0 0 0,0-1 0,0 1 0,0-1-1,5-4 1,4-2 92,-1 0 1,-1-1-1,0 0 0,15-18 0,-23 24-125,0-1 1,0 0 0,0 1-1,-1-2 1,0 1-1,0 0 1,0-1 0,-1 0-1,0 1 1,0-1-1,0 0 1,-1 0 0,0 0-1,1-8 1,-2 13-88,-1 0 0,1 0 0,0 0 0,0 0 0,0 1 0,-1-1 0,1 0 0,-1 0 0,1 0 0,0 0 0,-1 1 0,0-1 0,1 0 0,-1 1 0,1-1 0,-1 0 0,0 1 0,1-1 0,-1 0 0,0 1 0,0 0 0,0-1 0,1 1 0,-1-1 0,0 1 0,0 0 0,0-1 0,0 1 0,0 0 0,1 0 0,-1 0 0,0 0 0,0 0 0,0 0 0,0 0 0,0 0 0,0 0 0,0 0 0,0 0 0,0 1 0,1-1 0,-1 0 0,0 1 0,0-1 0,0 1 0,-1 0 0,-3 0-45,0 1 0,-1 0 0,1 1 0,0-1 1,0 1-1,-7 5 0,3 0 90,0 1 1,0 0 0,1 1-1,0 0 1,1 0 0,0 0-1,0 1 1,1 0-1,1 0 1,0 1 0,0 0-1,1 0 1,-4 20-1,8-31-46,0 0 0,0 0 0,0 0 0,0 0 0,0 0-1,0 0 1,0 0 0,0 0 0,0 0 0,0 0-1,1 0 1,-1 0 0,0 0 0,1 0 0,-1-1 0,1 1-1,-1 0 1,1 0 0,-1 0 0,1 0 0,-1-1-1,1 1 1,0 0 0,0 0 0,-1-1 0,1 1 0,0-1-1,0 1 1,0-1 0,1 1 0,1 0-22,0 0 0,0 0-1,1-1 1,-1 1 0,0-1 0,0 0 0,1 0 0,-1 0-1,6-1 1,3-1-472,-1-1-1,0 0 1,0-1-1,18-7 1,-15 3-1487,-1 0 1,-1 0-1,1-2 0,-1 1 1,-1-2-1,0 1 1,0-1-1,14-20 0,-4 1-1703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1.742"/>
    </inkml:context>
    <inkml:brush xml:id="br0">
      <inkml:brushProperty name="width" value="0.025" units="cm"/>
      <inkml:brushProperty name="height" value="0.025" units="cm"/>
    </inkml:brush>
  </inkml:definitions>
  <inkml:trace contextRef="#ctx0" brushRef="#br0">72 1 8712,'0'0'11536,"-9"10"-10292,-53 66 1356,62-75-2599,0-1 1,0 0-1,0 0 0,0 0 0,0 0 0,0 0 1,0 1-1,0-1 0,0 0 0,0 0 0,0 0 1,0 0-1,-1 1 0,1-1 0,0 0 1,0 0-1,1 0 0,-1 0 0,0 1 0,0-1 1,0 0-1,0 0 0,0 0 0,0 0 0,0 1 1,0-1-1,0 0 0,0 0 0,0 0 1,0 0-1,0 0 0,1 1 0,-1-1 0,0 0 1,0 0-1,0 0 0,0 0 0,0 0 0,0 0 1,1 0-1,-1 0 0,0 0 0,0 1 0,0-1 1,0 0-1,1 0 0,-1 0 0,0 0 1,0 0-1,0 0 0,0 0 0,1 0 0,17 3-93,25-3-580,-36 0 395,2 0 0,0 0 205,0-1 0,0 1 1,0 1-1,0 0 0,0 0 0,0 1 0,0 0 0,16 6 1,-24-7 171,-1-1 0,1 1 0,-1-1 0,1 1 0,-1-1 0,1 1 1,-1 0-1,0-1 0,1 1 0,-1-1 0,0 1 0,0 0 0,0-1 0,1 1 1,-1 0-1,0 0 0,0-1 0,0 1 0,0 0 0,0-1 0,0 1 0,0 0 1,0-1-1,-1 1 0,1 0 0,0-1 0,0 1 0,-1 0 0,1-1 0,0 1 1,-1 0-1,1-1 0,0 1 0,-1-1 0,1 1 0,-1-1 0,1 1 0,-1-1 1,1 1-1,-1-1 0,1 1 0,-1-1 0,0 0 0,1 1 0,-1-1 0,0 1 0,-33 20 1048,32-19-1028,-1-1-462,-40 20 1724,19-14-2970,5-11-5914</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2.661"/>
    </inkml:context>
    <inkml:brush xml:id="br0">
      <inkml:brushProperty name="width" value="0.025" units="cm"/>
      <inkml:brushProperty name="height" value="0.025" units="cm"/>
    </inkml:brush>
  </inkml:definitions>
  <inkml:trace contextRef="#ctx0" brushRef="#br0">186 204 11115,'0'0'9304,"-10"-4"-8615,-34-12-112,40 16-476,1 0 0,-1 0 1,1 0-1,-1 1 1,0-1-1,1 1 1,0 0-1,-1 0 1,1 0-1,0 0 0,-1 1 1,1-1-1,0 1 1,0 0-1,0 0 1,0 0-1,1 0 1,-1 1-1,0-1 0,1 1 1,-4 4-1,-6 4 342,9-8-321,-1-1-73,0 1 1,1 0-1,-1 0 0,1 0 0,0 0 1,0 0-1,0 1 0,0-1 0,0 1 1,1 0-1,0 0 0,0 0 0,-2 5 0,7-9-22,1 0 0,0 0 0,0 0-1,-1 0 1,1-1 0,0 0-1,-1 0 1,1 0 0,4-2-1,12-8 67,0-1 0,-1 0 0,-1-2-1,0 0 1,-1-1 0,0-1 0,25-31-1,-50 88-508,1-20 446,1 0 1,1 0-1,1 0 0,1 1 0,-1 30 1,4-50-12,0-1 0,0 0 0,0 0 1,0 1-1,0-1 0,0 0 0,0 0 0,1 0 1,-1 1-1,0-1 0,1 0 0,-1 0 1,1 0-1,0 0 0,-1 0 0,1 0 1,0 0-1,-1 0 0,1 0 0,0 0 1,0 0-1,0 0 0,0 0 0,0-1 1,0 1-1,0 0 0,0-1 0,0 1 1,0-1-1,1 1 0,-1-1 0,0 0 1,0 1-1,0-1 0,1 0 0,-1 0 1,0 0-1,0 0 0,0 0 0,1 0 1,-1 0-1,0 0 0,0 0 0,1-1 1,-1 1-1,0 0 0,2-2 0,4 0 218,1 0 1,-1-1-1,0 0 0,-1-1 0,1 1 0,11-9 0,1-4-16,0 0 0,-1-2 0,-1 0 0,0-1 0,25-39 0,-34 45-162,0-1 0,-1 0 0,0 0 0,-1 0 0,0-1 0,-2 0 0,1 0 0,-2 0 0,0 0 0,1-27 1,-4 42-68,0 0 0,0 0 0,0 0 1,0 0-1,0 0 0,0-1 1,0 1-1,0 0 0,0 0 1,0 0-1,0 0 0,0 0 1,0-1-1,0 1 0,0 0 1,0 0-1,0 0 0,0 0 0,0 0 1,0 0-1,0 0 0,0-1 1,-1 1-1,1 0 0,0 0 1,0 0-1,0 0 0,0 0 1,0 0-1,0 0 0,0 0 1,-1 0-1,1 0 0,0 0 0,0 0 1,0-1-1,0 1 0,0 0 1,0 0-1,-1 0 0,1 0 1,0 0-1,0 0 0,0 0 1,0 0-1,0 0 0,0 0 1,-1 1-1,1-1 0,0 0 0,0 0 1,0 0-1,0 0 0,0 0 1,0 0-1,-1 0 0,1 0 1,0 0-1,0 0 0,0 0 1,0 0-1,0 1 0,0-1 1,-13 11-197,-7 14 104,5-5 68,-40 64 74,51-79-34,2 0 0,-1 1 1,0 0-1,1 0 0,0-1 0,1 1 1,-1 0-1,1 1 0,0-1 1,1 0-1,-1 0 0,2 12 1,0-16-3,0 0 1,0 0 0,0 0-1,1 0 1,-1 0 0,1 0-1,-1-1 1,1 1 0,0-1-1,-1 1 1,1-1 0,0 1 0,0-1-1,0 0 1,0 0 0,0 0-1,0 0 1,1 0 0,-1-1-1,0 1 1,5 0 0,54 10 54,-54-11-93,10 3-566,31 4-1864,-45-7 1676,0 0 1,-1 0 0,1 0-1,-1 0 1,1 0-1,-1 0 1,1-1-1,-1 0 1,1 1-1,-1-1 1,1 0 0,-1 0-1,4-2 1,4-8-6449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3.018"/>
    </inkml:context>
    <inkml:brush xml:id="br0">
      <inkml:brushProperty name="width" value="0.025" units="cm"/>
      <inkml:brushProperty name="height" value="0.025" units="cm"/>
    </inkml:brush>
  </inkml:definitions>
  <inkml:trace contextRef="#ctx0" brushRef="#br0">147 2 11787,'0'0'14408,"-9"-1"-13996,0 1-367,1 0 1,0 1 0,-1 0 0,1 0-1,0 1 1,-13 5 0,16-6-34,0 1 0,1-1 0,0 1 0,-1 1 0,1-1 0,0 1 0,0-1 0,0 1 0,0 0 0,1 1 0,-1-1 0,1 0 0,0 1 0,0 0 0,-4 6 0,7-9-13,-1-1 1,1 0-1,0 0 1,0 1-1,0-1 1,0 0-1,0 1 1,0-1-1,0 0 1,0 0-1,0 1 1,0-1-1,0 0 1,0 0-1,0 1 1,0-1-1,0 0 1,0 1-1,1-1 1,-1 0-1,0 0 1,0 1-1,0-1 0,0 0 1,0 0-1,1 0 1,-1 1-1,0-1 1,0 0-1,0 0 1,1 0-1,-1 1 1,0-1-1,0 0 1,0 0-1,1 0 1,-1 0-1,0 0 1,1 0-1,-1 1 1,19 2-71,24-4-260,-40 1 274,40-4-1019,-25 1 401,0 2 1,0 0-1,31 3 0,-49-2 672,1 0-1,-1 0 1,1 0-1,0 0 1,-1 0-1,1 0 1,-1 0 0,1 0-1,-1 1 1,1-1-1,-1 0 1,1 0-1,-1 0 1,1 1-1,-1-1 1,1 0-1,-1 1 1,1-1-1,-1 0 1,0 1-1,1-1 1,-1 1-1,1-1 1,-1 1-1,0-1 1,0 1-1,1-1 1,-1 1 0,0-1-1,0 1 1,1 0-1,-9 17 1137,-23 11 531,21-22-1567,0-1 1,-1 0 0,0-1 0,-14 5-1,-6-4-3244,17-5-2031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3.655"/>
    </inkml:context>
    <inkml:brush xml:id="br0">
      <inkml:brushProperty name="width" value="0.025" units="cm"/>
      <inkml:brushProperty name="height" value="0.025" units="cm"/>
    </inkml:brush>
  </inkml:definitions>
  <inkml:trace contextRef="#ctx0" brushRef="#br0">158 75 13965,'0'0'6700,"0"-10"-4090,0 4-2295,1 4-238,-1 1 0,0 0 0,0-1-1,1 1 1,-1-1 0,0 1 0,0-1 0,0 1 0,-1 0 0,1-1 0,0 1 0,-1 0-1,1-1 1,0 1 0,-1 0 0,0-1 0,1 1 0,-1 0 0,0 0 0,1-1-1,-1 1 1,0 0 0,0 0 0,0 0 0,0 0 0,0 0 0,0 0 0,0 0 0,-1 1-1,1-1 1,0 0 0,0 1 0,-1-1 0,1 1 0,0-1 0,-1 1 0,1-1-1,0 1 1,-1 0 0,1 0 0,-1 0 0,1 0 0,-1 0 0,-1 0 0,-2 1-40,-1 0 1,1 0 0,0 0-1,0 0 1,0 1 0,1 0-1,-1 0 1,0 1-1,1-1 1,-1 1 0,1 0-1,0 0 1,0 0 0,0 0-1,-6 8 1,6-7-31,0 1-1,0 0 1,0 0 0,0 1-1,1-1 1,0 1-1,0-1 1,0 1 0,1 0-1,0 0 1,0 0 0,-2 11-1,4-16 3,0 0-1,0 0 1,0 0-1,1 0 0,-1 0 1,0 0-1,0 0 1,1 0-1,-1 0 1,1 0-1,-1 0 1,1 0-1,-1 0 0,1 0 1,-1 0-1,1 0 1,0-1-1,-1 1 1,1 0-1,0 0 1,0-1-1,0 1 1,0 0-1,-1-1 0,1 1 1,0-1-1,0 0 1,0 1-1,0-1 1,0 0-1,0 1 1,0-1-1,1 0 0,-1 0 1,0 0-1,0 0 1,0 0-1,0 0 1,0 0-1,0 0 1,0 0-1,0-1 0,0 1 1,1-1-1,4 0 152,0 0 0,0 0 0,0-1 0,0 0 0,0 0 0,9-4 0,-4-1 101,0 0-1,-1-1 0,1-1 1,14-14-1,-22 19-182,1 0 0,-1 1-1,0-2 1,0 1 0,-1 0 0,1 0 0,-1-1-1,0 0 1,0 1 0,-1-1 0,1 0 0,-1 0-1,0 0 1,0 0 0,0-5 0,-1 9-100,0 0-1,0 1 1,-1-1 0,1 0 0,0 0 0,0 1-1,0-1 1,-1 0 0,1 0 0,0 1 0,-1-1 0,1 1-1,-1-1 1,1 0 0,-1 1 0,1-1 0,-1 1-1,1-1 1,-1 1 0,1-1 0,-1 1 0,0-1 0,1 1-1,-1 0 1,0-1 0,1 1 0,-1 0 0,0 0-1,0-1 1,1 1 0,-1 0 0,0 0 0,0 0 0,1 0-1,-1 0 1,0 0 0,0 0 0,1 0 0,-1 0 0,0 0-1,0 1 1,1-1 0,-1 0 0,0 0 0,1 1-1,-1-1 1,0 1 0,1-1 0,-2 1 0,-2 1-293,1-1 1,-1 1-1,1-1 1,0 1-1,-1 0 1,1 1-1,0-1 1,-5 5-1,-6 21-3563,10-9-2894,4-10-2383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4.342"/>
    </inkml:context>
    <inkml:brush xml:id="br0">
      <inkml:brushProperty name="width" value="0.025" units="cm"/>
      <inkml:brushProperty name="height" value="0.025" units="cm"/>
    </inkml:brush>
  </inkml:definitions>
  <inkml:trace contextRef="#ctx0" brushRef="#br0">130 83 13389,'0'0'3534,"3"-8"-636,0 1-2228,0 0 424,0-1 1,0 0 0,-1 0 0,0 0 0,1-16 0,-3 23-1054,0 1-1,-1 0 0,1-1 1,-1 1-1,1-1 0,-1 1 1,1 0-1,0 0 1,-1-1-1,0 1 0,1 0 1,-1 0-1,1 0 0,-1-1 1,1 1-1,-1 0 0,1 0 1,-1 0-1,1 0 1,-1 0-1,0 0 0,1 0 1,-1 0-1,1 0 0,-1 0 1,1 1-1,-1-1 0,1 0 1,-1 0-1,1 0 1,-1 1-1,1-1 0,-1 0 1,1 1-1,-1-1 0,1 0 1,-1 1-1,1-1 0,-1 1 1,-24 14-188,11-3 120,0 0-1,1 1 1,1 0 0,0 1-1,1 0 1,-16 27-1,26-40 6,1-1 0,0 0 1,0 0-1,0 0 0,0 1 0,0-1 0,0 0 0,0 0 1,0 1-1,0-1 0,0 0 0,0 0 0,0 1 0,0-1 0,0 0 1,0 0-1,0 1 0,0-1 0,1 0 0,-1 0 0,0 1 1,0-1-1,0 0 0,0 0 0,0 0 0,1 0 0,-1 1 1,0-1-1,0 0 0,0 0 0,0 0 0,1 0 0,-1 1 0,0-1 1,0 0-1,0 0 0,1 0 0,-1 0 0,0 0 0,0 0 1,1 0-1,-1 0 0,19 3-265,18-6 195,-20 0 11,17-3-276,55-1-1,-88 7 352,0 0 0,-1-1-1,1 1 1,0 0 0,0 0 0,-1 0 0,1 0-1,0 0 1,0 0 0,-1 0 0,1 0-1,0 0 1,0 1 0,-1-1 0,1 0 0,0 0-1,-1 1 1,1-1 0,0 0 0,-1 1-1,1-1 1,0 1 0,-1-1 0,1 1 0,-1-1-1,1 1 1,-1-1 0,1 1 0,-1-1-1,1 1 1,-1 0 0,0-1 0,1 1 0,-1 0-1,0 0 1,1-1 0,-1 1 0,0 0-1,0-1 1,0 1 0,0 0 0,0 0 0,0-1-1,0 1 1,0 0 0,0 0 0,0-1-1,0 1 1,0 0 0,0 0 0,-1-1 0,1 1-1,0 0 1,-1-1 0,1 1 0,0 0-1,-1-1 1,1 1 0,-1 0 0,1-1 0,-2 2-1,-1 3 124,0 0 0,-1-1 0,0 1 0,0-1 0,0 1 0,-7 4 0,-2-1 14,1 0 1,-1-1-1,-1 0 1,1-1-1,-1-1 1,0 0-1,0-1 1,-1 0-1,1-1 1,-27 2-1,40-5-152,1 0-1,0 0 0,-1 0 0,1 0 1,0 0-1,-1 0 0,1 0 0,0 0 1,-1 0-1,1 0 0,0 0 1,-1 0-1,1 0 0,0 0 0,-1-1 1,1 1-1,0 0 0,0 0 1,-1 0-1,1 0 0,0 0 0,-1-1 1,1 1-1,0 0 0,0 0 1,-1-1-1,1 1 0,0 0 0,0 0 1,0-1-1,-1 1 0,1 0 0,0-1 1,0 1-1,0 0 0,0-1 1,0 1-1,0 0 0,0 0 0,-1-1 1,9-15-2189,20-13-3397,-3 7-1322,4-1-4863</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4.762"/>
    </inkml:context>
    <inkml:brush xml:id="br0">
      <inkml:brushProperty name="width" value="0.025" units="cm"/>
      <inkml:brushProperty name="height" value="0.025" units="cm"/>
    </inkml:brush>
  </inkml:definitions>
  <inkml:trace contextRef="#ctx0" brushRef="#br0">69 1 12236,'0'0'12812,"-2"9"-12433,-24 150 1629,6-25-1139,17-119-829,-3 16 34,1 1 0,-2 42 0,8-74-120,-1 0 1,0 0 0,1 1 0,-1-1-1,0 0 1,1 0 0,-1 0-1,0 1 1,1-1 0,-1 0 0,0 0-1,1 0 1,-1 0 0,1 0 0,-1 0-1,0 0 1,1 0 0,-1 0-1,0 0 1,1 0 0,-1 0 0,1 0-1,-1 0 1,0 0 0,1 0 0,-1 0-1,0 0 1,1-1 0,-1 1-1,0 0 1,1 0 0,-1 0 0,0-1-1,1 1 1,-1 0 0,0-1-1,1 1 1,-1 0 0,0 0 0,0-1-1,16-10-1610,14-32-5492,-13 17 742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6.264"/>
    </inkml:context>
    <inkml:brush xml:id="br0">
      <inkml:brushProperty name="width" value="0.025" units="cm"/>
      <inkml:brushProperty name="height" value="0.025" units="cm"/>
    </inkml:brush>
  </inkml:definitions>
  <inkml:trace contextRef="#ctx0" brushRef="#br0">200 74 12396,'0'0'9475,"-10"-1"-8935,3 0-486,0 1-1,0 0 1,0 0 0,0 0 0,0 1 0,0 0 0,0 1 0,0 0 0,1 0 0,-1 0 0,0 1 0,1 0 0,0 0 0,0 0 0,0 1 0,0 0 0,-6 5 0,7-5 86,-1 1 1,1-1-1,-1 1 0,1 0 1,1 0-1,-1 1 0,1 0 1,0-1-1,0 1 0,1 1 1,-1-1-1,1 0 0,-4 14 1,7-19-136,0-1 1,0 0 0,0 1-1,0-1 1,0 1 0,0-1 0,0 0-1,1 1 1,-1-1 0,0 0-1,0 1 1,0-1 0,0 1-1,1-1 1,-1 0 0,0 1-1,0-1 1,1 0 0,-1 0 0,0 1-1,0-1 1,1 0 0,-1 0-1,0 1 1,1-1 0,-1 0-1,1 0 1,-1 0 0,0 1-1,1-1 1,-1 0 0,0 0 0,2 0-1,19 0 359,19-11 258,-23-1-535,0 0 0,-1-1 0,16-17 0,16-12-61,-47 41-45,0 0 1,1 0-1,-1-1 0,1 1 0,-1 0 0,1 0 1,0 0-1,-1 1 0,1-1 0,0 0 0,0 1 1,0-1-1,-1 1 0,1 0 0,0-1 1,0 1-1,0 0 0,0 0 0,0 0 0,-1 0 1,1 0-1,0 1 0,3 0 0,-3 0 19,-1 0 0,1 0 0,-1 0 0,0 1 0,0-1 0,1 0-1,-1 0 1,0 1 0,0-1 0,0 1 0,-1-1 0,1 1 0,0-1 0,0 1 0,-1 0-1,1-1 1,-1 1 0,1 0 0,-1-1 0,0 1 0,0 0 0,0 0 0,0-1-1,0 3 1,0-4 262,-8-15-571,-1-6-1418,0 14 3784,2 5-2030,0 2 0,0-1 0,0 1 1,0 0-1,-1 0 0,1 0 0,0 1 0,0 1 0,0-1 0,0 1 0,1 0 0,-1 0 0,0 1 0,1 0 0,0 0 0,-1 1 0,1 0 0,1 0 0,-1 0 0,0 1 1,1 0-1,0 0 0,0 0 0,1 0 0,-1 1 0,1 0 0,0 0 0,-5 12 0,8-16-29,1-1-1,-1 0 0,1 1 1,0-1-1,-1 0 1,1 1-1,0-1 1,0 0-1,0 1 1,0-1-1,0 1 1,1-1-1,-1 0 1,0 1-1,1-1 1,-1 0-1,1 1 1,-1-1-1,1 0 1,-1 0-1,1 0 1,0 1-1,0-1 1,1 2-1,1-1 14,0 1-1,0-1 1,0 0-1,0 0 1,0 0-1,0 0 1,1-1-1,-1 1 1,7 1-1,-5-1 19,1-1-1,0 0 0,0 0 1,1 0-1,-1 0 0,0-1 1,0 0-1,0 0 1,0-1-1,1 0 0,-1 0 1,6-2-1,-6 0 10,0 0 0,0-1 0,-1 0-1,1 0 1,-1 0 0,0 0 0,-1-1 0,1 0 0,-1 0-1,0 0 1,0-1 0,0 0 0,-1 1 0,0-1 0,0 0-1,0 0 1,-1-1 0,0 1 0,0 0 0,-1-1 0,0 0-1,1-12 1,-2 18-40,-1 0-1,1-1 1,-1 1-1,0 0 1,1-1 0,-1 1-1,0 0 1,0 0-1,0-1 1,0 1-1,0 0 1,0 0 0,0 0-1,0 0 1,0 0-1,0 1 1,0-1-1,-1 0 1,1 0-1,0 1 1,-1-1 0,1 1-1,-1-1 1,1 1-1,0 0 1,-1-1-1,1 1 1,-1 0-1,1 0 1,-1 0 0,1 0-1,-1 0 1,1 1-1,-3-1 1,4 0-3,0 1 1,0-1-1,-1 0 0,1 0 1,0 0-1,0 1 1,-1-1-1,1 0 0,0 0 1,0 0-1,-1 1 1,1-1-1,0 0 0,0 1 1,0-1-1,0 0 1,0 0-1,-1 1 0,1-1 1,0 0-1,0 1 1,0-1-1,0 0 0,0 1 1,0-1-1,0 0 0,0 1 1,0-1-1,0 0 1,0 0-1,0 1 0,0-1 1,1 0-1,-1 1 1,0-1-1,0 0 0,0 1 1,0-1-1,0 0 1,1 0-1,-1 1 0,0-1 1,0 0-1,0 0 1,1 1-1,-1-1 0,0 0 1,0 0-1,1 1 1,15 8-33,15-8 28,45-2 0,17 1-560,-92 0 566,-1 1 0,1-1 0,-1 1 0,1-1 0,-1 1 0,0-1 0,1 1 0,-1-1 0,1 1 0,-1-1 0,0 1 0,0 0 0,1-1 0,-1 1 0,0-1 0,0 1 0,0 0 0,0-1 0,1 1 0,-1 0 0,0-1 0,0 1 0,0 0 0,-1-1 0,1 1 0,0 0 0,0-1 0,0 1 0,0 0 0,-1-1 0,1 1 0,0-1 0,0 1 0,-1 0 0,1-1 0,-1 2 0,-11 23 220,-8-7-106,-7 8 3,52-32 126,-3-9-429,0 0 0,-1-1 0,-1-2 0,36-37 0,-60 90-318,-1-21 547,2 0 1,-1 1-1,-1 21 0,5-32-1,0 0 0,0-1-1,0 1 1,1-1-1,-1 1 1,1-1 0,0 1-1,0-1 1,1 5 0,-1-7-20,0 0 0,-1 0 1,1 1-1,0-1 0,0 0 1,0 0-1,0 0 1,0 0-1,0 0 0,1 0 1,-1 0-1,0 0 0,0 0 1,1-1-1,-1 1 0,0 0 1,1-1-1,-1 1 0,0-1 1,1 1-1,-1-1 0,3 0 1,3 0 62,-1 0-1,1-1 1,0 0 0,0 0 0,-1 0 0,1-1-1,0 0 1,-1-1 0,0 1 0,0-1 0,1-1-1,-2 1 1,1-1 0,0 0 0,-1 0 0,0 0 0,0-1-1,0 0 1,0 0 0,-1 0 0,0-1 0,0 1-1,0-1 1,-1 0 0,0 0 0,0 0 0,0-1-1,-1 1 1,0-1 0,0 1 0,-1-1 0,0 0-1,0 1 1,0-1 0,-1 0 0,-1-12 0,0 17-85,0 0 1,-1 0-1,1 1 1,-1-1-1,0 1 1,1-1 0,-1 1-1,0 0 1,0-1-1,0 1 1,1 0-1,-1 0 1,-1 0-1,1 1 1,0-1 0,0 0-1,0 1 1,0 0-1,0-1 1,0 1-1,-1 0 1,1 0-1,-3 0 1,4 0-46,4-2-446,0 0 1,0 1 0,-1-1-1,1 0 1,0 1-1,0 0 1,0 0 0,1 0-1,-1 0 1,0 0-1,0 1 1,1 0-1,2-1 1,4-1-1413,15-5-2829,3-3-1810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6.884"/>
    </inkml:context>
    <inkml:brush xml:id="br0">
      <inkml:brushProperty name="width" value="0.025" units="cm"/>
      <inkml:brushProperty name="height" value="0.025" units="cm"/>
    </inkml:brush>
  </inkml:definitions>
  <inkml:trace contextRef="#ctx0" brushRef="#br0">176 1 16303,'-3'0'374,"-1"1"-1,1 0 0,-1-1 0,1 1 1,0 1-1,0-1 0,-1 0 1,1 1-1,0 0 0,0-1 0,0 1 1,0 0-1,1 1 0,-1-1 0,1 0 1,-1 1-1,-2 3 0,-37 55 2034,34-47-1747,-2-1-457,2 1-1,0 0 1,1 1 0,0-1 0,1 1 0,1 0 0,0 1 0,2-1-1,-1 1 1,-1 24 0,5-38-198,0-1 0,0 0 1,0 0-1,0 1 0,0-1 0,1 0 0,-1 0 0,0 1 1,1-1-1,-1 0 0,0 0 0,1 0 0,0 1 0,-1-1 1,1 0-1,0 0 0,-1 0 0,1 0 0,0 0 0,0 0 1,0-1-1,0 1 0,0 0 0,0 0 0,1 0 0,1 0-7,-1 0 0,1 0-1,-1-1 1,1 1-1,-1-1 1,1 0 0,0 0-1,-1 1 1,1-2-1,0 1 1,4-1 0,1-1-277,1 0 0,-1 0 0,0-1 0,0 0 0,0-1 0,13-7 0,28-23-3057,-57 68 4286,7-32-884,0 1 0,0-1 1,1 1-1,-1-1 0,1 1 1,-1-1-1,1 1 0,0 0 1,0-1-1,0 1 0,1-1 0,-1 1 1,0-1-1,1 1 0,1 3 1,-1-5-44,-1 0 0,1 0 0,0 0 0,0 0 0,0 0 0,0 0 1,0 0-1,0 0 0,0-1 0,0 1 0,0 0 0,0-1 0,0 1 0,0-1 1,1 1-1,-1-1 0,0 0 0,0 0 0,0 1 0,1-1 0,-1 0 0,2 0 1,5-1 21,-1 0 0,1 0 1,-1 0-1,0-1 1,1-1-1,-1 1 1,0-1-1,11-6 1,-17 8-67,-1 1 1,1-1-1,0 1 0,0-1 1,-1 1-1,1 0 1,0-1-1,0 1 1,0 0-1,-1 0 0,1-1 1,0 1-1,0 0 1,0 0-1,0 0 1,0 0-1,-1 0 1,1 0-1,0 0 0,0 0 1,0 1-1,0-1 1,-1 0-1,1 0 1,0 1-1,0-1 0,-1 0 1,1 1-1,0-1 1,0 1-1,-1-1 1,1 1-1,0 0 0,0 0 1,0 1 4,0 1 1,0-1-1,0 1 0,0-1 1,0 1-1,0 0 1,-1-1-1,1 1 0,-1 0 1,0-1-1,0 4 1,-1 10 43,0 1 0,-6 28 1,2-22 401,0 0 0,-2-1-1,-1 0 1,-17 35 0,21-51-274,1-1 0,-1 1 0,0-1 0,0 1 0,-1-1 0,1-1 0,-1 1 0,0-1 0,-8 6-1,10-8-123,-1-1-1,1 1 1,-1 0-1,0-1 1,0 0-1,0 0 1,1 0-1,-1 0 1,0 0-1,0-1 1,0 0-1,-1 0 1,1 0-1,0 0 1,0-1-1,-6-1 1,7 1-19,1 0 0,-1 0 0,1-1-1,-1 1 1,1-1 0,0 1 0,0-1 0,0 0 0,0 0 0,0 0 0,0 0 0,0 0 0,0 0 0,1 0 0,-1-1 0,1 1 0,0-1 0,0 1 0,0-1 0,0 1 0,0-1 0,0 0 0,1 1 0,0-1 0,-1 0 0,1 0 0,0 1 0,0-4 0,0-1-19,0 0 0,0 0 0,1 1 0,0-1 0,0 0 0,1 1-1,-1-1 1,1 1 0,1-1 0,4-9 0,9-6-419,2 1-1,0 0 0,1 2 0,1 0 1,0 1-1,34-22 0,45-41-8087,-69 50 1813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7.246"/>
    </inkml:context>
    <inkml:brush xml:id="br0">
      <inkml:brushProperty name="width" value="0.025" units="cm"/>
      <inkml:brushProperty name="height" value="0.025" units="cm"/>
    </inkml:brush>
  </inkml:definitions>
  <inkml:trace contextRef="#ctx0" brushRef="#br0">76 1 14670,'0'0'5669,"-45"56"-4067,29-31-673,7-2 0,4 0-609,5-2-256,0-2-609,0-1-1953,0-4-3716</inkml:trace>
  <inkml:trace contextRef="#ctx0" brushRef="#br0" timeOffset="1">5 422 16656,'0'0'10890,"6"-4"-19794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2.504"/>
    </inkml:context>
    <inkml:brush xml:id="br0">
      <inkml:brushProperty name="width" value="0.025" units="cm"/>
      <inkml:brushProperty name="height" value="0.025" units="cm"/>
    </inkml:brush>
  </inkml:definitions>
  <inkml:trace contextRef="#ctx0" brushRef="#br0">246 1 14862,'0'0'9876,"-4"11"-9673,-6 12-95,-1 0 1,-1-1-1,-1 0 1,-30 37-1,-81 85 701,103-120-687,13-13-832,17-14-802,16-14-579,45-53-5548,-29 24 1249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26.159"/>
    </inkml:context>
    <inkml:brush xml:id="br0">
      <inkml:brushProperty name="width" value="0.025" units="cm"/>
      <inkml:brushProperty name="height" value="0.025" units="cm"/>
    </inkml:brush>
  </inkml:definitions>
  <inkml:trace contextRef="#ctx0" brushRef="#br0">3116 338 3651,'-7'-9'124,"-112"-114"1537,98 105-1480,0 1 0,0 1 1,-2 1-1,-32-17 0,14 13 33,-1 1 0,-1 3-1,-1 1 1,0 2 0,-1 2 0,0 3 0,-78-5-1,25 12-155,0 3 0,-149 26 0,-65 20-140,-420 123-1,651-146 407,1 3 0,2 3 1,2 4-1,-141 90 0,181-101-311,2 1-1,0 2 1,2 1 0,1 1-1,1 2 1,2 1-1,2 1 1,1 2 0,1 0-1,2 1 1,-26 62-1,41-83-10,2 1-1,0-1 1,0 1-1,2 0 1,0 1 0,1-1-1,0 1 1,2-1-1,0 0 1,1 1-1,4 19 1,-2-21 16,2-1 0,-1 0 1,2 0-1,0 0 0,1-1 1,0 0-1,1 0 0,1-1 0,0 0 1,1-1-1,0 0 0,18 16 1,6 2 60,1-3 0,1-1 1,1-1-1,1-2 1,75 32-1,-20-18 46,147 38 0,-55-32 29,313 32 0,197-34-9,682-38-43,-566-67-250,-681 43 123,0-5 0,-2-6 0,-2-6 0,138-60 1,-233 85 41,0-2 0,-2-1 1,0-1-1,-1-2 1,0-1-1,35-34 0,-54 46 25,-1-1 0,0 0-1,-1 0 1,0 0-1,0-1 1,-1 0-1,-1-1 1,1 1-1,-2-1 1,0 0-1,0 0 1,-1-1-1,0 1 1,-1-1-1,0 1 1,-1-1-1,0 0 1,-1 0 0,0 0-1,-1 1 1,-4-23-1,0 19 61,0-1 0,-1 1-1,0 0 1,-1 1 0,-1 0 0,-1 0-1,0 0 1,0 1 0,-2 1 0,1-1-1,-20-16 1,-1 3 171,0 1-1,-2 1 1,-54-30 0,13 14-165,-2 4 0,-2 3 0,-1 3 0,-1 4 0,-1 4 0,-1 3 0,-130-13 0,203 31-201,-4-1-134,1 1 0,-1 0 0,0 1 0,0 1 1,0 0-1,0 0 0,1 1 0,-17 5 0,23-4-3499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26.688"/>
    </inkml:context>
    <inkml:brush xml:id="br0">
      <inkml:brushProperty name="width" value="0.025" units="cm"/>
      <inkml:brushProperty name="height" value="0.025" units="cm"/>
    </inkml:brush>
  </inkml:definitions>
  <inkml:trace contextRef="#ctx0" brushRef="#br0">160 192 6246,'6'-27'128,"-3"-1"256,-3 4-63,0 4-97,-14 0-224,-7 7-513,-3-2-415,-9 2-226,-5-3-383,0 1-193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27.422"/>
    </inkml:context>
    <inkml:brush xml:id="br0">
      <inkml:brushProperty name="width" value="0.025" units="cm"/>
      <inkml:brushProperty name="height" value="0.025" units="cm"/>
    </inkml:brush>
  </inkml:definitions>
  <inkml:trace contextRef="#ctx0" brushRef="#br0">5673 621 4324,'-1028'-325'3125,"612"230"-2765,-3 18 0,-4 18-1,-811-6 1,1041 72-156,-304 51-1,-177 97-161,579-127 163,2 4 1,-105 51-1,163-66-151,1 2-1,1 1 1,1 1 0,1 2 0,0 2-1,2 0 1,1 2 0,-37 46 0,54-59-57,2 0 1,0 1 0,0 0 0,1 1-1,1-1 1,1 1 0,0 1 0,1-1-1,1 1 1,0 0 0,1 0 0,1 0-1,0 31 1,4-30 8,0 1 0,1 0 1,0-1-1,2 1 0,0-1 0,1 0 0,1 0 0,1-1 0,0 0 0,1-1 0,1 0 0,16 21 1,8 4 41,1-3 0,2-1 0,1-1 0,2-3 0,49 33 0,235 123 112,-187-123-138,2-6 1,3-6-1,3-6 1,244 47-1,-153-57-234,2-11 1,293-3-1,-32-35 819,0-21-1,967-193 1,-1206 167-351,-3-11 1,374-154-1,-403 112-242,-205 98-5,-2-1 1,1-1-1,-2 0 1,0-2 0,-1 0-1,-1-2 1,26-32 0,-39 44-15,0 0 1,-1 0-1,0 0 1,-1-1 0,1 0-1,-1 0 1,-1 0-1,0 0 1,0 0-1,1-11 1,-3 14-20,1 0 0,-2 0 0,1 0-1,-1 0 1,1 0 0,-1 0 0,-1 0 0,1 0 0,-1 0 0,0 0 0,0 1-1,0-1 1,0 1 0,-1 0 0,0-1 0,0 1 0,0 0 0,-6-5 0,0 1-183,-1 0 0,0 1 1,0 0-1,0 1 1,-1 0-1,-22-8 0,-79-21-1341,-49-1-1378,-26 2-2455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28.642"/>
    </inkml:context>
    <inkml:brush xml:id="br0">
      <inkml:brushProperty name="width" value="0.025" units="cm"/>
      <inkml:brushProperty name="height" value="0.025" units="cm"/>
    </inkml:brush>
  </inkml:definitions>
  <inkml:trace contextRef="#ctx0" brushRef="#br0">284 386 2626,'-19'-14'520,"-5"-3"348,0 0 0,-39-18 1,56 31-785,-1 1 0,1 1 0,0-1 1,-1 1-1,1 0 0,-1 1 0,1-1 1,-1 2-1,0-1 0,0 1 1,1 0-1,-1 1 0,0-1 0,-11 4 1,17-3-89,1-1 1,-1 1-1,1-1 1,-1 1-1,1 0 1,-1 0-1,1 0 1,-1 0-1,1 0 1,0 0 0,0 0-1,0 0 1,-1 0-1,1 0 1,0 1-1,0-1 1,1 1-1,-1-1 1,0 0-1,0 1 1,1-1-1,-1 1 1,1 0-1,-1-1 1,1 1 0,0 0-1,-1-1 1,1 1-1,0-1 1,0 1-1,0 0 1,1-1-1,-1 1 1,0 0-1,0-1 1,1 1-1,-1-1 1,1 1-1,0 0 1,-1-1 0,1 0-1,0 1 1,0-1-1,0 1 1,0-1-1,0 0 1,0 0-1,0 1 1,1-1-1,-1 0 1,0 0-1,1 0 1,-1 0 0,0-1-1,1 1 1,2 1-1,24 5 313,1-1-1,-1-1 1,1-2-1,0-1 1,0-1-1,32-3 1,9 1-19,1553-16 629,-651-28-1065,739-43 409,-1031 48-219,357-28 697,-974 63-528,206-23 242,-209 19 219,-1-3 0,81-27 0,-134 36-361,0 0-1,-1 0 1,0 0-1,0-1 1,0 0-1,5-4 1,-8 6-298,-7 8-962,-2 2-202,-10 9-1387,-3-4-229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30.307"/>
    </inkml:context>
    <inkml:brush xml:id="br0">
      <inkml:brushProperty name="width" value="0.025" units="cm"/>
      <inkml:brushProperty name="height" value="0.025" units="cm"/>
    </inkml:brush>
  </inkml:definitions>
  <inkml:trace contextRef="#ctx0" brushRef="#br0">7 120 8264,'-2'-8'315,"1"2"-261,0 1 2,0 1 0,0 0 0,1-1 0,-1 1 0,1-1 0,0 1 0,1-7 0,0 9-44,0 0 0,-1 0-1,1 1 1,0-1 0,0 0 0,0 0 0,0 0-1,0 1 1,0-1 0,1 1 0,-1-1 0,0 1 0,1-1-1,0 1 1,-1 0 0,1 0 0,0-1 0,-1 1 0,1 1-1,0-1 1,0 0 0,3-1 0,18-5-152,1 0 0,0 2 1,0 1-1,46-3 0,102 9-661,-151-2 790,309 39 433,-88-5-209,485-11 1158,1-51-107,-163 3-626,385 26-969,-826 1-1975,-9-3-2643</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31.747"/>
    </inkml:context>
    <inkml:brush xml:id="br0">
      <inkml:brushProperty name="width" value="0.025" units="cm"/>
      <inkml:brushProperty name="height" value="0.025" units="cm"/>
    </inkml:brush>
  </inkml:definitions>
  <inkml:trace contextRef="#ctx0" brushRef="#br0">1026 0 9289,'0'0'-166,"-13"8"-352,-9 9 547,0 1-1,0 1 0,2 1 0,0 1 1,2 0-1,-23 35 0,13-18 90,-400 543 3106,225-298-3021,159-213-342,4 2 0,-39 93 0,73-151-276,-9 27-120,11-12-3431</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32.106"/>
    </inkml:context>
    <inkml:brush xml:id="br0">
      <inkml:brushProperty name="width" value="0.025" units="cm"/>
      <inkml:brushProperty name="height" value="0.025" units="cm"/>
    </inkml:brush>
  </inkml:definitions>
  <inkml:trace contextRef="#ctx0" brushRef="#br0">285 0 6374,'0'0'368,"-10"14"-336,-11 18-56,2 1 0,1 0 0,-21 56 0,1 14 222,-10 30 707,-32 140 0,78-264-810,-1 2 9,1 0 0,0-1 0,1 1-1,-1 17 1,2-27-97,0 0 0,0 0 1,0 1-1,0-1 0,1 0 0,-1 0 0,0 0 0,0 1 0,1-1 0,-1 0 0,1 0 0,-1 0 0,1 0 0,-1 0 0,1 0 0,0 0 0,0 0 0,-1 0 1,1 0-1,0 0 0,0 0 0,0 0 0,0-1 0,0 1 0,0 0 0,0-1 0,0 1 0,0-1 0,0 1 0,1-1 0,-1 1 0,0-1 0,0 0 1,0 1-1,1-1 0,-1 0 0,0 0 0,0 0 0,1 0 0,-1 0 0,0-1 0,0 1 0,0 0 0,1 0 0,-1-1 0,0 1 0,0-1 0,2 0 0,8-4 49,0-1 0,0 0 0,0-1 0,-1 0-1,0 0 1,0-1 0,-1-1 0,0 1 0,13-17-1,6-4 44,17-15 37,437-396 641,-310 305-2960,-97 75-1757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32.636"/>
    </inkml:context>
    <inkml:brush xml:id="br0">
      <inkml:brushProperty name="width" value="0.025" units="cm"/>
      <inkml:brushProperty name="height" value="0.025" units="cm"/>
    </inkml:brush>
  </inkml:definitions>
  <inkml:trace contextRef="#ctx0" brushRef="#br0">1 496 6983,'0'0'2370,"13"-2"-1831,18-5-377,-1-2-1,0 0 1,-1-3 0,0 0-1,-1-2 1,39-24 0,168-127 1093,-140 94-1074,-56 43-184,-2-1-74,2 3-1,77-41 1,-115 66 53,0 1 0,0-1 0,0 0 0,0 1 0,0-1 0,0 1 0,0-1 0,0 1-1,0 0 1,0-1 0,0 1 0,0 0 0,1 0 0,-1 0 0,0 0 0,0 0 0,0 0 0,0 0 0,1 0 0,-1 0 0,0 0 0,0 1 0,0-1 0,0 0 0,0 1 0,0-1 0,0 1 0,0 0-1,0-1 1,0 1 0,0 0 0,0-1 0,0 1 0,0 0 0,0 0 0,-1 0 0,1 0 0,0 0 0,-1 0 0,1 0 0,-1 0 0,1 0 0,-1 0 0,1 0 0,-1 0 0,0 0 0,1 0 0,-1 0 0,0 1-1,0-1 1,0 0 0,0 0 0,0 0 0,0 2 0,0 11 56,-1-1 0,-1 1-1,-5 24 1,4-24-5,-10 49-13,-1-6-191,3 1 0,3 0 0,2 1 1,3 98-1,10-124-2567,2-17-4346</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46.343"/>
    </inkml:context>
    <inkml:brush xml:id="br0">
      <inkml:brushProperty name="width" value="0.025" units="cm"/>
      <inkml:brushProperty name="height" value="0.025" units="cm"/>
    </inkml:brush>
  </inkml:definitions>
  <inkml:trace contextRef="#ctx0" brushRef="#br0">29 173 1634,'1'-10'1756,"2"-52"1549,0-15 4801,-2 53-208,-20 471-6723,8-252-124,8-165-933,1-20-110,1 0 0,0 1 0,1-1 0,0 0 0,1 0 0,0 0-1,4 17 1,3-19-1448,-2-18-85,-1-20-1211,-4-4-1124,-1-9-1756</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46.860"/>
    </inkml:context>
    <inkml:brush xml:id="br0">
      <inkml:brushProperty name="width" value="0.025" units="cm"/>
      <inkml:brushProperty name="height" value="0.025" units="cm"/>
    </inkml:brush>
  </inkml:definitions>
  <inkml:trace contextRef="#ctx0" brushRef="#br0">36 544 3683,'0'0'6599,"-6"9"-4448,3-3-1713,-17 32 1283,13-3 2201,8-34-3880,-1-1 1,0 0 0,0 1-1,0-1 1,1 0 0,-1 1 0,0-1-1,0 0 1,1 0 0,-1 1-1,0-1 1,1 0 0,-1 0 0,0 1-1,1-1 1,-1 0 0,0 0-1,1 0 1,-1 0 0,0 0 0,1 0-1,-1 1 1,1-1 0,-1 0-1,0 0 1,1 0 0,-1 0 0,1 0-1,-1 0 1,0-1 0,1 1-1,-1 0 1,1 0 0,-1 0 0,0 0-1,1 0 1,-1 0 0,0-1-1,1 1 1,-1 0 0,1-1 0,19-8 789,-7-3-521,0 0-1,-1 0 1,0-1 0,-1-1-1,12-18 1,45-84-111,-43 71-145,152-303 47,-164 326-68,-12 22-35,-1 0-1,0 0 1,0 0 0,1 0 0,-1 0 0,0 0 0,0 0 0,1 1 0,-1-1 0,0 0 0,0 0 0,1 0-1,-1 0 1,0 0 0,0 0 0,1 1 0,-1-1 0,0 0 0,0 0 0,0 0 0,1 0 0,-1 1 0,0-1-1,0 0 1,0 0 0,0 1 0,1-1 0,-1 0 0,0 0 0,0 1 0,0-1 0,0 0 0,0 0-1,0 1 1,0-1 0,0 0 0,0 0 0,0 1 0,0-1 0,0 0 0,0 1 0,3 52-110,-3-33 154,2 3-43,18 151 51,-16-151-77,1 0 1,1 0-1,1-1 1,1 0 0,15 29-1,-21-46-160,1 0-1,0 0 1,1-1-1,-1 1 0,1-1 1,0 0-1,4 4 1,-6-6-318,1 0 0,-1-1 1,0 0-1,1 1 0,-1-1 1,1 0-1,0 0 1,-1 0-1,5 0 0,7 0-7081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02.149"/>
    </inkml:context>
    <inkml:brush xml:id="br0">
      <inkml:brushProperty name="width" value="0.025" units="cm"/>
      <inkml:brushProperty name="height" value="0.025" units="cm"/>
    </inkml:brush>
  </inkml:definitions>
  <inkml:trace contextRef="#ctx0" brushRef="#br0">1 67 3491,'0'0'10437,"10"4"-10186,12 3-144,1-2-1,1-1 1,-1 0 0,0-2 0,1-1-1,26-1 1,288-4 458,207 3 1673,-189 6-1341,554 36-203,-773-25-555,703 59 298,-528-74 8,0-13 0,395-67 0,-466 36-463,176-27 247,-308 58 306,202 1 0,-307 12-430,1 0 0,-1 0-1,1 0 1,-1 0 0,0 1 0,1-1 0,5 4 0,8 3-1215,1-4-6007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2.864"/>
    </inkml:context>
    <inkml:brush xml:id="br0">
      <inkml:brushProperty name="width" value="0.025" units="cm"/>
      <inkml:brushProperty name="height" value="0.025" units="cm"/>
    </inkml:brush>
  </inkml:definitions>
  <inkml:trace contextRef="#ctx0" brushRef="#br0">215 0 5157,'0'0'13234,"-2"9"-12087,-11 37-14,-20 87 933,31-119-2129,0 1 0,1 0 0,0 0 0,1 0 1,1-1-1,1 1 0,4 20 0,-6-34-164,0 0 0,1 0-1,-1 0 1,1 0-1,-1 0 1,0 0 0,0 0-1,0 0 1,1 0 0,-1 0-1,0 0 1,0 0-1,0 0 1,-1 0 0,1 0-1,0 0 1,0 0-1,-1 0 1,1 0 0,0 0-1,-1 0 1,1 0 0,-1 0-1,1 0 1,-1 0-1,0 1 1,-1-2-458,-1 1 0,1-1 0,0 1 0,0-1 0,0 0 0,0 1 0,-1-1 1,1 0-1,0-1 0,0 1 0,0 0 0,-4-2 0,-19-4-5961</inkml:trace>
  <inkml:trace contextRef="#ctx0" brushRef="#br0" timeOffset="1">0 245 7847,'0'0'13677,"57"-40"-13228,-18 40-289,5 0-96,3 0-769,-2 0-2113,0 0-3332</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47.859"/>
    </inkml:context>
    <inkml:brush xml:id="br0">
      <inkml:brushProperty name="width" value="0.025" units="cm"/>
      <inkml:brushProperty name="height" value="0.025" units="cm"/>
    </inkml:brush>
  </inkml:definitions>
  <inkml:trace contextRef="#ctx0" brushRef="#br0">38 1 10186,'0'0'9326,"0"8"-9065,-5 336 2194,0-45-5161,4-310 1370,0 1-1,-1-1 0,0 1 1,-5-13-1,-7-24-4968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48.204"/>
    </inkml:context>
    <inkml:brush xml:id="br0">
      <inkml:brushProperty name="width" value="0.025" units="cm"/>
      <inkml:brushProperty name="height" value="0.025" units="cm"/>
    </inkml:brush>
  </inkml:definitions>
  <inkml:trace contextRef="#ctx0" brushRef="#br0">1 531 11307,'0'0'7142,"0"-5"-6821,3-4-148,1 0 0,-1 0 0,2 1 1,-1 0-1,1-1 0,0 2 0,1-1 1,0 0-1,7-7 0,15-20 75,217-330-18,-243 361-235,1 0 0,-1 1 0,1-1 0,0 1 0,0-1 0,1 1 0,6-5 0,-10 7-1,1 1 0,-1 0 0,1 0 0,-1-1 0,1 1 0,-1 0 0,1 0 0,-1 0 1,1 0-1,0 0 0,-1 0 0,1 0 0,-1 0 0,1 0 0,-1 0 0,1 0 0,-1 0 0,1 0 0,0 0 0,-1 0 0,1 1 1,-1-1-1,1 0 0,0 1 0,10 20-57,19 119 176,-22-93-204,2 0 0,2-1 0,2 0 0,22 50 0,-21-69-2551,-2-12-3540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3:01.368"/>
    </inkml:context>
    <inkml:brush xml:id="br0">
      <inkml:brushProperty name="width" value="0.025" units="cm"/>
      <inkml:brushProperty name="height" value="0.025" units="cm"/>
    </inkml:brush>
  </inkml:definitions>
  <inkml:trace contextRef="#ctx0" brushRef="#br0">1 108 6758,'0'0'8200,"8"-8"-7292,2 6-742,1 1 1,1 0-1,-1 1 0,0 0 1,0 0-1,0 1 1,14 3-1,9 0-72,31 1-33,336 29 583,-145-12-290,68 7 936,-128-11-1007,380-15 0,609-70 902,-564 56-1135,-2 42-59,-352-15 11,664-4 39,-594-14-24,133-11 14,-44-1-30,916 35-38,472-9-246,-1519-15 291,584-15 11,-458-9-6,136-4-90,-96 24 66,572-15-5,-459-12 35,128-3-1,1215 25-26,-1477 12 16,376 49-12,-114-2 30,-602-45-27,562 8 9,0-36-42,113-11-419,-264 18 212,-329 9-489,488-16-8218,-664 26 2504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3:09.425"/>
    </inkml:context>
    <inkml:brush xml:id="br0">
      <inkml:brushProperty name="width" value="0.025" units="cm"/>
      <inkml:brushProperty name="height" value="0.025" units="cm"/>
    </inkml:brush>
  </inkml:definitions>
  <inkml:trace contextRef="#ctx0" brushRef="#br0">4646 486 6758,'-18'-15'763,"0"1"-1,-1 0 0,-1 2 1,0 0-1,0 1 0,-41-15 1,-139-33-659,108 35 600,-144-37-160,-2 11 1,-274-22-1,349 56-488,-610-52-124,-2 36 769,157 57-456,530-16-219,1 5 0,1 3 0,1 4 0,1 3 0,-83 37-1,143-50 155,0 1 0,1 0 0,1 2-1,0 1 1,-31 27 0,43-34-160,2 1 0,-1 0 1,2 0-1,-1 1 0,1 0 0,0 0 1,1 1-1,1 0 0,-1 0 1,2 0-1,-1 1 0,2-1 0,-1 1 1,0 13-1,2-11-25,0 1 1,2-1-1,0 1 0,0-1 1,2 0-1,0 1 0,0-1 1,1 0-1,1 0 0,0 0 1,9 18-1,-4-15-32,1 0 0,1-1 0,0 0 0,1-1 0,0 0 0,1-1-1,1 0 1,17 12 0,14 9-70,1-3 0,2-2 0,1-2 0,1-2 0,2-3 0,106 34 0,-30-22 159,244 32-1,-59-36 19,539-18-1,-48-76 542,-5-48 17,-745 103-624,375-66 41,-333 53-22,-2-5 0,126-51-1,-199 68-12,-1 0-1,0-2 1,0 0 0,-1-1-1,34-29 1,-49 37-22,1 0 1,-1 0-1,0 0 1,0-1-1,-1 0 1,1 1-1,-1-1 0,0-1 1,0 1-1,-1 0 1,1-1-1,-1 1 1,0-1-1,-1 1 0,1-1 1,-1 0-1,-1 0 1,1 0-1,-1 0 1,0 0-1,0 0 1,0 1-1,-1-1 0,0 0 1,0 0-1,-1 0 1,0 1-1,-2-6 1,-1 1-169,0 1 0,-1 0-1,0 1 1,0-1 0,-1 1 0,0 1 0,0-1 0,-1 1 0,0 0 0,-18-11 0,-10-3-1381,-54-26 1,78 42 1158,-119-54-3885</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3:11.769"/>
    </inkml:context>
    <inkml:brush xml:id="br0">
      <inkml:brushProperty name="width" value="0.025" units="cm"/>
      <inkml:brushProperty name="height" value="0.025" units="cm"/>
    </inkml:brush>
  </inkml:definitions>
  <inkml:trace contextRef="#ctx0" brushRef="#br0">3109 455 1473,'-9'-2'551,"1"0"0,0-1-1,-1 0 1,1-1 0,1 0-1,-1 0 1,-11-9 0,16 10-343,-1 0 0,1 0 0,0 0 0,1 0 0,-1-1 0,0 0 1,1 1-1,0-1 0,0 0 0,0 0 0,0 0 0,1 0 0,-1 0 0,1-1 1,0 1-1,0-8 0,0 8-146,0 0-1,0 0 1,-1 0-1,1 0 1,-1 0 0,0 0-1,0 1 1,0-1 0,0 1-1,0-1 1,-1 1 0,0 0-1,0 0 1,0 0-1,0 0 1,0 1 0,0-1-1,-1 1 1,1 0 0,-1 0-1,1 0 1,-7-2-1,-10-4-51,-1 1 0,0 1-1,-23-4 1,22 5 280,-580-129 2402,-8 41-1744,446 81-908,-215 12 0,299 5-65,-1 3-1,1 3 0,1 5 0,-111 35 0,152-39 13,2 2 0,-1 2 1,2 1-1,0 2 0,1 1 0,1 2 0,1 1 1,1 2-1,1 0 0,1 3 0,-27 32 0,41-40-3,1 1-1,0 0 1,2 0-1,0 2 1,-12 35-1,19-44-8,0 1 0,1 0 0,1 0 0,1-1 0,0 2 0,1-1 0,1 0 1,0 0-1,1 0 0,4 22 0,-2-27 14,0 0 1,1 0-1,0 0 1,1-1-1,0 1 0,1-1 1,0-1-1,0 1 1,1-1-1,13 13 1,8 6 81,50 35 0,-15-18-39,1-2 0,3-4 0,140 60 0,-105-60 49,3-5 0,128 24 0,226 7 161,0-32-119,-413-29-122,664 15 41,-574-23-30,-1-6 0,0-6 1,161-41-1,-241 43-3,0-2 0,-1-2 0,76-40-1,-112 50 28,-1 0 0,-1-1 0,0-1-1,0-1 1,-1 0 0,-1-1-1,0-1 1,-1 0 0,0-1 0,-1 0-1,-1-1 1,0-1 0,-1 1-1,8-20 1,-15 27 1,1-1 0,-1 0 0,-1 0 0,0 0 0,0 0 0,-1 0-1,0-1 1,-1 1 0,0 0 0,-1-1 0,0 1 0,-1 0 0,-4-15 0,2 11 2,-1 1 1,-1 0-1,-1 1 0,1-1 1,-2 1-1,0 1 1,0-1-1,-20-18 0,0 3 9,-2 2 0,-1 1 0,-2 2 0,0 1 0,0 1 0,-46-18 0,7 8 24,-2 3 0,-1 2 1,-1 5-1,-101-16 0,-319-3-4592,328 35 1077</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3:36.494"/>
    </inkml:context>
    <inkml:brush xml:id="br0">
      <inkml:brushProperty name="width" value="0.025" units="cm"/>
      <inkml:brushProperty name="height" value="0.025" units="cm"/>
    </inkml:brush>
  </inkml:definitions>
  <inkml:trace contextRef="#ctx0" brushRef="#br0">1 193 4228,'1'4'3728,"11"-5"-2525,17-10 203,-13-8 11,-14 16-1456,0 1-1,0-1 1,1 0-1,-1 0 1,1 1-1,0 0 1,0-1-1,3-1 1,-6 3 12,1 1 1,-1-1-1,0 1 0,1-1 0,-1 0 1,0 1-1,0-1 0,0 1 0,0-1 1,0 0-1,0 1 0,0-1 0,0 0 1,0 1-1,0-1 0,0 0 0,0 1 1,0-1-1,0 0 0,-1 1 0,1-1 1,0 1-1,0-1 0,-1 0 0,1 1 1,0-1-1,-1 1 0,1-1 1,-1 1-1,0-1 0,-11-15-148,66 16 2183,-33-2-1857,1 0 0,34-8 1,27-4 184,196 3-272,-124 9-43,198-8 54,12 11 58,-146 6-37,504-17 759,-392 11-709,348-3-63,-613-2 709,0-3 0,74-18 0,-148 17-6237,-2 1 891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3:42.992"/>
    </inkml:context>
    <inkml:brush xml:id="br0">
      <inkml:brushProperty name="width" value="0.025" units="cm"/>
      <inkml:brushProperty name="height" value="0.025" units="cm"/>
    </inkml:brush>
  </inkml:definitions>
  <inkml:trace contextRef="#ctx0" brushRef="#br0">0 54 4388,'0'0'10042,"11"0"-9370,366-21 2889,26-2-1159,-402 23-2178,-1-10-12384</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3:46.047"/>
    </inkml:context>
    <inkml:brush xml:id="br0">
      <inkml:brushProperty name="width" value="0.025" units="cm"/>
      <inkml:brushProperty name="height" value="0.025" units="cm"/>
    </inkml:brush>
  </inkml:definitions>
  <inkml:trace contextRef="#ctx0" brushRef="#br0">43 72 1890,'-4'0'890,"-1"0"0,1-1 0,0 0 1,0 1-1,-1-2 0,1 1 0,-5-2 0,9 3-816,0 0-1,0 0 1,-1 0-1,1 0 1,0 0-1,0 0 1,0 0-1,0-1 1,0 1-1,-1 0 1,1 0-1,0 0 0,0 0 1,0 0-1,0 0 1,0 0-1,-1 0 1,1 0-1,0 0 1,0 0-1,0-1 1,0 1-1,0 0 1,0 0-1,0 0 0,0 0 1,0 0-1,-1 0 1,1-1-1,0 1 1,0 0-1,0 0 1,0 0-1,0 0 1,0 0-1,0-1 0,0 1 1,0 0-1,0 0 1,0 0-1,0 0 1,0-1-1,0 1 1,0 0-1,0 0 1,0 0-1,0 0 1,0 0-1,1-1 0,-1 1 1,0 0-1,0 0 1,0 0-1,0 0 1,22-3 1656,71-3-273,-63 3-1346,1 1-1,44 3 0,34 3 33,195-16 0,-32-1-375,376-4 72,-525 11 160,219 16 0,-338-9-200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3:48.601"/>
    </inkml:context>
    <inkml:brush xml:id="br0">
      <inkml:brushProperty name="width" value="0.025" units="cm"/>
      <inkml:brushProperty name="height" value="0.025" units="cm"/>
    </inkml:brush>
  </inkml:definitions>
  <inkml:trace contextRef="#ctx0" brushRef="#br0">401 36 6919,'-6'-4'268,"0"0"0,-1 0 0,1 0 0,-1 1 1,0 0-1,0 0 0,0 0 0,-1 1 1,1 0-1,0 1 0,-1 0 0,0 0 0,1 0 1,-1 1-1,1 0 0,-15 3 0,14-1-234,1 0-1,-1 1 0,1 1 1,0-1-1,-1 1 0,2 0 1,-1 0-1,0 1 0,1 0 0,0 0 1,0 1-1,1 0 0,-1 0 1,1 0-1,-7 12 0,-9 16 60,1 1 1,2 0-1,2 2 0,1 0 0,1 0 0,3 2 0,-9 46 0,12-38 29,2 1-1,2 0 0,3 0 1,1 0-1,11 79 1,-9-109-87,2-1 0,0 1 0,0-1-1,2 0 1,10 23 0,-13-35-11,-1 0 0,1 0-1,0-1 1,0 1 0,1-1 0,-1 0-1,1 0 1,0 0 0,0 0-1,0-1 1,0 1 0,1-1 0,-1 0-1,1-1 1,0 1 0,0-1 0,0 0-1,0 0 1,1-1 0,-1 1-1,11 0 1,-3-1 156,1-2-1,-1 0 1,0 0-1,1-1 1,-1-1-1,0 0 1,0-1-1,0-1 0,-1 0 1,0 0-1,1-1 1,-2-1-1,1 0 1,-1-1-1,0 0 1,10-10-1,13-13 73,-1-1-1,-1-2 1,36-52-1,-40 49-8,-2-2-1,-2-1 0,-1-1 0,18-48 1,-32 66-162,0 0 1,-2-1 0,-1 0 0,-1-1-1,-1 1 1,-1-1 0,-2 0-1,0 0 1,-4-34 0,2 50-75,0 0 0,-1 0 0,-1 0 0,1 1 0,-1-1 0,-1 1 0,1 0 0,-2 0 0,1 0 0,-1 0 0,0 1 0,0 0 0,-1 0 0,0 0 0,-1 1 0,1-1 0,-1 2 0,0-1 0,-1 1 0,1 0 0,-1 0 0,0 1 0,0 0 0,-14-4 0,12 5-267,0 1 0,0 0 0,0 0 0,0 1 0,-1 0 0,1 1 0,0 0 0,-1 0 0,1 1 0,0 1 0,0 0 0,0 0 0,-17 7 0,-2 2-2372,2-1-1387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00.066"/>
    </inkml:context>
    <inkml:brush xml:id="br0">
      <inkml:brushProperty name="width" value="0.025" units="cm"/>
      <inkml:brushProperty name="height" value="0.025" units="cm"/>
    </inkml:brush>
  </inkml:definitions>
  <inkml:trace contextRef="#ctx0" brushRef="#br0">190 178 4132,'104'-4'1148,"-60"4"-969,0-2 0,1-1-1,84-20 1,-127 23-158,0-1-1,0 1 1,0-1 0,0 0 0,0 0-1,0 0 1,0 0 0,0 0-1,-1 0 1,1 0 0,0 0 0,-1-1-1,1 1 1,0-1 0,-1 1 0,3-4-1,-4 4-8,0 1-1,0-1 1,0 1-1,0 0 0,0-1 1,0 1-1,0-1 1,0 1-1,0 0 1,0-1-1,0 1 1,0-1-1,0 1 1,0 0-1,-1-1 0,1 1 1,0-1-1,0 1 1,0 0-1,-1-1 1,1 1-1,0 0 1,0 0-1,-1-1 0,1 1 1,0 0-1,-1-1 1,1 1-1,-1 0 1,-23-7 2,-68 0 101,-136 7 0,90 2 119,83-1 81,9 0 213,82-3 12,75-7 1,0-4 0,169-43 0,-264 47 307,-27 2-470,-30 1-360,-13 5 67,-1 1 1,1 3-1,0 3 0,-81 18 1,133-23-109,0-1 0,0 1 0,0 0 0,0 0 0,0 0 0,0 1 0,0-1 0,1 0 0,-1 1 0,0-1 0,1 1 0,-1-1 0,-1 3 0,3-3-27,-1-1-1,1 1 1,0-1 0,0 1 0,0-1-1,0 1 1,-1 0 0,1-1 0,0 1-1,0-1 1,0 1 0,0-1 0,0 1-1,0-1 1,0 1 0,0 0 0,0-1-1,1 1 1,-1-1 0,0 1 0,0-1-1,0 1 1,1-1 0,-1 1 0,0-1-1,1 1 1,-1-1 0,0 0 0,1 1-1,-1-1 1,0 1 0,1-1 0,-1 0-1,1 1 1,-1-1 0,1 0 0,-1 0 0,1 1-1,-1-1 1,1 0 0,-1 0 0,1 0-1,-1 1 1,1-1 0,-1 0 0,1 0-1,0 0 1,-1 0 0,1 0 0,-1 0-1,1 0 1,-1 0 0,1-1 0,0 1-1,24 1-2565,8-2-2183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3.189"/>
    </inkml:context>
    <inkml:brush xml:id="br0">
      <inkml:brushProperty name="width" value="0.025" units="cm"/>
      <inkml:brushProperty name="height" value="0.025" units="cm"/>
    </inkml:brush>
  </inkml:definitions>
  <inkml:trace contextRef="#ctx0" brushRef="#br0">41 1 6054,'0'0'11467,"-15"70"-9514,5-39-479,1 0-609,3 3-609,5-4-288,1-1-1410,0-5-1344,9-10-2147,1-8-2338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03.591"/>
    </inkml:context>
    <inkml:brush xml:id="br0">
      <inkml:brushProperty name="width" value="0.025" units="cm"/>
      <inkml:brushProperty name="height" value="0.025" units="cm"/>
    </inkml:brush>
  </inkml:definitions>
  <inkml:trace contextRef="#ctx0" brushRef="#br0">1 171 4708,'0'0'2456,"8"-6"-2237,-1 1-201,0 1 0,-1 1 0,1-1 0,1 1 0,-1 0 0,0 1 0,1-1 1,0 2-1,-1-1 0,1 1 0,0 0 0,11 0 0,-5 1-6,900-25 622,-489-21 272,238-13 40,-570 58-894,-54 1 8,-30 0 59,-11 0 88,-44 3-189,0 2 1,-77 18-1,14-1 12,-219 27-176,-514 11-1,744-60 147,-149 3 0,188 1 0,1 2 0,-65 16 0,113-16-70,21-2-86,21 2-93,179 6-617,212-14 0,-415 1 863,198-14-175,214-44-1,-152 18 589,-204 34-413,69 2 1,-103 3-1317,-17-5-3144</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07.166"/>
    </inkml:context>
    <inkml:brush xml:id="br0">
      <inkml:brushProperty name="width" value="0.025" units="cm"/>
      <inkml:brushProperty name="height" value="0.025" units="cm"/>
    </inkml:brush>
  </inkml:definitions>
  <inkml:trace contextRef="#ctx0" brushRef="#br0">3190 279 5830,'-13'-3'3037,"-181"-45"-1979,-98-28-2511,179 44 1684,-1 5 0,-1 5 0,-189-11 0,27 13 343,100 5-191,-289 12-1,411 10-296,0 1 0,1 3 0,0 2-1,1 3 1,1 2 0,0 2 0,2 2-1,-75 45 1,71-33 26,2 3 0,1 1-1,2 3 1,2 2 0,2 2 0,1 2-1,-42 60 1,67-80-1,1 0-1,1 2 1,2 0-1,1 1 1,1 0-1,1 1 1,2 0-1,1 1 1,-5 36-1,11-44-94,1 0 0,1 0 0,1 0 0,1 0 0,2 0 0,0-1 0,1 1 0,1 0 0,2-1 0,0 0 0,1-1 0,2 0 0,13 25 0,-2-10-24,1-1-1,3-2 0,0 0 0,2-2 1,1-1-1,2-1 0,1-1 1,1-2-1,1-1 0,2-1 1,0-3-1,2 0 0,0-3 0,1-1 1,1-1-1,1-3 0,0-1 1,63 12-1,-14-13 19,1-4 1,-1-4-1,1-4 1,-1-4-1,1-4 0,174-38 1,-89-1 54,-1-6-1,240-111 1,-23-31-208,-328 156 114,-1-2 1,-2-2 0,103-97 0,-145 121 51,0-2 0,-1 1 0,-1-2 0,0 0 0,-2-1 1,-1-1-1,-1 0 0,-1-1 0,-1 0 0,-1 0 1,7-37-1,-12 42 57,-1-2 0,-1 1 0,-1 0 0,-1 0 0,0 0 0,-2-1 0,-1 1 0,0 0 0,-2 0 0,0 1 0,-2 0 0,0-1 0,-1 2 0,-20-36 0,13 31 0,-1 2 0,-1-1 0,-1 2 0,-1 1 0,-1 0 1,0 1-1,-2 1 0,0 1 0,-1 2 0,0 0 0,-2 1 0,1 1 0,-2 1 0,1 2 0,-36-10 0,5 5-201,-1 3 0,0 2-1,-1 3 1,0 2 0,0 3 0,-80 7 0,70 4-862,0 2 1,1 4 0,0 2 0,-96 40-1,40-10-3090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0.948"/>
    </inkml:context>
    <inkml:brush xml:id="br0">
      <inkml:brushProperty name="width" value="0.025" units="cm"/>
      <inkml:brushProperty name="height" value="0.025" units="cm"/>
    </inkml:brush>
  </inkml:definitions>
  <inkml:trace contextRef="#ctx0" brushRef="#br0">1 25 15855,'0'0'480,"61"4"161,-18-4-225,9 0-223,6-5-129,2-1-64,-3-1-96,-7 1-673,-10 4-865,-7 0-800,-14 2-353,-11 0-1152</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1.291"/>
    </inkml:context>
    <inkml:brush xml:id="br0">
      <inkml:brushProperty name="width" value="0.025" units="cm"/>
      <inkml:brushProperty name="height" value="0.025" units="cm"/>
    </inkml:brush>
  </inkml:definitions>
  <inkml:trace contextRef="#ctx0" brushRef="#br0">39 1 10122,'0'0'6726,"-38"54"-5605,61-44 0,6-2 160,9-4-224,7-1-416,2-3-385,3 0-160,-3 0-704,-3 0-2051,-5 0-2530,-9-7-5285</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2.039"/>
    </inkml:context>
    <inkml:brush xml:id="br0">
      <inkml:brushProperty name="width" value="0.025" units="cm"/>
      <inkml:brushProperty name="height" value="0.025" units="cm"/>
    </inkml:brush>
  </inkml:definitions>
  <inkml:trace contextRef="#ctx0" brushRef="#br0">6 1 8968,'0'0'8424,"-2"65"-7783,1-32-225,1 4-31,0 3-97,0 3-192,0-3-64,5-4 0,1-3-416,-1-5-193,-2-6-287,-1-5-642,-2-5-448,0-7-608,-8-5-321,-7-1-1441</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2.396"/>
    </inkml:context>
    <inkml:brush xml:id="br0">
      <inkml:brushProperty name="width" value="0.025" units="cm"/>
      <inkml:brushProperty name="height" value="0.025" units="cm"/>
    </inkml:brush>
  </inkml:definitions>
  <inkml:trace contextRef="#ctx0" brushRef="#br0">0 115 4036,'0'0'13004,"10"-10"-11840,-4 3-1044,1 1 0,0 0 0,0 0 0,0 0 0,1 1 1,0 0-1,0 1 0,0 0 0,1 0 0,-1 1 0,11-3 0,45-9 123,1 4-1,-1 2 0,2 3 1,110 5-1,-166 2-257,0 0 0,-1 1 0,1 0 0,-1 0 0,1 1 0,9 5 0,-17-8 31,0 1 0,-1-1 0,1 1 0,-1 0 0,1-1 0,0 1 0,-1 0 0,0 0 0,1 0 0,-1 0 0,0 0 0,1 0 0,-1 1 0,0-1 0,0 0 0,0 1 0,0-1 0,0 1-1,0-1 1,0 1 0,-1-1 0,1 1 0,-1-1 0,1 1 0,-1 0 0,1-1 0,-1 1 0,0 0 0,0-1 0,0 1 0,0 0 0,0 0 0,0-1 0,0 1 0,-1 0 0,1-1 0,0 1 0,-1 0 0,0-1 0,1 1 0,-1-1 0,0 1 0,-1 2 0,-2 0 187,0 1 0,-1-1-1,1 0 1,-1 0 0,0 0 0,0 0-1,0-1 1,-1 0 0,1 0 0,-10 3 0,-65 22 1414,67-25-1413,-125 29 463,134-29-3876,11-3-981,10 0-2606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3.130"/>
    </inkml:context>
    <inkml:brush xml:id="br0">
      <inkml:brushProperty name="width" value="0.025" units="cm"/>
      <inkml:brushProperty name="height" value="0.025" units="cm"/>
    </inkml:brush>
  </inkml:definitions>
  <inkml:trace contextRef="#ctx0" brushRef="#br0">1 61 16976,'0'0'10026,"54"-39"-11820,-39 33-1345,-2-2-2082,-3 0-4708</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3.613"/>
    </inkml:context>
    <inkml:brush xml:id="br0">
      <inkml:brushProperty name="width" value="0.025" units="cm"/>
      <inkml:brushProperty name="height" value="0.025" units="cm"/>
    </inkml:brush>
  </inkml:definitions>
  <inkml:trace contextRef="#ctx0" brushRef="#br0">47 0 17713,'0'0'1708,"-7"10"-678,5-6-998,-4 4 375,1 1-1,0-1 0,0 1 1,1 1-1,-5 11 1,9-18-357,-1-1 0,0 0 0,1 1 0,-1-1 0,1 1 1,0-1-1,0 1 0,0-1 0,0 1 0,0-1 0,0 1 0,1-1 1,-1 1-1,1-1 0,0 1 0,0-1 0,0 0 0,0 1 1,0-1-1,0 0 0,1 0 0,-1 0 0,1 0 0,-1 0 1,1 0-1,0 0 0,0-1 0,-1 1 0,1-1 0,5 3 0,0 0-82,0 0 0,0-1-1,0-1 1,1 1 0,-1-1-1,1 0 1,-1-1-1,1 1 1,0-2 0,0 1-1,0-1 1,-1 0 0,1-1-1,0 0 1,0 0-1,-1 0 1,11-4 0,-7 1-232,-1 0-1,-1 0 1,1-1 0,0 0 0,-1-1 0,0 0-1,-1 0 1,1-1 0,-1 0 0,0 0 0,13-18 0,-6 8 262,-15 17 9,0 0 1,0 0-1,0 0 1,0 0-1,0 0 1,-1 0-1,1 0 1,0 0-1,0 0 1,0 0 0,0 1-1,0-1 1,0 0-1,0 0 1,0 0-1,0 0 1,0 0-1,1 0 1,-1 0-1,0 0 1,0 0 0,0 0-1,0 0 1,0 0-1,0 1 1,0-1-1,0 0 1,0 0-1,0 0 1,0 0-1,0 0 1,0 0 0,0 0-1,0 0 1,0 0-1,0 0 1,0 0-1,0 0 1,1 0-1,-1 0 1,0 0-1,0 0 1,0 0 0,0 0-1,0 0 1,0 0-1,0 0 1,0 0-1,0 0 1,-16 35 981,9-21-827,-15 31 424,2 0-1,2 1 0,3 1 0,1 0 0,2 1 1,2 1-1,-3 50 0,13-89-1948</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3.941"/>
    </inkml:context>
    <inkml:brush xml:id="br0">
      <inkml:brushProperty name="width" value="0.025" units="cm"/>
      <inkml:brushProperty name="height" value="0.025" units="cm"/>
    </inkml:brush>
  </inkml:definitions>
  <inkml:trace contextRef="#ctx0" brushRef="#br0">1 10 17200,'0'0'13325,"19"-9"-13742,-16 13-992</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4.487"/>
    </inkml:context>
    <inkml:brush xml:id="br0">
      <inkml:brushProperty name="width" value="0.025" units="cm"/>
      <inkml:brushProperty name="height" value="0.025" units="cm"/>
    </inkml:brush>
  </inkml:definitions>
  <inkml:trace contextRef="#ctx0" brushRef="#br0">37 0 16688,'0'0'2413,"0"8"-1458,-3 54 732,-1 0 0,-15 68 0,15-111-1619,1 0 1,1 0-1,0 0 0,3 32 1,0-50-150,-1 0 0,1 0 0,-1 0 0,1 0 0,-1-1 0,1 1 0,-1 0 0,1 0 0,0-1 0,0 1 1,-1 0-1,1-1 0,0 1 0,0-1 0,0 1 0,0-1 0,-1 1 0,1-1 0,0 0 0,0 1 0,1-1 0,3-2-7139,-5-9 403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3.531"/>
    </inkml:context>
    <inkml:brush xml:id="br0">
      <inkml:brushProperty name="width" value="0.025" units="cm"/>
      <inkml:brushProperty name="height" value="0.025" units="cm"/>
    </inkml:brush>
  </inkml:definitions>
  <inkml:trace contextRef="#ctx0" brushRef="#br0">18 0 11115,'0'0'3010,"-6"59"-1472,0-24 63,5 3-672,-1-1-224,2-2-385,0 0-288,0-9 0,0 0-416,0-4-481,0-6-1281,0-6-2018,-2-5-3075</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4.830"/>
    </inkml:context>
    <inkml:brush xml:id="br0">
      <inkml:brushProperty name="width" value="0.025" units="cm"/>
      <inkml:brushProperty name="height" value="0.025" units="cm"/>
    </inkml:brush>
  </inkml:definitions>
  <inkml:trace contextRef="#ctx0" brushRef="#br0">0 71 9961,'0'0'9460,"8"0"-8035,75 0 1515,113-15-1,-121 8-2951,-36 3-198,91-10-817,-48-4-6720,-69 12 1704,-6 0-1799</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5.237"/>
    </inkml:context>
    <inkml:brush xml:id="br0">
      <inkml:brushProperty name="width" value="0.025" units="cm"/>
      <inkml:brushProperty name="height" value="0.025" units="cm"/>
    </inkml:brush>
  </inkml:definitions>
  <inkml:trace contextRef="#ctx0" brushRef="#br0">1 43 14670,'0'0'7308,"5"9"-6518,4 13-483,-2 0-1,0 0 1,-1 1 0,-2 0-1,0 0 1,1 38-1,-4-45-264,-1 1 83,1 0-1,1 0 1,1 0 0,0 0 0,10 31-1,-12-47-46,0 1 0,0-1 0,0 1 0,0-1 0,0 1 0,0-1 0,0 0 0,0 1 0,0-1 0,1 0 0,-1 0 0,0 0 0,1 0 0,-1 0 0,1 0 0,-1-1 0,1 1 0,-1 0 0,1-1 0,0 1 0,-1-1 0,1 0 0,0 1 0,0-1 0,-1 0 0,1 0 0,0 0 0,-1 0 0,1 0 0,0-1 0,0 1-1,-1 0 1,1-1 0,0 1 0,-1-1 0,1 0 0,1-1 0,6-1 273,-1-2-1,0 1 1,0-1-1,0 0 1,10-10-1,12-16-72,0 0 0,-2-3 0,-2 0 0,-1-2-1,27-50 1,10-13-242,-61 97-115,0 0 0,0 0-1,1 0 1,-1 1 0,0-1-1,1 0 1,0 1 0,-1-1-1,1 1 1,0 0 0,-1-1-1,1 1 1,3-1-1,6-1-4423,2 3-5626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22.076"/>
    </inkml:context>
    <inkml:brush xml:id="br0">
      <inkml:brushProperty name="width" value="0.025" units="cm"/>
      <inkml:brushProperty name="height" value="0.025" units="cm"/>
    </inkml:brush>
  </inkml:definitions>
  <inkml:trace contextRef="#ctx0" brushRef="#br0">471 60 4356,'-10'-1'3652,"-13"-2"-2645,-11-1 458,0 1-1,1 2 0,-64 5 1,91-2-1429,0 0 0,0 1 0,0-1 1,0 1-1,1 1 0,-1-1 0,1 1 0,-1 0 0,1 0 1,1 0-1,-1 0 0,1 1 0,-1 0 0,1 0 1,1 0-1,-1 1 0,-3 6 0,-6 12 44,1 2 1,-14 41-1,22-56-11,-17 52 13,2 1 0,3 1 0,3 0 0,3 1 0,2 0 0,4 1 0,6 111 0,2-141-62,2 0 0,1 0 0,2-1 0,1 0 0,20 45 0,-22-61-38,1 0 0,2-1-1,0 0 1,0-1 0,2 0 0,0-1 0,1-1 0,1 0 0,0 0-1,26 18 1,-34-29 10,0 0 0,1-1 0,0 0 0,0 0 0,0-1 0,0 0 0,0 0 0,1-1-1,-1 0 1,1-1 0,0 0 0,-1 0 0,12-1 0,-8-1 36,0-1 0,1 0 0,-1 0 1,-1-2-1,1 1 0,0-1 0,-1-1 0,17-9 0,0-4 87,-1-1 0,-1-1 0,0-1 0,-2-2 0,-1 0 0,24-31 0,-14 12 35,-2-1 1,-1-2-1,-3-1 1,-2-1-1,-2-1 0,-2-2 1,22-75-1,-27 63 8,-2 0 0,-3-1 0,-3-1 0,-3 0 0,-5-122 0,-1 170-53,-1-1 0,-1 0 0,0 1 0,-1 0 0,0 0 0,-12-25-1,13 34-76,0 1-1,-1 0 1,1 0-1,-2 0 1,1 0-1,-1 0 1,1 1-1,-2 0 0,1 0 1,-1 0-1,1 1 1,-1 0-1,0 0 1,-1 0-1,1 1 0,-1 0 1,-9-4-1,3 4-178,0 0 1,0 0-1,0 1 0,0 1 0,-1 0 0,1 1 1,0 0-1,0 1 0,-1 1 0,1 0 0,-16 5 0,-8 5-1414,0 2-1,-49 26 0,19-9-1029,31-15-7371</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28.449"/>
    </inkml:context>
    <inkml:brush xml:id="br0">
      <inkml:brushProperty name="width" value="0.025" units="cm"/>
      <inkml:brushProperty name="height" value="0.025" units="cm"/>
    </inkml:brush>
  </inkml:definitions>
  <inkml:trace contextRef="#ctx0" brushRef="#br0">12483 1 9129,'0'1'45,"-1"1"1,0-1 0,1 1-1,-1 0 1,1-1-1,0 1 1,-1-1 0,1 1-1,0 0 1,0-1 0,0 1-1,0 0 1,0-1 0,0 1-1,1 0 1,-1-1 0,1 1-1,-1-1 1,1 1-1,-1 0 1,1-1 0,0 1-1,0-1 1,-1 0 0,1 1-1,0-1 1,1 0 0,-1 0-1,0 1 1,0-1 0,2 1-1,7 6 134,0 0 0,0-1 0,17 8 1,2 2 141,-5 3-7,0 0 0,-2 2 0,0 1-1,-1 0 1,-2 2 0,0 0 0,-2 2 0,-1-1 0,-1 2 0,-1 0 0,19 57-1,-16-30-123,-2 1 0,-3 0 0,-2 1 0,-3 1 0,0 91 0,-4 34-1,2-72 45,-6 0 0,-19 146 0,11-210-181,-2-1 0,-2 0-1,-2-1 1,-2-1-1,-1 0 1,-33 54-1,16-42-11,-1-3 0,-3-1 1,-2-2-1,-51 48 0,-9-6 16,-5-5 0,-4-5-1,-213 123 1,104-88-21,-5-10 1,-4-9-1,-320 89 0,-738 131 15,1244-309-55,-1160 227 59,-16-96-259,-239-22 195,703-50-19,-323 83-13,658-82 34,-666 36-148,-5-87 0,487-63 1259,334 17-687,253 26-305,1 0-29,1 1 0,-1 1 1,0 0-1,-19 2 1,32-1-85,1 0 1,-1-1-1,0 1 1,1 0-1,-1 0 1,1 0-1,-1 0 1,1 0-1,0 1 1,-1-1-1,1 0 1,0 1-1,0-1 1,0 1-1,0-1 1,0 1-1,0-1 1,0 1-1,0 0 1,1 0-1,-1-1 1,1 1-1,-1 0 1,1 0-1,-1 2 1,-2 53-37,3-45 33,-1 6-286,0-5-436,0 1 1,1-1-1,2 17 1,-2-28 640,0-1 1,0 0-1,0 0 0,0 1 1,1-1-1,-1 0 0,0 1 1,1-1-1,-1 0 1,0 0-1,1 1 0,0-1 1,-1 0-1,1 0 0,0 0 1,-1 0-1,1 0 1,0 0-1,0 0 0,0 0 1,0 0-1,0 0 0,0-1 1,0 1-1,0 0 1,0-1-1,1 1 0,-1 0 1,0-1-1,0 0 0,1 1 1,-1-1-1,0 0 1,0 1-1,1-1 0,-1 0 1,0 0-1,1 0 0,-1 0 1,3-1-1,11-7-3267,-1-12-129</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28.791"/>
    </inkml:context>
    <inkml:brush xml:id="br0">
      <inkml:brushProperty name="width" value="0.025" units="cm"/>
      <inkml:brushProperty name="height" value="0.025" units="cm"/>
    </inkml:brush>
  </inkml:definitions>
  <inkml:trace contextRef="#ctx0" brushRef="#br0">76 2 11563,'-1'0'91,"0"0"0,0-1 0,0 1 1,0 0-1,0 0 0,0-1 0,1 1 0,-1 0 1,0 0-1,0 0 0,0 0 0,0 0 0,0 0 1,0 0-1,0 1 0,0-1 0,0 0 0,0 0 0,0 1 1,0-1-1,1 1 0,-1-1 0,0 1 0,0-1 1,0 1-1,1-1 0,-1 1 0,0 0 0,0 0 0,-2 29 319,4-9-176,-4 19 253,-17 76 0,12-80 132,2 1-1,-3 61 0,9-97-617,0 0 0,0 0-1,0 0 1,0 0 0,0-1 0,0 1-1,0 0 1,0 0 0,1 0-1,-1-1 1,0 1 0,1 0-1,-1 0 1,0-1 0,1 1-1,-1 0 1,1-1 0,-1 1-1,1 0 1,-1-1 0,1 1-1,0-1 1,-1 1 0,1-1-1,0 1 1,-1-1 0,1 0-1,0 1 1,0-1 0,-1 0-1,2 1 1,1-1 3,0 1 0,0-1 1,0 0-1,0 0 0,0 0 0,0 0 1,0-1-1,0 1 0,3-2 0,4-1 26,0 0 0,0-1 0,-1 0 0,16-9 0,118-96-687,-53 31-3640,-31 25-2616</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35.529"/>
    </inkml:context>
    <inkml:brush xml:id="br0">
      <inkml:brushProperty name="width" value="0.025" units="cm"/>
      <inkml:brushProperty name="height" value="0.025" units="cm"/>
    </inkml:brush>
  </inkml:definitions>
  <inkml:trace contextRef="#ctx0" brushRef="#br0">18 80 1217,'-1'0'28,"1"0"-1,-1 0 1,1 0 0,-1 0-1,0 0 1,1 0 0,-1 0-1,1 0 1,-1 0-1,0 0 1,1 0 0,-1 0-1,1-1 1,-1 1 0,1 0-1,-1 0 1,0-1 0,1 1-1,-1 0 1,1-1-1,-1 1 1,1 0 0,0-1-1,-1 1 1,1-1 0,-1 1-1,1-1 1,0 1 0,-1-1-1,1 1 1,0-1-1,-1 1 1,1-1 0,0 1-1,0-1 1,0 1 0,0-1-1,-1 0 1,1 1-1,0-2 1,6-7 3222,-1 7-2860,-1 1 1,1 0-1,0 1 0,0-1 1,0 1-1,0 0 0,0 0 1,6 1-1,9-1 5,343-14 698,-101 7-766,884-4 662,-1052 12-884,1973 10 557,-1905-9-585,-14 1 64,281-31-1,-380 18 965,-49 10-956,-34 10-1088,20-7-1031,7-2-961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09.192"/>
    </inkml:context>
    <inkml:brush xml:id="br0">
      <inkml:brushProperty name="width" value="0.025" units="cm"/>
      <inkml:brushProperty name="height" value="0.025" units="cm"/>
    </inkml:brush>
  </inkml:definitions>
  <inkml:trace contextRef="#ctx0" brushRef="#br0">4994 499 8392,'-6'-14'90,"-1"0"1,0 1-1,-1 0 0,0 1 1,-1 0-1,0 0 0,-1 1 1,0 0-1,-1 0 0,0 2 1,-1-1-1,0 1 0,-1 1 1,1 0-1,-20-8 0,-10-4-351,0 3 0,-1 2 0,-81-19-1,-403-43-450,290 50 1013,-496-60 1760,-3 48-1287,535 43-607,-360 51 0,438-32-146,0 4 0,2 6-1,1 6 1,-123 57 0,141-47-18,-162 106 0,211-119-5,3 2 0,1 2-1,2 3 1,-66 76-1,93-93 139,2 0-1,1 1 0,1 1 1,1 0-1,1 1 0,2 0 1,1 1-1,1 1 0,2 0 1,1 0-1,1 1 0,2-1 1,1 1-1,1 0 0,5 54 1,1-51-89,1-1-1,1-1 1,2 1 0,2-1 0,1 0-1,1-1 1,2-1 0,1 0 0,1-1-1,2 0 1,1-1 0,1-2 0,2 0-1,34 35 1,-2-15 9,2-2 0,1-2-1,2-3 1,2-2 0,2-4-1,70 29 1,-19-17-54,3-5-1,203 44 1,-124-50-273,307 15-1,202-42 281,-439-17 21,-1-13 0,373-78 0,-345 31 77,540-201 1,-697 215-371,145-80 1,-235 108 205,-1-1 0,-1-2 0,-1-2 0,-2-2 0,-2-1 0,56-65 0,-75 73 281,0-1 0,-2-2 1,-2 0-1,0 0 0,-2-1 0,-2-1 1,-1-1-1,-1 1 0,-1-2 0,-3 1 0,0-1 1,-2 0-1,-2 0 0,-1 0 0,-1-1 0,-6-37 1,2 47-117,-1 0 1,-1 1 0,-1-1-1,-1 1 1,-1 1 0,-1 0-1,-1 0 1,-2 1-1,0 0 1,-1 1 0,0 1-1,-2 0 1,-34-33 0,27 33-84,-2 0 0,0 2 0,0 0 0,-2 2-1,0 1 1,-1 1 0,0 2 0,-1 0 0,-1 2 0,1 1 0,-32-4 0,-40-1-1336,0 6 1,-145 5-1,169 3-154,-127 1-2662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42.453"/>
    </inkml:context>
    <inkml:brush xml:id="br0">
      <inkml:brushProperty name="width" value="0.025" units="cm"/>
      <inkml:brushProperty name="height" value="0.025" units="cm"/>
    </inkml:brush>
  </inkml:definitions>
  <inkml:trace contextRef="#ctx0" brushRef="#br0">63 132 5958,'0'0'5605,"14"0"-4922,611-16 983,-103 0-1736,-465 17 90,-32 0-3,0-1-1,0 0 0,0-2 1,40-9-1,-119 6 1350,-40 4-1345,-727 2 279,782 1-299,-397 20 105,434-21-81,8 0 2,25 1 25,45-1 4,407-39-802,-159 9 216,312-17 423,-1685 133 436,1035-86-375,-5 0-2340,16-2-1442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44.432"/>
    </inkml:context>
    <inkml:brush xml:id="br0">
      <inkml:brushProperty name="width" value="0.025" units="cm"/>
      <inkml:brushProperty name="height" value="0.025" units="cm"/>
    </inkml:brush>
  </inkml:definitions>
  <inkml:trace contextRef="#ctx0" brushRef="#br0">703 201 8040,'-5'-11'1217,"-2"-3"-754,-1 0 1,-1 0-1,0 0 1,-1 1 0,0 1-1,-1 0 1,0 0-1,-1 1 1,-1 0-1,1 1 1,-23-13-1,27 19-306,0 0 0,0 1 0,0 0 0,0 0-1,0 1 1,0 0 0,-1 1 0,1 0 0,-1 0 0,1 1-1,-1-1 1,1 2 0,-17 2 0,14 0-96,0 0 0,0 1 0,0 0 0,0 1 0,1 0 0,0 1 0,0 0 1,0 1-1,-10 9 0,-3 5-59,1 2 1,1 0-1,1 2 1,2 0-1,0 1 1,-24 48-1,16-19 30,3 1-1,3 1 1,2 1-1,3 0 1,2 2-1,2-1 1,4 2-1,2-1 1,3 78-1,3-115-34,0 0 0,2 0 0,1-1 0,0 1 0,2-1 0,0 0 0,2-1 0,0 1 0,2-2 0,16 29 0,-21-40 6,1-1 0,0 0 1,0 0-1,1-1 0,0 1 0,0-2 0,0 1 1,1-1-1,0 0 0,1 0 0,-1-1 0,1-1 1,0 1-1,0-1 0,0-1 0,1 1 1,-1-2-1,1 1 0,0-1 0,0-1 0,0 0 1,0 0-1,0-1 0,0 0 0,0-1 0,10-2 1,-7 0 13,0-1 1,0 0-1,-1-1 1,0 0-1,0-1 0,-1 0 1,1-1-1,-1 0 1,0-1-1,-1 0 1,10-11-1,10-10 163,-2-2-1,30-42 0,-6 1 161,-3-2 0,-4-2 0,38-87 1,-61 112-268,-1 0 0,-4-2 1,-1 0-1,-3-1 0,-2 0 1,3-61-1,-12 99-60,-2-1 0,0 0 0,-1 0 0,-1 0 0,-1 1 1,0-1-1,-1 1 0,0 0 0,-10-22 0,10 31-10,1 0-1,-1 0 1,-1 1 0,1-1-1,-1 1 1,0 0 0,0 0-1,-1 1 1,0-1 0,0 1-1,0 1 1,0-1 0,-1 1-1,0 0 1,0 1 0,0-1-1,0 1 1,0 1-1,-1-1 1,1 1 0,-1 1-1,-9-2 1,7 2-117,-1 0 0,0 1 0,1 0 0,-1 0 0,1 2-1,-1-1 1,-19 6 0,-15 11-2381,-3 6-3460,33-16 963</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15.731"/>
    </inkml:context>
    <inkml:brush xml:id="br0">
      <inkml:brushProperty name="width" value="0.025" units="cm"/>
      <inkml:brushProperty name="height" value="0.025" units="cm"/>
    </inkml:brush>
  </inkml:definitions>
  <inkml:trace contextRef="#ctx0" brushRef="#br0">3453 12 5093,'0'0'4345,"9"-12"-2711,-7 16-1565,1 0 1,-1 0-1,1 0 1,-1 0-1,0 1 1,-1-1-1,1 0 1,-1 1-1,0-1 1,0 1-1,0 0 0,-1-1 1,1 1-1,-1 0 1,-1 8-1,3 15 16,10 27 171,30 87 0,-24-89 238,19 97 0,6 40-325,-29-136-96,-1 0-1,-3 1 0,5 97 1,-19-73 15,-4 0 1,-17 77-1,0-4 69,-72 448 440,-11 87 306,63-383-833,-14-2 1,-12-4 0,-220 572 0,194-653 26,-11-4 1,-197 295 0,133-268 188,-351 379-1,280-376-221,-527 402 0,240-258 577,495-361-636,20-13-20,0-1 0,-1-1 1,-1 0-1,0-1 1,0-1-1,-1-1 1,-24 8-1,41-16-189,0 0 0,0 0 0,0-1 0,1 1 0,-1-1-1,0 1 1,0-1 0,1 1 0,-1-1 0,0 0 0,1 1 0,-1-1 0,0 0 0,1 1 0,-1-1 0,1 0-1,-1 0 1,1 1 0,0-1 0,-1 0 0,1 0 0,0 0 0,0 0 0,-1 0 0,1 0 0,0 1 0,0-1-1,0 0 1,0 0 0,0 0 0,0 0 0,0 0 0,0 0 0,1-1 0,-1-48-543,1 36-422,-1-26-2178,0 22-278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3.858"/>
    </inkml:context>
    <inkml:brush xml:id="br0">
      <inkml:brushProperty name="width" value="0.025" units="cm"/>
      <inkml:brushProperty name="height" value="0.025" units="cm"/>
    </inkml:brush>
  </inkml:definitions>
  <inkml:trace contextRef="#ctx0" brushRef="#br0">1 76 13677,'0'0'4030,"8"-6"-2060,4-3-1600,0 2-1,1 0 0,0 0 0,0 1 0,1 1 1,0 0-1,0 1 0,0 0 0,0 1 1,1 1-1,16-1 0,-9 1-244,76-3 129,-92 5-292,-1 0 0,1 1 0,0-1 0,0 1 0,0 0-1,0 1 1,-1 0 0,1 0 0,0 0 0,-1 0 0,0 1 0,0 0-1,6 4 1,-9-5 22,0 0 0,0 0-1,0 0 1,-1 1 0,1-1-1,-1 1 1,1-1 0,-1 1-1,0 0 1,0-1 0,0 1-1,0 0 1,-1 0 0,1-1-1,-1 1 1,0 0-1,1 0 1,-1 0 0,-1 0-1,1 0 1,0 0 0,-1-1-1,1 1 1,-1 0 0,0 0-1,0 0 1,0-1 0,0 1-1,0-1 1,-1 1 0,1-1-1,-1 1 1,0-1 0,-2 3-1,-6 8 240,-2 1-1,1-2 0,-1 0 0,-17 13 1,-4-1 351,25-19-380,-1 1-1,1 0 1,0 1 0,-11 11-1,57-5-3204,-22-9 2384,-2-2-89,0 1 0,-1 1 0,0 0-1,0 1 1,0 0 0,0 1 0,-1 0-1,16 12 1,-27-18 790,0 1 0,0 0 0,0 0 0,0 0 0,0 0 0,0 0 0,-1 0 0,1 0 0,0 0 0,-1 0 0,1 0 0,-1 1 0,1-1 0,-1 0 0,1 0 0,-1 1 0,0-1-1,0 0 1,1 0 0,-1 1 0,0-1 0,0 0 0,0 1 0,-1 1 0,0-1 145,0 0 0,0 1 0,0-1 0,0 0 1,-1 0-1,1 0 0,-1 0 0,1 0 0,-1 0 0,0 0 0,-3 3 0,-7 3 828,-1 1-1,0-2 1,-19 10-1,23-13-848,-16 11 765,19-11-898,0 0 1,0-1 0,0 0-1,-1 0 1,1 0-1,-1 0 1,1-1 0,-11 2-1,27-14-7345,-4 4 4684,13-12-6143</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16.073"/>
    </inkml:context>
    <inkml:brush xml:id="br0">
      <inkml:brushProperty name="width" value="0.025" units="cm"/>
      <inkml:brushProperty name="height" value="0.025" units="cm"/>
    </inkml:brush>
  </inkml:definitions>
  <inkml:trace contextRef="#ctx0" brushRef="#br0">227 46 6406,'3'-8'625,"-3"6"-430,0 1 0,0-1 1,0 0-1,0 1 0,1-1 1,-1 0-1,1 1 0,-1-1 1,1 1-1,0-1 1,-1 1-1,1-1 0,0 1 1,0-1-1,0 1 0,0 0 1,0-1-1,1 1 0,-1 0 1,0 0-1,0 0 0,1 0 1,-1 0-1,1 0 0,-1 0 1,4-1-1,-7 33 1092,-12 3-972,-2 0 1,-1-2-1,-1 0 1,-44 56 0,-5 12 150,60-89-417,-33 63 173,37-69-205,1 1 1,0-1-1,1 0 0,-1 1 1,1-1-1,0 1 0,1-1 1,-1 1-1,1 0 1,0-1-1,1 1 0,1 9 1,-1-12-11,0-1 1,1 0 0,-1 1 0,0-1-1,1 0 1,0 1 0,0-1 0,-1 0-1,1 0 1,0-1 0,0 1 0,1 0-1,-1-1 1,0 1 0,1-1 0,-1 0-1,1 1 1,-1-1 0,1 0-1,-1-1 1,1 1 0,3 0 0,64 8 43,-43-10-114,1-1 0,-1-1 0,1-1 0,-1-1 1,-1-2-1,1-1 0,-1-1 0,35-17 0,25-17-1738,81-54 1,-162 94 1664,121-78-3307</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23.634"/>
    </inkml:context>
    <inkml:brush xml:id="br0">
      <inkml:brushProperty name="width" value="0.025" units="cm"/>
      <inkml:brushProperty name="height" value="0.025" units="cm"/>
    </inkml:brush>
  </inkml:definitions>
  <inkml:trace contextRef="#ctx0" brushRef="#br0">33 119 3683,'0'0'4116,"1"-8"-2818,2-8 628,1 0 0,0-1 0,1 1 0,13-26 0,-13 39-607,-3 11-1008,-1 11-254,-5 6 69,0 0 1,-1-1-1,-1 0 1,-12 28-1,10-30-125,0 0-1,2 0 1,1 0-1,0 1 1,-1 37-1,6-54-332,0 20 507,0-25-400,0-1 0,0 1 0,0 0 0,0-1 0,0 1 0,0 0 0,0-1 0,0 1 0,1-1 0,-1 1 0,0 0 0,0-1 0,1 1 0,-1-1 0,0 1 0,1-1 0,-1 1 0,0-1 0,1 1 0,-1-1 0,1 1 0,-1-1 0,1 1 0,-1-1 0,1 0 0,-1 1 0,1-1 0,-1 0 0,1 1 0,1-1 0,-2-2-2780,0-7-636</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23.993"/>
    </inkml:context>
    <inkml:brush xml:id="br0">
      <inkml:brushProperty name="width" value="0.025" units="cm"/>
      <inkml:brushProperty name="height" value="0.025" units="cm"/>
    </inkml:brush>
  </inkml:definitions>
  <inkml:trace contextRef="#ctx0" brushRef="#br0">1 81 9641,'0'0'7559,"67"-14"-6790,-30 5-160,6-4-353,0 4-160,-4-2-64,-2 4-32,-6 2 64,-7 1-320,-4 1-545,-5 0-961,-7 2-1281,-6 0-992</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24.569"/>
    </inkml:context>
    <inkml:brush xml:id="br0">
      <inkml:brushProperty name="width" value="0.025" units="cm"/>
      <inkml:brushProperty name="height" value="0.025" units="cm"/>
    </inkml:brush>
  </inkml:definitions>
  <inkml:trace contextRef="#ctx0" brushRef="#br0">14 11 6983,'0'0'9545,"-2"8"-9396,0 4-116,-1-3-1,1 0 0,0 0 0,1 0 0,0 0 0,1 0 0,-1 1 0,3 14-1,-2-23-26,1-1-1,-1 0 1,1 1-1,0-1 0,-1 0 1,1 0-1,-1 1 0,1-1 1,0 0-1,-1 0 1,1 0-1,-1 0 0,1 0 1,0 0-1,-1 0 0,1 0 1,0 0-1,-1 0 1,1 0-1,-1 0 0,1-1 1,0 1-1,-1 0 1,1 0-1,-1-1 0,1 1 1,-1 0-1,1-1 0,-1 1 1,1-1-1,0 0 1,17-11 84,21-32-56,-31 34-98,0 0 0,0 1-1,1 0 1,17-14-1,-39 61 125,9-32-49,0 1-19,0 0 1,0 0-1,1 1 1,0-1 0,1 1-1,-1-1 1,1 1-1,1 0 1,-1 9-1,2-16-108,0-1-1,0 1 0,0-1 1,0 1-1,1-1 0,-1 1 1,0-1-1,0 1 0,1-1 1,-1 1-1,0-1 0,1 1 1,-1-1-1,1 0 0,-1 1 0,0-1 1,1 0-1,-1 1 0,1-1 1,-1 0-1,1 0 0,-1 1 1,1-1-1,-1 0 0,1 0 1,-1 0-1,1 0 0,-1 0 1,1 0-1,0 0 0,-1 0 1,1 0-1,-1 0 0,1 0 1,-1 0-1,1 0 0,-1 0 1,1 0-1,-1 0 0,1-1 1,-1 1-1,1 0 0,-1 0 1,1-1-1,0 1 0,12-8-4660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24.975"/>
    </inkml:context>
    <inkml:brush xml:id="br0">
      <inkml:brushProperty name="width" value="0.025" units="cm"/>
      <inkml:brushProperty name="height" value="0.025" units="cm"/>
    </inkml:brush>
  </inkml:definitions>
  <inkml:trace contextRef="#ctx0" brushRef="#br0">22 76 7847,'0'0'817,"4"-10"16,4-4-335,-5 8 35,0 1-1,0-1 1,0 0 0,-1 0 0,0 0 0,2-10 0,-24 68 4186,-8 23-3598,26-69-1079,1 0 1,0 0-1,0 0 0,1 0 1,-1 0-1,2 0 0,-1 0 0,0 0 1,3 7-1,-3-12-38,0 0 1,0 0-1,1 0 1,-1 0-1,1 0 0,-1-1 1,1 1-1,-1 0 1,1 0-1,-1-1 1,1 1-1,0 0 0,0-1 1,-1 1-1,1 0 1,0-1-1,0 1 1,0-1-1,-1 1 0,1-1 1,0 0-1,0 1 1,2-1-1,-1 0 4,1 0 0,-1 0 0,1 0 0,-1-1 0,1 1 0,-1-1 0,0 1 0,1-1 0,-1 0 0,0 0 0,1 0 0,-1 0 0,3-3 0,12-7-85,-1 0 1,0-1-1,-1-1 1,-1-1-1,0 0 1,0-1-1,-2 0 1,21-32-1,-40 60 16,2 0 0,0 0 0,0 1 0,1-1 0,1 1 0,-2 22 0,4 16-2635,5-30-2135</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3.131"/>
    </inkml:context>
    <inkml:brush xml:id="br0">
      <inkml:brushProperty name="width" value="0.025" units="cm"/>
      <inkml:brushProperty name="height" value="0.025" units="cm"/>
    </inkml:brush>
  </inkml:definitions>
  <inkml:trace contextRef="#ctx0" brushRef="#br0">1 8880 7944,'0'0'3160,"3"3"-2835,-1-1-286,0-1-1,-1 1 0,1-1 0,0 1 0,1-1 1,-1 0-1,0 0 0,0 0 0,0 0 0,1 0 0,-1-1 1,0 1-1,1-1 0,-1 1 0,1-1 0,4 0 0,2 0-4,0 0-1,0-1 0,1-1 0,12-3 0,11-5-159,46-21 0,-78 31 124,74-36 171,-1-3 0,115-82 0,121-119 829,-220 162 264,115-130-1,59-108 199,645-947-355,-636 826-1190,699-1149 133,160-111 21,-513 913-80,150-10 49,-383 457 301,753-504 0,-1129 834-582,-7 7 95,-1-1 0,0 0 0,0 0 1,0-1-1,0 1 0,0 0 0,0-1 0,0 1 0,-1-1 0,1 0 0,0 1 0,-1-1 0,1 0 0,-1 0 0,0 0 0,0 0 1,1 0-1,-1 0 0,-1 0 0,1-1 0,1-3 0,-3 4-136,0 1 1,-1-1-1,1 1 0,-1 0 0,1 0 1,-1 0-1,1-1 0,-1 1 1,0 1-1,1-1 0,-1 0 0,0 0 1,0 1-1,0-1 0,1 1 1,-5-1-1,0-1-744,-18-5-2666</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3.490"/>
    </inkml:context>
    <inkml:brush xml:id="br0">
      <inkml:brushProperty name="width" value="0.025" units="cm"/>
      <inkml:brushProperty name="height" value="0.025" units="cm"/>
    </inkml:brush>
  </inkml:definitions>
  <inkml:trace contextRef="#ctx0" brushRef="#br0">0 229 9065,'0'0'9390,"12"-8"-8621,31-15-324,1 1 1,72-25 0,112-26-275,-218 70-158,29-10 6,1 2 0,1 2 1,-1 1-1,60-3 0,-97 11-18,-1 0-1,0 0 1,1 0-1,-1 0 1,0 0-1,0 0 1,1 1-1,-1-1 1,0 1-1,0 0 1,0 0 0,1 0-1,-1 0 1,0 0-1,0 0 1,0 0-1,0 0 1,-1 1-1,1-1 1,0 1-1,-1 0 1,1-1-1,-1 1 1,1 0 0,1 3-1,-2-1 10,1 1-1,-1-1 1,0 1-1,0-1 1,-1 1 0,0 0-1,1-1 1,-1 1-1,-1 0 1,1-1 0,-1 1-1,-1 7 1,-3 7 33,-1 0 1,-1-1-1,0 0 0,-18 30 1,-48 69 115,50-82-113,-33 46-11,-28 44 51,72-106-993,2 1 0,-10 27 0,16-30-3188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6.849"/>
    </inkml:context>
    <inkml:brush xml:id="br0">
      <inkml:brushProperty name="width" value="0.025" units="cm"/>
      <inkml:brushProperty name="height" value="0.025" units="cm"/>
    </inkml:brush>
  </inkml:definitions>
  <inkml:trace contextRef="#ctx0" brushRef="#br0">1 8 3587,'0'0'206,"0"0"0,0-1 0,0 1 0,0 0 0,0 0 0,0 0 0,0-1 0,0 1-1,0 0 1,0 0 0,0-1 0,0 1 0,0 0 0,0 0 0,0-1 0,0 1 0,0 0 0,0 0-1,0 0 1,0-1 0,1 1 0,-1 0 0,0 0 0,0 0 0,0-1 0,0 1 0,1 0 0,-1 0-1,0 0 1,0 0 0,0 0 0,1-1 0,-1 1 0,0 0 0,0 0 0,1 0 0,-1 0 0,0 0-1,0 0 1,0 0 0,1 0 0,-1 0 0,0 0 0,0 0 0,1 0 0,-1 0 0,0 0 0,0 0-1,1 0 1,-1 0 0,0 0 0,0 0 0,0 0 0,1 1 0,-1-1 0,0 0 0,0 0 0,0 0-1,1 0 1,-1 0 0,0 1 0,8 23 4196,4 53-5283,-9-57 2216,7 75-817,-6-55-830,0-1 0,3 0-1,12 41 1,-20-86-8887,-4-8 5874,-8-8-4020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7.192"/>
    </inkml:context>
    <inkml:brush xml:id="br0">
      <inkml:brushProperty name="width" value="0.025" units="cm"/>
      <inkml:brushProperty name="height" value="0.025" units="cm"/>
    </inkml:brush>
  </inkml:definitions>
  <inkml:trace contextRef="#ctx0" brushRef="#br0">58 253 8712,'0'0'1709,"-8"-5"469,5 3-2275,-32-28 4004,34 28-3741,-1 1 1,1 0-1,0 0 0,1-1 0,-1 1 0,0 0 0,0-1 1,1 1-1,-1-1 0,0 1 0,1-1 0,0 1 0,-1-1 1,1 0-1,0 1 0,0-1 0,0 1 0,0-1 0,0 0 1,0 1-1,0-1 0,0 1 0,1-1 0,-1 0 0,1 1 1,-1-1-1,1 1 0,0 0 0,-1-1 0,1 1 0,0-1 1,2-1-1,5-6 121,1 0-1,1 1 1,-1 0 0,1 1 0,0 0 0,1 1 0,-1 0-1,1 0 1,1 1 0,16-5 0,14-2-552,70-11 0,-47 11-1885,-35 4-1481,-4-8-4531,-16 3 1431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7.626"/>
    </inkml:context>
    <inkml:brush xml:id="br0">
      <inkml:brushProperty name="width" value="0.025" units="cm"/>
      <inkml:brushProperty name="height" value="0.025" units="cm"/>
    </inkml:brush>
  </inkml:definitions>
  <inkml:trace contextRef="#ctx0" brushRef="#br0">0 1 11307,'0'0'6577,"0"8"-5510,7 84 734,32 165-1,-32-222-1514,-6-30-242,0 0 0,0-1 1,0 1-1,1 0 0,0-1 1,0 1-1,0-1 0,0 0 1,1 1-1,3 3 0,-5-7-29,-1-1 0,1 1 0,-1-1 0,1 1 0,0-1 0,-1 1 0,1-1 0,0 1 0,-1-1 0,1 0 0,0 1 0,0-1 0,-1 0 0,1 0 0,0 1 0,0-1 0,0 0 0,-1 0 0,1 0 0,0 0 0,0 0 0,0 0 0,-1 0 0,2-1 0,0 0-1,0 0 0,0 0 1,-1 0-1,1 0 1,0-1-1,-1 1 1,1-1-1,-1 1 0,0-1 1,1 1-1,-1-1 1,0 0-1,0 1 1,1-3-1,9-17 43,-2-1 0,11-33 0,6-13-180,-20 111 155,-6-28 94,2 56 303,-2-66-361,1 1 1,0-1-1,0 0 1,0 1-1,1-1 1,0 0-1,0 0 1,0 0-1,0 0 0,4 5 1,-5-9-37,-1 0 1,1 0-1,0 0 1,0 0-1,0 0 0,0-1 1,0 1-1,0 0 1,0 0-1,0-1 1,0 1-1,0-1 0,0 1 1,1-1-1,-1 1 1,0-1-1,0 0 1,1 1-1,-1-1 0,0 0 1,0 0-1,1 0 1,-1 0-1,2 0 1,0-1 27,0 0 1,0 0 0,-1 0-1,1 0 1,-1-1 0,1 1 0,-1-1-1,1 1 1,-1-1 0,4-4 0,1-1 55,-1 0 1,1-1-1,-1-1 1,0 1-1,5-12 1,0-8-73,-2-1 0,-1 1 0,7-46 0,-15 140-59,4 64 164,-4-128-141,1 0 1,-1 1 0,0-1 0,1 0-1,-1 1 1,1-1 0,0 0 0,0 0-1,0 0 1,0 0 0,0 0 0,3 4-1,-3-5-17,-1-1-1,1 1 0,0-1 0,0 1 0,-1-1 1,1 1-1,0-1 0,0 0 0,-1 1 1,1-1-1,0 0 0,0 1 0,0-1 1,0 0-1,-1 0 0,1 0 0,0 0 1,0 0-1,0 0 0,0 0 0,0 0 0,0 0 1,1-1-1,0 0-183,0 0 0,1 0 0,-1-1 0,0 1 0,0-1 0,0 1 0,0-1 0,0 0 0,0 0 0,0 0-1,-1 0 1,1 0 0,-1-1 0,1 1 0,-1 0 0,0-1 0,0 1 0,0-1 0,0 1 0,1-4 0,0-4-1420,-1 0-1,0 1 1,0-1 0,-1-11 0,0-17-5066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4.189"/>
    </inkml:context>
    <inkml:brush xml:id="br0">
      <inkml:brushProperty name="width" value="0.025" units="cm"/>
      <inkml:brushProperty name="height" value="0.025" units="cm"/>
    </inkml:brush>
  </inkml:definitions>
  <inkml:trace contextRef="#ctx0" brushRef="#br0">93 0 8488,'0'0'9769,"-42"53"-8327,21-26 672,6 3-1025,4-1-705,8-2-384,3-4-1153,0-6-1698,3-8-2658,5-6-3427</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7.955"/>
    </inkml:context>
    <inkml:brush xml:id="br0">
      <inkml:brushProperty name="width" value="0.025" units="cm"/>
      <inkml:brushProperty name="height" value="0.025" units="cm"/>
    </inkml:brush>
  </inkml:definitions>
  <inkml:trace contextRef="#ctx0" brushRef="#br0">1 0 11979,'0'0'13517,"37"44"-20435,-14-40 415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8.315"/>
    </inkml:context>
    <inkml:brush xml:id="br0">
      <inkml:brushProperty name="width" value="0.025" units="cm"/>
      <inkml:brushProperty name="height" value="0.025" units="cm"/>
    </inkml:brush>
  </inkml:definitions>
  <inkml:trace contextRef="#ctx0" brushRef="#br0">88 1 12940,'0'0'5194,"-9"11"-3021,2-3-1890,-2 0 106,2 0 1,-1 1-1,1 0 0,1 0 0,0 0 0,0 1 1,1 0-1,0 0 0,0 1 0,-2 10 1,7-20-389,1 0 1,-1-1 0,1 1 0,-1 0 0,1-1 0,0 1-1,-1-1 1,1 1 0,0-1 0,-1 1 0,1-1 0,0 0-1,0 1 1,-1-1 0,1 0 0,0 1 0,0-1 0,0 0-1,-1 0 1,1 0 0,0 0 0,0 0 0,0 0 0,0 0-1,-1 0 1,1 0 0,0 0 0,0 0 0,0-1-1,-1 1 1,1 0 0,0-1 0,0 1 0,0-1 0,33-8-275,-21 5 44,0 1 0,0 0 0,0 1 0,0 0 0,1 1-1,-1 0 1,24 3 0,-34-2 243,-1 0 1,1 0-1,0 1 0,-1-1 0,1 1 0,0-1 1,-1 1-1,1 0 0,-1 0 0,1 0 0,-1 1 1,0-1-1,1 1 0,-1-1 0,0 1 0,0 0 1,0-1-1,0 1 0,-1 0 0,1 0 0,0 1 1,-1-1-1,1 0 0,-1 0 0,0 1 0,0-1 1,0 1-1,0-1 0,0 1 0,0-1 0,-1 1 1,1 0-1,-1-1 0,0 1 0,0 0 0,0 0 1,0-1-1,0 1 0,-1 0 0,1-1 0,-1 1 1,1-1-1,-1 1 0,0-1 0,-2 4 1,1-1 232,-1 1 0,0-1 0,0 0 1,0 0-1,-1 0 0,0-1 1,0 1-1,0-1 0,0 0 1,-1 0-1,-4 3 0,6-4-221,0-1-1,0 0 1,0 0 0,0 0-1,0 0 1,-1 0-1,1-1 1,0 0 0,-1 1-1,1-1 1,-1 0-1,0-1 1,1 1 0,-1-1-1,0 0 1,1 1-1,-1-2 1,-7 0-1,10 0-337,0 1 0,-1-1-1,1 0 1,0 0-1,0 0 1,0-1 0,0 1-1,0 0 1,0 0-1,0-1 1,0 1-1,1 0 1,-1-1 0,0 1-1,1-1 1,-1 1-1,1-1 1,0 1-1,-1-1 1,1-1 0,-3-20-8502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9.219"/>
    </inkml:context>
    <inkml:brush xml:id="br0">
      <inkml:brushProperty name="width" value="0.025" units="cm"/>
      <inkml:brushProperty name="height" value="0.025" units="cm"/>
    </inkml:brush>
  </inkml:definitions>
  <inkml:trace contextRef="#ctx0" brushRef="#br0">1 43 7911,'0'0'11969,"1"13"-10987,4 29 61,1 0 0,19 65 0,-25-106-1010,0 0 0,1 1 1,-1-1-1,0 0 0,0 0 1,1 0-1,-1 0 1,1 0-1,-1 0 0,1 0 1,-1 0-1,1 0 0,0-1 1,-1 1-1,1 0 0,0 0 1,0 0-1,-1-1 0,1 1 1,0 0-1,0-1 0,0 1 1,0-1-1,0 1 1,0-1-1,0 1 0,0-1 1,0 0-1,0 0 0,3 1 1,-2-2 22,0 0 1,-1 0-1,1 0 1,0 0-1,0 0 1,0 0-1,-1-1 1,1 1-1,0 0 1,-1-1-1,0 0 1,1 1-1,-1-1 1,2-2-1,6-11 186,0 0 0,10-26-1,-19 40-242,15-43 88,-11 32-63,0-1 1,1 0-1,0 1 0,8-13 0,-13 25-22,1-1 0,-1 1 0,0-1 0,0 1 0,1-1 1,-1 1-1,0-1 0,1 1 0,-1-1 0,0 1 0,1 0 0,-1-1 0,1 1 0,-1 0 0,1-1 0,-1 1 1,1 0-1,-1 0 0,1-1 0,-1 1 0,1 0 0,-1 0 0,1 0 0,-1 0 0,1 0 0,-1 0 0,1 0 1,0 0-1,-1 0 0,1 0 0,-1 0 0,1 0 0,-1 0 0,1 0 0,-1 0 0,1 0 0,-1 1 0,1-1 1,-1 0-1,1 0 0,-1 1 0,1-1 0,-1 0 0,1 1 0,-1-1 0,0 1 0,1-1 0,-1 0 0,0 1 1,1-1-1,-1 1 0,0-1 0,1 1 0,-1-1 0,0 1 0,0-1 0,0 1 0,1-1 0,-1 1 0,0-1 1,0 1-1,0-1 0,0 2 0,13 43 166,-12-39-150,5 29 54,-6-26-64,1 0-1,1 0 0,0-1 1,0 1-1,0-1 1,1 0-1,0 1 1,6 8-1,-9-16 6,0-1-1,1 0 1,-1 1 0,1-1-1,-1 0 1,1 1 0,-1-1-1,1 0 1,-1 1 0,1-1-1,-1 0 1,1 0 0,-1 0-1,1 0 1,-1 0 0,1 1-1,0-1 1,-1 0 0,1 0-1,-1 0 1,1 0 0,-1 0-1,1-1 1,-1 1 0,1 0-1,0 0 1,-1 0 0,1 0-1,-1-1 1,1 1 0,-1 0-1,1 0 1,-1-1 0,1 1-1,-1 0 1,0-1 0,1 1-1,-1-1 1,1 1 0,-1-1-1,0 1 1,1 0 0,-1-1-1,0 1 1,0-1 0,1 0-1,17-29 464,-15 25-372,29-58 120,-15 29-147,26-40 1,-43 73-79,1-1 0,0 1 1,0-1-1,0 1 0,0-1 1,0 1-1,0 0 0,0-1 0,0 1 1,1 0-1,-1 0 0,0 0 1,1 0-1,-1 0 0,1 0 1,-1 0-1,1 0 0,-1 1 1,1-1-1,0 1 0,-1-1 1,1 1-1,3-1 0,-4 2 0,0 0-1,1-1 0,-1 1 1,0 0-1,0 0 0,0 0 1,0 0-1,0 1 1,0-1-1,0 0 0,0 0 1,0 1-1,0-1 0,-1 0 1,1 1-1,-1-1 0,1 1 1,-1-1-1,1 1 1,-1 1-1,4 13-7,-2 0 1,0 0-1,0 25 0,-8-5 3,4-25-1426,11-26-1785,6-12-1326,-1-4-2434</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0.342"/>
    </inkml:context>
    <inkml:brush xml:id="br0">
      <inkml:brushProperty name="width" value="0.025" units="cm"/>
      <inkml:brushProperty name="height" value="0.025" units="cm"/>
    </inkml:brush>
  </inkml:definitions>
  <inkml:trace contextRef="#ctx0" brushRef="#br0">77 254 7719,'0'0'13293,"-9"9"-11665,3-3-1462,0 0-1,0 1 1,0-1-1,1 1 1,0 1-1,0-1 1,1 0-1,0 1 0,0 0 1,1 0-1,0 0 1,1 1-1,-1-1 1,2 1-1,-1-1 1,0 10-1,2-17-160,0 0-1,0 0 1,0 0-1,0 0 0,0 0 1,0 0-1,0 0 1,0 0-1,0 0 1,1 0-1,-1 0 0,0 0 1,1 0-1,-1 0 1,0 0-1,1 0 0,-1 0 1,1 0-1,0 0 1,-1 0-1,1-1 0,0 1 1,-1 0-1,1 0 1,0-1-1,0 1 1,2 0-1,-2 0 17,1-1 1,0 0-1,-1 0 0,1 0 1,0 0-1,0 0 0,-1-1 1,1 1-1,0-1 0,-1 1 1,1-1-1,-1 1 0,1-1 1,-1 0-1,3-1 0,5-3 77,0-1-1,0-1 0,-1 0 0,11-10 0,-6 1-55,0 0-1,13-22 1,14-19 14,-36 104 296,-13-12-130,0 12 400,27-66-264,6-22-279,-15 23-175,2 0 0,19-25 0,-30 43 91,0-1 0,0 1 0,0 0 0,1-1 0,-1 1 0,0-1-1,0 1 1,0 0 0,1-1 0,-1 1 0,0 0 0,1 0-1,-1-1 1,0 1 0,0 0 0,1 0 0,-1-1 0,0 1 0,1 0-1,-1 0 1,1 0 0,-1-1 0,0 1 0,1 0 0,-1 0-1,1 0 1,-1 0 0,0 0 0,1 0 0,-1 0 0,1 0 0,-1 0-1,0 0 1,1 0 0,-1 0 0,1 0 0,-1 1 0,0-1-1,1 0 1,-1 0 0,0 0 0,1 0 0,-1 1 0,0-1 0,1 0-1,-1 0 1,0 1 0,1-1 0,-1 0 0,0 1 0,0-1 0,1 0-1,-1 1 1,0-1 0,0 0 0,0 1 0,1-1 0,-1 0-1,0 1 1,0-1 0,0 1 0,0 0 0,7 37 13,-2-11-39,-4-26 32,-1-1 0,1 1 0,0-1-1,-1 0 1,1 1 0,0-1 0,-1 1-1,1-1 1,0 0 0,0 0-1,0 0 1,-1 1 0,1-1 0,0 0-1,0 0 1,0 0 0,-1 0 0,1 0-1,0 0 1,0 0 0,0-1 0,-1 1-1,1 0 1,0 0 0,0-1-1,-1 1 1,1 0 0,0-1 0,-1 1-1,1-1 1,0 1 0,-1-1 0,1 1-1,0-1 1,22-24 13,-20 21-22,11-13-246,-1 1 0,-1-2-1,0 0 1,-2 0-1,13-29 1,-33 117 649,10-70-386,0 1 0,0-1-1,0 1 1,0-1 0,0 1 0,0-1 0,0 0 0,-1 1 0,2-1 0,-1 1 0,0-1 0,0 1 0,0-1 0,0 1-1,0-1 1,0 1 0,0-1 0,0 0 0,1 1 0,-1-1 0,0 1 0,0-1 0,1 0 0,-1 1 0,0-1-1,1 0 1,-1 1 0,0-1 0,1 0 0,-1 1 0,0-1 0,1 0 0,-1 0 0,1 1 0,-1-1 0,0 0 0,1 0-1,-1 0 1,1 0 0,-1 0 0,1 0 0,-1 0 0,1 1 0,24-13 59,23-30-406,-47 41 312,5-4 1,0-1-1,-1 1 1,0-1 0,0-1 0,0 1 0,-1-1 0,0 1-1,0-1 1,-1 0 0,0-1 0,0 1 0,0 0 0,2-16-1,-20 47 331,12-17-194,0 0 1,0 0-1,0 1 1,1-1-1,0 0 0,1 1 1,-2 13-1,4-20-103,0-1-1,1 0 0,-1 1 1,0-1-1,0 0 1,0 0-1,0 0 0,0 0 1,1 0-1,-1 0 0,0 0 1,0-1-1,0 1 0,0 0 1,1 0-1,-1-1 1,0 1-1,0-1 0,0 1 1,1-2-1,8-5-30,-1 1 0,0-2-1,-1 1 1,0-1 0,0-1-1,0 1 1,-1-1 0,-1-1 0,8-12-1,-4 7-286,0 0 0,20-21-1,-35 78 210,1-24 177,0 0 0,1 0 1,2 0-1,0 1 0,0-1 0,2 0 1,0 1-1,1-1 0,1 0 1,1 0-1,1 0 0,0 0 0,9 20 1,3 6-71,11 46 1,-25-76 175,0-1 0,-1 1 0,-1 0-1,0-1 1,0 1 0,-1 0 0,-1 0-1,-3 16 1,4-28-133,0-1 1,0 0-1,-1 1 0,1-1 0,0 0 1,0 1-1,-1-1 0,1 0 0,-1 0 0,1 1 1,-1-1-1,0 0 0,1 0 0,-1 0 1,0 0-1,0 0 0,0 0 0,0 0 1,0 0-1,0 0 0,0 0 0,0 0 0,0 0 1,0-1-1,0 1 0,0 0 0,-1-1 1,1 1-1,0-1 0,-1 0 0,1 1 1,0-1-1,-1 0 0,1 0 0,0 0 0,-1 0 1,1 0-1,-3 0 0,1-1-5,1 0 0,-1 0 0,0-1 0,1 1 1,-1-1-1,1 1 0,-1-1 0,1 0 0,0 0 0,0 0 0,-1 0 0,1-1 0,1 1 0,-1 0 0,0-1 0,-1-3 0,-4-8-24,1 0 0,1 0-1,0-1 1,0 0-1,2 0 1,0 0 0,1 0-1,-1-22 1,3 26-123,0 0 0,1 0 1,0 1-1,0-1 0,1 0 1,1 1-1,0-1 0,0 1 1,1 0-1,0 0 0,1 0 1,10-15-1,59-63-5384,-53 66 2577,17-21-5109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1.010"/>
    </inkml:context>
    <inkml:brush xml:id="br0">
      <inkml:brushProperty name="width" value="0.025" units="cm"/>
      <inkml:brushProperty name="height" value="0.025" units="cm"/>
    </inkml:brush>
  </inkml:definitions>
  <inkml:trace contextRef="#ctx0" brushRef="#br0">116 340 16111,'-2'-5'725,"-1"0"0,1 0-1,-1 0 1,0 0 0,0 0-1,0 1 1,-1-1-1,1 1 1,-8-6 0,10 9-659,0 0 1,0 0-1,0 1 1,0-1 0,0 0-1,-1 1 1,1-1-1,0 0 1,0 1-1,-1 0 1,1-1-1,0 1 1,-1 0 0,1-1-1,-1 1 1,1 0-1,0 0 1,-1 0-1,1 0 1,0 1-1,-1-1 1,1 0 0,0 0-1,-1 1 1,1-1-1,0 1 1,-1-1-1,1 1 1,0 0-1,0-1 1,0 1 0,0 0-1,0 0 1,0 0-1,0 0 1,0 0-1,0 0 1,0 0-1,0 0 1,0 0-1,1 0 1,-1 1 0,0 1-1,-4 6-55,1 0 0,0 0 0,1 0 1,0 0-1,1 1 0,0-1 0,0 1 0,1 0 0,0-1 0,0 1 0,2 0 0,1 17 0,-2-26-6,0 0-1,0 0 0,1 0 1,-1 0-1,0 0 0,1 0 1,-1-1-1,0 1 0,1 0 0,-1 0 1,1 0-1,0 0 0,-1 0 1,1-1-1,0 1 0,-1 0 1,1-1-1,0 1 0,0 0 1,-1-1-1,1 1 0,0-1 1,0 1-1,0-1 0,0 0 1,0 1-1,0-1 0,0 0 0,0 0 1,0 1-1,0-1 0,0 0 1,0 0-1,0 0 0,0 0 1,0 0-1,0-1 0,0 1 1,0 0-1,0 0 0,0-1 1,0 1-1,0 0 0,-1-1 0,1 1 1,0-1-1,1 0 0,5-2 69,-1-1-1,1 1 0,-1-1 0,0 0 1,8-7-1,10-12 83,-1-2 0,-1 0 1,-1-1-1,-1-1 0,23-41 1,-33 49 4,0 0 0,-1-1 1,-1 0-1,-1 0 1,-1-1-1,-1 0 0,-1 0 1,0 0-1,0-29 1,-6 97-233,-15 78-1,9-82-89,2 0 1,0 70-1,6-112 50,0 0 0,0 1 1,0-1-1,0 0 0,1 0 1,-1 0-1,0 1 0,1-1 1,-1 0-1,0 0 0,1 0 1,-1 0-1,1 0 0,0 1 0,-1-1 1,1 0-1,0-1 0,0 1 1,0 0-1,0 0 0,-1 0 1,1 0-1,0-1 0,0 1 1,1 0-1,0 0 0,0-1-247,-1 1 0,1-1 0,0 0 0,-1 0 0,1 0 0,-1 0 0,1 0 0,0 0 0,-1 0 0,1-1 0,-1 1 0,1 0 0,-1-1 1,1 0-1,-1 1 0,1-1 0,-1 0 0,1 0 0,-1 1 0,0-1 0,0 0 0,1 0 0,-1-1 0,0 1 0,0 0 0,0 0 0,0 0 0,1-4 0,9-19-7985</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2.026"/>
    </inkml:context>
    <inkml:brush xml:id="br0">
      <inkml:brushProperty name="width" value="0.025" units="cm"/>
      <inkml:brushProperty name="height" value="0.025" units="cm"/>
    </inkml:brush>
  </inkml:definitions>
  <inkml:trace contextRef="#ctx0" brushRef="#br0">1 230 11563,'0'0'7095,"0"10"-5072,0-3-1833,0 1 293,1 1 0,-1 0 0,1 0 0,1 0 0,2 9-1,-4-17-435,1 1-1,-1-1 1,1 0-1,-1 1 1,1-1-1,-1 1 0,1-1 1,0 0-1,0 0 1,-1 0-1,1 1 0,0-1 1,0 0-1,0 0 1,1 0-1,-1 0 1,0 0-1,0-1 0,0 1 1,1 0-1,-1 0 1,0-1-1,1 1 1,-1-1-1,0 1 0,1-1 1,-1 0-1,1 0 1,-1 1-1,1-1 1,-1 0-1,1 0 0,-1 0 1,1-1-1,-1 1 1,0 0-1,1 0 1,-1-1-1,1 1 0,-1-1 1,0 1-1,1-1 1,1-1-1,0 0 7,1-1 0,-1 0 0,0 0 0,1 0 0,-1 0 0,0-1-1,-1 1 1,1-1 0,-1 1 0,0-1 0,1 0 0,-2 0 0,1 0 0,2-7 0,-3 8 20,0 0 1,0-1-1,0 1 1,0 0 0,0 0-1,-1 0 1,1-1-1,-1 1 1,0 0-1,0-1 1,0 1-1,0 0 1,-1-1-1,0 1 1,1 0 0,-1 0-1,0-1 1,-1 1-1,1 0 1,-2-3-1,2 5-70,1 0 0,-1 1 0,1-1 0,-1 1 0,0-1 0,1 0 0,-1 1 0,0-1 0,1 1 0,-1-1 0,0 1 0,0 0 0,1-1 0,-1 1 0,0 0 0,0 0 0,0-1 0,1 1 0,-1 0 0,0 0 0,0 0 0,0 0 0,0 0 0,0 0 0,1 0 0,-1 0 0,0 1 0,0-1 0,0 0 0,0 0 0,1 1 0,-1-1 0,0 0 0,0 1 0,1-1 0,-1 1 0,0-1 0,1 1 0,-1-1 0,0 1 0,1 0 0,-1-1 0,1 1 0,-1 0 0,1-1 0,-1 1 0,1 0 0,0 0 0,-1-1 0,1 1 0,-1 1-1,-17 43-141,18-45 145,-4 15-4,1 0 1,1 0 0,0 0-1,1 0 1,0 18 0,1-32-4,0-1 1,1 1-1,-1 0 0,0 0 1,0-1-1,0 1 1,1 0-1,-1-1 1,1 1-1,-1 0 0,0-1 1,1 1-1,-1 0 1,1-1-1,-1 1 1,1-1-1,0 1 0,-1-1 1,1 1-1,-1-1 1,1 1-1,0-1 1,0 0-1,-1 1 1,1-1-1,0 0 0,-1 0 1,1 0-1,0 1 1,0-1-1,-1 0 1,1 0-1,0 0 0,0 0 1,0 0-1,-1 0 1,1 0-1,0-1 1,0 1-1,-1 0 0,1 0 1,1-1-1,35-14 52,-14-1-43,-2-1-1,0-1 0,-1-1 1,26-30-1,27-27-38,-73 76 26,0-1 0,1 1 0,-1-1 1,0 1-1,1 0 0,-1-1 1,0 1-1,1 0 0,-1-1 0,1 1 1,-1 0-1,1-1 0,-1 1 0,1 0 1,-1 0-1,1 0 0,-1-1 0,1 1 1,-1 0-1,1 0 0,-1 0 0,1 0 1,-1 0-1,1 0 0,0 0 1,-1 0-1,1 0 0,-1 0 0,1 1 1,-1-1-1,1 0 0,-1 0 0,1 0 1,0 1-1,6 20-35,-7 45 150,0-49-62,-1-16-34,1 0 0,0 0 0,0 0 0,0 0 0,0-1 0,0 1 1,0 0-1,0 0 0,0 0 0,1 0 0,-1 0 0,0 0 0,0 0 1,1 0-1,-1 0 0,1-1 0,-1 1 0,1 0 0,-1 0 0,1 0 0,-1-1 1,1 1-1,0 0 0,-1-1 0,1 1 0,0 0 0,1 0 0,-1-1 9,1 0 0,-1 0 0,1-1-1,-1 1 1,0 0 0,1-1-1,-1 1 1,1-1 0,-1 1 0,0-1-1,1 1 1,-1-1 0,0 0-1,0 0 1,1 0 0,-1 0 0,0 0-1,2-2 1,40-45 176,-37 39-212,1 0 0,0 1-1,0-1 1,1 2 0,0-1 0,0 1 0,1 1-1,16-10 1,-25 15 10,1 1-1,-1 0 1,0 0-1,0 0 1,1 0-1,-1 0 1,0 0-1,0 0 1,1 0-1,-1 0 1,0 1-1,1-1 1,-1 0-1,0 0 1,0 0-1,1 0 1,-1 0 0,0 0-1,0 0 1,1 1-1,-1-1 1,0 0-1,0 0 1,0 0-1,1 1 1,-1-1-1,0 0 1,0 0-1,0 1 1,0-1-1,0 0 1,1 0-1,-1 1 1,0-1-1,0 0 1,0 0-1,0 1 1,0-1-1,4 21 10,-4 29 233,0-40-145,0-10-87,0 0 1,0 0-1,0 0 0,0 0 0,0 1 1,0-1-1,0 0 0,0 0 0,0 0 1,0 0-1,0 0 0,0 1 0,0-1 1,0 0-1,0 0 0,0 0 0,0 0 0,1 0 1,-1 0-1,0 1 0,0-1 0,0 0 1,0 0-1,0 0 0,0 0 0,1 0 1,-1 0-1,0 0 0,0 0 0,0 0 1,0 0-1,0 0 0,1 0 0,-1 1 1,0-1-1,0 0 0,0 0 0,0 0 1,1 0-1,-1 0 0,0-1 0,0 1 1,0 0-1,0 0 0,0 0 0,1 0 1,-1 0-1,0 0 0,0 0 0,0 0 1,0 0-1,0 0 0,1 0 0,-1 0 1,0-1-1,0 1 0,0 0 0,0 0 1,0 0-1,0 0 0,0 0 0,0 0 1,0-1-1,1 1 0,-1 0 0,17-16 390,-13 12-590,-1 1 1,1-1-1,-1 1 1,1 0-1,0 0 0,0 0 1,0 1-1,0-1 1,1 1-1,-1 0 1,6-1-1,12 6-7614,-21-2 7422,1 0-1,-1-1 1,1 0-1,0 1 0,0-1 1,-1 0-1,1 0 0,0 1 1,-1-1-1,1-1 1,0 1-1,0 0 0,-1 0 1,1-1-1,0 1 0,-1-1 1,1 1-1,-1-1 1,1 0-1,0 1 0,-1-1 1,0 0-1,3-2 1,34-27-3316,-1-6 3916,-5-5 3940,-9-2 3963,-21 27-4198,-14 21-2652,-16 22-723,27-25-499,-8 8 248,0 1 1,1 0-1,1 0 1,0 1-1,0 0 1,1 0-1,1 1 0,-6 18 1,11-31-290,-1 0-1,1 1 1,0-1 0,0 1 0,0-1 0,0 0 0,0 1 0,0-1-1,0 1 1,0-1 0,0 1 0,0-1 0,0 1 0,0-1-1,0 0 1,0 1 0,0-1 0,1 1 0,-1-1 0,0 0-1,0 1 1,0-1 0,1 1 0,-1-1 0,0 0 0,1 1-1,-1-1 1,0 0 0,0 0 0,1 1 0,-1-1 0,1 0-1,-1 0 1,0 1 0,1-1 0,17-3 91,18-18 8,84-101-398,-120 121 287,0 1 0,1 0 0,-1-1 1,1 1-1,-1-1 0,1 1 0,-1 0 0,0-1 1,1 1-1,-1 0 0,1 0 0,-1-1 0,1 1 1,0 0-1,-1 0 0,1 0 0,-1 0 0,1-1 1,-1 1-1,1 0 0,-1 0 0,1 0 0,0 0 1,-1 0-1,1 1 0,-1-1 0,1 0 0,-1 0 1,1 0-1,-1 0 0,2 1 0,5 17-72,-7 39 118,-1-43-27,1-14-7,0 1-1,0 0 1,0 0 0,-1-1-1,1 1 1,0 0-1,0 0 1,0 0-1,0-1 1,0 1 0,1 0-1,-1 0 1,0 0-1,0-1 1,0 1-1,1 0 1,-1 0-1,0-1 1,1 1 0,-1 0-1,0-1 1,1 1-1,-1 0 1,1-1-1,-1 1 1,1-1 0,0 1-1,-1-1 1,1 1-1,1 0 1,-1-1-18,1-1 1,0 0-1,0 0 1,0 1-1,-1-1 1,1 0-1,0 0 1,-1 0-1,1-1 1,-1 1-1,1 0 1,1-3-1,-2 3-20,68-60-4959,4 7-7632,-47 39 5791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2.414"/>
    </inkml:context>
    <inkml:brush xml:id="br0">
      <inkml:brushProperty name="width" value="0.025" units="cm"/>
      <inkml:brushProperty name="height" value="0.025" units="cm"/>
    </inkml:brush>
  </inkml:definitions>
  <inkml:trace contextRef="#ctx0" brushRef="#br0">29 317 6758,'0'0'14788,"-4"9"-13966,-2 0-501,4-7-197,0 1 0,0 0 0,0 0 1,1 0-1,-1 0 0,1 0 0,-1 0 0,1 0 0,0 0 0,1 0 1,-1 1-1,1-1 0,-1 0 0,1 5 0,1-7-67,1-1 0,-1 1 0,0-1 0,1 0 0,-1 1 0,1-1 0,-1 0 0,1 0 0,-1 0 0,0 0 0,1 0 0,-1 0-1,1-1 1,-1 1 0,1 0 0,-1-1 0,0 1 0,1-1 0,-1 1 0,2-2 0,8-5 68,-1-1 1,0 0-1,0 0 1,-1-1-1,0 0 1,11-16-1,43-66-31,-5-13 515,-53 93-553,0 0 0,-1-1 0,0 1 0,0-1 0,-2 0 0,1 0 0,0-20 0,-4 36-37,-1 0-1,1-1 1,-1 1 0,0 0 0,0-1 0,0 1 0,-5 4 0,-3 8 27,3-4 151,1 0 0,0 1 0,1 0 0,0 0 0,1 1 0,0-1 0,1 1 0,1 0 0,0 0 0,1 25 1,1-36-180,1 0 1,0 1 0,0-1 0,0 0 0,0 0-1,1 0 1,-1 0 0,1-1 0,0 1-1,0 0 1,0-1 0,0 1 0,0-1 0,0 1-1,1-1 1,-1 0 0,1 0 0,0 0 0,-1-1-1,1 1 1,0-1 0,0 1 0,0-1 0,6 2-1,36 7-1500,-3-9-4317,-22-2-1579</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3.428"/>
    </inkml:context>
    <inkml:brush xml:id="br0">
      <inkml:brushProperty name="width" value="0.025" units="cm"/>
      <inkml:brushProperty name="height" value="0.025" units="cm"/>
    </inkml:brush>
  </inkml:definitions>
  <inkml:trace contextRef="#ctx0" brushRef="#br0">1 1 10474,'0'0'8830,"1"10"-7886,35 167 2079,12 80 88,-44-223-2809,-4-22-103,1 0 0,1 1-1,0-1 1,1 0 0,7 21 0,-8-42-15,0 0 0,-1 0 1,0 0-1,-1 0 0,-1-17 0,-6-1-196,-1 1 0,-2 0 0,0 1-1,-2-1 1,0 2 0,-2 0 0,-17-23 0,23 35-40,15 22 7,-1 0 1,1 0 0,1-1-1,0 0 1,0 0 0,1-1 0,0 0-1,0 0 1,12 6 0,-17-12 45,0 0 1,0 0 0,0 0-1,0-1 1,0 0 0,1 0-1,-1 0 1,0 0 0,1 0-1,-1-1 1,0 0 0,1 0-1,-1 0 1,1-1 0,-1 1-1,0-1 1,1 0-1,-1 0 1,0-1 0,0 1-1,0-1 1,0 0 0,0 0-1,0 0 1,0-1 0,-1 1-1,1-1 1,4-4 0,2-3 12,-1 0 1,1 0-1,-2-1 0,0 0 1,0 0-1,11-23 1,27-79 154,-42 102-146,-3 28 0,1 0-1,0 0 0,2-1 1,7 26-1,-10-40 7,-1 0-1,0 0 1,1 0-1,-1-1 1,1 1-1,0 0 1,0 0-1,-1 0 0,1-1 1,0 1-1,1 0 1,-1-1-1,0 1 1,0-1-1,1 0 1,-1 1-1,1-1 1,-1 0-1,1 0 1,-1 0-1,1 0 1,0 0-1,-1 0 1,1 0-1,0 0 0,0-1 1,0 1-1,0-1 1,0 1-1,0-1 1,-1 0-1,1 0 1,0 0-1,0 0 1,0 0-1,0 0 1,0-1-1,0 1 1,0-1-1,0 1 0,0-1 1,-1 1-1,1-1 1,0 0-1,2-2 1,10-5-20,0-1 1,-1 0-1,-1-2 0,19-17 1,-9 8-609,-15 14-124,1 0 0,0 0 0,0 0 0,1 1 1,9-4-1,-13 7-549,1 0 0,-1 1 1,1 0-1,0-1 0,-1 2 1,8-1-1,9-4-6250,-11 1 3390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3.770"/>
    </inkml:context>
    <inkml:brush xml:id="br0">
      <inkml:brushProperty name="width" value="0.025" units="cm"/>
      <inkml:brushProperty name="height" value="0.025" units="cm"/>
    </inkml:brush>
  </inkml:definitions>
  <inkml:trace contextRef="#ctx0" brushRef="#br0">41 0 6598,'0'0'15871,"-3"8"-15673,-5 10 65,3-7-33,0 1 0,0-1 0,1 1 1,1 0-1,-4 23 0,7-34-265,1-1 0,-1 1 0,1 0 0,0-1 1,-1 1-1,1-1 0,-1 1 0,1-1 0,0 1 0,0-1 0,-1 0 0,1 1 0,0-1 0,0 0 1,-1 1-1,1-1 0,0 0 0,0 0 0,0 0 0,-1 0 0,1 0 0,0 0 0,0 0 0,0 0 1,-1 0-1,3 0 0,24-3-2141,-21 1 1016,0 0 0,0-1-1,0 0 1,-1 0-1,1 0 1,-1-1-1,6-4 1,19-15-5145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4.160"/>
    </inkml:context>
    <inkml:brush xml:id="br0">
      <inkml:brushProperty name="width" value="0.025" units="cm"/>
      <inkml:brushProperty name="height" value="0.025" units="cm"/>
    </inkml:brush>
  </inkml:definitions>
  <inkml:trace contextRef="#ctx0" brushRef="#br0">54 0 10794,'0'0'6385,"-8"8"-4373,2-2-1692,2-4-217,1 1 0,0 0 0,0 0 0,0 0 0,1 0 0,-1 0 0,1 0 0,0 1 0,0-1 0,0 1 0,0 0 0,0-1-1,1 1 1,0 0 0,0 0 0,0 0 0,-1 6 0,2 18 232,1-1 0,1 1 1,1 0-1,1 0 0,2-1 0,1 0 0,1 0 0,22 49 0,-30-75-330,0-1 0,0 0 0,0 0 0,0 0 0,0 1 0,0-1 0,0 0 0,0 0-1,0 0 1,0 1 0,0-1 0,0 0 0,0 0 0,0 0 0,0 0 0,0 1 0,0-1 0,0 0-1,0 0 1,0 0 0,0 1 0,1-1 0,-1 0 0,0 0 0,0 0 0,0 0 0,0 0-1,0 1 1,1-1 0,-1 0 0,0 0 0,0 0 0,0 0 0,0 0 0,1 0 0,-1 0 0,0 0-1,0 0 1,0 0 0,1 1 0,-1-1 0,0 0 0,0 0 0,0 0 0,1 0 0,-1 0 0,0 0-1,0-1 1,0 1 0,1 0 0,-1 0 0,0 0 0,0 0 0,0 0 0,0 0 0,1 0-1,-1 0 1,4-17 157,-3-29-69,-1 44-92,0-8 1,0-1 1,-1 0 0,0 1-1,0-1 1,-1 1 0,-1-1-1,0 1 1,0 0 0,-1 0-1,-1 0 1,-6-12 0,11 22-3,0 0 0,-1-1 1,1 1-1,0 0 0,0 0 1,0-1-1,0 1 1,0 0-1,0 0 0,0 0 1,0 0-1,0-1 0,-1 1 1,1 0-1,0 0 0,0 0 1,0 0-1,0-1 1,-1 1-1,1 0 0,0 0 1,0 0-1,0 0 0,-1 0 1,1 0-1,0 0 0,0 0 1,0 0-1,-1 0 1,1 0-1,0 0 0,0 0 1,-1 0-1,1 0 0,0 0 1,0 0-1,0 0 0,-1 0 1,1 0-1,0 0 1,0 0-1,0 0 0,-1 0 1,1 0-1,0 0 0,0 0 1,0 1-1,-1-1 1,1 0-1,0 0 0,0 0 1,0 0-1,-1 1 0,-1 16 98,6 22 100,-3-36-191,0 1 1,1-1 0,-1 0-1,1 0 1,0 0 0,0 0-1,0-1 1,0 1 0,1 0-1,-1-1 1,1 0 0,-1 1-1,1-1 1,0 0 0,0 0-1,0-1 1,0 1 0,0-1-1,0 1 1,1-1 0,-1 0 0,0 0-1,1 0 1,-1-1 0,1 1-1,-1-1 1,1 0 0,-1 0-1,1 0 1,-1 0 0,1-1-1,-1 1 1,6-3 0,-1 1 8,1 0 1,-1-1-1,0 0 1,0-1-1,0 0 0,-1 0 1,1 0-1,-1-1 1,0 0-1,0-1 1,-1 1-1,8-10 1,-7 7 58,0 0 1,-1-1 0,0 0-1,0 0 1,-1-1-1,0 1 1,-1-1 0,0 0-1,-1 0 1,0-1 0,3-15-1,-6 24 149,-10 47 705,8-40-880,-3 14 229,0 1 0,1-1 1,1 0-1,1 1 0,0 0 1,2 19-1,0-38-282,0 0 0,1-1 0,-1 1 0,0 0 0,0-1 0,1 1 0,-1 0 0,0-1 0,1 1 0,-1-1 0,0 1 1,1 0-1,-1-1 0,1 1 0,-1-1 0,1 1 0,-1-1 0,1 0 0,-1 1 0,1-1 0,0 0 0,-1 1 0,1-1 0,-1 0 0,1 1 0,0-1 0,-1 0 0,1 0 0,0 0 1,0 0-1,-1 0 0,1 0 0,0 0 0,-1 0 0,1 0 0,0 0 0,-1 0 0,1 0 0,1-1 0,-1 1-142,1 0 0,0-1-1,-1 1 1,1-1 0,0 0-1,-1 1 1,1-1 0,-1 0-1,1 0 1,-1 0 0,0 0 0,1 0-1,-1 0 1,0 0 0,2-2-1,-1-1-817,0 0 0,-1 0 0,1 0 0,-1 0-1,0 0 1,0-1 0,1-6 0,-1-16-6003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4.546"/>
    </inkml:context>
    <inkml:brush xml:id="br0">
      <inkml:brushProperty name="width" value="0.025" units="cm"/>
      <inkml:brushProperty name="height" value="0.025" units="cm"/>
    </inkml:brush>
  </inkml:definitions>
  <inkml:trace contextRef="#ctx0" brushRef="#br0">261 1 5285,'0'0'20030,"-11"1"-19459,-3 3-538,0 0 0,1 1 0,-1 1 0,1 0 0,0 0 0,1 2 0,-1-1 0,1 2 0,1-1 0,-14 14 0,10-8 391,-1 1 0,-22 29 0,35-40-334,0-1 1,1 1-1,-1 0 0,1 0 0,0 0 0,0 0 0,0 0 0,0 1 0,1-1 1,0 1-1,0-1 0,0 1 0,0-1 0,1 1 0,0-1 0,0 1 0,0 0 0,0-1 1,2 8-1,0-10-64,-1 1 1,1-1 0,-1 1 0,1-1-1,0 0 1,0 1 0,0-1 0,0 0-1,0-1 1,1 1 0,-1 0 0,0-1-1,1 1 1,-1-1 0,1 1 0,0-1-1,-1 0 1,1 0 0,0-1 0,4 2-1,64 8 247,-63-10-242,16 2-76,75 3-200,-90-6-379,-1 1 1,1-1 0,-1 0 0,1-1 0,-1 0-1,0 0 1,1-1 0,14-6 0,5-11-4865</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4.488"/>
    </inkml:context>
    <inkml:brush xml:id="br0">
      <inkml:brushProperty name="width" value="0.025" units="cm"/>
      <inkml:brushProperty name="height" value="0.025" units="cm"/>
    </inkml:brush>
  </inkml:definitions>
  <inkml:trace contextRef="#ctx0" brushRef="#br0">1 0 11499,'0'0'11243,"21"56"-11340,-6-46-1216,2-1-1121,-1 0-1474,2 0-1505</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4.862"/>
    </inkml:context>
    <inkml:brush xml:id="br0">
      <inkml:brushProperty name="width" value="0.025" units="cm"/>
      <inkml:brushProperty name="height" value="0.025" units="cm"/>
    </inkml:brush>
  </inkml:definitions>
  <inkml:trace contextRef="#ctx0" brushRef="#br0">41 19 7591,'0'0'10495,"-2"10"-8194,-11 30-552,7-25-620,1 0 0,1 0 0,0 1 0,-3 26 0,7-41-1108,0-1-1,0 0 1,0 1-1,0-1 1,0 1 0,1-1-1,-1 1 1,0-1-1,0 1 1,0-1 0,0 0-1,0 1 1,1-1 0,-1 1-1,0-1 1,0 0-1,1 1 1,-1-1 0,0 0-1,1 1 1,-1-1-1,0 0 1,1 1 0,-1-1-1,0 0 1,1 0 0,-1 0-1,1 1 1,-1-1-1,1 0 1,-1 0 0,0 0-1,1 0 1,20-2 303,18-15 34,-15 1-301,-2-2 0,28-26 0,-31 26-310,0 1 1,1 1 0,26-17-1,-46 33 257,1 0 0,-1 0 0,0 0 0,1 0 0,-1-1 0,1 1 0,-1 0 0,0 0 0,1 0 0,-1 0 0,1 0 0,-1 0 0,0 0 0,1 0 0,-1 0 0,1 0 0,-1 0 0,0 0 0,1 0 0,-1 0 0,0 1 0,1-1 0,-1 0 0,1 0 0,-1 0 0,0 1 0,1-1 0,-1 0 0,0 0 0,0 1 0,1-1 0,-1 0 0,0 1 0,0-1 0,1 0 0,-1 1 0,0-1 0,0 0 0,0 1 0,1-1 0,-1 0 0,0 1 0,0-1 0,0 1 0,0-1 0,0 0 0,0 1 0,0-1 0,0 0 0,0 1 0,0-1 0,0 1 0,0-1 0,0 0-1,0 1 1,-1 0 0,-1 35 699,1-21-84,41-36-299,-38 20-396,0 0-1,0 1 1,0-1 0,0 0 0,1 1-1,-1-1 1,0 1 0,0 0 0,0 0-1,1 0 1,-1 0 0,0 0-1,0 0 1,1 1 0,-1-1 0,0 1-1,0 0 1,0-1 0,0 1 0,2 1-1,0 1-351,-1 0 0,0-1 0,0 1 0,0 1 0,-1-1 0,1 0-1,-1 1 1,1-1 0,1 5 0,-1-3-4318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5.532"/>
    </inkml:context>
    <inkml:brush xml:id="br0">
      <inkml:brushProperty name="width" value="0.025" units="cm"/>
      <inkml:brushProperty name="height" value="0.025" units="cm"/>
    </inkml:brush>
  </inkml:definitions>
  <inkml:trace contextRef="#ctx0" brushRef="#br0">159 15 8456,'0'0'15722,"-9"-5"-14858,7 4-805,-1-1-1,1 1 0,-1 0 1,0 0-1,0 0 0,0 1 0,0-1 1,1 0-1,-1 1 0,0 0 1,0 0-1,0 0 0,0 0 0,-4 1 1,3 0-7,0 1 0,0 0 0,0 0 1,1 0-1,-1 0 0,0 1 0,1-1 1,0 1-1,-1 0 0,1 0 0,0 0 1,-3 5-1,1-2 0,-1 0 0,1 0 0,0 0 0,1 1 0,0-1 1,0 1-1,0 0 0,1 1 0,0-1 0,0 1 0,1-1 0,0 1 0,1 0 1,-1-1-1,1 1 0,1 14 0,0-21-67,1 1-1,0-1 1,0 0-1,0 1 1,0-1-1,0 0 1,0 0-1,1 0 1,-1 1-1,0-1 1,1-1-1,-1 1 1,1 0-1,-1 0 1,1 0-1,-1-1 1,1 1-1,-1-1 1,1 1-1,0-1 1,-1 0-1,1 0 1,-1 1-1,1-1 1,0 0-1,-1 0 1,1-1-1,2 1 1,51-6-1671,-43 2 740,0 0 1,0-1 0,0-1-1,18-11 1,18-16-5208,-10 2-2260</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6.140"/>
    </inkml:context>
    <inkml:brush xml:id="br0">
      <inkml:brushProperty name="width" value="0.025" units="cm"/>
      <inkml:brushProperty name="height" value="0.025" units="cm"/>
    </inkml:brush>
  </inkml:definitions>
  <inkml:trace contextRef="#ctx0" brushRef="#br0">81 112 12716,'0'0'2338,"-6"8"219,-40 65 1441,41-65-3682,1 1 1,0 0-1,1 0 0,0 0 0,0 0 1,1 0-1,0 0 0,-1 14 0,3-23-313,1 1 1,-1-1-1,0 0 0,0 1 1,0-1-1,1 0 0,-1 1 1,0-1-1,0 0 0,1 1 1,-1-1-1,0 0 0,1 0 1,-1 1-1,0-1 0,1 0 1,-1 0-1,0 0 0,1 0 1,-1 1-1,0-1 0,1 0 1,-1 0-1,1 0 0,-1 0 1,0 0-1,1 0 0,-1 0 1,1 0-1,-1 0 0,0 0 1,1 0-1,-1 0 0,1 0 1,-1-1-1,0 1 0,1 0 1,-1 0-1,0 0 0,1 0 1,-1-1-1,1 1 0,18-9 116,0-3-72,-1-2 0,-1 0-1,22-23 1,-27 24-9,1 1 0,0 0 0,1 0 0,1 2 0,0 0 0,24-13 0,-38 22-17,0 1-1,0-1 1,0 0-1,0 1 0,0-1 1,0 1-1,0-1 0,1 1 1,-1 0-1,0-1 0,0 1 1,0 0-1,0 0 1,1 0-1,-1 0 0,0 0 1,0 0-1,0 0 0,0 0 1,1 0-1,-1 1 0,0-1 1,0 0-1,0 1 1,0-1-1,0 1 0,0-1 1,0 1-1,0 0 0,0-1 1,0 1-1,0 0 0,0 0 1,0 0-1,-1 0 1,1 0-1,1 1 0,0 3 65,-1 1-1,0-1 0,0 1 0,0-1 1,-1 1-1,0-1 0,0 7 0,-1-9-20,1 1 0,0 0 0,0-1 0,0 1 0,1 0 0,-1-1 0,1 1 0,0 0 0,0-1 0,0 1 0,3 6 0,-3-10-42,0 1 0,0-1-1,0 1 1,-1-1 0,1 1 0,0-1 0,0 0 0,0 1-1,0-1 1,0 0 0,0 0 0,0 0 0,0 0 0,0 0 0,0 0-1,-1 0 1,1 0 0,0 0 0,0 0 0,0 0 0,0-1-1,0 1 1,0 0 0,0-1 0,0 1 0,-1 0 0,1-1 0,0 1-1,0-1 1,0 0 0,0 0 0,25-22 228,-24 21-227,34-39 73,-29 31-191,0 0 0,1 1 0,0 0 0,1 1 0,0-1 0,0 2 0,1-1 0,13-7 0,-22 15 90,0-1 0,0 1 0,0 0 0,-1 0 0,1 0 0,0 0-1,0 0 1,0 0 0,-1 0 0,1 0 0,0 0 0,0 0 0,0 0-1,-1 0 1,1 1 0,0-1 0,0 0 0,-1 1 0,1-1-1,0 0 1,0 1 0,-1-1 0,1 1 0,-1-1 0,1 1 0,0-1-1,-1 1 1,1 0 0,-1-1 0,1 1 0,-1 0 0,1-1-1,-1 1 1,0 0 0,1-1 0,-1 1 0,0 0 0,0 0 0,1 0-1,-1-1 1,0 1 0,0 0 0,0 0 0,0 0 0,0-1 0,0 1-1,0 0 1,-1 1 0,0 55 341,0-40-51,1-15-77,9-15 166,-8 11-362,65-85 15,-61 81-100,1-1 0,0 1 0,0 1 0,0-1 0,1 1 0,0 0 0,0 1 0,0 0 0,0 0 0,16-6 0,-22 10 71,-1 0 0,1 0 0,0-1 0,0 1 0,-1 0 0,1 0 0,0 0 0,0 0 0,-1 1 0,1-1 0,0 0 0,-1 0 0,1 0 1,0 1-1,-1-1 0,1 0 0,0 0 0,-1 1 0,1-1 0,0 1 0,-1-1 0,1 0 0,-1 1 0,1-1 0,-1 1 0,1 0 0,-1-1 0,1 1 0,-1-1 0,0 1 0,1 0 0,-1-1 0,0 2 0,7 33 23,-13 38 68,6-73-97,0 0 0,0 0 0,1 1 0,-1-1 1,0 0-1,0 0 0,0 0 0,1 0 0,-1 0 0,0 1 0,0-1 0,1 0 0,-1 0 1,0 0-1,0 0 0,1 0 0,-1 0 0,0 0 0,0 0 0,1 0 0,-1 0 0,0 0 1,0 0-1,1 0 0,-1 0 0,0 0 0,0 0 0,1-1 0,-1 1 0,0 0 0,0 0 1,1 0-1,-1 0 0,0 0 0,0-1 0,0 1 0,1 0 0,-1 0 0,0 0 0,0 0 1,0-1-1,0 1 0,0 0 0,1 0 0,-1-1 0,0 1 0,0 0 0,12-10-771,45-47-8201,-36 34 3108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6.486"/>
    </inkml:context>
    <inkml:brush xml:id="br0">
      <inkml:brushProperty name="width" value="0.025" units="cm"/>
      <inkml:brushProperty name="height" value="0.025" units="cm"/>
    </inkml:brush>
  </inkml:definitions>
  <inkml:trace contextRef="#ctx0" brushRef="#br0">1 190 4068,'0'0'22063,"9"-1"-21593,5-2-432,0-1-1,0-1 0,0 0 1,-1-1-1,1 0 0,-1-1 1,-1-1-1,0 0 0,0 0 1,0-2-1,-1 1 1,0-1-1,-1-1 0,0 0 1,13-20-1,-21 29-22,-1 0 0,0 0 1,0 1-1,0-1 0,0 0 0,-1 0 0,1 0 1,0 0-1,-1 0 0,1-1 0,-1 1 0,0 0 1,0 0-1,0 0 0,0-2 0,0 3 5,0 0-1,-1 1 1,1-1 0,0 0-1,-1 1 1,1-1-1,-1 0 1,1 1-1,-1-1 1,1 1 0,-1-1-1,1 1 1,-1-1-1,1 1 1,-1-1 0,0 1-1,1-1 1,-1 1-1,0 0 1,0 0 0,1-1-1,-1 1 1,0 0-1,1 0 1,-1 0-1,0 0 1,-1 0 0,-2 0 18,0 0 0,0 0 1,0 1-1,0-1 1,-1 1-1,1 0 1,0 1-1,0-1 0,1 1 1,-1 0-1,0 0 1,0 0-1,-3 3 0,-3 2 79,1 0 1,-1 1-1,2 0 0,-1 0 0,1 1 0,1 0 0,-1 1 0,1 0 0,1 0 0,0 0 1,1 1-1,-1-1 0,2 1 0,0 1 0,-4 18 0,7-29-117,1 0-1,0 1 1,0-1-1,0 1 1,0-1-1,0 0 1,0 1-1,1-1 1,-1 0-1,0 1 1,1-1-1,-1 0 1,1 0-1,-1 1 1,1-1-1,0 0 1,-1 0-1,1 0 1,0 0-1,0 0 1,0 0-1,0 0 1,0 0-1,2 1 1,0 0-73,-1-1 1,1 1-1,0-1 0,0 0 1,0-1-1,0 1 0,0 0 1,0-1-1,1 1 0,4-1 1,1-1-570,0 1-1,0-1 1,1-1 0,-1 1 0,0-2 0,15-5 0,-6-1-3019,0-1 1,22-16 0,-4-2-4369</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6.827"/>
    </inkml:context>
    <inkml:brush xml:id="br0">
      <inkml:brushProperty name="width" value="0.025" units="cm"/>
      <inkml:brushProperty name="height" value="0.025" units="cm"/>
    </inkml:brush>
  </inkml:definitions>
  <inkml:trace contextRef="#ctx0" brushRef="#br0">125 1 14510,'0'0'9187,"-9"3"-7452,-1 0-1349,1 1-1,0 0 1,0 1-1,-12 7 1,18-10-346,0 0 0,1 0 0,-1 1 0,0-1 0,1 0 0,0 1 1,-1 0-1,1-1 0,0 1 0,0 0 0,1 0 0,-1 0 0,1 0 1,-1 0-1,1 1 0,0-1 0,0 0 0,0 1 0,1-1 1,-1 5-1,1-7-60,1 0 1,-1 0 0,1 0 0,-1 0 0,1-1-1,-1 1 1,1 0 0,-1 0 0,1-1-1,0 1 1,-1 0 0,1-1 0,0 1 0,0-1-1,-1 1 1,1 0 0,0-1 0,0 0-1,0 1 1,0-1 0,0 0 0,0 1 0,0-1-1,0 0 1,0 0 0,-1 0 0,1 0-1,0 0 1,2 0 0,37 1-454,-31-1 268,36-2-828,-29 1 675,0 0 0,0 1-1,1 1 1,17 3 0,-33-4 413,0 0-1,-1 0 1,1 1 0,0-1-1,-1 0 1,1 0 0,0 1-1,-1-1 1,1 1 0,-1-1-1,1 0 1,-1 1-1,1-1 1,-1 1 0,1-1-1,-1 1 1,1 0 0,-1-1-1,0 1 1,1-1 0,-1 1-1,0 0 1,0-1-1,1 1 1,-1 0 0,0-1-1,0 1 1,0 0 0,0-1-1,0 1 1,0 0 0,0 0-1,0-1 1,0 1-1,0 0 1,0-1 0,0 1-1,-1 0 1,1-1 0,0 1-1,0 0 1,-1-1 0,1 1-1,0-1 1,-1 1-1,1-1 1,-1 1 0,1 0-1,-1-1 1,1 1 0,-1-1-1,0 1 1,-27 28 1160,5-13-1099,0-1 1,0-1-1,-41 17 1,55-28-2117,-1 0 0,0 0 0,0-1-1,-13 2 1,4-4-10838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7.819"/>
    </inkml:context>
    <inkml:brush xml:id="br0">
      <inkml:brushProperty name="width" value="0.025" units="cm"/>
      <inkml:brushProperty name="height" value="0.025" units="cm"/>
    </inkml:brush>
  </inkml:definitions>
  <inkml:trace contextRef="#ctx0" brushRef="#br0">1 114 9513,'0'0'13517,"2"13"-12620,-1-3-666,14 73 660,-13-73-755,1 0 0,-1-1 0,2 0 0,-1 0 0,2 0 0,-1 0 0,7 9 0,-10-17-118,0 0 0,-1 0 1,1 0-1,0 0 1,0 0-1,0 0 0,0 0 1,0 0-1,1-1 0,-1 1 1,0 0-1,0-1 0,0 1 1,0-1-1,1 1 1,-1-1-1,0 0 0,1 1 1,-1-1-1,0 0 0,1 0 1,-1 0-1,0 0 1,1 0-1,0-1 0,1 1 12,0-2 0,0 1-1,0 0 1,0 0 0,-1-1 0,1 0-1,0 1 1,-1-1 0,1 0-1,2-4 1,6-6 45,0 0 0,-1-1 0,10-17 0,-17 24-64,81-149 166,-84 155-175,0 0 1,0-1-1,0 1 0,0 0 1,0 0-1,0 0 1,0 0-1,0 0 1,0 0-1,0-1 1,0 1-1,0 0 0,1 0 1,-1 0-1,0 0 1,0 0-1,0 0 1,0 0-1,0 0 1,0 0-1,0 0 0,1-1 1,-1 1-1,0 0 1,0 0-1,0 0 1,0 0-1,0 0 1,0 0-1,1 0 1,-1 0-1,0 0 0,0 0 1,0 0-1,0 0 1,0 0-1,1 0 1,-1 0-1,0 0 1,0 1-1,0-1 0,0 0 1,0 0-1,0 0 1,1 0-1,-1 0 1,0 0-1,0 0 1,0 0-1,0 0 1,0 0-1,0 1 0,0-1 1,0 0-1,0 0 1,1 0-1,-1 0 1,0 0-1,0 0 1,0 1-1,0-1 0,5 16 138,2 25 89,-6-37-194,0 9 40,0-2-43,0 0 1,1 0-1,6 21 1,-8-31-23,0 0 1,1 0-1,-1 0 0,0-1 1,1 1-1,-1 0 0,0 0 1,1 0-1,-1 0 0,1 0 1,-1 0-1,1-1 0,0 1 1,-1 0-1,1 0 0,0-1 1,0 1-1,-1 0 0,1-1 1,0 1-1,0-1 0,0 1 1,0-1-1,0 0 0,0 1 1,0-1-1,-1 0 0,1 0 1,0 1-1,0-1 0,0 0 1,0 0-1,0 0 0,0 0 1,0 0-1,0 0 0,0-1 1,0 1-1,0 0 0,0 0 1,0-1-1,0 1 0,0-1 1,0 1-1,0-1 0,0 1 1,-1-1-1,1 1 0,0-1 1,0 0-1,-1 1 0,1-1 1,1-1-1,11-12-8,-1 0 0,-1 0 0,0-1 0,0-1 0,-2 0 0,11-22 0,24-37-507,-44 74 499,0 0 1,1 0-1,-1 0 0,1 0 1,-1 1-1,1-1 0,-1 0 1,1 1-1,0-1 0,-1 0 1,1 1-1,0-1 0,-1 1 1,1-1-1,0 1 0,0-1 0,-1 1 1,1-1-1,0 1 0,0 0 1,0 0-1,0-1 0,0 1 1,-1 0-1,1 0 0,2 0 1,-2 0 1,0 1 0,-1 0 0,1-1 0,0 1 1,0 0-1,0 0 0,-1 0 0,1-1 0,0 1 0,-1 0 1,1 0-1,-1 0 0,1 0 0,-1 0 0,1 0 1,-1 0-1,1 2 0,7 52 34,-8 65 93,0-120-141,0 0 1,0 0 0,0 1 0,0-1-1,0 0 1,0 0 0,0 0 0,0 0-1,0 1 1,0-1 0,0 0 0,0 0-1,0 0 1,0 0 0,0 1 0,0-1-1,0 0 1,0 0 0,0 0 0,0 0-1,0 1 1,0-1 0,0 0 0,1 0-1,-1 0 1,0 0 0,0 0 0,0 1-1,0-1 1,0 0 0,0 0 0,0 0-1,1 0 1,-1 0 0,0 0 0,0 0 0,0 0-1,0 0 1,1 1 0,-1-1 0,0 0-1,0 0 1,0 0 0,0 0 0,1 0-1,-1 0 1,0 0 0,0 0 0,0 0-1,0 0 1,1 0 0,-1 0 0,10-9-1460,8-14-2416,-2-2-933,2-2-2386</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9.001"/>
    </inkml:context>
    <inkml:brush xml:id="br0">
      <inkml:brushProperty name="width" value="0.025" units="cm"/>
      <inkml:brushProperty name="height" value="0.025" units="cm"/>
    </inkml:brush>
  </inkml:definitions>
  <inkml:trace contextRef="#ctx0" brushRef="#br0">192 122 14061,'0'0'3065,"-11"6"-434,-7 3-1801,1 1-1,0 0 0,1 1 0,-19 18 0,28-23-595,-1 1 0,1 0 0,0 1-1,0 0 1,1 0 0,0 1-1,1-1 1,0 1 0,0 0 0,1 1-1,-6 16 1,10-26-232,0 0 0,0 1 0,0-1 0,0 0 0,0 0 0,0 1 0,0-1 0,0 0 0,0 0 0,0 1 0,0-1-1,0 0 1,0 0 0,0 1 0,0-1 0,0 0 0,0 0 0,0 1 0,0-1 0,0 0 0,0 0 0,0 0 0,1 1 0,-1-1 0,0 0 0,0 0 0,0 0 0,0 1 0,0-1 0,1 0 0,-1 0 0,0 0 0,0 0 0,0 1 0,1-1 0,-1 0-1,0 0 1,0 0 0,1 0 0,-1 0 0,0 0 0,1 0 0,13-3 66,14-12 36,-12 0-167,-1 0-1,0-1 1,-1 0-1,0-2 1,-2 1-1,0-1 0,-1-1 1,-1 0-1,12-32 1,-33 87-241,4-19 632,1 0 0,1 1 1,1-1-1,0 1 0,1 0 1,1 1-1,1 32 0,1-50-324,1 0 0,0 0 0,-1 0 1,1 0-1,-1 0 0,1 0 0,0 0 0,0 0 0,0 0 0,0 0 0,-1-1 0,1 1 1,0 0-1,0-1 0,0 1 0,0 0 0,1-1 0,-1 0 0,0 1 0,0-1 0,0 1 1,0-1-1,0 0 0,1 0 0,-1 0 0,0 0 0,0 0 0,0 0 0,1 0 0,-1 0 0,0 0 1,0-1-1,0 1 0,0 0 0,1-1 0,-1 1 0,2-2 0,1 1 8,0 0-1,1 0 1,-1-1 0,0 0-1,0 0 1,0 0 0,0 0-1,0 0 1,5-5-1,-5 0-18,0-1-1,0 0 0,-1 1 0,0-1 0,0 0 0,-1 0 1,0-1-1,0 1 0,-1 0 0,0-1 0,-1-9 1,11-48-38,-4 48 93,-5 13-25,0 1 0,0-1-1,-1 0 1,0 1-1,1-1 1,-2 0 0,1-6-1,-1 11-49,-5 37-37,1-24 136,1 1-1,1 0 1,0 0-1,1 0 0,0 0 1,1 0-1,3 17 1,-3-30-70,0-1 1,0 1 0,0 0 0,0-1 0,1 1 0,-1 0 0,0-1-1,0 1 1,1-1 0,-1 1 0,0 0 0,1-1 0,-1 1-1,1-1 1,-1 1 0,1-1 0,-1 1 0,1-1 0,-1 0 0,1 1-1,-1-1 1,1 1 0,0-1 0,-1 0 0,1 0 0,0 1-1,-1-1 1,1 0 0,0 0 0,-1 0 0,1 0 0,0 0 0,-1 0-1,1 0 1,0 0 0,-1 0 0,1 0 0,0 0 0,-1 0-1,1 0 1,0-1 0,-1 1 0,1 0 0,0-1 0,2 0 6,-1 0 0,0 0 0,1 0 1,-1 0-1,0-1 0,0 1 0,0-1 0,0 0 1,0 1-1,2-4 0,13-23 48,20-45 0,-23 44-256,26-42 1,-40 70 188,0 1 0,1-1 0,-1 1 0,0-1 0,0 1 0,0-1 0,1 1 0,-1 0-1,0-1 1,1 1 0,-1-1 0,0 1 0,1 0 0,-1-1 0,1 1 0,-1 0 0,0-1 0,1 1 0,-1 0 0,1-1-1,-1 1 1,1 0 0,-1 0 0,1 0 0,-1 0 0,1-1 0,-1 1 0,1 0 0,-1 0 0,1 0 0,0 0 0,-1 0-1,1 0 1,6 19-105,-7 45 169,0-50-61,-1-13 19,1 0-1,0 0 0,0 0 1,0 0-1,0 0 0,0 0 1,0 0-1,0 0 1,1 0-1,-1 0 0,0 0 1,0 0-1,1 0 0,-1 0 1,1 0-1,-1 0 1,1 0-1,-1 0 0,1 0 1,-1-1-1,1 1 0,0 0 1,-1 0-1,3 1 1,-2-2-4,0 0 1,0 0 0,0 0 0,0 0 0,1 0 0,-1 0 0,0-1-1,0 1 1,0 0 0,0-1 0,0 1 0,0 0 0,0-1-1,0 1 1,0-1 0,0 0 0,0 1 0,2-2 0,48-48 89,-41 39-104,1-2-47,24-22-258,-32 33 291,-1 0-1,0 0 1,0 0-1,1 1 0,-1-1 1,1 1-1,-1-1 1,1 1-1,-1 0 1,1 0-1,0 0 1,0 1-1,3-2 0,-5 6 49,0 0-1,0 0 0,0 0 0,-1 0 0,0 0 0,0 0 1,0 1-1,-1 5 0,1-5 22,-1 58 1045,1-62-1008,1-2-181,0 0 1,0 0 0,0 1 0,0-1-1,-1 0 1,1 0 0,0 0 0,-1 0-1,1 0 1,0 0 0,-1 0-1,1 0 1,-1 0 0,0 0 0,1 0-1,-1 0 1,0 0 0,0-1 0,0 1-1,0 0 1,0 0 0,0 0-1,0 0 1,0-2 0,0-29-7681,-4 12 482,-4-3-4077</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9.343"/>
    </inkml:context>
    <inkml:brush xml:id="br0">
      <inkml:brushProperty name="width" value="0.025" units="cm"/>
      <inkml:brushProperty name="height" value="0.025" units="cm"/>
    </inkml:brush>
  </inkml:definitions>
  <inkml:trace contextRef="#ctx0" brushRef="#br0">2 1 10122,'-2'0'9320,"2"4"-7206,0 4-1281,9-1-448,9 1-193,2 1-160,0-1-1217,0-3-1602,0-1-2370,0-4-2754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9.733"/>
    </inkml:context>
    <inkml:brush xml:id="br0">
      <inkml:brushProperty name="width" value="0.025" units="cm"/>
      <inkml:brushProperty name="height" value="0.025" units="cm"/>
    </inkml:brush>
  </inkml:definitions>
  <inkml:trace contextRef="#ctx0" brushRef="#br0">33 0 11531,'0'0'11798,"-5"10"-10501,0 3-951,0 1 1,0-1-1,2 1 1,0 0-1,0 0 0,1 0 1,1 0-1,0 15 1,1-21-291,0-1 1,1 0 0,0 1 0,0-1 0,0 0 0,1 0 0,0 0 0,0 0 0,5 10 0,-5-15-60,-1 0 1,0-1-1,1 1 0,-1 0 1,1 0-1,-1-1 1,1 1-1,0-1 1,0 1-1,0-1 1,0 0-1,0 1 1,0-1-1,0 0 1,0-1-1,0 1 1,1 0-1,-1-1 1,0 1-1,0-1 0,1 1 1,-1-1-1,0 0 1,1 0-1,-1 0 1,0-1-1,1 1 1,-1 0-1,0-1 1,1 0-1,-1 1 1,0-1-1,0 0 1,3-1-1,1-3-107,0 1 0,0 0 0,-1-1-1,0 0 1,1 0 0,-2-1 0,1 0 0,-1 1-1,6-10 1,1-1 139,-11 16-17,0 0-1,0 0 1,0 1-1,0-1 1,0 0 0,0 0-1,0 0 1,1 0-1,-1 0 1,0 0-1,0 0 1,0 0 0,0 0-1,0 0 1,0 0-1,0 1 1,0-1 0,0 0-1,0 0 1,0 0-1,0 0 1,1 0-1,-1 0 1,0 0 0,0 0-1,0 0 1,0 0-1,0 0 1,0 0 0,0 0-1,0 0 1,0 0-1,1 0 1,-1 0-1,0 0 1,0 0 0,0 0-1,0 0 1,0 0-1,0 0 1,0 0 0,0 0-1,0 0 1,1 0-1,-1 0 1,0 0-1,0-1 1,0 1 0,0 0-1,0 0 1,0 0-1,0 0 1,0 0-1,0 0 1,0 0 0,0 0-1,0 0 1,0 0-1,0 18 141,0-11-81,0 1-1,0-1 1,0 1-1,1-1 1,0 1 0,3 9-1,-3-14-57,1 0 1,-1-1-1,1 1 0,0 0 0,0-1 0,0 1 1,0-1-1,0 1 0,0-1 0,1 0 0,-1 0 1,1 0-1,0 0 0,-1 0 0,1-1 1,0 1-1,0-1 0,4 1 0,4 2-54,0 1-1,-1 0 1,0 0-1,0 1 0,0 0 1,-1 0-1,0 1 1,15 14-1,-19-15 65,-1 1 0,0-1 0,0 0-1,0 1 1,0 0 0,-1 0 0,0 0 0,-1 0-1,0 1 1,0-1 0,0 1 0,-1-1 0,0 1-1,0 8 1,-1-5 116,0 0 0,-1 0 0,0 0 0,0 0-1,-1 0 1,-1-1 0,-6 19 0,8-26-91,0 0 0,0-1 0,0 1-1,-1 0 1,1-1 0,-1 0 0,1 1 0,-1-1 0,0 0 0,0 0 0,0 0 0,0 0-1,0 0 1,0 0 0,0-1 0,-1 1 0,1-1 0,-1 1 0,1-1 0,-1 0 0,0 0-1,1 0 1,-1 0 0,0-1 0,0 1 0,0-1 0,1 0 0,-1 0 0,0 0 0,0 0-1,0 0 1,0 0 0,1-1 0,-1 1 0,-3-2 0,1-1-33,0 1 0,0-1 1,1 0-1,-1 0 0,1-1 0,0 1 1,0-1-1,0 0 0,1 0 0,-1 0 1,1 0-1,0-1 0,-5-8 0,-28-66-495,33 73 407,0 0 1,1-1-1,0 1 0,1-1 0,-1 1 1,1-1-1,1 1 0,-1-1 1,1 0-1,0 1 0,0-1 1,1 0-1,3-11 0,-2 12 21,1 1 0,0-1 0,0 1 0,0 0 0,1 0 0,0 0 0,0 0-1,0 1 1,0-1 0,1 1 0,0 0 0,0 0 0,0 1 0,9-5 0,24-14-1600,18-10-4383,-23 7-1460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7.038"/>
    </inkml:context>
    <inkml:brush xml:id="br0">
      <inkml:brushProperty name="width" value="0.025" units="cm"/>
      <inkml:brushProperty name="height" value="0.025" units="cm"/>
    </inkml:brush>
  </inkml:definitions>
  <inkml:trace contextRef="#ctx0" brushRef="#br0">50 0 96,'0'0'19095,"-1"12"-18134,-18 141 1013,-9 125-729,27-262-1055,0 30-231,4-38 960,4-23 1414,38-169-1272,-33 123-1146,3 1 0,24-63 0,-38 120 67,0 1 0,0-1 0,1 0 0,-1 1 0,0-1 0,1 1 0,0 0 0,-1-1 0,1 1 0,0 0 0,0 0 0,0 0 0,1 0 0,-1 0 0,0 1 0,1-1 0,-1 1 0,1-1 0,-1 1 0,6-2 0,-5 3-6,-1 0 1,0 0-1,1 1 0,-1-1 0,0 0 0,1 1 0,-1-1 0,0 1 1,1 0-1,-1 0 0,0 0 0,0 0 0,0 0 0,0 0 0,0 0 0,0 1 1,0-1-1,0 1 0,0 0 0,-1-1 0,1 1 0,-1 0 0,1 0 1,-1 0-1,2 3 0,0-1 4,0 2 1,0-1-1,-1 0 0,1 0 1,-1 1-1,0-1 1,0 1-1,-1 0 0,0-1 1,0 1-1,0 0 1,-1 0-1,0 0 0,0 0 1,0 0-1,-1 0 1,0-1-1,0 1 0,-3 9 1,2-11 77,1 0 0,-1 0 0,-1 0 0,1-1 0,0 1 0,-1 0 0,0-1 0,0 0 0,0 0 0,0 0 0,0 0 0,0 0 0,-1 0 0,0-1 0,1 0 0,-1 0 0,0 0 0,0 0 0,0 0 0,0-1 0,-1 0 0,1 0 0,0 0 0,-1 0 0,1-1 0,-7 0 0,7 0-8,-1 0 0,1 0 0,0-1 0,0 1 0,0-1 1,0 0-1,0 0 0,0-1 0,0 1 0,0-1 0,0 0 0,0 0 0,1 0 0,-4-3 0,5 3-223,0 0 1,0 0-1,0 0 1,0 0 0,0 0-1,1-1 1,-1 1-1,1 0 1,0-1-1,0 1 1,0-1-1,0 0 1,0 1-1,0-5 1,7 1-6915,17 6 2319,-18 0 2748,17 0-3329</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1.279"/>
    </inkml:context>
    <inkml:brush xml:id="br0">
      <inkml:brushProperty name="width" value="0.025" units="cm"/>
      <inkml:brushProperty name="height" value="0.025" units="cm"/>
    </inkml:brush>
  </inkml:definitions>
  <inkml:trace contextRef="#ctx0" brushRef="#br0">1 48 10602,'0'0'10607,"0"8"-9742,10 179 3151,18 171-1668,-27-351-2297,-1-4-16,0 1-1,0-1 0,0 0 1,1 1-1,-1-1 0,1 0 1,0 0-1,0 0 0,0 0 1,1 0-1,-1 0 0,1 0 1,-1 0-1,1 0 0,0-1 1,4 5-1,-5-8 51,0-1 0,0 0 0,0 0 0,-1 1 0,1-1 0,0 0 0,-1 0 0,1 0 0,-1 0 0,0 0 0,0 0 0,1 0 0,-1 0 0,0 0 0,-1-2 1,1 2-38,1-50 232,-1 22-261,0 0 0,2 0 0,1 0 0,1 0 0,2 1 0,1 0 0,14-38 1,-18 62-45,0 0 1,0 1-1,0-1 1,1 1 0,-1 0-1,1 0 1,0 0-1,0 1 1,1 0 0,-1-1-1,1 1 1,0 1-1,-1-1 1,1 1 0,0 0-1,1 0 1,5-2-1,-8 3-5,0 1 0,0-1 0,0 0 0,0 1 0,0-1 0,0 1-1,0 0 1,0 0 0,0 0 0,0 1 0,0-1 0,0 1-1,0 0 1,0-1 0,0 1 0,0 0 0,0 1 0,0-1 0,-1 1-1,1-1 1,0 1 0,-1 0 0,0 0 0,1 0 0,-1 0 0,0 0-1,0 0 1,0 1 0,0-1 0,0 1 0,1 2 0,-1 0 21,-1 0 1,0 1 0,1-1 0,-1 0 0,-1 1 0,1-1 0,-1 0 0,0 1 0,-1 6 0,1-10 23,0 0 0,0 1 1,0-1-1,-1 0 0,1 0 1,-1 0-1,1 1 1,-1-1-1,0 0 0,0 0 1,0 0-1,0 0 1,0 0-1,0 0 0,-1 0 1,1-1-1,0 1 1,-1 0-1,0-1 0,1 1 1,-1-1-1,0 0 0,-3 3 1,4-5 6,0 0 0,0-1 0,1 1 1,-1 0-1,0 0 0,1-1 0,-1 1 0,1 0 1,-1-1-1,1 1 0,0 0 0,0-1 0,0 1 1,-1-1-1,1 1 0,1 0 0,-1-1 0,0 1 1,0-2-1,0 0-2,0-30 39,1 12 30,-1 0 0,-1 1 0,-2-1 0,0 0 0,-8-28 0,11 48-105,1 2-26,0 0 0,-1 0 1,1 0-1,0 0 0,0 0 0,0 0 1,0 0-1,0 0 0,0 0 1,0 0-1,1-1 0,-1 1 0,0 0 1,0-1-1,1 1 0,-1-1 0,0 1 1,0-1-1,1 0 0,-1 0 1,1 1-1,-1-1 0,0 0 0,3-1 1,38 4-3705,-23-3 660,1-1-1,-1-1 1,38-8 0,-49 8 2685,0 0 1,0-1 0,0-1-1,13-7 1,-16 8 839,-1 0-1,0-1 1,0 1 0,0-1-1,0 0 1,-1 0 0,1 0-1,4-8 1,-1-6 3713,-15 16-181,6 3-3780,-1 0-1,1 1 1,0-1-1,-1 1 1,1-1 0,0 1-1,0 0 1,0 0-1,0 0 1,0 0-1,-1 3 1,-5 6 32,1 0 0,1 0 0,0 1 0,0 0-1,1 0 1,1 0 0,-5 19 0,9-31-215,0 1 1,0-1-1,1 1 1,-1-1-1,0 1 0,0-1 1,0 1-1,0-1 0,0 1 1,1-1-1,-1 0 1,0 1-1,0-1 0,1 1 1,-1-1-1,0 0 0,1 1 1,-1-1-1,0 0 1,1 1-1,-1-1 0,1 0 1,-1 1-1,0-1 1,1 0-1,-1 0 0,1 0 1,-1 0-1,1 1 0,-1-1 1,1 0-1,-1 0 1,1 0-1,-1 0 0,1 0 1,-1 0-1,1 0 0,-1 0 1,1 0-1,-1 0 1,1 0-1,-1-1 0,0 1 1,1 0-1,-1 0 1,1 0-1,-1-1 0,1 1 1,-1 0-1,0 0 0,1-1 1,27-12 142,52-49-23,-58 43-249,1 1 0,46-27 0,-68 44 120,-1 1-1,1-1 0,-1 1 0,1-1 0,-1 1 0,1-1 1,0 1-1,-1 0 0,1-1 0,-1 1 0,1 0 0,0 0 1,-1 0-1,1-1 0,0 1 0,-1 0 0,1 0 0,0 0 1,-1 0-1,1 0 0,0 0 0,-1 0 0,1 0 0,0 0 1,-1 1-1,1-1 0,0 0 0,-1 0 0,1 1 0,0-1 1,-1 0-1,1 1 0,-1-1 0,1 0 0,-1 1 0,1-1 1,-1 1-1,1-1 0,-1 1 0,1-1 0,-1 1 0,1 1 1,2 35 53,0 5 197,-3-41-235,1 0 0,-1 0 0,0 0 1,1 0-1,-1-1 0,0 1 0,1 0 0,-1 0 0,1 0 0,0-1 0,-1 1 1,1 0-1,0-1 0,-1 1 0,1 0 0,0-1 0,0 1 0,-1-1 1,1 1-1,0-1 0,0 1 0,0-1 0,0 0 0,0 0 0,0 1 0,-1-1 1,1 0-1,0 0 0,0 0 0,0 0 0,0 0 0,0 0 0,0 0 0,0 0 1,1-1-1,5-1 13,-1-1 0,1-1 1,-1 1-1,0-1 0,-1 0 0,1 0 1,-1-1-1,1 1 0,6-9 0,19-14-48,-31 27 20,5-4-54,0 0 0,0 0 0,0 1-1,1 0 1,-1 0 0,1 1-1,0-1 1,0 1 0,0 0-1,12-2 1,-17 5 65,0 0 0,0 0-1,0 0 1,0 0 0,-1-1 0,1 1 0,0 0-1,-1 0 1,1 0 0,0 1 0,-1-1-1,1 0 1,-1 0 0,0 0 0,1 0 0,-1 0-1,0 1 1,0-1 0,0 0 0,0 0-1,0 0 1,0 1 0,0-1 0,-1 2 0,0 38 548,1-40-523,2 24 584,-2-24-597,0-1-1,0 0 1,0 1 0,0-1 0,0 0 0,0 0 0,1 1 0,-1-1-1,0 0 1,0 0 0,0 1 0,1-1 0,-1 0 0,0 0 0,0 0-1,1 1 1,-1-1 0,0 0 0,0 0 0,1 0 0,-1 0 0,0 0-1,1 1 1,-1-1 0,0 0 0,0 0 0,1 0 0,-1 0 0,0 0-1,1 0 1,-1 0 0,0 0 0,1 0 0,-1 0 0,1-1 0,3-1 48,0 0 1,0-1 0,0 0-1,0 0 1,0 0 0,6-7 0,25-26-40,-24 22-101,1 1 0,1 1 0,0 0 0,1 1 0,0 0 0,30-16 0,-43 26 73,-1 1 0,1 0 1,-1 0-1,1 0 0,0 0 1,-1 0-1,1 0 1,-1 0-1,1 0 0,0 0 1,-1 0-1,1 0 1,-1 0-1,1 0 0,-1 0 1,1 0-1,-1 1 0,1-1 1,0 0-1,-1 0 1,1 1-1,-1-1 0,1 0 1,-1 1-1,0-1 1,1 1-1,-1-1 0,1 1 1,-1-1-1,0 1 0,1-1 1,-1 1-1,0-1 1,0 1-1,1-1 0,-1 1 1,0-1-1,0 1 1,0-1-1,0 1 0,1 0 1,-1-1-1,0 1 1,0-1-1,0 1 0,0-1 1,-1 1-1,1 0 0,0-1 1,0 1-1,0-1 1,0 1-1,-1 0 0,-4 49 290,1-28-149,4-21-534,6-10-10810,-4-3-1890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2.713"/>
    </inkml:context>
    <inkml:brush xml:id="br0">
      <inkml:brushProperty name="width" value="0.025" units="cm"/>
      <inkml:brushProperty name="height" value="0.025" units="cm"/>
    </inkml:brush>
  </inkml:definitions>
  <inkml:trace contextRef="#ctx0" brushRef="#br0">0 149 6662,'0'0'13298,"3"10"-12406,89 382 5428,-92-392-6309,0 0-1,0 0 0,0 0 0,0 0 0,0-1 0,0 1 0,0 0 0,0 0 1,1 0-1,-1 0 0,0 0 0,0 0 0,0 0 0,0 0 0,0 0 0,0 0 1,0 0-1,0 0 0,1 0 0,-1 0 0,0 0 0,0 0 0,0 0 1,0 0-1,0 0 0,0 0 0,1 0 0,-1 0 0,0 0 0,0 0 0,0 0 1,0 0-1,0 0 0,0 0 0,0 0 0,1 0 0,-1 0 0,0 0 1,0 0-1,0 0 0,0 1 0,0-1 0,0 0 0,0 0 0,0 0 0,0 0 1,0 0-1,0 0 0,0 0 0,0 0 0,1 1 0,-1-1 0,0 0 1,0 0-1,0 0 0,0 0 0,0 0 0,0 0 0,0 1 0,6-19 213,3-27-114,-5-6-87,-3-63-1,-2 96-32,-1 0-1,-1 0 1,0 0 0,-1 0-1,-1 1 1,-1-1-1,-7-16 1,7 27-77,5 18-3,7 17 35,0-10 46,0-1 0,2 0 0,19 31 0,-25-44 13,1 1 0,0-1 0,0 0 0,0-1 0,1 1 0,-1 0 0,1-1 0,0 0 0,0 0 1,0 0-1,0 0 0,0-1 0,1 1 0,-1-1 0,1 0 0,0-1 0,-1 1 0,1-1 0,7 1 0,-8-2 24,-1-1 1,0 0-1,0 1 0,1-1 0,-1 0 0,0-1 0,0 1 0,0-1 1,0 1-1,0-1 0,0 0 0,-1 0 0,1 0 0,0-1 0,-1 1 1,0 0-1,0-1 0,0 0 0,0 1 0,0-1 0,0 0 0,2-5 0,4-9 87,0 1 1,10-32-1,-13 28-86,0-1 1,-1 1 0,-1-1-1,-1 0 1,-1 0 0,-1 0-1,-4-34 1,4 53-30,0 0 0,-1 0 0,1 0 0,-1 0 1,0 1-1,1-1 0,-1 0 0,0 0 0,0 0 0,0 1 0,-1-1 0,-1-2 0,-6 3-71,3 17-47,2 21 95,2 0-1,3 43 0,0-19 67,0-51 2,-1 0-1,1 0 1,0 1-1,1-1 1,1 0-1,-1 0 1,1-1-1,1 1 1,7 13-1,-10-21-33,1 1 0,-1 0-1,1-1 1,0 1 0,0-1 0,0 0-1,0 0 1,0 1 0,1-1-1,-1-1 1,1 1 0,-1 0 0,1-1-1,0 1 1,-1-1 0,1 0-1,0 0 1,0 0 0,0 0 0,0 0-1,0-1 1,0 1 0,0-1-1,0 0 1,0 0 0,0 0 0,0 0-1,0-1 1,0 1 0,0-1-1,0 0 1,0 0 0,0 0 0,0 0-1,3-2 1,4-3-7,0-1 0,-1 0 0,0 0 0,0-1 0,-1 0 0,0 0 0,0-1 0,-1 0 0,0 0 0,-1-1 0,0 0 0,0 0 0,-1-1 0,-1 1 0,0-1 0,0 0 0,-1 0 0,0 0 0,-1-1 0,0 1 0,-1-1 0,0-13 0,-1 25-2,0-1-1,0 0 1,0 1-1,0-1 1,0 0-1,-1 1 1,1-1-1,0 1 1,0-1-1,0 0 1,-1 1-1,1-1 1,0 1-1,-1-1 0,1 0 1,0 1-1,-1-1 1,1 1-1,-1-1 1,1 1-1,-1 0 1,1-1-1,-1 1 1,1-1-1,-1 1 1,1 0-1,-1 0 1,1-1-1,-1 1 1,0 0-1,1 0 0,-1-1 1,0 1-1,1 0 1,-1 0-1,1 0 1,-1 0-1,0 0 1,1 0-1,-2 0 1,1 1-5,0-1-1,-1 0 1,1 1 0,0-1 0,0 1 0,-1 0 0,1-1 0,0 1 0,0 0 0,0 0 0,0-1-1,0 1 1,0 0 0,0 0 0,0 0 0,0 0 0,0 1 0,0 1 0,-5 11 48,0 0 1,2 1-1,0 0 1,0 0-1,2 0 1,-1 1-1,2-1 1,1 23-1,-1-37-46,1 1-1,1 0 1,-1 0-1,0 0 1,0 0 0,1-1-1,-1 1 1,1 0 0,0 0-1,-1-1 1,1 1-1,0 0 1,0-1 0,0 1-1,0-1 1,0 1-1,0-1 1,1 0 0,-1 1-1,0-1 1,1 0-1,-1 0 1,1 0 0,2 2-1,1-2-66,-1 1-1,1 0 0,0-1 1,0 0-1,0 0 0,-1 0 1,1-1-1,0 1 1,7-2-1,51-7-2697,-16-8-3506,-11-2-2791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3.510"/>
    </inkml:context>
    <inkml:brush xml:id="br0">
      <inkml:brushProperty name="width" value="0.025" units="cm"/>
      <inkml:brushProperty name="height" value="0.025" units="cm"/>
    </inkml:brush>
  </inkml:definitions>
  <inkml:trace contextRef="#ctx0" brushRef="#br0">1 24 5125,'0'-8'3446,"0"-7"4315,0 19-3377,4 57-1873,4-18-1741,1 0-1,3-1 1,1 0-1,2-1 1,2 0-1,32 55 1,-49-96-760,0 1 1,0 0 0,1-1 0,-1 1-1,0 0 1,0-1 0,1 1 0,-1-1-1,0 1 1,1-1 0,-1 1-1,0-1 1,1 1 0,-1-1 0,1 1-1,-1-1 1,1 1 0,-1-1 0,1 0-1,0 1 1,-1-1 0,1 0-1,-1 1 1,1-1 0,0 0 0,-1 0-1,1 0 1,0 0 0,-1 1 0,1-1-1,0 0 1,-1 0 0,1 0-1,0 0 1,-1-1 0,2 1 0,-1-1 3,0-1 0,0 1 0,0-1 0,-1 0 0,1 1 0,0-1 0,-1 0 0,1 1 0,-1-1 0,0 0 0,0 0 0,1-3 0,-1-4-76,1 0 0,-2 0 0,1 0 0,-1 1 1,-3-12-1,3 16-117,-1 0 1,0 1-1,-1 0 0,1-1 1,0 1-1,-1 0 1,0 0-1,0 1 0,0-1 1,0 0-1,0 1 1,-6-4-1,-27-12-4157,0-1-6057,29 14 5573</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3.882"/>
    </inkml:context>
    <inkml:brush xml:id="br0">
      <inkml:brushProperty name="width" value="0.025" units="cm"/>
      <inkml:brushProperty name="height" value="0.025" units="cm"/>
    </inkml:brush>
  </inkml:definitions>
  <inkml:trace contextRef="#ctx0" brushRef="#br0">73 138 5958,'0'0'4713,"-9"-2"-3335,8 1-1219,-40-11 1225,40 11-1185,0 1 1,0 0-1,0-1 1,0 1-1,0-1 0,0 1 1,-1-1-1,1 0 0,0 1 1,1-1-1,-1 0 1,0 0-1,0 0 0,0 0 1,0 0-1,1 0 1,-1 0-1,0 0 0,1 0 1,-1 0-1,1 0 0,-1 0 1,1 0-1,-1 0 1,1-1-1,0 1 0,0 0 1,0 0-1,0-1 1,0 1-1,0 0 0,0 0 1,0 0-1,0-1 0,0 1 1,1-1-1,3-3 22,1 1 0,-1-1 0,1 1 0,0 0 0,0 1 0,0-1 0,1 1 0,0 0 0,-1 0 0,11-3 0,4-3-783,1-3-2450,-7 3-2192,2-3-5831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4.953"/>
    </inkml:context>
    <inkml:brush xml:id="br0">
      <inkml:brushProperty name="width" value="0.025" units="cm"/>
      <inkml:brushProperty name="height" value="0.025" units="cm"/>
    </inkml:brush>
  </inkml:definitions>
  <inkml:trace contextRef="#ctx0" brushRef="#br0">1 98 11275,'0'0'11451,"3"9"-10736,21 63 359,25 70 505,-45-143-179,-2-12-934,0-16-223,-3 0-121,-2-1 1,-1 1 0,-13-45-1,16 67-121,5 10-385,0 1 1,0-1 0,1 0-1,-1 0 1,1 0 0,0-1-1,-1 1 1,1-1-1,0 0 1,1-1 0,-1 1-1,0-1 1,8 1 0,-8-1-506,0 1 1,1-1-1,-1 0 1,0-1-1,1 1 1,-1-1 0,1 0-1,-1 0 1,1-1-1,-1 0 1,1 0 0,-1 0-1,0 0 1,1-1-1,-1 0 1,0 0-1,6-4 1,-7 3 661,-1-1 0,0 1 0,0-1 0,-1 0-1,1 0 1,-1 0 0,0 0 0,0 0 0,2-5 0,-3 6 931,0 0 0,0-1 0,-1 1 0,1 0 0,0 0 0,-1-1 0,0 1 0,0-1 0,0 1 1,0 0-1,-1-1 0,1 1 0,-2-4 0,2 7-619,0-1 0,-1 1 1,1 0-1,0-1 0,0 1 0,0 0 1,-1 0-1,1-1 0,0 1 0,-1 0 1,1 0-1,0 0 0,0 0 0,-1-1 1,1 1-1,0 0 0,-1 0 0,1 0 1,0 0-1,-1 0 0,1 0 0,-1 0 1,1 0-1,0 0 0,-1 0 0,1 0 1,0 0-1,-1 0 0,1 0 1,0 0-1,-1 0 0,1 0 0,0 0 1,-1 0-1,1 1 0,0-1 0,-1 0 1,1 0-1,0 0 0,0 1 0,-1-1 1,1 0-1,0 0 0,0 1 0,-1-1 1,1 0-1,0 0 0,0 1 0,0-1 1,-1 0-1,1 1 0,0-1 0,0 0 1,0 1-1,0-1 0,0 0 0,0 1 1,0-1-1,0 1 0,-11 19 955,6-8-580,1-1 0,1 1 0,0 0 1,1 0-1,0 0 0,1 0 0,0 0 0,1 0 0,2 21 1,-2-32-438,0-1-1,1 1 1,-1-1 0,1 1 0,-1-1 0,0 1 0,1-1 0,-1 0 0,1 1-1,-1-1 1,1 0 0,0 1 0,-1-1 0,1 0 0,-1 0 0,1 1 0,-1-1 0,1 0-1,0 0 1,-1 0 0,1 0 0,-1 0 0,1 0 0,0 0 0,-1 0 0,1 0-1,0 0 1,-1 0 0,1 0 0,-1 0 0,1-1 0,0 1 0,21-9 247,-10 0-222,0-1 0,-1-1 0,0 0 0,0-1 0,-1 0 0,9-14 0,-7 10-62,1-1 0,25-23-1,-37 39 15,-1 1 0,0-1 0,1 1-1,-1-1 1,0 1 0,1 0 0,-1-1 0,1 1-1,-1 0 1,1-1 0,-1 1 0,1 0 0,-1 0-1,1-1 1,-1 1 0,1 0 0,0 0 0,-1 0-1,1 0 1,-1 0 0,1 0 0,-1 0 0,1 0 0,0 0-1,-1 0 1,1 0 0,-1 0 0,1 0 0,-1 0-1,1 1 1,-1-1 0,1 0 0,-1 0 0,1 1-1,-1-1 1,1 0 0,-1 1 0,1-1 0,-1 0-1,1 1 1,-1-1 0,0 1 0,1-1 0,-1 0-1,0 1 1,1-1 0,-1 1 0,0-1 0,0 1-1,1 0 1,-1-1 0,0 1 0,0-1 0,0 1-1,0-1 1,0 2 0,6 41 270,-5-31-176,0-6-67,11 50 316,-12-55-328,1-1 0,-1 1 1,0 0-1,0 0 0,1 0 0,-1 0 1,1-1-1,-1 1 0,0 0 0,1 0 1,-1-1-1,1 1 0,0 0 0,-1-1 0,1 1 1,0-1-1,-1 1 0,1-1 0,0 1 1,0-1-1,-1 1 0,1-1 0,0 0 0,0 1 1,0-1-1,-1 0 0,1 0 0,0 0 1,0 0-1,0 1 0,0-1 0,0 0 1,0 0-1,-1-1 0,1 1 0,0 0 0,0 0 1,0 0-1,0-1 0,-1 1 0,1 0 1,0-1-1,0 1 0,0 0 0,-1-1 1,1 1-1,0-1 0,-1 0 0,1 1 0,0-1 1,-1 1-1,1-1 0,-1 0 0,1 0 1,-1 1-1,1-3 0,6-5 14,0-2 0,-1 1 0,0-1 0,-1 0 0,0 0 0,5-15 0,-6 14-86,1 0 0,0 0 0,0 1 0,1-1 0,11-14 0,-17 25 53,0 0 0,0 0 0,1-1 0,-1 1 0,0 0 0,0 0 0,1 0 1,-1-1-1,0 1 0,0 0 0,1 0 0,-1 0 0,0 0 0,0 0 0,1 0 0,-1-1 0,0 1 0,0 0 0,1 0 0,-1 0 0,0 0 0,1 0 0,-1 0 0,0 0 0,1 0 0,-1 0 0,0 0 0,0 0 0,1 0 0,-1 1 0,0-1 0,1 0 0,-1 0 0,0 0 0,0 0 0,1 0 0,-1 1 0,0-1 0,0 0 1,0 0-1,1 0 0,-1 1 0,0-1 0,0 0 0,0 0 0,1 1 0,-1-1 0,0 0 0,0 0 0,0 1 0,0-1 0,0 0 0,0 0 0,0 1 0,0-1 0,1 0 0,-1 1 0,0-1 0,0 0 0,0 0 0,-1 1 0,1-1 0,0 0 0,0 1 0,0-1 0,0 0 0,0 1 0,2 27 6,-2-25-22,0 1-114,0 0 0,1 0 0,-1 0 1,1-1-1,0 1 0,0 0 0,0-1 0,0 1 0,1 0 0,0-1 1,2 5-1,-3-7-13,-1 0 0,1-1 0,0 1 0,-1-1 0,1 1 0,0 0 0,0-1 0,-1 0 1,1 1-1,0-1 0,0 1 0,-1-1 0,1 0 0,0 1 0,0-1 0,0 0 0,0 0 0,0 0 1,0 0-1,1 0 0,0 0-146,0-1 0,0 1 0,0-1 0,0 0 0,0 0 0,0 0 1,0 0-1,-1 0 0,1 0 0,0 0 0,-1 0 0,4-4 0,13-15-4618,7-6-1895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5.313"/>
    </inkml:context>
    <inkml:brush xml:id="br0">
      <inkml:brushProperty name="width" value="0.025" units="cm"/>
      <inkml:brushProperty name="height" value="0.025" units="cm"/>
    </inkml:brush>
  </inkml:definitions>
  <inkml:trace contextRef="#ctx0" brushRef="#br0">104 1 14478,'0'0'7393,"-10"6"-6069,9-6-1310,-7 5 175,0-1 1,-1 2-1,1-1 0,1 1 0,-1 0 1,1 1-1,1 0 0,-1 0 0,1 0 1,0 1-1,-6 11 0,12-19-189,0 1-1,0-1 1,0 1 0,0-1-1,1 1 1,-1-1-1,0 0 1,0 1 0,1-1-1,-1 0 1,0 1 0,1-1-1,-1 0 1,0 1 0,1-1-1,-1 0 1,0 0-1,1 1 1,-1-1 0,1 0-1,-1 0 1,0 0 0,1 0-1,-1 1 1,1-1-1,-1 0 1,1 0 0,-1 0-1,1 0 1,-1 0 0,0 0-1,1 0 1,-1 0-1,1 0 1,-1 0 0,1-1-1,-1 1 1,1 0 0,18-1-258,26-9-970,-32 7 681,0 0 1,0 0 0,1 2 0,-1-1-1,21 2 1,-34 0 578,1 0-1,-1 0 1,1 0-1,-1 0 1,1 0 0,-1 0-1,1 0 1,-1 0-1,1 0 1,-1 0-1,1 1 1,-1-1-1,1 0 1,-1 0-1,0 1 1,1-1 0,-1 0-1,1 1 1,-1-1-1,0 0 1,1 1-1,-1-1 1,0 0-1,1 1 1,-1-1-1,0 1 1,0-1 0,1 1-1,-1-1 1,0 1-1,0-1 1,0 0-1,0 1 1,0-1-1,1 2 1,-9 20 1639,-22 16 167,27-35-1915,-1 1 0,0-2 0,1 1 1,-1 0-1,0-1 0,-1 0 0,1 0 1,0 0-1,-1 0 0,1-1 1,-1 1-1,1-1 0,-1 0 0,1-1 1,-7 1-1,10-2-495,0 0 1,1-1 0,-1 1-1,1-1 1,-1 1 0,1 0-1,-1-1 1,1 1 0,0-1-1,-1 1 1,1-1-1,0 1 1,0-1 0,0 1-1,0-1 1,1 1 0,-1-1-1,1-2 1,-1 3-339,3-17-8496</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5.683"/>
    </inkml:context>
    <inkml:brush xml:id="br0">
      <inkml:brushProperty name="width" value="0.025" units="cm"/>
      <inkml:brushProperty name="height" value="0.025" units="cm"/>
    </inkml:brush>
  </inkml:definitions>
  <inkml:trace contextRef="#ctx0" brushRef="#br0">131 67 16207,'0'0'1703,"-9"1"507,4 0-2025,-1 0 0,1 1 0,0-1 0,0 1 0,0 0 0,0 0 0,0 1 0,0 0-1,0 0 1,1 0 0,-1 0 0,1 1 0,0-1 0,0 1 0,0 0 0,1 0 0,-1 1 0,1-1 0,0 1-1,0 0 1,-3 8 0,3-8-67,0 1 1,0-1-1,0 0 0,1 1 0,0-1 0,0 1 0,1 0 0,-1-1 1,1 1-1,1 0 0,-1 0 0,1 0 0,0 0 0,1 10 1,0-15-107,0 0 0,0 0 0,0 0 0,0 0 0,1 0 0,-1 0 0,0 0 0,0-1 0,1 1 1,-1 0-1,1-1 0,-1 1 0,0-1 0,1 0 0,-1 1 0,1-1 0,-1 0 0,1 0 1,-1 0-1,1 0 0,-1 0 0,0 0 0,1 0 0,-1-1 0,1 1 0,-1-1 0,3 0 0,40-15 114,-34 10-105,0 0 0,-1-1 0,1 0-1,-2-1 1,1 0 0,-1 0 0,0-1 0,-1 0 0,0-1 0,0 1 0,-1-1-1,0-1 1,-1 1 0,0-1 0,-1 0 0,0 0 0,-1 0 0,0 0 0,-1-1-1,0 1 1,1-20 0,-7 25 413,-4 12-220,-6 13-61,11-11-59,1-1 1,0 0-1,0 1 0,1-1 1,0 1-1,0-1 0,1 1 1,0 0-1,0-1 0,2 13 1,-1-18-146,-1 0 1,1 0 0,0 0-1,0 0 1,0 0 0,0 0-1,0 0 1,0-1 0,0 1-1,0 0 1,1-1 0,-1 1-1,1-1 1,-1 0 0,1 1-1,-1-1 1,3 1 0,-1 0-306,0-1 1,0 0-1,0 0 1,1-1-1,-1 1 1,0-1 0,0 1-1,0-1 1,1 0-1,-1 0 1,0-1 0,0 1-1,1-1 1,3 0-1,15-8-6018</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6.027"/>
    </inkml:context>
    <inkml:brush xml:id="br0">
      <inkml:brushProperty name="width" value="0.025" units="cm"/>
      <inkml:brushProperty name="height" value="0.025" units="cm"/>
    </inkml:brush>
  </inkml:definitions>
  <inkml:trace contextRef="#ctx0" brushRef="#br0">185 0 8936,'0'0'16859,"-12"7"-15636,-10 6-656,1 0 1,-31 27 0,44-34-431,1 0 1,0 0-1,1 1 1,0 0-1,0 0 1,0 0-1,1 1 1,0 0 0,0 0-1,1 0 1,0 0-1,-3 13 1,7-21-134,-1 1 0,1 0 0,0 0 0,0-1 0,0 1 1,0 0-1,0 0 0,0-1 0,0 1 0,0 0 0,0 0 0,0-1 0,1 1 1,-1 0-1,0-1 0,0 1 0,1 0 0,-1-1 0,0 1 0,1 0 0,-1-1 1,1 1-1,-1 0 0,1-1 0,-1 1 0,1-1 0,-1 1 0,1-1 0,0 0 1,-1 1-1,2 0 0,28 2 67,-20-5-73,0 0-1,0 0 1,0-1 0,11-4 0,119-61-1889,-54 13-6590,-63 35 612</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6.927"/>
    </inkml:context>
    <inkml:brush xml:id="br0">
      <inkml:brushProperty name="width" value="0.025" units="cm"/>
      <inkml:brushProperty name="height" value="0.025" units="cm"/>
    </inkml:brush>
  </inkml:definitions>
  <inkml:trace contextRef="#ctx0" brushRef="#br0">1 15 7495,'0'0'18103,"4"13"-17004,21 71-171,-12-33-522,37 91 1,-50-141-388,1 0 1,-1 0-1,0 0 1,1 0 0,-1 0-1,1 0 1,-1 0 0,1 0-1,-1 0 1,1 0 0,0-1-1,-1 1 1,1 0 0,0 0-1,0-1 1,-1 1 0,1 0-1,0-1 1,0 1 0,0 0-1,0-1 1,0 0-1,1 1 1,-1-1 3,0-1-1,-1 0 1,1 0-1,0 1 0,-1-1 1,1 0-1,-1 0 1,1 0-1,-1 1 1,1-1-1,-1 0 1,0 0-1,1 0 1,-1 0-1,0 0 1,0 0-1,0 0 1,1 0-1,-1-1 0,2-64 343,-2 61-428,0-6 78,-1 1 1,0 0-1,-1 0 0,0 0 1,-4-11-1,5 16-13,-1 0 0,1 1 0,-1-1 0,-1 1 0,1 0 0,-1-1 0,1 1 0,-1 0 0,0 1 0,-1-1 0,1 1 0,-7-7 0,9 10-8,1 0 1,0 0 0,0-1 0,0 1 0,-1 0 0,1 0 0,0 0 0,0 0 0,-1-1 0,1 1 0,0 0 0,-1 0 0,1 0 0,0 0 0,0 0 0,-1 0 0,1 0 0,0 0 0,-1-1 0,1 1 0,0 0 0,-1 0 0,1 1 0,0-1 0,-1 0 0,1 0 0,0 0 0,-1 0 0,1 0 0,0 0 0,0 0 0,-1 0 0,1 0 0,0 1 0,0-1 0,-1 0 0,1 0 0,0 0 0,0 1-1,-1-1 1,1 0 0,-1 17-75,10 19 57,-7-31 23,1-1 1,-1-1 0,1 1 0,0 0 0,0 0-1,0-1 1,0 0 0,1 0 0,-1 0-1,1 0 1,0 0 0,0-1 0,0 1 0,0-1-1,0 0 1,1-1 0,-1 1 0,0-1 0,1 0-1,0 0 1,-1 0 0,1 0 0,-1-1 0,1 0-1,0 0 1,-1 0 0,1 0 0,0-1 0,-1 0-1,1 0 1,5-2 0,-1 0 29,0-1 0,0 0 1,0 0-1,0-1 0,0-1 0,-1 1 0,0-1 1,0-1-1,-1 1 0,0-1 0,0-1 1,0 1-1,8-14 0,-10 13 8,-1 0 0,1-1 0,-2 1-1,1-1 1,-1 0 0,0 0 0,-1-1 0,0 1 0,-1 0 0,1-18-1,-19 69-149,14-19 161,0 0 0,1 0 1,2 0-1,3 40 0,-3-62-48,0 1 0,0-1 1,0 0-1,0 1 0,0-1 1,1 1-1,-1-1 0,0 1 1,1-1-1,-1 1 0,1-1 1,0 0-1,-1 1 0,1-1 0,0 0 1,0 0-1,0 0 0,0 1 1,0-1-1,0 0 0,0 0 1,0 0-1,0 0 0,0-1 1,1 1-1,-1 0 0,0 0 0,1-1 1,-1 1-1,0-1 0,1 1 1,-1-1-1,1 0 0,-1 0 1,1 1-1,-1-1 0,1 0 1,-1 0-1,1 0 0,-1 0 0,0-1 1,1 1-1,2-1 0,-1 0-343,0 0 0,0-1 0,0 1 0,0-1 0,0 1-1,0-1 1,-1 0 0,1 0 0,-1 0 0,1-1 0,-1 1-1,0-1 1,1 1 0,-1-1 0,-1 0 0,1 0 0,0 0 0,2-5-1,0-15-4824,-3-5-2280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7.297"/>
    </inkml:context>
    <inkml:brush xml:id="br0">
      <inkml:brushProperty name="width" value="0.025" units="cm"/>
      <inkml:brushProperty name="height" value="0.025" units="cm"/>
    </inkml:brush>
  </inkml:definitions>
  <inkml:trace contextRef="#ctx0" brushRef="#br0">0 0 10570,'0'0'13164,"43"60"-14189,-20-45-608,-1 0-1346,0 0-2754,1-4-3012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7.646"/>
    </inkml:context>
    <inkml:brush xml:id="br0">
      <inkml:brushProperty name="width" value="0.025" units="cm"/>
      <inkml:brushProperty name="height" value="0.025" units="cm"/>
    </inkml:brush>
  </inkml:definitions>
  <inkml:trace contextRef="#ctx0" brushRef="#br0">0 16 3011,'0'0'20270,"6"9"-19411,1 3-663,-2 0-1,0 1 0,-1-1 1,0 1-1,0 0 0,-2 0 1,0 0-1,0 0 1,-1 22-1,6 10 114,-7-45-283,0 1 0,0-1 0,0 1 0,0 0 0,0-1 0,0 1 1,0 0-1,0-1 0,0 1 0,1-1 0,-1 1 0,0 0 0,0-1 0,1 1 0,-1-1 0,0 1 0,1-1 0,-1 1 0,0-1 0,1 1 1,-1-1-1,1 1 0,-1-1 0,1 0 0,-1 1 0,1-1 0,-1 0 0,1 1 0,-1-1 0,1 0 0,0 0 0,-1 1 0,1-1 0,-1 0 1,1 0-1,0 0 0,-1 0 0,1 0 0,-1 0 0,1 0 0,0 0 0,-1 0 0,1 0 0,0 0 0,-1 0 0,1-1 0,-1 1 1,1 0-1,0 0 0,-1-1 0,1 1 0,-1 0 0,1-1 0,-1 1 0,1 0 0,-1-1 0,1 1 0,-1-1 0,0 1 0,1-1 0,-1 1 1,0-1-1,1 1 0,-1-1 0,0 1 0,1-1 0,-1-1 0,4-6-4,0 0 1,0-1-1,-1 0 1,0 0-1,-1 0 1,0 0-1,0 0 1,-1-1-1,0 1 1,-1 0-1,0-1 1,0 1-1,-1 0 1,0-1-1,-1 1 0,0 0 1,-1 0-1,0 0 1,0 0-1,0 1 1,-1-1-1,-1 1 1,-6-10-1,12 19-44,-1-1 0,0 0 0,0 1 0,0-1 1,0 0-1,0 0 0,0 1 0,0-1 0,0 0 0,0 1 0,0-1 0,0 0 0,0 1 0,0-1 0,0 0 0,0 1 1,0-1-1,0 0 0,0 1 0,-1-1 0,1 0 0,0 0 0,0 1 0,0-1 0,0 0 0,-1 1 0,1-1 0,0 0 0,0 0 1,-1 0-1,1 1 0,0-1 0,0 0 0,-1 0 0,1 0 0,0 0 0,-1 1 0,1-1 0,0 0 0,0 0 0,-1 0 0,1 0 1,0 0-1,-1 0 0,1 0 0,0 0 0,-1 0 0,1 0 0,0 0 0,-1 0 0,1 0 0,0 0 0,-1 0 0,1 0 1,0-1-1,-1 1 0,1 0 0,0 0 0,0 0 0,-1 0 0,1-1 0,0 1 0,0 0 0,-1 0 0,1-1 0,0 1 0,-1 0 1,1 1-119,0 1 1,0 0 0,1-1 0,-1 1 0,0 0 0,0-1 0,1 1 0,-1-1 0,1 1 0,-1 0 0,1-1 0,0 1 0,0-1 0,0 0 0,1 3 0,5-1-651,0 0 0,1 0 0,-1-1 1,1 0-1,-1 0 0,1-1 0,0 0 1,-1-1-1,1 1 0,0-1 0,0-1 1,9-1-1,8 1-2941,5 0-737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7.627"/>
    </inkml:context>
    <inkml:brush xml:id="br0">
      <inkml:brushProperty name="width" value="0.025" units="cm"/>
      <inkml:brushProperty name="height" value="0.025" units="cm"/>
    </inkml:brush>
  </inkml:definitions>
  <inkml:trace contextRef="#ctx0" brushRef="#br0">72 37 6790,'0'0'17735,"-8"6"-16454,-34 34 100,40-38-1302,0 1-1,0-1 0,0 1 0,0-1 1,0 1-1,1 0 0,-1 0 0,1 0 1,0 0-1,0 0 0,0 0 1,0 0-1,1 0 0,-1 0 0,1 1 1,0-1-1,0 0 0,0 0 0,1 6 1,-1-8-71,1-1 1,0 1-1,-1-1 1,1 1-1,-1-1 1,1 0-1,0 1 1,0-1-1,-1 0 1,1 0 0,0 1-1,-1-1 1,1 0-1,0 0 1,0 0-1,0 0 1,-1 0-1,1 0 1,0 0 0,0 0-1,-1 0 1,1 0-1,0-1 1,0 1-1,-1 0 1,1 0-1,0-1 1,0 0-1,22-7 102,-7-2-72,-1-1-1,-1-1 1,0 1-1,-1-2 1,22-26-1,5-3-96,-40 41 58,0 1 0,0 0 1,0 0-1,0 0 1,1-1-1,-1 1 0,0 0 1,0 0-1,0 0 1,0 0-1,1 0 0,-1 0 1,0 0-1,0-1 1,1 1-1,-1 0 0,0 0 1,0 0-1,0 0 1,1 0-1,-1 0 0,0 0 1,0 0-1,1 0 1,-1 0-1,0 0 0,0 0 1,0 0-1,1 0 1,-1 1-1,0-1 0,0 0 1,1 0-1,-1 0 1,0 0-1,0 0 0,0 0 1,0 0-1,1 1 0,-1-1 1,0 0-1,7 14-42,1 30-47,-5-25 67,-2-16 23,-1 0 1,1-1-1,0 1 0,0 0 0,0-1 1,0 1-1,0-1 0,1 1 0,-1-1 0,1 0 1,-1 0-1,1 0 0,0 0 0,0 0 1,4 4-1,-4-6-2,-1 1 1,1-1-1,-1 1 0,1-1 1,-1 1-1,1-1 1,-1 0-1,1 0 1,-1 0-1,1 0 0,-1 0 1,1 0-1,-1 0 1,1-1-1,-1 1 0,1 0 1,-1-1-1,1 1 1,-1-1-1,3-1 1,5-4-73,1 0 0,-1-1 0,0-1 0,-1 1 1,14-17-1,-11 12-126,-5 7-677,4-4-1571,-6 2-3105,-4 2-1531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8.759"/>
    </inkml:context>
    <inkml:brush xml:id="br0">
      <inkml:brushProperty name="width" value="0.025" units="cm"/>
      <inkml:brushProperty name="height" value="0.025" units="cm"/>
    </inkml:brush>
  </inkml:definitions>
  <inkml:trace contextRef="#ctx0" brushRef="#br0">1 1 5125,'0'17'13166,"2"7"-6837,3 2-4313,19 80-2542,-23-101 597,0-1-1,0 0 0,1 1 1,0-1-1,0 0 1,0 0-1,0 0 1,1 0-1,2 4 1,-4-8-32,-1 1-1,1-1 1,-1 1 0,1-1 0,-1 1-1,1-1 1,-1 0 0,1 1 0,0-1-1,-1 0 1,1 1 0,0-1 0,-1 0-1,1 0 1,0 0 0,-1 0 0,1 0-1,0 0 1,0 0 0,-1 0 0,1 0-1,1 0 1,0-1 18,-1 1 0,0-1 0,1 0 0,-1 0 0,0 0 0,1 0 0,-1 0 0,0 0 0,0 0 0,0 0 0,0-1 0,0 1-1,0 0 1,1-3 0,6-11 71,0 0 0,-2 0-1,10-33 1,-11 32-83,0 1 1,1 0-1,0 0 0,10-17 0,-16 32-46,1 0 0,-1-1 0,0 1 0,0 0 0,1 0 0,-1-1 0,0 1 0,0 0 0,1 0 0,-1-1 0,0 1 0,1 0 0,-1 0 0,0 0 0,1 0 1,-1 0-1,0-1 0,1 1 0,-1 0 0,0 0 0,1 0 0,-1 0 0,1 0 0,-1 0 0,0 0 0,1 0 0,-1 0 0,0 0 0,1 0 0,-1 1 0,0-1 0,1 0 0,-1 0 0,0 0 0,1 0 0,-1 1 0,0-1 0,1 0 0,-1 0 0,0 0 0,0 1 0,1-1 0,-1 0 0,0 1 0,0-1 0,0 0 0,1 0 0,-1 1 0,0-1 1,0 0-1,0 1 0,0-1 0,0 1 0,1-1 0,-1 0 0,0 1 0,0-1 0,0 0 0,0 1 0,10 26-75,-10-23 71,9 23 32,-2-5 5,1 0 0,15 32 0,-23-53-23,0-1-1,0 1 1,1 0-1,-1-1 1,0 1-1,1-1 1,-1 1 0,1 0-1,-1-1 1,0 1-1,1-1 1,-1 1-1,1-1 1,0 1 0,-1-1-1,1 0 1,-1 1-1,1-1 1,0 0-1,-1 1 1,1-1 0,0 0-1,-1 0 1,1 1-1,0-1 1,-1 0-1,1 0 1,0 0 0,0 0-1,14-16 449,6-40-2092,-18 47-76,5-11-6131,-4 14 918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0.209"/>
    </inkml:context>
    <inkml:brush xml:id="br0">
      <inkml:brushProperty name="width" value="0.025" units="cm"/>
      <inkml:brushProperty name="height" value="0.025" units="cm"/>
    </inkml:brush>
  </inkml:definitions>
  <inkml:trace contextRef="#ctx0" brushRef="#br0">111 466 8232,'0'0'14403,"-9"-3"-14296,7 2-98,0 0 0,-1 1 0,1-1 1,-1 1-1,1-1 0,-1 1 1,1 0-1,-1 0 0,1 0 1,-1 0-1,1 0 0,-1 1 1,1-1-1,-1 1 0,1 0 1,0-1-1,-1 1 0,1 0 1,0 0-1,-3 2 0,1 1 80,0 0 1,0-1-1,0 1 0,1 1 0,0-1 0,0 0 0,0 1 0,0-1 0,1 1 0,0 0 1,-3 8-1,4-10 12,-1 1 1,1 0 0,0-1 0,0 1-1,0 0 1,0 0 0,1-1-1,-1 1 1,1 0 0,0 0-1,0 0 1,1 0 0,-1 0 0,1-1-1,1 5 1,-1-6-81,-1-1 1,1 0-1,0 0 1,-1 0-1,1 0 0,0 0 1,0 0-1,0 0 1,0 0-1,0-1 1,0 1-1,0 0 1,0-1-1,0 1 0,0 0 1,0-1-1,1 1 1,1 0-1,0-1-18,0 1 0,0-1 1,1 0-1,-1 0 0,0 0 0,1 0 0,-1-1 0,0 1 1,6-3-1,-1 1-4,0-1 0,0-1 0,0 0 0,0 0 0,-1 0 0,0-1 0,0 0 0,0-1 0,-1 1 0,0-1 0,0-1 0,0 1 0,-1-1 0,0 0 0,6-9 0,-6 7-3,0-1 0,0 1 0,-1-1 0,0 0 0,0-1 0,-1 1 0,-1-1 0,0 1 0,0-1 0,-1 0 0,0-18 0,-1 28 2,0 1 1,0 0 0,0-1 0,0 1 0,0 0 0,0-1 0,0 1-1,0 0 1,0-1 0,0 1 0,0 0 0,0-1 0,0 1-1,0 0 1,0-1 0,0 1 0,-1 0 0,1-1 0,0 1 0,0 0-1,0-1 1,-1 1 0,1 0 0,0 0 0,0-1 0,-1 1 0,1 0-1,0 0 1,0-1 0,-1 1 0,1 0 0,0 0 0,-1 0-1,1 0 1,0-1 0,-1 1 0,1 0 0,0 0 0,-1 0 0,1 0-1,0 0 1,-1 0 0,1 0 0,0 0 0,-1 0 0,1 0 0,0 0-1,-1 0 1,1 0 0,0 0 0,-1 0 0,1 1 0,0-1-1,-1 0 1,1 0 0,0 0 0,-1 1 0,-13 14-82,11-8 80,0-1 0,1 1 1,1 0-1,-1-1 0,1 1 0,0 0 0,0 0 0,1 0 0,0 0 0,0 0 1,1 0-1,1 7 0,-2-13 6,1 0 0,-1-1 0,1 1 0,-1 0 0,1-1 0,0 1 0,-1 0 1,1-1-1,0 1 0,0-1 0,-1 0 0,1 1 0,0-1 0,0 1 0,0-1 0,-1 0 0,1 0 0,0 0 1,0 1-1,0-1 0,0 0 0,0 0 0,0 0 0,-1 0 0,1 0 0,0 0 0,0-1 0,0 1 1,0 0-1,0 0 0,-1-1 0,1 1 0,0 0 0,0-1 0,-1 1 0,2-1 0,27-18 107,-9-7-60,-1-1 1,-1 0-1,-2-2 1,0 1-1,-2-2 0,-2 0 1,0-1-1,8-37 1,-17 53-33,0-1-1,0 0 1,-2 1 0,0-1 0,-1-20 0,-5 19-44,-5 19-29,8 0 47,0 0 0,0 0 0,0 1 0,0-1 0,1 0 0,-1 1 0,1-1 0,0 1 0,-2 4 0,-9 44 546,1 1 1,4 0-1,1 1 0,2 92 0,5-139-518,0 0 0,0 0 0,1 0 0,-1 0 0,5 10 0,9 0 29,-15-16-43,1 1-1,0-1 1,-1 0 0,1 0-1,0 0 1,0 0-1,-1-1 1,1 1-1,0 0 1,0 0 0,-1 0-1,1-1 1,0 1-1,-1 0 1,1-1-1,0 1 1,-1 0-1,1-1 1,-1 1 0,1-1-1,-1 1 1,1-1-1,-1 1 1,1-1-1,-1 1 1,1-1 0,-1 0-1,0 1 1,1-2-1,2-2 10,-1-1 0,0 0 0,0 0 0,0 0 0,0 0 0,-1 0 0,0 0 0,0 0 0,-1 0 0,1-7 0,-2-62 40,-1 37-29,2 55 29,6 33 14,-5-48-64,-1 0 1,1 0-1,0 0 0,0 0 0,0 0 0,1 0 0,-1-1 0,1 1 1,0 0-1,-1-1 0,1 1 0,0-1 0,0 0 0,4 3 1,-4-4-3,0 0 0,1 0 0,-1 0 1,0-1-1,0 1 0,0-1 0,1 0 1,-1 1-1,0-1 0,0 0 0,1 0 1,-1-1-1,0 1 0,0 0 0,0-1 1,1 1-1,-1-1 0,0 0 0,0 0 1,0 0-1,0 0 0,0 0 0,0 0 0,3-3 1,2-1-14,1 0 1,-1 0 0,0-1 0,-1-1-1,1 1 1,-1-1 0,0 0-1,-1 0 1,0-1 0,0 1 0,-1-1-1,1 0 1,-2-1 0,1 1-1,-1-1 1,-1 1 0,1-1 0,-1 0-1,-1 0 1,0 0 0,0 0-1,-1-15 1,0 23 8,0 1 0,0 0 0,0 0 1,0-1-1,0 1 0,0 0 0,0-1 0,0 1 0,0 0 0,-1-1 0,1 1 0,0 0 0,0 0 0,0-1 1,0 1-1,0 0 0,-1-1 0,1 1 0,0 0 0,0 0 0,0 0 0,-1-1 0,1 1 0,0 0 0,0 0 1,-1 0-1,1-1 0,0 1 0,-1 0 0,1 0 0,0 0 0,0 0 0,-1 0 0,1 0 0,0 0 0,-1 0 1,1 0-1,0 0 0,-1 0 0,1 0 0,0 0 0,0 0 0,-1 0 0,1 0 0,0 0 0,-1 0 0,1 0 0,0 0 1,-1 0-1,1 0 0,0 1 0,0-1 0,-1 0 0,1 0 0,0 0 0,0 1 0,-1-1 0,1 0 0,0 0 1,0 1-1,0-1 0,-1 0 0,-12 17-65,7-1 121,1 1-1,0-1 0,1 1 0,1 0 0,1 0 0,-1 19 0,9-33 0,6-9-25,9-11 11,-2-1-171,31-27-353,-47 43 458,0-1 0,1 1-1,0 0 1,-1-1 0,1 2 0,0-1 0,0 0 0,0 1-1,0 0 1,0 0 0,0 0 0,5-1 0,-8 5 20,1-1 1,-1 0-1,0 1 1,0-1 0,0 1-1,-1-1 1,1 1-1,-1-1 1,1 1-1,-1 0 1,0-1 0,0 1-1,0 0 1,0-1-1,-1 4 1,2 5-4,0-3 62,0 1 1,1-1-1,1 1 1,-1-1 0,8 16-1,-10-23-43,1 0-1,-1 1 1,1-1-1,-1 0 1,1 0-1,0 0 1,-1 1-1,1-1 0,0 0 1,0 0-1,0 0 1,0 0-1,0 0 1,0-1-1,0 1 1,0 0-1,0 0 1,0-1-1,1 1 1,-1-1-1,0 1 1,0-1-1,1 1 1,-1-1-1,0 0 1,0 1-1,1-1 1,-1 0-1,0 0 0,1 0 1,-1 0-1,0 0 1,1-1-1,-1 1 1,0 0-1,1 0 1,-1-1-1,0 1 1,0-1-1,1 1 1,-1-1-1,0 0 1,0 1-1,0-1 1,0 0-1,0 0 1,0 0-1,0 0 1,1-1-1,3-4 34,0 1-1,0-1 1,-1-1-1,0 1 1,0-1-1,0 1 1,-1-1 0,0 0-1,-1 0 1,1 0-1,-1-1 1,1-7-1,0-5-16,0-1 0,-2 0 0,0-23 0,-1 41-13,-1 0 1,0 0-1,1 0 1,-1 0-1,0 1 1,0-1-1,-1 0 1,1 0-1,-1 1 1,-1-4-1,2 5-5,1 0 0,-1 1-1,1-1 1,-1 0 0,1 0-1,-1 0 1,0 1 0,1-1 0,-1 0-1,0 1 1,0-1 0,0 1 0,1-1-1,-1 1 1,0-1 0,0 1 0,0 0-1,0-1 1,0 1 0,0 0 0,0 0-1,0 0 1,0-1 0,0 1 0,0 0-1,0 0 1,0 0 0,0 1-1,0-1 1,0 0 0,0 0 0,0 0-1,0 1 1,1-1 0,-3 1 0,3 0-7,-1-1 0,1 0 0,-1 1 0,1-1 0,-1 1 0,1-1 0,-1 1 1,1-1-1,0 1 0,-1-1 0,1 1 0,0 0 0,-1-1 0,1 1 0,0-1 0,0 1 0,0 0 1,-1-1-1,1 1 0,0 0 0,0-1 0,0 1 0,0 0 0,0-1 0,0 1 0,0 0 1,0-1-1,1 1 0,-1 0 0,0-1 0,0 1 0,0-1 0,1 1 0,-1 0 0,0-1 0,1 1 1,-1-1-1,0 1 0,1-1 0,0 1 0,0 1 1,0-1 0,0 0 0,0 0-1,0 1 1,0-1 0,1 0 0,-1 0 0,0 0 0,1 0-1,-1-1 1,1 1 0,-1 0 0,1-1 0,-1 1 0,3 0-1,2 0-2,0-1-1,0 0 1,0 0-1,0-1 1,0 1-1,0-1 1,0 0-1,0-1 1,0 0-1,0 0 1,0 0-1,-1 0 1,1-1-1,-1 0 1,7-5-1,-6 3-1,-1 0 0,1-1 0,-1 1 0,0-1 0,-1 0 0,0-1 0,0 1 0,0-1 0,-1 1 0,0-1-1,0 0 1,2-9 0,-3 9-10,1-1 10,0 0 0,-1 0 0,0-1 0,-1 1-1,1-12 1,-3 20 2,1 0 0,0 0 0,0-1-1,0 1 1,-1 0 0,1 0 0,0 0-1,0 0 1,0 0 0,-1 0 0,1 0 0,0 0-1,0 0 1,-1 0 0,1 0 0,0 0-1,0 0 1,-1 0 0,1 0 0,0 0-1,0 0 1,-1 0 0,1 0 0,0 0-1,0 0 1,-1 0 0,1 0 0,0 1 0,0-1-1,0 0 1,-1 0 0,1 0 0,0 0-1,0 0 1,0 1 0,0-1 0,-1 0-1,1 0 1,0 0 0,0 1 0,0-1 0,0 0-1,0 0 1,0 1 0,0-1 0,0 0-1,-1 0 1,1 1 0,-10 11-3,6-3 23,0 1 0,1 0 0,1 0 0,-1 0-1,1 0 1,1 1 0,0-1 0,1 0 0,1 19-1,-1-23 10,1-1 0,0 1 0,0-1 0,0 0-1,1 0 1,0 0 0,0 0 0,0 0-1,4 6 1,-5-9-19,1 0 1,0 0-1,0 0 0,-1 0 1,1 0-1,0-1 0,1 1 0,-1 0 1,0-1-1,0 1 0,1-1 0,-1 0 1,1 0-1,-1 0 0,1 0 0,-1-1 1,1 1-1,-1 0 0,4-1 1,-2 1-63,0-1 1,1 1-1,-1-1 1,1 0 0,-1-1-1,0 1 1,1-1 0,-1 0-1,0 0 1,0 0 0,1 0-1,-1-1 1,0 0 0,0 0-1,4-3 1,-6 4-338,0-1 1,-1 0-1,1 1 1,0-1-1,-1 0 1,1 0-1,-1 0 1,0 0-1,0-1 1,0 1-1,1-4 1,0 2-1065,-1 0 0,-1-1 1,1 1-1,-1-1 0,1 1 0,-1-1 1,-1-6-1,-3-14-11652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0.538"/>
    </inkml:context>
    <inkml:brush xml:id="br0">
      <inkml:brushProperty name="width" value="0.025" units="cm"/>
      <inkml:brushProperty name="height" value="0.025" units="cm"/>
    </inkml:brush>
  </inkml:definitions>
  <inkml:trace contextRef="#ctx0" brushRef="#br0">20 6 19346,'-13'-1'2499,"6"-3"2017,25 4-4196,3 0-320,2 0-320,2 0-1185,-3 0-1602,-2 0-1858,0 0-4548</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0.913"/>
    </inkml:context>
    <inkml:brush xml:id="br0">
      <inkml:brushProperty name="width" value="0.025" units="cm"/>
      <inkml:brushProperty name="height" value="0.025" units="cm"/>
    </inkml:brush>
  </inkml:definitions>
  <inkml:trace contextRef="#ctx0" brushRef="#br0">31 0 18129,'0'0'3684,"-30"55"-2211,30-31-512,0 3-385,0-1-479,5 4-546,7-1-896,-1 4-769,1 2-1089,-3 3-2210,-1 2-2339</inkml:trace>
  <inkml:trace contextRef="#ctx0" brushRef="#br0" timeOffset="1">121 589 4228,'0'0'17392,"12"50"-15021,-9-49-1122,1-1-705,2 0-512,-4 0-1441,1-12-2851,-3-3-8584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4.697"/>
    </inkml:context>
    <inkml:brush xml:id="br0">
      <inkml:brushProperty name="width" value="0.025" units="cm"/>
      <inkml:brushProperty name="height" value="0.025" units="cm"/>
    </inkml:brush>
  </inkml:definitions>
  <inkml:trace contextRef="#ctx0" brushRef="#br0">0 38 12876,'0'0'9086,"9"6"-8718,-2-3-330,-1 1 0,1-1 0,0 0 0,-1 0 0,2-1 0,-1 0 0,0 0 0,0-1 0,0 0 0,1 0 0,-1 0 0,1-1 0,-1 0-1,0-1 1,1 0 0,-1 0 0,0 0 0,10-4 0,58-18-110,32-7-401,-35 22-6840,-77 16-5350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5.042"/>
    </inkml:context>
    <inkml:brush xml:id="br0">
      <inkml:brushProperty name="width" value="0.025" units="cm"/>
      <inkml:brushProperty name="height" value="0.025" units="cm"/>
    </inkml:brush>
  </inkml:definitions>
  <inkml:trace contextRef="#ctx0" brushRef="#br0">147 37 5765,'0'0'2307,"-83"33"-450,51-21-63,12 0 608,8-3-288,12-2-800,0-3-578,22-4 225,8 0-96,5 0-256,14-10-193,-1-3-256,7-4-128,-2 2 0,-3-1-640,-3 3-1602,-10-2-1602,-10 0-1217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5.414"/>
    </inkml:context>
    <inkml:brush xml:id="br0">
      <inkml:brushProperty name="width" value="0.025" units="cm"/>
      <inkml:brushProperty name="height" value="0.025" units="cm"/>
    </inkml:brush>
  </inkml:definitions>
  <inkml:trace contextRef="#ctx0" brushRef="#br0">0 1 12588,'0'0'6219,"11"2"-5247,-4-1-874,0 0 0,-1 1 0,1 0 0,-1 0-1,0 1 1,0-1 0,0 1 0,0 1 0,0-1 0,0 1 0,-1 0 0,0 0 0,0 0 0,0 1 0,0 0 0,-1 0 0,0 0 0,0 1 0,0-1 0,0 1 0,-1 0 0,4 10 0,-4-6 30,-1 1 0,0 0 0,-1 0 1,0 0-1,0 0 0,-1 0 0,-1 0 1,0 0-1,0-1 0,-1 1 0,0 0 1,-7 17-1,-3 4-417,-1 0 0,-29 49 0,25-55-2433,3-11-2750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7.640"/>
    </inkml:context>
    <inkml:brush xml:id="br0">
      <inkml:brushProperty name="width" value="0.025" units="cm"/>
      <inkml:brushProperty name="height" value="0.025" units="cm"/>
    </inkml:brush>
  </inkml:definitions>
  <inkml:trace contextRef="#ctx0" brushRef="#br0">50 53 8520,'0'0'5680,"-2"0"-1806,-11 11-2020,7 3-1658,0 0 0,1 0-1,0 0 1,2 1 0,-1-1 0,2 1-1,0 0 1,1 0 0,0 0 0,1 0-1,4 26 1,-4-40-181,0 0 1,0 0-1,1 0 0,-1 0 0,1 0 1,-1 0-1,0 0 0,1 0 1,-1 0-1,1 0 0,0 0 0,-1 0 1,1 0-1,0 0 0,0-1 1,-1 1-1,1 0 0,0-1 0,0 1 1,0 0-1,0-1 0,0 1 1,0-1-1,0 0 0,0 1 0,0-1 1,0 0-1,0 1 0,0-1 1,0 0-1,0 0 0,0 0 0,0 0 1,1 0-1,-1 0 0,0 0 0,0-1 1,0 1-1,0 0 0,0 0 1,2-2-1,2 1 45,-1-1 1,1 0 0,0 0-1,-1-1 1,1 1-1,-1-1 1,7-5-1,7-10 55,-1 0-1,-1 0 1,19-29-1,-27 37-52,-1-1 1,-1 0-1,0-1 1,-1 0-1,0 0 1,0 0-1,-1 0 1,2-16-1,-14 74 170,-8 53 238,15-89-440,1-1 1,0 1-1,0 0 1,1 0-1,0 0 0,0 0 1,6 17-1,-6-25-17,-1 0-1,1 0 1,0 0-1,0 0 1,0 0 0,0-1-1,0 1 1,0 0-1,0-1 1,0 1 0,1-1-1,-1 1 1,1-1-1,-1 1 1,1-1-1,0 0 1,-1 0 0,1 0-1,0 0 1,0 0-1,-1 0 1,1-1 0,0 1-1,0-1 1,0 1-1,0-1 1,0 1 0,0-1-1,0 0 1,0 0-1,0 0 1,0 0 0,0-1-1,0 1 1,0 0-1,0-1 1,0 0 0,2 0-1,2-1 37,-1-1 0,1 0 0,-1 0 0,1 0 0,-1-1 0,-1 1 0,1-1 0,0 0 0,-1-1-1,0 1 1,5-7 0,-3 2 26,0 0 0,-1 0 0,0-1-1,0 0 1,-1 0 0,0 0 0,-1 0-1,0-1 1,-1 1 0,0-1-1,0 0 1,-1 1 0,-1-1 0,-1-19-1,-3 24-20,-4 14-75,-3 14-28,9-15 54,1 0-1,0 0 0,0 0 0,0 0 1,1 0-1,0 0 0,1 0 0,1 13 1,-1-18 4,-1-1 1,1 1 0,0-1 0,-1 1-1,1-1 1,0 0 0,0 1-1,0-1 1,0 0 0,0 0 0,0 0-1,0 0 1,1 1 0,-1-2 0,0 1-1,1 0 1,1 1 0,0-1 13,0 0 1,0 0 0,0-1-1,0 1 1,0-1-1,0 1 1,0-1-1,0 0 1,0 0 0,0-1-1,6 0 1,1-2 5,0 0 1,0 0-1,0-1 1,-1-1-1,0 1 1,1-2-1,-2 1 1,1-1-1,-1 0 1,11-11-1,-3 2-10,-1 0 0,0-1 0,24-36 0,-36 48-5,0 0-1,-1 0 1,0 0 0,0 0-1,0-1 1,0 1-1,0-1 1,-1 0 0,0 1-1,1-10 1,-3 14 16,0 0 0,0-1 0,0 1 0,0 0 1,0 0-1,0 0 0,0 0 0,0 0 0,0 0 0,0 0 0,0 0 1,0 0-1,0 1 0,0-1 0,0 0 0,1 1 0,-1-1 1,0 0-1,-2 2 0,-5 4 38,1 0 0,-1 1 0,1 0-1,0 0 1,0 0 0,1 1 0,0 0 0,1 1 0,-1-1 0,2 1 0,-1 0-1,1 0 1,0 1 0,1-1 0,0 1 0,1-1 0,0 1 0,1 0 0,0 0-1,0 14 1,1-22-63,0 0 0,1 0 0,-1-1 0,1 1 0,-1-1 0,1 1 0,-1 0 0,1-1 0,0 1 0,0-1 0,0 1 0,0-1 0,0 0 0,0 1 0,0-1 0,1 0-1,-1 0 1,0 0 0,1 0 0,-1 0 0,2 1 0,2 0 5,-1 0-1,1-1 1,-1 1-1,1-1 0,-1 0 1,1 0-1,8 0 1,2-1-459,1 0 0,-1-1 0,0-1 0,17-3 0,12-9-3637,-15 1-1950,2-4-6322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8.496"/>
    </inkml:context>
    <inkml:brush xml:id="br0">
      <inkml:brushProperty name="width" value="0.025" units="cm"/>
      <inkml:brushProperty name="height" value="0.025" units="cm"/>
    </inkml:brush>
  </inkml:definitions>
  <inkml:trace contextRef="#ctx0" brushRef="#br0">30 27 5029,'-4'-9'7327,"3"7"-6918,1 1 0,-1 0 0,1 0 1,-1 0-1,1 0 0,-1 0 0,0 0 1,0 1-1,1-1 0,-1 0 0,0 0 1,0 0-1,0 1 0,0-1 0,0 0 0,0 1 1,0-1-1,0 1 0,0-1 0,0 1 1,-2-1-1,1 43 1139,1 18-688,-1-33-298,1 1 0,2 0-1,6 37 1,-7-63-550,0 0 0,1 0 0,-1 0 0,1 1 0,-1-1 0,1 0 0,0 0 0,0-1 0,0 1 0,0 0 0,0 0 0,0 0 0,0-1 0,1 1 0,-1 0 0,1-1 1,-1 1-1,1-1 0,0 0 0,2 2 0,-2-2-1,-1-1 0,1 0 0,0 1 0,0-1 0,0 0-1,0 0 1,0 0 0,0 0 0,0-1 0,-1 1 0,1 0 0,0-1 0,0 1 0,0-1 0,0 0 0,-1 1 0,4-3 0,6-4 20,-1 0 0,0-1 0,0 0 0,-1-1-1,10-11 1,1-4-2,-13 16 7,0-1 0,0 1 0,1 0 0,0 0 1,13-9-1,-20 17-14,-1 0 1,1 0-1,-1 0 0,1-1 1,-1 1-1,1 0 0,-1 0 1,1 0-1,0 0 1,-1 0-1,1 0 0,-1 0 1,1 0-1,-1 1 0,1-1 1,-1 0-1,1 0 1,-1 0-1,1 0 0,-1 1 1,1-1-1,-1 0 0,1 1 1,-1-1-1,1 0 1,-1 1-1,0-1 0,1 0 1,-1 1-1,0-1 0,1 1 1,-1-1-1,0 1 1,1-1-1,-1 1 0,0-1 1,0 1-1,0-1 0,1 1 1,-1-1-1,0 1 0,0-1 1,0 1-1,0-1 1,0 1-1,0 0 0,0-1 1,0 1-1,0-1 0,-1 1 1,3 38 299,-3-33-226,1 8-24,0-5-56,-1 0 0,1-1-1,1 1 1,0-1 0,0 1-1,0 0 1,1-1-1,5 13 1,-7-20-29,1 0 0,-1-1-1,1 1 1,-1-1 0,1 1-1,-1-1 1,1 1 0,0-1 0,-1 1-1,1-1 1,0 0 0,-1 1-1,1-1 1,0 0 0,0 1 0,-1-1-1,1 0 1,0 0 0,0 0-1,-1 0 1,1 0 0,0 0 0,0 0-1,0 0 1,-1 0 0,1 0-1,0 0 1,0 0 0,-1-1 0,1 1-1,0 0 1,0 0 0,-1-1 0,1 1-1,0-1 1,-1 1 0,1 0-1,-1-1 1,1 1 0,0-1 0,-1 0-1,1 1 1,-1-1 0,1 1-1,-1-1 1,0 0 0,1-1 0,28-36-2570,-26 32 1602,43-60-11831,-32 46 5995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7.987"/>
    </inkml:context>
    <inkml:brush xml:id="br0">
      <inkml:brushProperty name="width" value="0.025" units="cm"/>
      <inkml:brushProperty name="height" value="0.025" units="cm"/>
    </inkml:brush>
  </inkml:definitions>
  <inkml:trace contextRef="#ctx0" brushRef="#br0">112 6 11883,'0'0'8264,"-10"0"-7207,6-1-942,0 1 1,0 1-1,0-1 0,0 1 1,0-1-1,0 1 0,0 0 1,1 0-1,-1 1 0,0-1 1,0 1-1,1 0 1,-1 0-1,1 0 0,0 0 1,-1 1-1,1 0 0,0-1 1,1 1-1,-1 0 0,0 0 1,1 0-1,-1 1 0,1-1 1,0 1-1,0-1 0,1 1 1,-1 0-1,1-1 0,0 1 1,0 0-1,-2 8 0,3-10-71,-1 0-1,0 1 0,1-1 1,-1 0-1,1 1 0,0-1 0,0 1 1,0-1-1,0 1 0,0-1 1,1 0-1,-1 1 0,1-1 1,-1 1-1,1-1 0,0 0 0,0 0 1,0 1-1,0-1 0,0 0 1,1 0-1,-1 0 0,0 0 1,1 0-1,0-1 0,-1 1 1,4 2-1,-1-2-4,0 0-1,1-1 1,-1 1-1,0-1 1,0 0 0,1-1-1,-1 1 1,0-1 0,1 0-1,-1 0 1,1 0 0,-1 0-1,0-1 1,1 0 0,3-1-1,-3 1-13,0-1-1,0 0 1,-1 0-1,1-1 1,-1 0-1,0 1 0,1-1 1,-1 0-1,-1-1 1,1 1-1,0-1 1,-1 0-1,0 0 1,4-5-1,-5 6 11,0 0 0,0 0 0,0 0 0,0 0 0,-1-1 0,0 1 0,1 0 0,-1-1 0,0 1 0,-1-1 0,1 1 0,-1-1 0,1 1 0,-1-1 0,0 1 0,0-1 0,-1 1 0,1-1 0,-1 1 0,1-1 0,-3-5 0,1 7-15,0-1 0,0 1 0,0 0 0,-1 0 0,1 0 0,0 0 0,-1 0 0,1 1 0,-1-1 0,0 1 0,1-1 0,-1 1 0,0 0 0,0 0 0,0 1 0,0-1 0,0 0 0,-5 1-1,-24 3-2213,31-3 1744,0 1 0,0 0 1,-1-1-1,1 1 0,0 0 0,0-1 1,0 1-1,0 0 0,0 0 0,0 0 1,0 0-1,0 0 0,0 0 1,1 0-1,-1 0 0,0 1 0,1-1 1,-1 0-1,0 2 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8.839"/>
    </inkml:context>
    <inkml:brush xml:id="br0">
      <inkml:brushProperty name="width" value="0.025" units="cm"/>
      <inkml:brushProperty name="height" value="0.025" units="cm"/>
    </inkml:brush>
  </inkml:definitions>
  <inkml:trace contextRef="#ctx0" brushRef="#br0">108 56 6983,'0'0'12459,"-10"4"-10702,4-2-1560,0 0 0,1 1 0,-1-1 0,1 1 0,0 1 0,0-1 0,0 1 1,0 0-1,0 0 0,1 0 0,0 1 0,0-1 0,0 1 0,0 0 0,1 0 0,0 0 1,0 1-1,0-1 0,1 1 0,0 0 0,0 0 0,0 0 0,1 0 0,-1 0 0,1 8 1,1-13-183,0 0 1,0-1-1,0 1 1,0 0-1,0 0 1,0-1-1,0 1 1,0 0-1,0-1 1,1 1-1,-1 0 1,0-1-1,0 1 1,1-1-1,-1 1 1,1 0-1,-1-1 1,0 1-1,1-1 1,-1 1-1,1-1 1,-1 1-1,1-1 1,-1 1-1,1-1 1,0 0 0,-1 1-1,1-1 1,-1 0-1,2 1 1,25-3 339,-20-1-284,0 0-1,0 0 1,0 0-1,0-1 1,7-5-1,-2-1-38,0-1 0,0 0 0,-1-1 0,16-21 0,-23 27-13,1-1 0,-1 1-1,-1-1 1,1 0 0,-1 0 0,0-1-1,-1 1 1,0-1 0,0 1-1,0-1 1,0-12 0,-15 31 226,8 4-221,0 0 0,1 0 0,0 0 0,1 0 0,1 1 0,1-1 1,0 26-1,1-40-27,0 1 1,0-1 0,0 0-1,0 1 1,1-1 0,-1 0-1,0 0 1,1 1 0,-1-1-1,0 0 1,1 0 0,0 0-1,-1 0 1,1 1 0,0-1-1,-1 0 1,1 0 0,0 0-1,0 0 1,0 0 0,0-1-1,0 1 1,0 0 0,0 0-1,0-1 1,2 2 0,0-1-122,0 0 0,1 0 1,-1-1-1,0 1 1,1-1-1,-1 0 0,0 0 1,1 0-1,-1 0 1,5-1-1,38-11-3529,-13-4-3288,-15 3 65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9.417"/>
    </inkml:context>
    <inkml:brush xml:id="br0">
      <inkml:brushProperty name="width" value="0.025" units="cm"/>
      <inkml:brushProperty name="height" value="0.025" units="cm"/>
    </inkml:brush>
  </inkml:definitions>
  <inkml:trace contextRef="#ctx0" brushRef="#br0">20 115 10698,'0'0'1890,"0"-8"1265,-1-24-342,-5 80 2859,-2 10-4879,6-42-620,1-5 60,0 1 0,1-1 0,0 0 0,0 0 0,3 15 0,-2-25-205,-1 1 0,0 0-1,1 0 1,0-1 0,-1 1-1,1 0 1,0-1 0,0 1 0,0-1-1,0 1 1,0-1 0,0 1 0,0-1-1,1 0 1,-1 1 0,0-1-1,1 0 1,-1 0 0,1 0 0,-1 0-1,1 0 1,0-1 0,-1 1-1,1 0 1,0-1 0,-1 1 0,1-1-1,0 0 1,0 1 0,0-1-1,-1 0 1,1 0 0,0 0 0,0 0-1,0-1 1,-1 1 0,1 0-1,0-1 1,2 0 0,1-1 1,-1 1-1,1-1 1,0-1 0,-1 1-1,1-1 1,-1 1 0,0-1 0,0-1-1,0 1 1,0 0 0,-1-1-1,1 0 1,-1 0 0,0 0 0,0 0-1,0-1 1,-1 1 0,1-1-1,-1 1 1,0-1 0,2-10 0,1 0-5,-2 0 1,1-1-1,-2 0 1,0 0 0,-1-28-1,0 44-22,-1-1-1,0 0 1,0 1-1,0-1 0,0 0 1,0 1-1,0-1 1,0 0-1,0 1 1,0-1-1,0 0 1,0 0-1,0 1 0,0-1 1,0 1-1,-1-1 1,1 0-1,0 1 1,0-1-1,-1 0 0,1 1 1,-1-1-1,1 1 1,0-1-1,-1 1 1,1-1-1,-1 1 0,1-1 1,-1 1-1,0-1 1,1 1-1,-1 0 1,1-1-1,-1 1 1,0 0-1,1 0 0,-1-1 1,0 1-1,1 0 1,-1 0-1,0 0 1,0 0-1,0 0-1,0 1 0,0 0 0,0-1 0,0 1 0,0 0 1,0 0-1,1-1 0,-1 1 0,0 0 0,1 0 0,-1 0 0,0 0 0,1 0 0,-1 0 0,1 0 0,-1 0 1,1 0-1,0 0 0,-1 0 0,1 1 0,0-1 0,0 0 0,0 0 0,0 0 0,0 2 0,0 1 9,0 0 0,0 0 0,0-1 0,0 1 0,1 0 0,0 0 0,0-1 0,0 1 0,0 0 0,0-1 0,1 1 0,-1-1 0,4 5 0,-4-7-3,1 1 0,0-1 0,0 0 1,0 1-1,0-1 0,0 0 1,0 0-1,0 0 0,0-1 1,0 1-1,0 0 0,1-1 1,-1 1-1,0-1 0,0 0 0,1 0 1,-1 0-1,0 0 0,0 0 1,1 0-1,-1-1 0,0 1 1,0-1-1,4-1 0,1 0 6,-1-1 0,0-1 0,1 1 0,-1-1 0,-1 0 0,1 0 0,0 0 0,-1-1 0,0 0 0,0 0 0,-1 0 0,1-1-1,4-8 1,-3 7 2,-2-1-1,1 1 1,-1-1-1,0 0 1,-1 0-1,0 0 0,0 0 1,-1-1-1,0 1 1,2-15-1,-4 23-13,0 0 0,-1 0 0,1-1 0,0 1 0,0 0 0,0 0 0,0 0 0,0-1 0,-1 1 0,1 0-1,0 0 1,0 0 0,0-1 0,-1 1 0,1 0 0,0 0 0,0 0 0,0 0 0,-1 0 0,1 0 0,0 0 0,0-1 0,-1 1 0,1 0 0,0 0 0,0 0-1,-1 0 1,1 0 0,0 0 0,-1 0 0,1 0 0,0 0 0,0 0 0,-1 0 0,1 1 0,0-1 0,0 0 0,-1 0 0,1 0 0,0 0 0,0 0-1,0 0 1,-1 0 0,1 1 0,0-1 0,0 0 0,0 0 0,-1 0 0,1 1 0,0-1 0,0 0 0,0 0 0,0 0 0,0 1 0,-1-1 0,1 0-1,0 0 1,0 1 0,0-1 0,-13 13-65,3 2 181,1 1 1,-14 32-1,20-42-67,1 0 0,0 0 0,1 0 1,-1 0-1,1 0 0,1 1 0,-1-1 0,1 0 0,0 1 0,0-1 0,1 0 0,1 8 0,-1-12-59,0 1 0,1-1 0,-1 0 0,0 0 0,1 0 0,-1 0 0,1-1 0,-1 1 0,1 0-1,0 0 1,0-1 0,0 1 0,0-1 0,0 0 0,0 0 0,0 0 0,1 0 0,-1 0-1,0 0 1,0 0 0,1-1 0,-1 1 0,1-1 0,-1 0 0,4 1 0,68 0-1952,-62-2 1218,30-4-2731,0-9-2782</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0.460"/>
    </inkml:context>
    <inkml:brush xml:id="br0">
      <inkml:brushProperty name="width" value="0.025" units="cm"/>
      <inkml:brushProperty name="height" value="0.025" units="cm"/>
    </inkml:brush>
  </inkml:definitions>
  <inkml:trace contextRef="#ctx0" brushRef="#br0">6 119 12204,'0'0'13244,"-1"12"-12470,0-1-609,-1 3 75,1 0-1,0-1 1,1 1-1,1 0 0,3 17 1,-4-30-227,0 1 1,0-1 0,0 0-1,1 0 1,-1 0 0,1 0 0,-1 0-1,1 1 1,-1-1 0,1 0-1,-1 0 1,1 0 0,0 0-1,0-1 1,0 1 0,-1 0 0,1 0-1,0 0 1,0-1 0,0 1-1,0 0 1,0-1 0,0 1-1,1-1 1,-1 1 0,0-1-1,0 0 1,2 1 0,0-1 15,0 0 0,0-1 0,-1 1 0,1-1 0,0 0 0,0 1-1,-1-1 1,1-1 0,-1 1 0,1 0 0,4-3 0,6-6 85,0 0 1,-1 0-1,12-14 0,-23 23-109,34-38 77,-26 27-70,0 0 1,2 1-1,-1 0 1,1 1-1,1 0 1,0 1-1,15-10 1,-26 19-9,0-1 0,0 1 0,0 0 0,0-1 1,0 1-1,0 0 0,0-1 0,-1 1 0,1 0 1,0 0-1,0 0 0,0 0 0,0 0 0,0 0 1,0 0-1,0 0 0,0 0 0,0 0 0,0 1 0,0-1 1,0 0-1,0 1 0,0-1 0,-1 1 0,1-1 1,0 1-1,0-1 0,0 1 0,-1-1 0,1 1 1,0 0-1,-1-1 0,1 1 0,0 0 0,-1 0 1,1 0-1,-1-1 0,0 1 0,1 0 0,-1 0 1,1 0-1,-1 0 0,0 0 0,0 0 0,0 0 1,1 0-1,-1 0 0,0 1 0,1 60 307,-2-46-261,-3 93 24,4-109-78,0 0-1,1 0 1,-1 0-1,0-1 1,0 1-1,0 0 1,0 0-1,1 0 1,-1 0-1,0 0 1,0 0 0,0 0-1,1 0 1,-1 0-1,0 0 1,0 0-1,0 0 1,1 0-1,-1 0 1,0 0-1,0 0 1,0 0-1,1 0 1,-1 0-1,0 0 1,0 0-1,0 0 1,1 0-1,-1 0 1,0 0-1,0 1 1,0-1 0,0 0-1,1 0 1,-1 0-1,0 0 1,0 0-1,0 1 1,0-1-1,0 0 1,0 0-1,1 0 1,-1 0-1,0 1 1,0-1-1,0 0 1,0 0-1,0 0 1,0 1-1,0-1 1,0 0-1,0 0 1,0 0 0,0 1-1,0-1 1,0 0-1,0 0 1,0 1-1,0-1 1,0 0-1,0 0 1,9-10-210,39-77-4521,-42 71 2579,1 1 0,1 0-1,1 0 1,0 1 0,1 0 0,0 1 0,1 0 0,1 0-1,13-11 1,-32 31 12407,-4 6-3691,-15 25-1245,24-36-5223,0 1 0,0 0 1,0 0-1,1-1 0,0 1 1,-1 0-1,1 0 0,0 1 1,0-1-1,1 0 0,-1 0 1,1 0-1,-1 0 0,1 1 1,0-1-1,0 0 0,0 0 1,1 1-1,-1-1 0,1 0 1,0 0-1,0 0 0,0 0 1,3 6-1,-2-7-67,1 0 0,0 0 0,-1 0 0,1-1 0,0 1 1,0-1-1,0 0 0,0 0 0,0 0 0,0 0 0,0-1 0,0 1 0,0-1 0,0 0 0,1 1 0,-1-1 0,0-1 0,6 0 1,-2 0 34,1 0 1,-1 0-1,0-1 1,0 0-1,0-1 1,0 1-1,8-5 1,-7 1 9,1 1 0,-1-1 0,0 0 1,-1-1-1,0 0 0,8-9 0,-13 13-15,1 0 0,-1-1 0,1 0 0,-1 1 0,0-1 0,0 0 0,-1 0 0,1 0 0,-1 0 0,0 0 0,0-1-1,0 1 1,-1 0 0,0-1 0,1 1 0,-2-8 0,0 10-31,0-1-1,0 1 0,0 0 0,0 0 1,-1 0-1,1 0 0,-1 0 0,1 0 1,-1 1-1,0-1 0,0 1 1,0-1-1,0 1 0,0-1 0,0 1 1,0 0-1,0 0 0,0 0 1,0 0-1,-1 0 0,1 1 0,0-1 1,-1 1-1,1-1 0,-1 1 0,-4 0 1,-65-2-71,71 1-42,0 1 0,0 0 0,0 0 0,0 0 0,-1 0-1,1 0 1,0 0 0,0 1 0,0-1 0,0 0 0,0 0 0,0 1 0,0-1 0,0 1-1,0-1 1,0 1 0,0-1 0,0 1 0,0 0 0,1-1 0,-1 1 0,0 0 0,0 0 0,1-1-1,-1 1 1,0 0 0,1 0 0,-1 0 0,1 0 0,-1 0 0,1 0 0,-1 0 0,1 0-1,0 0 1,-1 0 0,1 0 0,0 0 0,0 2 0,0-2-103,0-1 1,1 0 0,-1 1-1,0-1 1,0 0-1,1 1 1,-1-1 0,0 0-1,1 1 1,-1-1-1,0 0 1,1 0-1,-1 1 1,1-1 0,-1 0-1,0 0 1,1 0-1,-1 0 1,1 1-1,-1-1 1,0 0 0,1 0-1,-1 0 1,1 0-1,-1 0 1,1 0 0,-1 0-1,0 0 1,1 0-1,-1 0 1,1-1-1,2 1-1204,12 0-6158</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1.488"/>
    </inkml:context>
    <inkml:brush xml:id="br0">
      <inkml:brushProperty name="width" value="0.025" units="cm"/>
      <inkml:brushProperty name="height" value="0.025" units="cm"/>
    </inkml:brush>
  </inkml:definitions>
  <inkml:trace contextRef="#ctx0" brushRef="#br0">103 318 10282,'1'-17'4167,"-1"10"-2591,1-1 0,-1 0 0,-1 0 0,-2-15 0,3 22-1500,0 0 1,-1-1-1,1 1 1,-1 0-1,1-1 1,-1 1 0,0 0-1,1 0 1,-1 0-1,0-1 1,0 1-1,0 0 1,0 0-1,0 0 1,0 0-1,0 1 1,0-1-1,0 0 1,0 0-1,0 1 1,-1-1-1,1 0 1,0 1-1,-1-1 1,1 1-1,0 0 1,-1-1-1,1 1 1,0 0-1,-1 0 1,1 0-1,0 0 1,-3 0-1,1 1-62,1 1-1,-1-1 0,0 0 1,1 1-1,-1-1 0,1 1 1,0 0-1,0 0 1,-1 0-1,1 0 0,0 0 1,1 0-1,-1 1 0,0-1 1,1 1-1,-1-1 0,1 1 1,0-1-1,0 1 1,0 0-1,-1 4 0,-3 6-2,1 1-1,0 0 1,-2 15 0,6-24-4,-3 48 74,3-52-78,0 0-1,0 0 1,0 0 0,0 0-1,0 0 1,1 0 0,-1-1-1,0 1 1,0 0 0,1 0-1,-1 0 1,0 0 0,1-1-1,-1 1 1,1 0 0,-1 0-1,1-1 1,-1 1 0,1 0-1,-1-1 1,1 1 0,0-1-1,-1 1 1,1-1 0,0 1-1,0-1 1,-1 1 0,1-1-1,0 0 1,0 1 0,0-1-1,0 0 1,-1 0 0,1 1-1,0-1 1,0 0 0,0 0-1,0 0 1,0 0 0,0 0-1,-1 0 1,1 0 0,0-1-1,0 1 1,0 0 0,0 0-1,0-1 1,-1 1 0,1-1-1,0 1 1,0 0-1,0-2 1,4-1 19,0-1-1,0 1 0,0-1 1,-1 0-1,0-1 1,0 1-1,0-1 1,0 0-1,-1 0 1,0 0-1,3-6 1,30-68 162,-31 68-177,6-17 38,-1 0 1,-1 0 0,-1-1 0,-1 0-1,-2 0 1,3-59 0,-8 88-43,0 0 0,0-1 0,0 1 0,0 0 0,1 0 0,-1-1 0,0 1 0,0 0 0,0 0 0,0-1 0,0 1 0,0 0 0,0 0 0,0-1 0,0 1 0,0 0 1,0 0-1,0-1 0,0 1 0,0 0 0,0 0 0,0-1 0,0 1 0,0 0 0,0 0 0,0-1 0,-1 1 0,1 0 0,0 0 0,0-1 0,0 1 0,0 0 0,-1 0 0,1 0 0,0-1 0,0 1 0,0 0 0,-1 0 0,1 0 0,0 0 0,0 0 0,-1 0 1,1-1-1,0 1 0,0 0 0,-1 0 0,1 0 0,0 0 0,0 0 0,-1 0 0,1 0 0,0 0 0,0 0 0,-1 0 0,1 0 0,0 0 0,-1 0 0,-8 16 109,2 20-72,2 1-1,2 0 1,1 0 0,5 65 0,-1-60-20,-2-37-19,0 1 0,1-1-1,0 1 1,0 0 0,1-1 0,-1 0 0,1 1-1,0-1 1,1 0 0,-1 0 0,1 0 0,4 5-1,-6-9-75,0 1-1,0-1 0,0 0 1,1 0-1,-1 0 1,1 0-1,-1 0 0,1 0 1,-1 0-1,1 0 0,0-1 1,-1 1-1,1 0 1,0-1-1,-1 0 0,1 1 1,0-1-1,0 0 1,-1 0-1,1 0 0,0 0 1,0 0-1,-1 0 0,1-1 1,0 1-1,0-1 1,-1 1-1,1-1 0,0 0 1,-1 1-1,1-1 0,-1 0 1,1 0-1,-1 0 1,1 0-1,-1 0 0,0 0 1,1-1-1,-1 1 1,0 0-1,1-3 0,2 0-733,0 0-1,-1-1 0,1 1 1,-1-1-1,0 0 0,-1 0 1,1 0-1,2-8 0,4-16-5484</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2.253"/>
    </inkml:context>
    <inkml:brush xml:id="br0">
      <inkml:brushProperty name="width" value="0.025" units="cm"/>
      <inkml:brushProperty name="height" value="0.025" units="cm"/>
    </inkml:brush>
  </inkml:definitions>
  <inkml:trace contextRef="#ctx0" brushRef="#br0">1 138 9321,'0'0'1649,"0"8"166,-1 4-977,3 29 2307,-2-40-3039,0 0 0,1-1-1,-1 1 1,1 0 0,-1-1 0,0 1 0,1-1 0,-1 1 0,1 0 0,-1-1-1,1 1 1,-1-1 0,1 1 0,0-1 0,-1 0 0,1 1 0,0-1-1,-1 0 1,1 1 0,0-1 0,-1 0 0,1 0 0,0 1 0,0-1-1,-1 0 1,1 0 0,0 0 0,0 0 0,-1 0 0,1 0 0,0 0 0,0-1-1,-1 1 1,1 0 0,1-1 0,28-10 1667,-18 2-1281,-1-1 0,1-1 1,-2 1-1,18-23 0,-24 27-378,1 0-1,-1-1 1,0 1-1,-1-1 0,1 0 1,-1 1-1,-1-1 1,0-1-1,1 1 0,-2 0 1,2-14-1,-3 20-102,0 0 0,1 0 0,-2 0-1,1 1 1,0-1 0,0 0 0,0 0 0,0 0 0,0 1-1,-1-1 1,1 0 0,0 0 0,0 1 0,-1-1 0,1 0 0,-1 1-1,1-1 1,-1 0 0,1 1 0,-1-1 0,1 0 0,-1 1-1,0-1 1,1 1 0,-1-1 0,0 1 0,1 0 0,-1-1-1,0 1 1,1 0 0,-1-1 0,0 1 0,0 0 0,0 0-1,1 0 1,-1-1 0,0 1 0,0 0 0,0 0 0,1 0 0,-1 1-1,0-1 1,0 0 0,0 0 0,1 0 0,-2 1 0,-1 0 0,0-1 0,-1 2 1,1-1-1,0 0 1,0 0-1,0 1 1,1 0-1,-1 0 0,0-1 1,-3 5-1,-3 5 25,1 1 0,0 0-1,1 1 1,0 0-1,1 0 1,1 0-1,0 1 1,0 0 0,2 0-1,0 0 1,0 0-1,1 1 1,1-1 0,0 18-1,1-31-50,0 0 1,0 0-1,0 0 0,0 0 0,0 0 1,0 0-1,0 0 0,1 0 0,-1 0 0,0 0 1,0 0-1,1 0 0,-1 0 0,1 0 0,-1 0 1,1 0-1,-1 0 0,1 0 0,-1-1 1,1 1-1,0 0 0,-1 0 0,1-1 0,0 1 1,0 0-1,0-1 0,0 1 0,-1-1 1,1 1-1,0-1 0,0 1 0,0-1 0,0 0 1,0 1-1,0-1 0,0 0 0,0 0 1,0 0-1,0 0 0,0 0 0,0 0 0,0 0 1,0 0-1,0 0 0,0-1 0,0 1 1,2-1-1,2 0-230,0-1 0,-1 0-1,1 0 1,-1 0 0,0 0 0,1-1 0,-1 1 0,0-1 0,3-4 0,5-5-1527,0-2 0,-1 0 0,-1 0 0,0-1 0,-1 0 0,-1-1 0,11-26 0,6-25-189,-11 29 4341,-16 55 5022,4 22-5005,0-2-1557,-7 73 1674,0 85 145,6-192-2641,-1-1 0,0 1 0,1-1 0,-1 1 0,1-1 0,-1 1 0,1-1 0,0 1 0,0-1 0,3 4-1,4-4 229,0-18-70,1-22-106,8-78-1,-14 83-67,1 1-1,1 0 0,18-56 1,-21 86-6,-1-1 1,0 0-1,1 1 1,0-1 0,-1 0-1,1 1 1,0 0 0,0-1-1,0 1 1,1 0-1,-1 0 1,0 1 0,1-1-1,-1 0 1,1 1 0,0-1-1,0 1 1,4-2-1,-5 3 3,-1-1-1,1 1 0,0 0 0,-1 0 0,1-1 0,0 1 0,0 0 0,-1 1 1,1-1-1,0 0 0,0 0 0,-1 1 0,1-1 0,0 1 0,-1-1 0,1 1 0,-1 0 1,1 0-1,-1 0 0,1 0 0,-1 0 0,0 0 0,1 0 0,-1 0 0,0 0 0,0 1 1,0-1-1,0 0 0,0 1 0,0-1 0,0 1 0,0-1 0,1 4 0,0 1 74,-1 1 0,0-1 0,0 1 0,0-1-1,-1 1 1,1 0 0,-2-1 0,1 1-1,-1 0 1,0-1 0,0 1 0,-1-1-1,0 1 1,0-1 0,0 0 0,-1 0 0,-6 11-1,6-12-11,1 0 1,-1 0-1,0-1 0,0 1 0,-1-1 0,1 0 1,-1 0-1,0 0 0,0 0 0,-1 0 0,1-1 0,-1 0 1,1 0-1,-1 0 0,0-1 0,0 1 0,0-1 1,0-1-1,-1 1 0,1-1 0,-9 2 0,12-3-120,0 0-1,1-1 1,-1 1-1,0-1 1,0 1-1,1-1 0,-1 1 1,1-1-1,-1 0 1,0 0-1,1 0 1,-1 0-1,1 0 1,0 0-1,-1 0 1,1-1-1,0 1 1,0 0-1,-1-1 0,1 1 1,0-1-1,1 1 1,-1-1-1,0 0 1,0 1-1,1-1 1,-1 0-1,1 1 1,-1-1-1,1 0 1,0 0-1,0 1 1,0-1-1,0-3 0,-1 2-441,1-1-1,0 0 1,0 0-1,1 0 1,-1 0-1,1 0 1,0 1-1,0-1 1,0 0-1,0 0 1,1 1-1,-1-1 1,1 1-1,0 0 1,4-6-1,32-20-8321,-17 17 2834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3.441"/>
    </inkml:context>
    <inkml:brush xml:id="br0">
      <inkml:brushProperty name="width" value="0.025" units="cm"/>
      <inkml:brushProperty name="height" value="0.025" units="cm"/>
    </inkml:brush>
  </inkml:definitions>
  <inkml:trace contextRef="#ctx0" brushRef="#br0">1 322 8712,'0'0'8536,"9"1"-6518,32 5-96,-38-6-1779,0-1 0,-1 1 0,1 0 0,0-1 0,0 1 0,-1-1 0,1 0 0,0 0 0,-1 0 0,1 0 0,-1 0 0,1-1 0,-1 1 0,1-1 0,-1 0 0,0 1 0,0-1 0,0 0 0,0 0 1,0-1-1,-1 1 0,1 0 0,0-1 0,-1 1 0,0 0 0,1-1 0,0-3 0,0 2-49,0 0 0,-1-1 0,1 1 0,-1 0 0,0-1 0,0 1 0,0-1 0,-1 1 0,1-1 0,-1 1 0,0-1 0,-1 1 0,1-1 0,-1 1 0,-1-5 0,2 8-81,-1 0 0,1 0-1,0 1 1,-1-1 0,1 0 0,-1 1-1,1-1 1,-1 0 0,1 1 0,-1-1-1,1 1 1,-1-1 0,0 1-1,1-1 1,-1 1 0,0-1 0,0 1-1,1 0 1,-1-1 0,0 1 0,0 0-1,1 0 1,-1-1 0,0 1-1,0 0 1,0 0 0,0 0 0,1 0-1,-1 0 1,0 0 0,0 0-1,0 0 1,1 1 0,-1-1 0,0 0-1,0 0 1,0 1 0,1-1 0,-1 1-1,0-1 1,0 1 0,-2 0-16,1 1 1,0-1-1,0 1 1,0-1-1,0 1 1,0 0-1,1 0 1,-1 0-1,0 0 1,1 0-1,-1 0 1,0 3-1,-2 8 13,1-1 0,0 1 0,1 0 0,1 0 0,0 0 0,1 0 0,2 25 0,-2-36 0,0-1 1,1 0-1,-1 1 0,0-1 1,0 0-1,1 0 0,-1 1 1,1-1-1,-1 0 0,1 0 0,-1 0 1,1 0-1,0 0 0,-1 1 1,1-1-1,0 0 0,0-1 1,0 1-1,0 0 0,0 0 0,0 0 1,0 0-1,0-1 0,0 1 1,0 0-1,1-1 0,-1 1 1,0-1-1,0 0 0,0 1 0,1-1 1,-1 0-1,0 0 0,1 0 1,-1 0-1,0 0 0,1 0 1,-1 0-1,0 0 0,0 0 0,1-1 1,-1 1-1,0 0 0,0-1 1,2 0-1,4-1 7,-1-1 1,0 1-1,1-1 1,-1 0 0,0-1-1,0 0 1,6-5-1,23-26-43,-26 25-100,1 0 1,0 0-1,0 1 1,1 1-1,12-9 1,-22 17 119,-1 0 1,0 0 0,1-1-1,-1 1 1,1 0-1,-1 0 1,1-1 0,-1 1-1,1 0 1,-1 0 0,1 0-1,-1 0 1,0 0 0,1 0-1,-1 0 1,1 0-1,-1 0 1,1 0 0,-1 0-1,1 0 1,-1 0 0,1 0-1,-1 0 1,1 1-1,-1-1 1,1 0 0,-1 0-1,0 1 1,1-1 0,-1 0-1,1 0 1,-1 1 0,0-1-1,1 0 1,-1 1-1,0-1 1,1 1 0,-1-1-1,0 0 1,0 1 0,1-1-1,-1 1 1,0-1 0,0 1-1,0-1 1,0 1-1,1 0 1,2 34 72,-3-33-237,-1 1 0,1 0 0,0 0 0,0-1 0,1 1 1,-1 0-1,0 0 0,1-1 0,0 1 0,-1 0 0,1-1 0,0 1 0,0-1 0,1 1 0,1 3 0,-2-6-38,0 0 0,1 0-1,-1 0 1,0 0 0,0 0-1,0 0 1,0 0 0,0 0 0,0 0-1,0 0 1,1-1 0,-1 1-1,0 0 1,0-1 0,0 1 0,0-1-1,0 1 1,0-1 0,0 0-1,-1 1 1,1-1 0,0 0-1,0 0 1,0 1 0,1-3 0,25-29-2177,-17 19 1169,7-5-176,50-52-4315,-43 49 7510,2 4 5633,-28 27-4344,-10 11-2804,11-20-91,-21 43 963,21-42-1041,0 0 1,0 0 0,0 1 0,0-1-1,1 0 1,-1 1 0,1-1 0,-1 1-1,1-1 1,0 1 0,0-1 0,0 1-1,0-1 1,1 0 0,-1 1 0,1-1-1,0 4 1,0-6-106,-1 0 0,1 1 0,0-1 0,-1 0 0,1 1 0,-1-1 0,1 0 0,0 0 0,-1 0 0,1 0 1,0 0-1,-1 0 0,1 0 0,0 0 0,-1 0 0,1 0 0,0 0 0,-1 0 0,1 0 0,-1 0 0,1 0 0,0-1 0,-1 1 0,1 0 0,-1-1 0,1 1 0,0 0 0,-1-1 0,1 1 0,-1-1 0,1 0 0,17-13 71,-2-2-76,0-2 1,-2 1-1,0-2 0,-1 0 0,-1-1 0,-1 0 1,-1 0-1,-1-1 0,0-1 0,9-39 1,-18 51 330,-6 12-22,-6 15 86,4-1-178,2 0 1,0 1 0,1 0-1,0 0 1,1 0 0,1 0-1,1 1 1,1-1 0,0 1-1,2 24 1,0-41-218,-1 0-1,0 0 1,0 0 0,1 0-1,-1 0 1,1 0 0,-1 0-1,1 0 1,0 0 0,-1 0-1,1 0 1,0 0 0,-1 0-1,1 0 1,0 0 0,0-1-1,0 1 1,0 0 0,0-1-1,0 1 1,0-1 0,0 1-1,0-1 1,0 1 0,0-1-1,0 0 1,1 0 0,-1 1-1,0-1 1,0 0 0,0 0-1,0 0 1,0 0 0,1 0-1,-1 0 1,0-1 0,0 1-1,2-1 1,2 0 7,-1 0 0,1 0-1,-1-1 1,1 1 0,-1-1 0,0 0 0,1 0 0,4-5-1,2-2-45,0-1-1,-1 0 1,0-1 0,11-17-1,-17 22 1,0 0 1,0 0-1,-1 0 1,0 0-1,0-1 1,-1 1-1,1-1 0,-1 0 1,-1 0-1,1 1 1,-1-10-1,-13 26 98,-3 10 8,12-15-59,-23 45 125,24-48-97,1 1 0,0 0-1,0 0 1,0 0-1,0 0 1,0 1-1,1-1 1,-1 0-1,1 0 1,0 0 0,0 1-1,0-1 1,1 0-1,0 5 1,0-8-41,-1 1 0,1-1 1,-1 0-1,1 1 1,0-1-1,-1 0 0,1 1 1,0-1-1,0 0 0,-1 0 1,1 0-1,0 0 0,0 1 1,-1-1-1,1 0 1,0 0-1,0-1 0,-1 1 1,1 0-1,0 0 0,-1 0 1,1 0-1,0-1 0,0 1 1,0-1-1,20-7 59,20-21-9,-36 24-112,0 0-1,0 1 1,1 0 0,-1 0-1,1 1 1,0-1-1,0 1 1,1 0 0,-1 1-1,0-1 1,1 1-1,0 1 1,7-2 0,-13 4 61,1-1 0,0 1 1,-1 0-1,1-1 0,-1 1 1,1 0-1,-1 0 1,0 0-1,1 0 0,-1 0 1,0 1-1,0-1 1,1 0-1,-1 1 0,0-1 1,0 0-1,-1 1 1,1-1-1,0 1 0,0-1 1,-1 1-1,1 0 0,-1-1 1,1 1-1,-1 0 1,0-1-1,0 1 0,0 3 1,1-2 38,0 1 1,-1-1 0,1 0 0,1 0-1,-1 0 1,0 0 0,1 0 0,3 5-1,-4-7-34,0-1 0,0 1 0,0 0 0,0-1 0,0 1 0,0-1 0,0 0 1,0 1-1,0-1 0,0 0 0,0 1 0,1-1 0,-1 0 0,0 0 0,0 0 0,0 0 0,1 0 0,-1 0 0,0-1 0,0 1 0,0 0 0,0-1 0,0 1 0,1 0 0,-1-1 0,0 0 0,0 1 0,0-1 0,0 1 0,1-2 0,12-8-23,0 1 0,-1-2 0,23-22-1,-23 20-163,1 1-1,1 0 0,16-11 1,-30 22 180,-1 1 1,0-1 0,1 1 0,-1 0 0,1-1 0,-1 1-1,1 0 1,-1-1 0,1 1 0,-1 0 0,1-1 0,-1 1-1,1 0 1,-1 0 0,1 0 0,0-1 0,-1 1 0,1 0-1,-1 0 1,1 0 0,-1 0 0,1 0 0,0 0 0,-1 0-1,1 0 1,-1 1 0,1-1 0,0 0 0,-1 0 0,1 0-1,-1 1 1,1-1 0,-1 0 0,1 0 0,-1 1 0,1-1 0,-1 0-1,1 1 1,-1-1 0,0 1 0,1-1 0,-1 1 0,0-1-1,1 1 1,-1-1 0,0 1 0,1-1 0,-1 1 0,0-1-1,0 2 1,1 34 520,-2-22-524,3-14-633,0 0-1,0 0 0,0-1 1,0 1-1,0-1 0,0 1 1,0-1-1,-1 0 0,1 1 1,0-1-1,0 0 0,2-2 1,9-7-4197,1-1-1702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3.892"/>
    </inkml:context>
    <inkml:brush xml:id="br0">
      <inkml:brushProperty name="width" value="0.025" units="cm"/>
      <inkml:brushProperty name="height" value="0.025" units="cm"/>
    </inkml:brush>
  </inkml:definitions>
  <inkml:trace contextRef="#ctx0" brushRef="#br0">41 89 8200,'1'-3'15665,"-8"10"-12466,-9 19-3699,13-16 742,0-3 14,0 0-1,1 0 0,-1 0 0,2 1 0,-1-1 0,0 13 0,3-20-242,-1 1-1,0-1 1,1 1-1,-1-1 1,1 0-1,-1 1 1,1-1-1,-1 0 1,1 1-1,0-1 1,-1 0-1,1 0 1,-1 0-1,1 0 1,-1 0-1,1 1 1,0-1-1,-1 0 1,1 0-1,-1 0 1,1 0-1,0-1 1,-1 1-1,1 0 1,-1 0-1,1 0 1,-1 0-1,1-1 1,0 1-1,-1 0 1,1 0-1,0-1 1,21-8 119,-4-2-118,0-1 0,-1 0 0,0-2-1,-1 0 1,0 0 0,-1-2 0,-1 0 0,-1 0 0,18-30 0,-30 46 10,-1 0 0,0 0-1,1-1 1,-1 1 0,0-1 0,0 1 0,0 0 0,1-1 0,-1 1 0,0 0 0,0-1 0,0 1 0,0-1-1,0 1 1,0 0 0,1-1 0,-1 1 0,0-1 0,0 1 0,0-1 0,-1 1 0,1 0 0,0-1 0,0 1 0,0-1-1,0 1 1,0 0 0,0-1 0,-1 1 0,1-1 0,0 1 0,0 0 0,-1-1 0,-13 2 254,-18 13-222,22-7-9,0-1 0,0 2-1,1-1 1,0 1-1,0 1 1,1-1 0,0 2-1,1-1 1,0 1-1,-6 11 1,13-19-46,0-1 0,0 1 0,1-1 0,-1 0 0,0 1 0,1-1 0,-1 0 0,1 1 0,0-1 0,-1 0 0,1 0 0,0 0 0,0 1 0,0-1 0,0 0 0,0 0 0,0 0 0,0-1 0,0 1 0,0 0 0,0 0 0,3 1 0,-2-1-169,0 0 0,0 1-1,0 0 1,0 0 0,0-1-1,0 1 1,-1 0 0,1 0 0,-1 0-1,1 1 1,-1-1 0,0 0-1,1 3 1,-1-4-383,-1 5 57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5.041"/>
    </inkml:context>
    <inkml:brush xml:id="br0">
      <inkml:brushProperty name="width" value="0.025" units="cm"/>
      <inkml:brushProperty name="height" value="0.025" units="cm"/>
    </inkml:brush>
  </inkml:definitions>
  <inkml:trace contextRef="#ctx0" brushRef="#br0">139 132 12364,'0'0'1825,"-10"2"1042,1-1-2244,0 1 0,1 0 0,-1 0 0,0 1 0,1 1 0,0-1 0,-11 7 0,16-8-490,-1 0-1,1 0 0,0 1 0,-1-1 0,1 1 0,0 0 0,1 0 1,-1 0-1,0 0 0,1 0 0,0 0 0,0 1 0,0-1 0,0 1 1,0 0-1,1-1 0,-1 1 0,1 0 0,0 0 0,0 0 0,1 0 1,-1 4-1,1-8-114,0 1 0,0-1 0,1 1 0,-1-1 0,0 1 0,0-1 0,0 1 0,1-1 0,-1 0 0,0 1 0,0-1 0,1 1 0,-1-1 0,0 0 0,1 1 0,-1-1 0,1 0 0,-1 0 0,0 1 0,1-1 0,-1 0 0,1 0 0,-1 0 0,0 1 0,1-1 0,-1 0 0,1 0 0,-1 0 0,1 0 0,-1 0 0,1 0 0,-1 0 0,1 0 0,-1 0 0,1 0 0,-1 0 0,1 0 0,-1 0 0,1-1 0,-1 1 0,0 0 0,1 0 0,-1 0 0,1-1 0,-1 1 0,1 0 0,23-12 460,-11 2-344,0-1 0,-1 0 1,17-20-1,-25 27-120,0-1 0,-1 0 0,1 0-1,-1 0 1,0 0 0,0 0 0,-1-1 0,1 0 0,-1 1 0,-1-1-1,1 0 1,-1 0 0,1-6 0,-3 12-13,0 0 0,0 0 0,0 0 1,0 1-1,0-1 0,0 0 0,0 0 0,0 1 0,0-1 0,0 1 0,0-1 0,0 1 1,0-1-1,0 1 0,1-1 0,-1 1 0,0 0 0,-1 1 0,-2 3 32,-1 0 0,1 1 0,1 0 0,-1 0 0,1 0 0,0 0 0,0 0 0,1 1 0,0-1 0,0 1-1,0 0 1,1 0 0,0 0 0,0-1 0,1 1 0,0 0 0,1 9 0,-1-15-15,1 0 0,-1 0 0,0 0 0,1 0 0,-1 0 0,1-1 0,-1 1-1,1 0 1,0 0 0,-1-1 0,1 1 0,0 0 0,-1-1 0,1 1 0,0 0 0,0-1 0,0 1 0,-1-1 0,1 0 0,0 1 0,0-1 0,0 0 0,0 1 0,0-1-1,0 0 1,0 0 0,0 0 0,0 0 0,0 0 0,0 0 0,0 0 0,0 0 0,0 0 0,1-1 0,2 1 37,0-1 1,0 0 0,0 0-1,-1 0 1,1-1 0,0 1-1,5-4 1,11-10 40,0-1 1,-1-1-1,-1-1 0,28-36 0,-26 30-23,1 1 0,33-29-1,-54 52-73,1-1 0,-1 1 0,1-1 0,-1 1 0,0 0 0,1-1 0,-1 1 0,1 0 0,-1-1 0,1 1 0,0 0 0,-1-1 0,1 1 0,-1 0 0,1 0 0,0 0 0,-1 0 0,1 0 0,-1 0 0,1 0 0,0 0 0,-1 0 0,1 0 0,-1 0 0,1 0 0,0 0 0,-1 0 0,1 0 0,-1 1 0,1-1 0,7 19-72,-7 39-71,-2-43 131,1 84 93,0-99-80,0 0 1,0 0-1,0 0 1,0 1-1,0-1 1,0 0-1,0 0 1,0 0-1,0 0 1,0 0-1,0 1 1,0-1-1,0 0 1,0 0-1,0 0 1,0 0-1,1 1 1,-1-1-1,0 0 1,0 0-1,0 0 0,0 0 1,0 0-1,0 1 1,0-1-1,0 0 1,1 0-1,-1 0 1,0 0-1,0 0 1,0 0-1,0 0 1,0 0-1,1 0 1,-1 0-1,0 0 1,0 1-1,0-1 1,0 0-1,1 0 1,-1 0-1,0 0 1,0 0-1,0 0 1,0 0-1,1 0 1,-1-1-1,0 1 1,0 0-1,0 0 1,1 0-1,11-7 58,8-13 40,6-13-61,-16 20-46,-1 1 1,2-1 0,0 2 0,0 0-1,1 0 1,19-13 0,-30 23 21,-1 0 1,1 1-1,0-1 0,-1 1 0,1-1 1,0 0-1,-1 1 0,1-1 1,0 1-1,0 0 0,-1-1 1,1 1-1,0 0 0,0 0 0,0-1 1,0 1-1,0 0 0,-1 0 1,1 0-1,0 0 0,0 0 1,0 0-1,0 0 0,0 0 0,0 0 1,-1 1-1,1-1 0,0 0 1,0 0-1,0 1 0,-1-1 1,1 1-1,0-1 0,0 1 0,-1-1 1,1 1-1,0-1 0,-1 1 1,1-1-1,0 1 0,-1 0 1,1 0-1,-1-1 0,1 1 1,-1 0-1,0 0 0,1 1 0,1 4 109,-1 0 0,-1 0 0,1 1 0,-1-1 0,-1 11 0,0-3-638,2-23-12702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6.285"/>
    </inkml:context>
    <inkml:brush xml:id="br0">
      <inkml:brushProperty name="width" value="0.025" units="cm"/>
      <inkml:brushProperty name="height" value="0.025" units="cm"/>
    </inkml:brush>
  </inkml:definitions>
  <inkml:trace contextRef="#ctx0" brushRef="#br0">17 1 4708,'-2'9'13825,"-3"10"-8593,-2 21-6615,5-24 3152,1 0-1382,1 63 1276,0-78-1649,0 0-1,0-1 1,0 1 0,0 0 0,1-1-1,-1 1 1,0 0 0,0-1 0,0 1-1,1 0 1,-1-1 0,0 1 0,0-1-1,1 1 1,-1-1 0,1 1 0,-1 0-1,1-1 1,-1 1 0,1-1 0,-1 0-1,1 1 1,-1-1 0,1 1 0,-1-1-1,1 0 1,0 1 0,-1-1 0,2 0-1,19-5 237,17-26 33,18-45-148,-19 22-67,-37 54-65,1-1 1,-1 1 0,0-1-1,0 1 1,1-1 0,-1 1-1,0-1 1,1 1 0,-1 0-1,1-1 1,-1 1 0,0 0-1,1-1 1,-1 1 0,1 0 0,-1 0-1,1-1 1,-1 1 0,1 0-1,-1 0 1,1 0 0,-1 0-1,1-1 1,-1 1 0,1 0-1,-1 0 1,1 0 0,-1 0-1,1 0 1,0 1 0,8 14 128,-2 40 78,-5-34-186,-2-21-18,0 1-1,0 0 1,0 0 0,0 0-1,0 0 1,1-1 0,-1 1 0,0 0-1,0 0 1,1 0 0,-1-1-1,1 1 1,-1 0 0,0 0-1,1-1 1,-1 1 0,1 0 0,0-1-1,-1 1 1,1-1 0,0 1-1,-1-1 1,1 1 0,0-1-1,-1 1 1,1-1 0,0 1 0,0-1-1,0 0 1,-1 0 0,1 1-1,0-1 1,0 0 0,0 0-1,0 0 1,-1 0 0,1 0 0,0 0-1,0 0 1,0 0 0,0 0-1,-1-1 1,1 1 0,0 0-1,0 0 1,0-1 0,-1 1 0,1-1-1,0 1 1,0 0 0,-1-1-1,1 1 1,0-1 0,-1 0-1,1 1 1,-1-1 0,2 0 0,46-48 220,-32 32-260,-10 12 30,1-1 0,0 1 0,0 0 0,1 1 0,0-1 0,-1 1 0,16-4 0,-21 7 1,-1 0 0,1 1-1,-1-1 1,1 1 0,-1 0 0,1 0-1,0 0 1,-1 0 0,1 0 0,-1 0 0,1 0-1,0 0 1,-1 0 0,1 1 0,-1-1-1,1 1 1,-1-1 0,1 1 0,-1-1 0,1 1-1,-1 0 1,1 0 0,-1 0 0,0 0-1,0 0 1,1 0 0,-1 0 0,0 0 0,0 1-1,0-1 1,0 0 0,0 1 0,-1-1-1,1 0 1,0 1 0,-1-1 0,1 1 0,-1-1-1,1 1 1,-1 0 0,0-1 0,1 1-1,-1-1 1,0 1 0,0 0 0,0-1 0,-1 4-1,2 9-66,0-6-29,0 0 0,-1 0 0,0 0 0,0 0 0,-1 0 0,0 0 0,0-1 0,-4 12 0,5-18-1070,0-45-5797,0-22-2606,-3 27 75</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7.273"/>
    </inkml:context>
    <inkml:brush xml:id="br0">
      <inkml:brushProperty name="width" value="0.025" units="cm"/>
      <inkml:brushProperty name="height" value="0.025" units="cm"/>
    </inkml:brush>
  </inkml:definitions>
  <inkml:trace contextRef="#ctx0" brushRef="#br0">3 0 14350,'0'0'8055,"1"10"-6661,3 91 1213,-12 142 1,9-235-2432,1-10-82,6-26-85,6-43-251,-13 55 184,0 11 17,0-1 1,-1 0-1,0 0 0,0 1 0,0-1 1,-1 0-1,-1-5 0,1 15-14,0 1 0,0 0 0,1 0 0,-1 0 1,1 0-1,1 9 0,0-12 52,0 1-1,1-1 1,-1 0 0,0 1 0,1-1 0,0 0 0,-1 0-1,1 0 1,0 0 0,0 0 0,0 0 0,0-1 0,1 1 0,-1-1-1,0 1 1,1-1 0,-1 0 0,1 0 0,-1 0 0,1 0-1,0 0 1,-1-1 0,1 1 0,0-1 0,-1 0 0,1 1-1,0-1 1,0-1 0,-1 1 0,1 0 0,0-1 0,-1 1-1,1-1 1,0 0 0,-1 0 0,1 0 0,3-2 0,2 0 11,1-1 1,0 0 0,-1-1 0,0 0 0,0 0 0,-1-1-1,1 0 1,-1 0 0,10-12 0,-15 15-5,1 0 0,-1 0 1,0-1-1,0 1 0,0-1 0,-1 1 1,1-1-1,-1 0 0,0 0 0,0 1 1,0-1-1,0 0 0,-1 0 1,1-5-1,-1 9-4,0 0 0,0 0 1,0-1-1,0 1 0,0 0 1,0 0-1,0 0 0,0 0 0,0 0 1,0-1-1,0 1 0,0 0 1,0 0-1,0 0 0,0 0 1,0 0-1,0-1 0,0 1 0,0 0 1,-1 0-1,1 0 0,0 0 1,0 0-1,0-1 0,0 1 1,0 0-1,0 0 0,0 0 0,0 0 1,-1 0-1,1 0 0,0 0 1,0 0-1,0 0 0,0 0 0,0-1 1,-1 1-1,1 0 0,0 0 1,0 0-1,0 0 0,0 0 1,0 0-1,-1 0 0,1 0 0,0 0 1,0 0-1,0 0 0,0 0 1,0 0-1,-1 0 0,1 1 0,-10 6-29,-7 12-21,10-9 55,2 2 0,-1-1 1,1 1-1,1-1 0,0 1 1,1 1-1,0-1 0,1 0 1,-1 18-1,4-29-1,-1 0-1,1 0 0,-1 0 1,1 0-1,0-1 1,-1 1-1,1 0 0,0 0 1,-1 0-1,1-1 1,0 1-1,0 0 1,0-1-1,0 1 0,0-1 1,0 1-1,0-1 1,0 1-1,0-1 0,0 1 1,0-1-1,0 0 1,0 0-1,0 0 1,0 0-1,0 0 0,0 0 1,0 0-1,0 0 1,1 0-1,-1 0 0,0 0 1,0-1-1,0 1 1,1-1-1,42-8-30,-18 2-213,0 1 0,0 1 0,1 2-1,52-1 1,-92-29 1292,8 22-890,-3-7 68,-1 1 1,0 0-1,-16-20 0,52 44-326,-16-4 93,0 0 0,0-1 0,1 0-1,-1-1 1,1 0 0,-1 0 0,1-2-1,-1 1 1,1-1 0,-1-1 0,21-6-1,-25 7-7,0-1 0,0 0-1,-1-1 1,1 0 0,-1 0-1,0 0 1,0-1-1,0 0 1,0 0 0,-1 0-1,1-1 1,-1 1 0,0-1-1,-1-1 1,1 1 0,-1-1-1,0 0 1,0 0-1,-1 0 1,5-10 0,-8 15 11,0 1 0,1 0 0,-1-1 0,0 1 1,0 0-1,1-1 0,-1 1 0,0 0 0,0-1 0,0 1 1,0-1-1,1 1 0,-1-1 0,0 1 0,0 0 0,0-1 1,0 1-1,0-1 0,0 1 0,0-1 0,0 1 0,0-1 1,-1 1-1,1 0 0,0-1 0,0 1 0,0-1 0,0 1 1,-1 0-1,1-1 0,0 1 0,0 0 0,-1-1 1,1 1-1,0 0 0,0-1 0,-1 1 0,1 0 0,0-1 1,-1 1-1,1 0 0,-1 0 0,1-1 0,0 1 0,-1 0 1,1 0-1,-1 0 0,1 0 0,0 0 0,-1 0 0,1 0 1,-1 0-1,1-1 0,-1 2 0,1-1 0,0 0 0,-1 0 1,1 0-1,-1 0 0,1 0 0,-1 0 0,1 0 0,-1 1 1,-26 13-2,20-7 11,-1 1 0,1 0 0,0 0 0,1 0 0,0 1 0,0 0 0,1 0 0,1 1 0,-1 0 1,1-1-1,1 1 0,0 1 0,0-1 0,1 0 0,-2 19 0,4-29-97,0 1 1,0 0 0,0 0 0,0-1 0,0 1 0,0 0 0,0 0 0,1-1 0,-1 1-1,0 0 1,0 0 0,1-1 0,-1 1 0,0 0 0,1-1 0,-1 1 0,0 0 0,1-1 0,-1 1-1,1-1 1,-1 1 0,1-1 0,0 1 0,-1-1 0,1 1 0,-1-1 0,1 1 0,0-1-1,-1 0 1,1 1 0,0-1 0,0 0 0,-1 0 0,1 0 0,0 1 0,0-1 0,-1 0 0,1 0-1,0 0 1,0 0 0,-1 0 0,1 0 0,0 0 0,0-1 0,-1 1 0,1 0 0,0 0-1,-1-1 1,2 0 0,3 0-1229,-1-1-1,0 0 0,0 0 1,1 0-1,-1 0 1,-1-1-1,5-3 1,16-15-12058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9.249"/>
    </inkml:context>
    <inkml:brush xml:id="br0">
      <inkml:brushProperty name="width" value="0.025" units="cm"/>
      <inkml:brushProperty name="height" value="0.025" units="cm"/>
    </inkml:brush>
  </inkml:definitions>
  <inkml:trace contextRef="#ctx0" brushRef="#br0">142 267 4676,'0'0'13213,"3"-8"-10998,9-28-560,-11 36-1610,-1-1 0,0 1 0,0-1 0,0 1 1,0-1-1,0 1 0,0-1 0,0 1 0,0-1 0,0 0 0,0 1 0,0-1 0,-1 1 0,1-1 0,0 1 0,0-1 0,0 1 0,-1 0 0,1-1 0,0 1 0,-1-1 1,1 1-1,0-1 0,-1 1 0,1 0 0,0-1 0,-1 1 0,1 0 0,-1-1 0,1 1 0,-1 0 0,1 0 0,0-1 0,-1 1 0,1 0 0,-1 0 0,1 0 0,-1 0 0,0 0 1,1 0-1,-1-1 0,-22 1 389,19 0-300,-1 1-107,0 0 0,-1 0 0,1 1 0,0-1 0,0 1 0,-1 0 0,1 0 0,1 1 0,-1 0 0,0 0 0,1 0 0,-1 0 0,1 1 0,0-1 0,0 1 0,0 0 0,1 1 0,-4 4 0,4-5-14,0 0 1,0 0-1,0 0 1,1 0-1,0 1 1,0-1-1,0 1 1,0 0-1,0-1 1,1 1-1,0 0 1,0 0-1,1 0 0,-1 0 1,1 0-1,0 0 1,0 0-1,1 0 1,-1 0-1,3 6 1,-2-10-2,0 1 1,0-1-1,0 0 0,0 0 1,0 0-1,0 0 1,0 0-1,0-1 1,1 1-1,-1 0 1,0 0-1,1-1 0,-1 1 1,0-1-1,1 1 1,-1-1-1,1 0 1,-1 1-1,1-1 1,-1 0-1,1 0 0,-1 0 1,1 0-1,-1 0 1,1 0-1,-1-1 1,0 1-1,1 0 1,-1-1-1,3 0 0,3-1 52,-1 0 0,1 0 0,-1-1 0,1 0 0,7-4-1,6-9 85,-1 0-1,-1-1 0,0-1 0,-1 0 0,-1-1 0,-1-1 0,-1-1 1,-1 0-1,0-1 0,-2 0 0,-1-1 0,0 0 0,-2 0 0,0-1 1,4-30-1,-11 51-99,-2 7-171,-7 17 25,-32 105-91,36-112 231,1 1-1,1-1 1,0 1 0,1 0 0,0 0-1,3 24 1,-2-38-33,0 0 1,1 0-1,-1 0 0,1-1 0,-1 1 1,0 0-1,1 0 0,-1-1 0,1 1 1,0 0-1,-1-1 0,1 1 0,-1-1 1,1 1-1,0-1 0,0 1 0,-1-1 0,1 1 1,0-1-1,0 1 0,-1-1 0,1 0 1,0 0-1,0 1 0,0-1 0,0 0 1,-1 0-1,1 0 0,0 0 0,0 0 0,0 0 1,0 0-1,0 0 0,0 0 0,-1-1 1,2 1-1,33-12 247,-23 3-232,1-1 1,-2 0-1,1-1 0,-2 0 0,1-1 1,-2 0-1,1-1 0,14-27 1,-15 26-25,-15 58-507,1-26 478,2-10 52,0 1-1,1-1 1,0 1 0,0 0-1,0 0 1,2 0-1,-1 0 1,1 0 0,1 14-1,0-22-3,-1 0 0,1 0-1,-1 0 1,1-1 0,0 1 0,-1 0-1,1 0 1,0-1 0,0 1-1,0 0 1,-1-1 0,1 1 0,0-1-1,0 1 1,0-1 0,0 0-1,0 1 1,0-1 0,0 0 0,0 1-1,0-1 1,0 0 0,0 0-1,0 0 1,0 0 0,0 0 0,0 0-1,0 0 1,0-1 0,0 1-1,0 0 1,0-1 0,0 1 0,0 0-1,1-1 1,34-17 482,-24 9-470,0 0 0,-1-1 0,0-1 0,-1 0 0,0-1 0,-1 1 0,0-2 0,-1 1 0,0-1 0,9-25 0,-23 56-115,0 1-1,1-1 1,1 1-1,1 0 1,-2 33-1,6-50 94,0-1-1,0-1 1,0 1-1,0 0 1,0 0-1,0 0 1,0 0-1,0-1 1,1 1-1,-1-1 1,0 1-1,0-1 1,1 1-1,-1-1 1,0 0 0,1 1-1,-1-1 1,1 0-1,-1 0 1,0 0-1,1 0 1,-1 0-1,0 0 1,1-1-1,2 0 1,40-7-4784,-30-1-601,-3-1-3326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7.645"/>
    </inkml:context>
    <inkml:brush xml:id="br0">
      <inkml:brushProperty name="width" value="0.025" units="cm"/>
      <inkml:brushProperty name="height" value="0.025" units="cm"/>
    </inkml:brush>
  </inkml:definitions>
  <inkml:trace contextRef="#ctx0" brushRef="#br0">106 1 15535,'0'0'3240,"-8"3"-710,-3 2-1640,1 1-1,0 0 0,-17 12 0,24-15-762,0-1 0,0 1 0,0-1 0,0 1 0,0 0 0,1 0-1,-1 0 1,1 1 0,0-1 0,0 0 0,0 1 0,0 0-1,1-1 1,-1 1 0,1 0 0,0 0 0,-1 7 0,42-10-1547,-35-1 1322,59 3-434,-60-2 531,0-1 0,0 1 1,0 0-1,0 0 0,-1 0 0,1 1 1,0-1-1,-1 1 0,1 0 0,-1 0 0,1 0 1,-1 0-1,4 4 0,-6-5 38,0 1 0,0-1 0,0 1 0,0 0 1,-1-1-1,1 1 0,0 0 0,-1-1 0,0 1 0,1 0 0,-1 0 0,0 0 0,0-1 0,0 1 0,0 0 0,0 0 1,0-1-1,-1 1 0,1 0 0,-1 0 0,1-1 0,-1 1 0,1 0 0,-1-1 0,0 1 0,0 0 0,0-1 0,0 1 1,0-1-1,-3 3 0,-1 3 193,-1-1 0,0 1 0,-1-1 1,-11 9-1,-19 6 99,16-15-384,21-6 35,0 0 1,-1 0 0,1-1-1,-1 1 1,1 0 0,-1 0-1,1 0 1,0 0 0,-1 0-1,1 0 1,-1-1 0,1 1-1,0 0 1,-1 0 0,1-1 0,0 1-1,-1 0 1,1-1 0,0 1-1,-1 0 1,1-1 0,0 1-1,0 0 1,-1-1 0,1 1-1,0-1 1,0 1 0,0 0-1,0-1 1,-1 1 0,1-1-1,0 1 1,0-1 0,0 1 0,0-1-1,0-7-1026,0 0 1,0 0-1,0 0 0,1 1 1,1-1-1,-1 0 0,1 0 0,5-12 1,9-18-5842</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7.972"/>
    </inkml:context>
    <inkml:brush xml:id="br0">
      <inkml:brushProperty name="width" value="0.025" units="cm"/>
      <inkml:brushProperty name="height" value="0.025" units="cm"/>
    </inkml:brush>
  </inkml:definitions>
  <inkml:trace contextRef="#ctx0" brushRef="#br0">113 1 16143,'0'0'2034,"-1"9"662,-5 34-784,2-1 0,3 66 1,1-92-1927,2-1 1,0 1 0,0 0-1,2-1 1,0 0-1,0 0 1,2 0 0,0 0-1,1-1 1,15 25-1,-31-48-9824,-5-2 4305,-25-18 3965,-50-40 12758,88 69-11004,1-1-1,-1 1 1,1-1 0,-1 1-1,0-1 1,1 1 0,-1-1-1,1 0 1,-1 1 0,1-1-1,-1 0 1,1 1 0,0-1 0,-1 0-1,1 0 1,0 1 0,0-1-1,-1 0 1,1 0 0,0 1-1,0-1 1,0 0 0,0 0-1,0 0 1,0 1 0,0-1-1,0 0 1,1-1 0,0 1-83,0 0-1,0 0 1,0 0 0,0 0-1,0 0 1,0 0 0,0 0 0,0 0-1,1 1 1,-1-1 0,0 0 0,0 1-1,1-1 1,2 0 0,58-8-933,-53 8 1183,27-3-1127,78-12-7544,-80 8 370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9.141"/>
    </inkml:context>
    <inkml:brush xml:id="br0">
      <inkml:brushProperty name="width" value="0.025" units="cm"/>
      <inkml:brushProperty name="height" value="0.025" units="cm"/>
    </inkml:brush>
  </inkml:definitions>
  <inkml:trace contextRef="#ctx0" brushRef="#br0">40 301 16303,'0'0'5301,"-6"9"-3235,1-2-1798,1 1-1,0 0 0,0 0 1,1 0-1,0 0 0,0 1 1,1-1-1,0 1 0,0 0 1,1-1-1,1 1 0,-1 11 1,2-11-198,-1-1 0,1 1 0,1 0 0,4 16 1,-5-22-56,0 0 1,0 0-1,0 0 1,0-1-1,0 1 1,1 0-1,-1-1 1,1 1-1,0-1 1,0 0-1,0 1 1,0-1-1,0 0 1,0 0 0,1 0-1,-1-1 1,1 1-1,3 2 1,-5-4 6,-1 0 0,1 0 0,0 0 0,-1 1 0,1-1 0,0 0 0,-1 0 0,1 0 0,-1 0 0,1 0 0,0 0 0,-1 0 0,1-1 0,0 1 0,-1 0 0,1 0 0,0 0 0,-1 0 0,1-1 0,-1 1 0,1 0 0,-1-1 0,1 1 0,-1-1 0,1 1 0,-1 0 0,1-1 0,-1 1 0,1-1 0,8-23 141,-6-30-324,-3 49 177,0-4-66,1 1 29,-1 0 0,-1 0-1,1 0 1,-1 0-1,-3-11 1,3 18 19,1-1-1,-1 0 1,0 1 0,0-1-1,0 1 1,0-1 0,0 1 0,0-1-1,0 1 1,0-1 0,0 1 0,-1 0-1,1 0 1,0 0 0,-1 0 0,1 0-1,-1 0 1,0 0 0,1 0 0,-1 0-1,0 1 1,1-1 0,-1 1 0,0-1-1,1 1 1,-1 0 0,0 0 0,0 0-1,-2 0 1,3 0 0,1 0 0,-1 0 0,1 0 0,-1 0 0,1 0 0,0 0 0,-1 0 0,1 0 0,-1 0 0,1 0 0,0 1 0,-1-1 0,1 0 0,-1 0 0,1 0 0,0 1 0,-1-1 0,1 0 0,0 1 0,-1-1 0,1 0 0,0 1 0,0-1 0,-1 0 0,1 1 0,0-1 0,0 0 0,0 1 0,-1-1 1,1 1-1,0-1 0,0 0 0,0 1 0,0-1 0,0 1 0,0-1 0,0 1 0,0-1 0,0 0 0,0 1 0,0-1 0,0 1 0,0-1 0,0 1 0,0-1 0,1 0 0,-1 1 0,0-1 0,0 1 0,14 18-753,27-8-3004,-32-10 2224,0-1 1,-1-1-1,1 1 1,0-1-1,-1-1 1,10-2-1,-7 1 35,-1 0 0,1-2 0,-1 1 0,13-8 0,11-13 3503,-34 24-1744,1 1 0,0 0-1,-1-1 1,1 1-1,0-1 1,-1 1 0,1-1-1,0 1 1,-1-1-1,1 1 1,-1-1 0,1 0-1,-1 1 1,1-1 0,-1 0-1,0 0 1,1 1-1,-1-1 1,0 0 0,0 0-1,1 1 1,-1-1-1,0 0 1,0 0 0,0 0-1,0 1 1,0-1 0,0 0-1,0 0 1,0 0-1,0 1 1,-1-1 0,1 0-1,0 0 1,0 0 0,-1 1-1,1-1 1,-1 0-1,1 1 1,0-1 0,-1 0-1,1 1 1,-2-2-1,-14 0 4062,-3 12-3891,14-6-208,0 1 0,1 0 0,0 0 0,0 1 0,0-1 0,0 1 0,1 0 0,0-1 0,0 2 0,1-1 0,0 0 0,0 0 1,0 1-1,1-1 0,0 1 0,0 9 0,1-15-213,0-1-1,0 0 1,0 1 0,0-1-1,0 1 1,0-1 0,0 0 0,0 1-1,0-1 1,0 1 0,0-1-1,1 0 1,-1 1 0,0-1 0,0 0-1,0 1 1,1-1 0,-1 0-1,0 1 1,0-1 0,1 0 0,-1 0-1,0 1 1,1-1 0,-1 0-1,0 0 1,1 0 0,-1 1 0,1-1-1,-1 0 1,0 0 0,1 0-1,-1 0 1,1 0 0,19-3 118,16-14-68,-26 7-376,-1 0 1,0 0 0,0-1-1,-1 0 1,-1 0 0,0-1-1,0 0 1,9-26 0,-20 114 776,4-75-436,0-1 1,1 1 0,-1-1 0,0 0 0,0 1-1,1-1 1,-1 1 0,0-1 0,1 0-1,-1 1 1,0-1 0,1 0 0,-1 1 0,0-1-1,1 0 1,-1 0 0,1 1 0,-1-1 0,1 0-1,-1 0 1,1 0 0,-1 0 0,1 0-1,-1 0 1,1 1 0,-1-1 0,1 0 0,-1 0-1,0 0 1,1-1 0,-1 1 0,1 0 0,-1 0-1,1 0 1,-1 0 0,1 0 0,-1 0 0,1-1-1,-1 1 1,1 0 0,-1 0 0,0-1-1,1 1 1,0-1 0,20-13 539,-9-2-547,0 0 1,-1-1-1,0 0 0,-1-1 1,-2 0-1,1-1 0,-2 1 1,-1-2-1,0 1 0,-1-1 1,-1 1-1,-1-1 0,-1 0 1,-1-1-1,-1 1 0,-2-27 1,2 46-19,0 1 0,0 0 0,0 0 0,0 0 0,0-1 0,0 1 0,0 0 0,0 0 0,0-1 0,0 1 0,0 0 0,0 0 0,0 0 0,0-1 0,0 1 0,0 0 1,0 0-1,0 0 0,0-1 0,0 1 0,-1 0 0,1 0 0,0 0 0,0-1 0,0 1 0,0 0 0,0 0 0,-1 0 0,1 0 0,0 0 0,0-1 0,0 1 0,0 0 0,-1 0 0,1 0 0,0 0 0,0 0 0,0 0 1,-1 0-1,1 0 0,0 0 0,0 0 0,-1 0 0,1 0 0,0 0 0,0 0 0,0 0 0,-1 0 0,1 0 0,0 0 0,0 0 0,0 0 0,-1 0 0,1 0 0,0 0 0,0 0 0,0 0 0,-1 1 0,1-1 0,0 0 1,0 0-1,0 0 0,0 0 0,-1 0 0,1 1 0,-8 12-45,0 14 296,2 1 1,0 0-1,2 0 1,2 0-1,0 0 1,2 1 0,3 30-1,-2-51-182,0-1-1,0 0 0,0 0 1,1 0-1,0-1 1,1 1-1,4 9 0,-6-14-55,0 0-1,0 0 1,0-1-1,0 1 0,1 0 1,-1-1-1,0 1 1,1-1-1,-1 1 0,1-1 1,0 0-1,-1 1 1,1-1-1,0 0 0,0 0 1,0 0-1,0-1 1,0 1-1,0 0 0,0-1 1,0 1-1,0-1 1,0 0-1,0 0 0,0 1 1,1-1-1,-1-1 1,3 1-1,-4-1-2,1 0-1,-1 1 1,0-1-1,0 0 1,0 0-1,0 0 1,0 1-1,0-1 1,0-1 0,0 1-1,0 0 1,0 0-1,0 0 1,-1 0-1,1 0 1,0-1 0,-1 1-1,1 0 1,-1-1-1,0 1 1,1 0-1,-1-1 1,0 1 0,0-1-1,0-1 1,2-42 210,-2 38-121,-4-60 192,4 67-332,19 5 48,-10-2-109,-1-1 0,1 0-1,-1 0 1,1-1-1,9 0 1,-16-1 76,1 0 0,0-1 1,0 1-1,-1-1 1,1 0-1,-1 1 0,1-1 1,0 0-1,-1-1 1,1 1-1,-1 0 0,0-1 1,1 1-1,-1-1 0,0 0 1,0 1-1,0-1 1,0 0-1,-1-1 0,4-2 1,-3 2 42,0 0 0,-1 0 0,1-1 1,0 1-1,-1 0 0,0-1 0,0 1 0,0-1 1,0 1-1,0-1 0,-1 1 0,1-8 0,-1 11 0,-1-1 0,1 0-1,-1 1 1,1-1-1,-1 1 1,1-1 0,-1 1-1,1-1 1,-1 1 0,1 0-1,-1-1 1,1 1-1,-1 0 1,0-1 0,1 1-1,-1 0 1,1 0 0,-1 0-1,0-1 1,1 1-1,-1 0 1,0 0 0,1 0-1,-1 0 1,0 0 0,1 0-1,-1 0 1,0 0-1,1 1 1,-1-1 0,0 0-1,1 0 1,-2 1 0,-24 7 101,21-4-86,1 0-1,-1 1 1,1-1-1,1 1 1,-1 0-1,1 0 1,-1 0-1,2 0 1,-1 1-1,0-1 1,1 1-1,-2 8 1,0-1 107,1 0 0,1 0-1,0 0 1,0 21 0,2-33-137,0 0 1,0 0-1,0-1 0,1 1 1,-1 0-1,0 0 1,0-1-1,0 1 0,1 0 1,-1 0-1,0-1 0,0 1 1,1 0-1,-1 0 1,1-1-1,-1 1 0,1-1 1,-1 1-1,1 0 0,-1-1 1,1 1-1,0-1 0,-1 1 1,1-1-1,0 1 1,-1-1-1,1 0 0,0 1 1,-1-1-1,1 0 0,1 1 1,31-3-992,-25 0 169,0 0-1,0-1 0,0 0 0,-1-1 1,14-7-1,31-39-11044,-27 20 2818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9.514"/>
    </inkml:context>
    <inkml:brush xml:id="br0">
      <inkml:brushProperty name="width" value="0.025" units="cm"/>
      <inkml:brushProperty name="height" value="0.025" units="cm"/>
    </inkml:brush>
  </inkml:definitions>
  <inkml:trace contextRef="#ctx0" brushRef="#br0">114 12 9737,'0'-1'283,"0"1"1,0-1-1,0 1 0,0 0 0,0-1 0,0 1 0,0-1 1,0 1-1,0-1 0,0 1 0,0-1 0,-1 1 1,1 0-1,0-1 0,0 1 0,-1-1 0,1 1 0,0 0 1,0-1-1,-1 1 0,1 0 0,0-1 0,-1 1 1,1 0-1,0 0 0,-1-1 0,1 1 0,-1 0 0,1 0 1,0 0-1,-1-1 0,1 1 0,-2 0 0,-17 3 3909,-17 16-1276,32-16-2769,0 0-1,1 0 1,-1 0-1,1 0 1,-1 1-1,1-1 1,0 1-1,1 0 1,-1 0-1,1 0 1,-1 0 0,1 1-1,0-1 1,1 0-1,-1 1 1,1 0-1,0-1 1,0 1-1,0 8 1,1-12-159,1 0 1,-1 0-1,1 0 1,0 1-1,-1-1 1,1 0-1,0 0 1,0 0 0,0 0-1,0 0 1,0 0-1,0 0 1,0-1-1,0 1 1,0 0-1,1 0 1,-1-1-1,0 1 1,0-1-1,1 1 1,-1-1-1,0 0 1,1 1-1,-1-1 1,0 0-1,1 0 1,-1 0-1,3 0 1,48 1-1037,-42-1 758,12 0-400,-15-1 629,0 0 1,0 1-1,0 0 1,0 0-1,0 1 1,0 0-1,0 0 0,0 1 1,-1 0-1,10 3 1,-15-4 105,0-1 0,-1 1 0,1 0 0,0-1 0,-1 1 0,1 0 0,-1-1-1,1 1 1,-1 0 0,1-1 0,-1 1 0,1 0 0,-1 0 0,0 0 0,1 0 0,-1-1 0,0 1 0,0 0 0,1 0 0,-1 0 0,0 0 0,0 0 0,0 0 0,0 0 0,0-1-1,0 1 1,-1 0 0,1 0 0,0 0 0,0 0 0,-1 0 0,1 0 0,0-1 0,-1 1 0,1 0 0,-1 0 0,1-1 0,-1 1 0,0 0 0,1-1 0,-1 1 0,1 0 0,-1-1-1,0 1 1,-1 0 0,-31 26 883,25-22-839,0 0 0,-1 0 0,1-1 0,-1 0 1,0 0-1,0-1 0,0 0 0,-1-1 0,-17 2 0,27-4-167,-1 0 0,0-1 0,1 1 0,-1 0 0,1-1 0,-1 1 0,0-1 0,1 1 0,-1-1 0,1 1 0,0-1-1,-1 1 1,1-1 0,-1 0 0,1 1 0,0-1 0,-1 0 0,1 1 0,0-1 0,0 0 0,-1 1 0,1-1 0,0 0 0,0 1 0,0-1-1,0 0 1,0 0 0,0 1 0,0-1 0,0 0 0,0 1 0,1-1 0,-1 0 0,0 0 0,0 1 0,1-1 0,-1 0 0,0 1 0,1-1 0,0 0-1,11-32-3814,5 3-773,3-7-1986</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9.856"/>
    </inkml:context>
    <inkml:brush xml:id="br0">
      <inkml:brushProperty name="width" value="0.025" units="cm"/>
      <inkml:brushProperty name="height" value="0.025" units="cm"/>
    </inkml:brush>
  </inkml:definitions>
  <inkml:trace contextRef="#ctx0" brushRef="#br0">0 0 17360,'0'0'9802,"0"71"-8425,0-40-768,0 2-321,0 1-224,0 1-96,4-2-1185,0-1-1666,0-5-2626,-2-1-5093</inkml:trace>
  <inkml:trace contextRef="#ctx0" brushRef="#br0" timeOffset="1">34 491 17649,'0'0'9705,"9"52"-8168,-2-45-640,-1-3-737,2-4-512,-3 0-1762,-3-12-19026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13.994"/>
    </inkml:context>
    <inkml:brush xml:id="br0">
      <inkml:brushProperty name="width" value="0.025" units="cm"/>
      <inkml:brushProperty name="height" value="0.025" units="cm"/>
    </inkml:brush>
  </inkml:definitions>
  <inkml:trace contextRef="#ctx0" brushRef="#br0">95 1456 4773,'-22'7'1549,"13"-4"3472,26-4-3077,206-12 1803,116 14-2557,-124 1-959,243-11 7,34-1 41,-1 36-188,-339-8-76,285 27 22,-300-37 41,162-11 1,-261 1 301,-1-2 0,-1-2 0,1-2 0,-1 0 1,0-3-1,-1-1 0,-1-2 0,64-34 0,-68 30-214,-11 8-82,-1-1 1,0 0 0,-1-2 0,0 0 0,-1-1-1,0 0 1,18-24 0,-21 20-66,0-2 0,-1 0 0,-2 0 0,0-1 0,-1 0 0,-1-1 0,-1 0 0,-1 0 0,4-27 0,-2-17 386,-1-122 0,-6 94 68,6-4-370,-3 62 66,-1 1-1,-5-62 1,2 93-192,-1 0 1,1 1-1,-1-1 0,0 0 1,0 0-1,-1 1 0,1-1 1,-1 1-1,1-1 0,-1 1 1,0 0-1,0 0 1,-1 0-1,1 0 0,-1 0 1,1 0-1,-1 0 0,0 1 1,0 0-1,0-1 0,-1 1 1,1 0-1,-7-3 0,-3 1-342,-1 0 0,0 1 0,0 0 0,0 1 0,-17-1-1,-41-7-1,-113-37 339,-233-29 0,-195 10 49,570 62-23,-363-23-58,-195-22 93,400 25-665,-264 0-1,372 23 650,18-1-30,0 4 1,-111 15-1,173-13-4,-1 0 0,1 1 1,0 0-1,0 1 0,1 1 1,-1 0-1,2 0 0,-1 1 1,-19 18-1,-8 11 7,-40 47 0,75-79 10,-14 15-7,2 2-1,0-1 1,1 2-1,2 0 1,0 1 0,1 0-1,-11 36 1,13-25-5,1 1 1,2 0-1,1 1 0,-1 68 0,6-49 26,2 0-1,2 0 0,3 0 1,2-1-1,20 72 0,56 125 50,-41-128 13,-40-114-200,0-3-141,-1 0 0,0 0 0,0 1 0,-1-1 1,2 10-1,-5-35-7604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24.043"/>
    </inkml:context>
    <inkml:brush xml:id="br0">
      <inkml:brushProperty name="width" value="0.025" units="cm"/>
      <inkml:brushProperty name="height" value="0.025" units="cm"/>
    </inkml:brush>
  </inkml:definitions>
  <inkml:trace contextRef="#ctx0" brushRef="#br0">63 1 3908,'0'0'8360,"-1"0"-8303,0 0 0,1 0 1,-1 0-1,0 0 0,0 0 1,0 0-1,0 0 0,1 0 1,-1 0-1,0 0 0,0 0 1,0 0-1,0 1 0,1-1 1,-1 0-1,0 1 0,0-1 1,1 1-1,-1-1 0,0 1 1,1-1-1,-2 2 0,2 21 409,2 31 404,-3 0 0,-2-1 0,-2 1 0,-3-1 0,-17 64 0,25-117-824,-1 1 1,1-1 0,0 1-1,-1-1 1,1 1 0,0-1-1,0 1 1,-1 0 0,1-1-1,0 1 1,0-1 0,0 1-1,0-1 1,0 1 0,0 0-1,0-1 1,0 1 0,0-1-1,0 1 1,0 0 0,0-1-1,0 1 1,0-1 0,1 1-1,-1-1 1,0 1 0,0 0-1,1-1 1,-1 1 0,0-1-1,1 1 1,-1-1 0,0 0-1,1 1 1,-1-1 0,1 1-1,-1-1 1,1 0 0,-1 1-1,1-1 1,-1 0 0,2 1-1,29-6 900,14-3-895,0 2 0,1 2 0,-1 2 0,70 5 0,73-4 19,-69-9-66,337-16 19,-329 26 57,224-28 0,-236 12-104,166 0 0,117 25 19,-69-7 71,-81-2-73,-223 2-6,-1 1 0,34 8 1,-32-5 63,51 4 0,328-19 190,-98-2-135,574 52-102,-682-27-3,725-17 75,-536-10-56,656-58 44,-943 65-5755,-100 5 5387,-1 1 0,1-1 0,0 0 0,-1 1 0,1-1 0,0 0 0,-1 1 0,1-1-1,-1 0 1,1 0 0,-1 0 0,0 1 0,1-1 0,-1 0 0,0 0 0,1 0 0,-1 0 0,0 0-1,0 0 1,0 0 0,0 0 0,0 0 0,0-1 0,2-29-3871,-2 26 2452,2-29 583,0 18 2239,-1 0 1,-1 0-1,0 0 0,-1 0 0,-4-18 1,6 33-1022,-1 1 0,0 0 0,0 0 0,0-1 0,0 1-1,0 0 1,0 0 0,0-1 0,0 1 0,0 0 0,0 0 0,0-1 0,-1 1 0,1 0 0,0 0 0,0 0 0,0-1 0,0 1 0,0 0 0,0 0 0,0 0 0,-1-1 0,1 1 0,0 0 0,0 0 0,0 0 0,0-1 0,-1 1 0,1 0 0,0 0 0,0 0-1,0 0 1,-1 0 0,1 0 0,0 0 0,0 0 0,-1-1 0,1 1 0,0 0 0,0 0 0,-1 0 0,1 0 0,0 0 0,0 0 0,-1 0 0,1 0 0,0 0 0,0 1 0,0-1 0,-1 0 0,1 0 0,0 0 0,0 0 0,-1 0 0,1 0 0,0 0 0,0 0 0,0 1-1,-1-1 1,1 0 0,0 0 0,0 0 0,0 0 0,0 1 0,-1-1 0,1 0 0,0 1-30,0 0 1,0 0-1,0 0 0,0-1 1,-1 1-1,1 0 0,1 0 1,-1 0-1,0-1 0,0 1 1,0 0-1,0 0 0,0-1 1,1 1-1,-1 0 0,0 0 1,1-1-1,-1 1 0,1 0 0,-1-1 1,1 1-1,-1 0 0,1-1 1,-1 1-1,1-1 0,-1 1 1,1-1-1,0 1 0,0 0 1,14 7 377,-1 1 0,1-2 1,1 0-1,23 7 0,44 21-230,-77-33-174,-1 2 0,0-1-1,1 1 1,-2-1 0,1 2 0,0-1 0,-1 0-1,1 1 1,-1 0 0,-1 0 0,5 6 0,-6-7 7,0-1-1,-1 1 1,0 0 0,1-1 0,-1 1-1,0 0 1,-1 0 0,1 0 0,-1 0-1,0 0 1,0-1 0,0 1 0,0 0-1,-1 0 1,-1 7 0,-1-3 68,1-1 1,-1 0-1,-1 0 1,0 0-1,0 0 1,0 0-1,-8 8 0,-6 5 97,0-2-1,-2 0 0,-34 25 0,-47 29-380,59-42-2370,25-19-1382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1.883"/>
    </inkml:context>
    <inkml:brush xml:id="br0">
      <inkml:brushProperty name="width" value="0.025" units="cm"/>
      <inkml:brushProperty name="height" value="0.025" units="cm"/>
    </inkml:brush>
  </inkml:definitions>
  <inkml:trace contextRef="#ctx0" brushRef="#br0">80 82 8552,'4'-26'1340,"-1"-17"6645,-2 30-1746,0 46-5323,-5 26-71,-2 0 0,-26 110 0,-5 27-551,28-44 555,35-180 710,-11 4-1352,11-17-77,36-42-1,-54 73-143,0 0-1,1 1 0,0 0 1,1 1-1,0 0 0,0 0 1,1 1-1,0 1 1,18-9-1,-28 14-1,1 1 1,0-1-1,0 0 1,-1 1-1,1-1 1,0 1-1,0-1 0,0 1 1,0 0-1,-1 0 1,1 0-1,0 0 1,0 0-1,0 0 1,0 0-1,0 1 0,0-1 1,-1 1-1,1-1 1,0 1-1,0 0 1,2 1-1,-3-1 4,0 1-1,1-1 1,-1 1 0,0 0-1,0 0 1,0-1 0,-1 1-1,1 0 1,0 0 0,-1 0-1,1 0 1,-1 0 0,1 0-1,-1 0 1,0-1 0,0 1-1,0 3 1,-1 6 8,0 0 0,-1-1 0,0 1 0,-1-1 0,0 0-1,-7 17 1,-4 0-18,5-8 568,29-38-98,-3 0-441,1-1 1,1 2-1,0 1 0,2 0 1,0 2-1,0 0 0,43-21 1,-62 35-17,-1 0 1,0 1-1,0-1 1,1 1-1,-1-1 0,0 1 1,0-1-1,1 1 1,-1 0-1,0 0 1,1-1-1,-1 1 1,1 0-1,-1 0 1,0 0-1,1 1 1,-1-1-1,0 0 1,1 0-1,-1 1 0,0-1 1,1 1-1,-1-1 1,0 1-1,0 0 1,0-1-1,2 3 1,-2-1 9,0-1 0,0 1 1,0 0-1,0 0 0,-1 1 1,1-1-1,-1 0 0,0 0 1,0 0-1,1 0 0,-1 0 1,-1 0-1,1 0 0,0 1 1,-1 2-1,-3 11 76,0 0 0,-1 0 0,-9 20 0,3-17 13,9-16-162,0 0-1,0 0 1,0 0-1,0 1 1,1-1-1,0 1 1,-1-1-1,1 1 1,0 4-1,13-14-14842,-7-6 1414</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2.318"/>
    </inkml:context>
    <inkml:brush xml:id="br0">
      <inkml:brushProperty name="width" value="0.025" units="cm"/>
      <inkml:brushProperty name="height" value="0.025" units="cm"/>
    </inkml:brush>
  </inkml:definitions>
  <inkml:trace contextRef="#ctx0" brushRef="#br0">173 1 13196,'0'0'13320,"-2"9"-12925,-7 21 74,-2 0 0,-1 0 0,-1-1 0,-19 29 0,-32 73-78,58-115-366,1-1 1,0 2-1,1-1 1,1 0-1,0 1 1,0 27 0,3-42-29,0 0 1,1 0-1,-1 1 1,1-1-1,-1 0 1,1 0-1,0 0 1,0 0-1,0 0 1,0 0-1,0 0 1,1 0-1,-1 0 1,0 0 0,1-1-1,-1 1 1,1-1-1,0 1 1,-1-1-1,1 0 1,0 1-1,0-1 1,0 0-1,0 0 1,0 0-1,0 0 1,0-1-1,1 1 1,-1-1 0,0 1-1,0-1 1,0 0-1,1 0 1,-1 0-1,4 0 1,2 0-519,0 0-1,0 0 1,0-1 0,0 0 0,-1-1-1,1 1 1,0-1 0,-1-1 0,9-3 0,14-14-5677,-1-3-4410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2.960"/>
    </inkml:context>
    <inkml:brush xml:id="br0">
      <inkml:brushProperty name="width" value="0.025" units="cm"/>
      <inkml:brushProperty name="height" value="0.025" units="cm"/>
    </inkml:brush>
  </inkml:definitions>
  <inkml:trace contextRef="#ctx0" brushRef="#br0">217 0 6598,'0'0'20163,"-4"11"-19559,-4 8-337,-1 0 1,-1 0-1,-1-1 1,-1-1-1,0 0 1,-2 0 0,-24 24-1,-61 58 38,99-133-5494,11-20-4170,-5 22 1752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41.355"/>
    </inkml:context>
    <inkml:brush xml:id="br0">
      <inkml:brushProperty name="width" value="0.025" units="cm"/>
      <inkml:brushProperty name="height" value="0.025" units="cm"/>
    </inkml:brush>
  </inkml:definitions>
  <inkml:trace contextRef="#ctx0" brushRef="#br0">61 1 6342,'0'0'4660,"-9"6"-3821,-27 20 20,35-26-803,0 1 1,-1 0-1,1 0 0,0 0 1,0 0-1,0 0 0,0 0 0,0 0 1,0 0-1,0 1 0,1-1 1,-1 0-1,0 0 0,1 1 1,-1-1-1,0 2 0,1-2-38,0 0-1,0-1 1,1 1-1,-1 0 1,0-1-1,0 1 1,0 0-1,0-1 1,1 1-1,-1 0 1,0-1-1,1 1 1,-1-1 0,1 1-1,-1 0 1,0-1-1,1 1 1,-1-1-1,1 0 1,-1 1-1,1-1 1,0 1-1,0-1 1,38 14 288,-37-14-271,64 10 815,0-4 1,129-3-1,-7-2-294,411 51 281,233 7-660,114-90 811,-447 7-839,515 43 1,-6 19 704,-874-35-817,120 10-164,67 0-5533,-236-13 819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29.591"/>
    </inkml:context>
    <inkml:brush xml:id="br0">
      <inkml:brushProperty name="width" value="0.025" units="cm"/>
      <inkml:brushProperty name="height" value="0.025" units="cm"/>
    </inkml:brush>
  </inkml:definitions>
  <inkml:trace contextRef="#ctx0" brushRef="#br0">133 58 13901,'0'0'8013,"3"-8"-5317,1 0-2064,-2 6-438,0-1-1,-1 1 1,0-1 0,0 0 0,0 1 0,0-1-1,0 0 1,0 0 0,-1 0 0,1 0 0,-1-4-1,0 7-165,0-1 0,0 1 0,-1 0 0,1-1-1,0 1 1,-1 0 0,1 0 0,-1-1 0,1 1 0,0 0-1,-1 0 1,1 0 0,-1-1 0,1 1 0,-1 0-1,1 0 1,-1 0 0,1 0 0,0 0 0,-1 0-1,1 0 1,-1 0 0,1 0 0,-1 0 0,1 0 0,-1 0-1,1 0 1,-1 0 0,1 1 0,0-1 0,-1 0-1,1 0 1,-1 0 0,1 1 0,0-1 0,-1 0-1,1 1 1,0-1 0,-1 0 0,1 1 0,-1-1 0,-19 12-161,1 3 129,1 1 0,-18 20 0,31-32 35,1 1 0,0 0-1,1-1 1,-1 1 0,1 1-1,0-1 1,0 0 0,1 1-1,0 0 1,0-1 0,0 1-1,0 0 1,1 0 0,-1 6-1,2-11-22,0 0-1,0-1 0,1 1 0,-1 0 0,0-1 0,0 1 0,0-1 0,1 1 0,-1 0 0,0-1 0,1 1 0,-1-1 0,0 1 0,1-1 0,-1 1 0,1-1 0,-1 1 0,1-1 0,-1 1 0,1-1 0,-1 0 0,1 1 0,0-1 0,-1 0 0,1 0 0,-1 1 0,1-1 0,1 0 0,26 3 158,26-9-496,16-20-3872,-26 3-5431,-19 11-301</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3.346"/>
    </inkml:context>
    <inkml:brush xml:id="br0">
      <inkml:brushProperty name="width" value="0.025" units="cm"/>
      <inkml:brushProperty name="height" value="0.025" units="cm"/>
    </inkml:brush>
  </inkml:definitions>
  <inkml:trace contextRef="#ctx0" brushRef="#br0">1 1 14798,'0'0'9225,"36"52"-7656,-18-34-256,3-1-256,4 1-256,1-5-384,3 0-257,-3 0-128,0-3-288,-3 3-1346,-8-4-1793,-5-1-2050,-6-1-5253</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3.707"/>
    </inkml:context>
    <inkml:brush xml:id="br0">
      <inkml:brushProperty name="width" value="0.025" units="cm"/>
      <inkml:brushProperty name="height" value="0.025" units="cm"/>
    </inkml:brush>
  </inkml:definitions>
  <inkml:trace contextRef="#ctx0" brushRef="#br0">0 0 21076,'0'0'10538,"34"0"-10570,-22 0-481,-6 0-832,3 4-1313,-7-3-2115</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4.048"/>
    </inkml:context>
    <inkml:brush xml:id="br0">
      <inkml:brushProperty name="width" value="0.025" units="cm"/>
      <inkml:brushProperty name="height" value="0.025" units="cm"/>
    </inkml:brush>
  </inkml:definitions>
  <inkml:trace contextRef="#ctx0" brushRef="#br0">0 0 3651,'0'0'19801,"0"5"-18243,1-2-1416,-1 1 0,1-1 0,-1 1 0,1-1 0,0 1 0,1-1 1,-1 0-1,0 1 0,1-1 0,0 0 0,0 0 0,0 0 0,0 0 0,0 0 0,0-1 0,1 1 0,-1-1 0,1 1 0,0-1 0,0 0 0,0 0 0,0 0 0,0-1 0,0 1 0,1-1 0,-1 1 0,0-1 0,1 0 0,-1 0 0,1-1 0,-1 1 0,1-1 0,-1 0 0,8 0 0,-3 0-683,0-1 0,0 0 0,0 0 0,0 0 0,0-1 0,12-5 0,-12 4-1031,-1 0-1,0-1 1,1 0 0,-2 0-1,1-1 1,9-7 0,3-7-6281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4.390"/>
    </inkml:context>
    <inkml:brush xml:id="br0">
      <inkml:brushProperty name="width" value="0.025" units="cm"/>
      <inkml:brushProperty name="height" value="0.025" units="cm"/>
    </inkml:brush>
  </inkml:definitions>
  <inkml:trace contextRef="#ctx0" brushRef="#br0">192 1 8136,'0'0'12331,"-45"62"-10313,25-31 96,-2-1-352,1 4-257,4-2-480,-1 2-480,4-4-289,2-2-160,2-4-64,2-5 0,5-5-480,2-6-1122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4.748"/>
    </inkml:context>
    <inkml:brush xml:id="br0">
      <inkml:brushProperty name="width" value="0.025" units="cm"/>
      <inkml:brushProperty name="height" value="0.025" units="cm"/>
    </inkml:brush>
  </inkml:definitions>
  <inkml:trace contextRef="#ctx0" brushRef="#br0">233 0 13164,'0'0'5857,"1"10"-3925,5 13-233,0 0 1,13 28-1,-11-31-1172,0 1 1,-2 0 0,0 0 0,-1 1-1,2 30 1,-7-31-450,-2 0 0,0 1-1,-1-1 1,-2 0 0,0-1 0,-1 1 0,-1-1 0,-1 0 0,0-1-1,-24 37 1,16-29-535,-2-1-1,-33 35 0,30-39-1822,0-1 1,-38 27-1,19-21-7217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08.129"/>
    </inkml:context>
    <inkml:brush xml:id="br0">
      <inkml:brushProperty name="width" value="0.025" units="cm"/>
      <inkml:brushProperty name="height" value="0.025" units="cm"/>
    </inkml:brush>
  </inkml:definitions>
  <inkml:trace contextRef="#ctx0" brushRef="#br0">11 0 4132,'0'0'17841,"-4"0"-17339,-2 2 365,12 1-201,29 6 170,54 5-376,22-14-166,-97 0-5322,-28 2-11826</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08.456"/>
    </inkml:context>
    <inkml:brush xml:id="br0">
      <inkml:brushProperty name="width" value="0.025" units="cm"/>
      <inkml:brushProperty name="height" value="0.025" units="cm"/>
    </inkml:brush>
  </inkml:definitions>
  <inkml:trace contextRef="#ctx0" brushRef="#br0">23 36 8584,'0'0'7709,"-6"8"-6247,3-3-1321,1-3-21,1 0 1,-1 0-1,1 0 0,0 0 0,-1 0 0,1 0 0,0 0 0,1 0 0,-1 1 1,-1 3-1,9 4 979,17-5 317,-7-7-936,-1 1 0,0-2 0,0 0 0,0-1 0,-1 0 0,1-2 0,-1 0 0,21-11 0,51-17-1172,-78 31-97,0 1-1,0 0 0,1 1 0,-1 0 0,0 0 0,1 1 0,15 1 0,-15 3-5824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09.909"/>
    </inkml:context>
    <inkml:brush xml:id="br0">
      <inkml:brushProperty name="width" value="0.025" units="cm"/>
      <inkml:brushProperty name="height" value="0.025" units="cm"/>
    </inkml:brush>
  </inkml:definitions>
  <inkml:trace contextRef="#ctx0" brushRef="#br0">51 11 9929,'0'0'11665,"0"-11"-10982,-4 93 1293,-17 94 1,9-91-1463,-1 101 0,13-185-508,0-1 0,0 0 0,0 0 1,0 0-1,1 1 0,-1-1 0,0 0 0,0 0 1,0 0-1,1 0 0,-1 1 0,0-1 0,0 0 1,1 0-1,-1 0 0,0 0 0,1 0 0,-1 0 1,0 0-1,0 0 0,1 0 0,-1 0 0,0 0 1,0 0-1,1 0 0,-1 0 0,0 0 1,1 0-1,-1 0 0,0 0 0,0 0 0,1 0 1,-1 0-1,0-1 0,0 1 0,1 0 0,-1 0 1,0 0-1,0 0 0,0-1 0,1 1 0,-1 0 1,0 0-1,0 0 0,0-1 0,0 1 0,1 0 1,-1 0-1,0-1 0,0 1 0,14-12 345,47-68 537,19-22-844,-71 92-55,1 0 1,1 0 0,-1 1-1,2 0 1,-1 1 0,22-12 0,-32 19-1,1 1 1,-1-1 0,0 0 0,1 1-1,-1-1 1,0 1 0,1-1 0,-1 1 0,0 0-1,1-1 1,-1 1 0,1 0 0,-1 0-1,1 0 1,-1 0 0,1 0 0,-1 1 0,0-1-1,1 0 1,-1 1 0,1-1 0,-1 1-1,0-1 1,3 2 0,-2 0 6,-1 0 0,0-1 1,1 1-1,-1 0 0,0 0 0,0 0 0,0 0 1,0 0-1,0 0 0,0 0 0,-1 1 1,1-1-1,-1 0 0,1 3 0,0 12 23,0-1 0,-2 0 0,-3 26-1,3-35-21,-3 23 94,4-30-87,0 1-1,0-1 1,1 0 0,-1 1-1,0-1 1,0 0-1,1 0 1,-1 1 0,0-1-1,1 0 1,-1 0 0,0 0-1,1 0 1,-1 1-1,0-1 1,1 0 0,-1 0-1,0 0 1,1 0-1,-1 0 1,0 0 0,1 0-1,-1 0 1,1 0 0,-1 0-1,0 0 1,1 0-1,-1 0 1,0 0 0,1 0-1,-1 0 1,0 0 0,1 0-1,-1-1 1,0 1-1,1 0 1,-1 0 0,0 0-1,1-1 1,-1 1-1,0 0 1,0 0 0,1-1-1,-1 1 1,0 0 0,0-1-1,1 1 1,-1 0 4,18-14 139,-1 0 0,29-31 0,-35 32-188,2 0-1,0 1 0,0 0 0,1 1 1,1 1-1,16-9 0,-31 18 34,1 0-1,0 1 1,0-1-1,0 1 1,0-1-1,0 1 1,0 0-1,0-1 1,0 1-1,0 0 1,0 0 0,0 0-1,0 0 1,0-1-1,0 1 1,0 1-1,0-1 1,0 0-1,0 0 1,0 0-1,0 1 1,0-1-1,0 0 1,0 1 0,0-1-1,0 1 1,0-1-1,0 1 1,1 0-1,-1 1 3,0 0-1,0 0 1,0 0-1,0 0 1,0 0-1,-1 0 1,1 0-1,0 0 1,-1 0 0,0 0-1,0 0 1,1 1-1,-2 2 1,1 8 17,-1 0 0,-1 0 1,-7 24-1,-2-6 14,8-22-24,-1 0 0,1 1 0,0-1 1,1 1-1,-2 17 0,6-28-344,-1 1 1,0 0-1,1 0 0,-1 0 1,0-1-1,1 1 0,-1-1 0,0 1 1,0-1-1,0 1 0,1-1 0,-1 0 1,0 0-1,2-1 0,10-13-5401,1-4-4895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10.377"/>
    </inkml:context>
    <inkml:brush xml:id="br0">
      <inkml:brushProperty name="width" value="0.025" units="cm"/>
      <inkml:brushProperty name="height" value="0.025" units="cm"/>
    </inkml:brush>
  </inkml:definitions>
  <inkml:trace contextRef="#ctx0" brushRef="#br0">4 0 6887,'0'0'15038,"-1"10"-14157,-1 5-645,2-1 1,0 1 0,0-1-1,1 0 1,1 1 0,0-1-1,1 0 1,1 0 0,0 0-1,1 0 1,0-1 0,1 0-1,1 0 1,0 0 0,0-1-1,1 0 1,11 11 0,30 22 9,-45-42-358,0 0-1,0-1 0,1 1 1,-1-1-1,0 0 0,1 0 1,-1-1-1,1 1 1,0-1-1,-1 0 0,9 1 1,-33-15-10336,0 7 4768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10.721"/>
    </inkml:context>
    <inkml:brush xml:id="br0">
      <inkml:brushProperty name="width" value="0.025" units="cm"/>
      <inkml:brushProperty name="height" value="0.025" units="cm"/>
    </inkml:brush>
  </inkml:definitions>
  <inkml:trace contextRef="#ctx0" brushRef="#br0">1 263 6342,'0'0'16752,"51"-39"-15599,-10 16-544,5-6-289,-2 0-224,-2 0-64,-6 6 32,-7-1-1121,-11 2-1537,-5 0-3268,-9-1-9993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0.213"/>
    </inkml:context>
    <inkml:brush xml:id="br0">
      <inkml:brushProperty name="width" value="0.025" units="cm"/>
      <inkml:brushProperty name="height" value="0.025" units="cm"/>
    </inkml:brush>
  </inkml:definitions>
  <inkml:trace contextRef="#ctx0" brushRef="#br0">101 1 5061,'0'0'18070,"-4"12"-17467,-19 54-129,4-15 573,2 0 0,-19 97 0,36-148-1037,0 0 1,0 0-1,0 0 1,-1 0-1,1 1 1,0-1-1,0 0 1,0 0-1,0 0 1,0 0-1,0 0 1,0 1 0,0-1-1,0 0 1,0 0-1,0 0 1,0 0-1,0 1 1,0-1-1,0 0 1,0 0-1,0 0 1,0 0-1,0 0 1,0 1-1,0-1 1,0 0 0,0 0-1,0 0 1,0 0-1,0 0 1,1 1-1,-1-1 1,0 0-1,0 0 1,0 0-1,0 0 1,0 0-1,0 0 1,0 0 0,1 1-1,-1-1 1,0 0-1,0 0 1,0 0-1,0 0 1,0 0-1,1 0 1,-1 0-1,0 0 1,0 0-1,0 0 1,0 0 0,1 0-1,-1 0 1,9-9 269,8-17-99,-12 13-184,-1-1 0,0 0-1,-1 0 1,0 0 0,-1 0-1,0 0 1,-1-15 0,-1 28-115,0 27-421,-1-24 548,1 1 0,0-1 0,0 1 0,0-1 0,1 1 0,-1-1 0,0 1 0,1-1 0,0 1 0,0-1 0,-1 0 0,2 1 0,-1-1 0,0 0 0,0 1 0,1-1 0,-1 0 0,1 0 0,-1 0 0,1-1 0,0 1 0,0 0 0,0-1 0,0 1 0,0-1 0,0 1 0,0-1 0,1 0 0,-1 0 0,0 0 0,1 0 0,-1 0 0,0-1 0,1 1 0,-1-1 0,1 0 0,0 1 0,-1-1 0,1 0 0,-1 0 0,1-1 0,-1 1 0,1-1 0,-1 1 0,1-1 0,-1 0 0,0 0 0,1 0 0,-1 0 0,4-2 0,0-1 13,0 1 1,0-1-1,-1-1 1,1 1-1,-1-1 1,0 0-1,0-1 1,-1 1-1,7-10 1,-6 7-22,1 1 0,0 0 0,1 0 0,9-8 0,-15 15-15,-1 0 1,1 0 0,-1 1 0,0-1 0,1 1-1,-1-1 1,1 0 0,-1 1 0,0-1 0,1 1-1,-1-1 1,0 1 0,0-1 0,1 1 0,-1-1 0,0 1-1,0-1 1,0 1 0,1-1 0,-1 1 0,0 0-1,0-1 1,0 1 0,0-1 0,0 1 0,0-1 0,0 1-1,-1-1 1,1 1 0,0 0 0,0-1 0,-1 1-1,0 26 49,-4-2 35,2-7 197,0 0-1,-1 30 1,4-48-258,0 0 0,0 1 1,0-1-1,0 0 0,0 0 0,0 1 0,0-1 0,0 0 0,0 0 0,0 1 0,0-1 0,0 0 0,0 0 0,0 0 0,0 1 0,0-1 1,1 0-1,-1 0 0,0 0 0,0 1 0,0-1 0,0 0 0,1 0 0,-1 0 0,0 0 0,0 0 0,0 1 0,0-1 0,1 0 1,-1 0-1,0 0 0,0 0 0,1 0 0,-1 0 0,0 0 0,0 0 0,1 0 0,-1 0 0,0 0 0,0 0 0,0 0 0,1 0 1,14-5-110,9-12-1867,-3-22-7167,-12 15 358</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11.594"/>
    </inkml:context>
    <inkml:brush xml:id="br0">
      <inkml:brushProperty name="width" value="0.025" units="cm"/>
      <inkml:brushProperty name="height" value="0.025" units="cm"/>
    </inkml:brush>
  </inkml:definitions>
  <inkml:trace contextRef="#ctx0" brushRef="#br0">165 1 7143,'0'0'16063,"3"13"-15310,4 53-297,-1 104 1,-8-174-1572,0 0 0,0 0 0,-1 0 0,0 0 0,1 0 0,-1 0 0,-1 1 0,1-1 1,-1 1-1,1 0 0,-6-3 0,3 0-641,-7-5-1593,-14-14-640,-3 1 3490,-1 3 3757,-3 7 10884,40 19-12341,13 6-1196,-4-8-151,0-1 1,0 0 0,0-2-1,0 0 1,0 0-1,29-6 1,-20 1-868,-1 0 1,0-2-1,36-15 1,-35 8-3389,-6 0-3304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12.810"/>
    </inkml:context>
    <inkml:brush xml:id="br0">
      <inkml:brushProperty name="width" value="0.025" units="cm"/>
      <inkml:brushProperty name="height" value="0.025" units="cm"/>
    </inkml:brush>
  </inkml:definitions>
  <inkml:trace contextRef="#ctx0" brushRef="#br0">16 0 10666,'0'0'12300,"1"15"-11665,3 35-30,-3 0 0,-9 79 0,-5 47 1029,13-176-1624,0 1 1,0-1 0,0 1 0,0-1-1,0 1 1,0-1 0,0 1-1,0-1 1,0 1 0,0-1 0,0 1-1,1-1 1,-1 0 0,0 1 0,0-1-1,0 1 1,1-1 0,-1 1-1,0-1 1,1 0 0,-1 1 0,0-1-1,1 0 1,-1 1 0,0-1 0,1 0-1,-1 0 1,0 1 0,1-1-1,-1 0 1,1 0 0,-1 0 0,1 1-1,-1-1 1,1 0 0,-1 0 0,1 0-1,-1 0 1,1 0 0,-1 0 0,0 0-1,1 0 1,-1 0 0,1 0-1,-1 0 1,1 0 0,-1-1 0,1 1-1,-1 0 1,1 0 0,-1 0 0,0-1-1,1 1 1,-1 0 0,1 0-1,-1-1 1,0 1 0,1 0 0,-1-1-1,0 1 1,1 0 0,-1-1 0,0 0-1,27-22 286,64-88-36,26-28-1246,-117 138 977,1 0 0,0 0 0,0 0 0,-1 1 0,1-1 0,0 0 0,0 0 0,0 1 0,0-1 0,-1 0 0,1 1 0,0-1 0,0 1 0,1-1 0,-1 1 0,0 0 0,0-1 0,0 1 0,0 0 0,0 0 0,0 0 0,0-1 0,0 1 0,3 1 0,-3 0 2,-1-1-1,1 1 1,0 0-1,0 0 1,-1 0-1,1 0 1,0 0-1,-1 0 1,1 0-1,-1 0 1,1 0-1,-1 0 1,0 1-1,0-1 1,1 0-1,-1 0 1,0 0-1,0 0 1,0 2-1,-5 68-44,4-63 78,-6 28 8,5-28 17,0 0 1,1 0-1,-1 0 0,2 0 0,-1 1 0,1-1 0,1 9 1,-1-16-47,1-1 0,-1 0 1,1 0-1,-1 1 1,1-1-1,-1 0 1,1 0-1,-1 1 1,1-1-1,0 0 0,-1 0 1,1 0-1,-1 0 1,1 0-1,-1 0 1,1 0-1,0 0 1,-1 0-1,1 0 0,-1 0 1,1-1-1,-1 1 1,1 0-1,-1 0 1,1 0-1,-1-1 1,1 1-1,-1 0 0,1-1 1,-1 1-1,1 0 1,-1-1-1,1 1 1,-1-1-1,1 0 1,18-12 107,36-42-170,-42 41-215,0 0-1,1 1 0,1 0 1,22-15-1,-37 28 269,1 0 1,-1-1-1,0 1 0,0 0 0,1 0 0,-1 0 1,0 0-1,0 0 0,1-1 0,-1 1 0,0 0 1,1 0-1,-1 0 0,0 0 0,1 0 1,-1 0-1,0 0 0,1 0 0,-1 0 0,0 0 1,1 0-1,-1 0 0,0 0 0,0 0 0,1 1 1,-1-1-1,0 0 0,1 0 0,-1 0 0,0 0 1,0 0-1,1 1 0,-1-1 0,0 0 1,0 0-1,1 1 0,-1-1 0,0 0 0,0 1 1,4 17 105,-7 33 584,1-33-218,9 42-508,-2-24-4084,-3-29 350,3-6-2242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13.473"/>
    </inkml:context>
    <inkml:brush xml:id="br0">
      <inkml:brushProperty name="width" value="0.025" units="cm"/>
      <inkml:brushProperty name="height" value="0.025" units="cm"/>
    </inkml:brush>
  </inkml:definitions>
  <inkml:trace contextRef="#ctx0" brushRef="#br0">22 23 9353,'0'0'5237,"-3"8"-2595,-1 2-1628,1 1 0,0-1-1,1 1 1,0-1-1,-1 16 1,3-24-914,-1 0 0,1 0 1,0 0-1,0 1 0,0-1 0,0 0 0,1 0 1,-1 0-1,0 0 0,1 0 0,0 0 0,-1 0 1,1 0-1,0 0 0,0 0 0,0 0 0,0 0 1,1 0-1,-1-1 0,0 1 0,1-1 0,-1 1 1,1-1-1,-1 1 0,1-1 0,0 0 0,0 0 1,0 1-1,0-1 0,-1-1 0,1 1 0,0 0 0,1 0 1,-1-1-1,0 1 0,0-1 0,0 0 0,0 0 1,3 0-1,3 0-246,0 0 0,0-1 0,-1 0 1,1 0-1,0-1 0,0 0 0,-1 0 0,1-1 1,-1 0-1,0 0 0,0-1 0,0 0 0,8-6 0,4-6-2562,-1 0-1,32-36 0,-8 7 198,-41 44 3509,-8 30 2611,-46 99 2038,-18 50-2512,61-149-3029,2 1 0,1 0-1,1 0 1,-2 34-1,10-51-933,-2-12 698,0-1 0,1 0-1,-1 0 1,0 1 0,0-1 0,1 0 0,-1 0-1,0 1 1,0-1 0,1 0 0,-1 0 0,0 0-1,1 0 1,-1 0 0,0 1 0,1-1 0,-1 0-1,0 0 1,1 0 0,-1 0 0,1 0 0,-1 0-1,0 0 1,1 0 0,-1 0 0,0 0 0,1 0-1,-1-1 1,0 1 0,1 0 0,-1 0 0,1 0 0,8-6-5625</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24.130"/>
    </inkml:context>
    <inkml:brush xml:id="br0">
      <inkml:brushProperty name="width" value="0.025" units="cm"/>
      <inkml:brushProperty name="height" value="0.025" units="cm"/>
    </inkml:brush>
  </inkml:definitions>
  <inkml:trace contextRef="#ctx0" brushRef="#br0">313 0 4740,'0'0'2552,"-9"2"-1772,2 0-686,0 0 0,1 0 1,-1 1-1,1 0 0,-1 0 1,1 1-1,0 0 0,0 0 0,1 0 1,-1 1-1,1 0 0,0 0 1,1 0-1,-1 0 0,1 1 1,0 0-1,-5 8 0,-5 9 148,1 1 1,0 1-1,2 0 0,1 1 0,-10 39 0,-21 140-227,30-134 55,2-20-57,-12 59 100,5 1 0,-3 173 0,19-274-111,0-1-1,1 0 1,0 0 0,1 0 0,0 0-1,1-1 1,0 1 0,0-1 0,7 13-1,-8-17 3,0 0-1,1-1 0,-1 0 0,1 1 0,0-1 1,0 0-1,0 0 0,1-1 0,-1 1 0,0-1 0,1 1 1,0-1-1,0 0 0,0-1 0,-1 1 0,1-1 1,1 1-1,-1-1 0,0 0 0,0-1 0,0 1 1,5-1-1,119-2 280,-94-1-346,1 2 0,-1 1 0,0 2 0,67 12 0,49 23 69,176 18 0,-251-48 44,-1-3 0,1-3 0,0-3-1,110-18 1,-14-7 671,347-8 0,-25 59-649,65 0 32,-119-57 367,-57 1-3,140 28-154,-99 3-238,-157-16 8,46-1-72,-267 18 129,0 2 0,-1 2 0,1 2 0,44 12 0,-21-4-36,-61-13-76,-1-1 0,1 1 0,-1-1 1,0 0-1,1-1 0,-1 1 1,0-1-1,12-3 0,-4-4 9,0 0-1,-1 0 1,0-2-1,14-13 0,4-1-32,87-58-384,3 5 0,196-91 0,-310 165 381,28-14 126,-1-1-1,58-40 1,-90 56-106,0 0 0,0 1 0,0-1-1,-1 0 1,1 0 0,-1-1 0,1 1 0,-1 0 0,0 0 0,1-1 0,-1 1 0,-1-1 0,1 1 0,0-1 0,-1 1 0,1-1 0,-1 1 0,0-1 0,1 0 0,-1 1 0,-1-1 0,1 0-1,0 1 1,-1-1 0,1 1 0,-1-1 0,0 1 0,1-1 0,-1 1 0,-1-1 0,1 1 0,0 0 0,-3-3 0,-4-8-6,-1 0-1,0 1 1,-1 0 0,-14-13-1,22 23-12,-26-24 36,-1 1-1,-1 2 0,-1 1 1,0 2-1,-2 0 0,-1 3 1,0 0-1,-1 3 0,-71-21 1,35 18-52,-1 3 0,-1 3 1,0 3-1,-89 2 0,-393 26 19,-44 14 42,-947-65 0,993-24-162,-293-12 68,482 68 13,-192-3 621,467-2-1190,1-4 1,-96-21 0,154 21-2608,4-6-2391</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13.828"/>
    </inkml:context>
    <inkml:brush xml:id="br0">
      <inkml:brushProperty name="width" value="0.025" units="cm"/>
      <inkml:brushProperty name="height" value="0.025" units="cm"/>
    </inkml:brush>
  </inkml:definitions>
  <inkml:trace contextRef="#ctx0" brushRef="#br0">134 69 4036,'12'-40'7552,"-10"12"1333,-19 44-6681,1 13-1790,2 1-1,1 0 0,1 1 0,1 1 0,-8 43 0,-2 5 141,14-58-461,2-1-1,1 1 1,0 0 0,0 40 0,4-61-82,1-1 0,-1 0 0,0 1 0,1-1 0,-1 0 0,1 0 0,-1 0 0,1 1-1,-1-1 1,1 0 0,-1 0 0,1 0 0,-1 0 0,1 0 0,-1 0 0,1 0 0,-1 0 0,1 0 0,-1 0 0,1 0 0,0 0-1,-1 0 1,0-1 0,1 1 0,-1 0 0,1 0 0,-1-1 0,1 1 0,-1 0 0,1 0 0,-1-1 0,0 1 0,1 0 0,-1-1-1,0 1 1,1-1 0,18-11 220,51-52-59,-47 41-183,1 0 0,1 2 0,1 1 1,0 0-1,2 3 0,37-20 0,-63 36-1,-1 1-1,1-1 1,-1 0-1,1 1 1,0-1-1,-1 1 1,1-1-1,-1 1 1,1 0-1,0 0 0,-1-1 1,1 1-1,0 0 1,-1 1-1,1-1 1,0 0-1,-1 0 1,1 1-1,0-1 0,-1 1 1,3 1-1,-3-1 3,0 0 1,0 0-1,0 0 0,-1 0 0,1 0 0,0 1 0,0-1 0,-1 0 0,1 1 0,-1-1 1,0 0-1,1 1 0,-1-1 0,0 0 0,0 1 0,0-1 0,0 1 0,0-1 0,0 3 0,-1 5 14,-1 0 0,0 0-1,0-1 1,-1 1 0,0 0-1,-6 12 1,-20 42 1,64-85 358,7-14-307,-29 22-272,2 1-1,0 1 1,0 0 0,1 1 0,1 1 0,23-11 0,-40 20 202,1 1 0,-1 0-1,1 0 1,-1-1 0,1 1 0,-1 0 0,1 0-1,-1 0 1,1 0 0,-1 0 0,1 0 0,-1 0-1,1 0 1,-1 0 0,1 0 0,-1 0 0,1 0 0,-1 1-1,1-1 1,-1 0 0,1 0 0,-1 0 0,1 1-1,-1-1 1,0 0 0,1 0 0,-1 1 0,1-1-1,-1 0 1,0 1 0,1-1 0,-1 1 0,0-1-1,1 0 1,-1 1 0,0-1 0,0 1 0,0-1-1,1 1 1,-1 0 0,1 28 72,-14 32 541,11-56-544,-8 37 317,12-42-764,0 0 1,0 0-1,0 0 1,0-1-1,0 1 1,0 0-1,0-1 1,-1 1-1,1-1 1,0 0 0,3-1-1,11-12-5502,1-6-6053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14.793"/>
    </inkml:context>
    <inkml:brush xml:id="br0">
      <inkml:brushProperty name="width" value="0.025" units="cm"/>
      <inkml:brushProperty name="height" value="0.025" units="cm"/>
    </inkml:brush>
  </inkml:definitions>
  <inkml:trace contextRef="#ctx0" brushRef="#br0">0 24 7431,'1'-24'7220,"3"34"-1762,10 32-3797,-2-20-1152,1 0-1,0-1 1,2 0 0,30 32-1,-36-44-826,1 0 0,0 0 0,21 14 0,-26-21-501,-1 1-1,1-1 1,-1 0 0,1 0 0,0 0-1,0 0 1,0-1 0,0 0 0,0 0 0,7 0-1,-33-1-3456,-5-1-96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15.121"/>
    </inkml:context>
    <inkml:brush xml:id="br0">
      <inkml:brushProperty name="width" value="0.025" units="cm"/>
      <inkml:brushProperty name="height" value="0.025" units="cm"/>
    </inkml:brush>
  </inkml:definitions>
  <inkml:trace contextRef="#ctx0" brushRef="#br0">0 244 6983,'0'0'15342,"2"-20"-14349,28-2-224,3-4-321,2-1-256,0-1-128,-3 2-32,-1 3-128,-3-2-1441,-2 2-1826,-6 0-3203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18.443"/>
    </inkml:context>
    <inkml:brush xml:id="br0">
      <inkml:brushProperty name="width" value="0.025" units="cm"/>
      <inkml:brushProperty name="height" value="0.025" units="cm"/>
    </inkml:brush>
  </inkml:definitions>
  <inkml:trace contextRef="#ctx0" brushRef="#br0">162 7 2018,'0'0'1746,"-9"0"-1282,-41-3 2971,-27-1 7031,76 4-10358,0 0 1,0 0-1,0 0 0,0 0 1,0 0-1,0 1 0,0-1 0,0 0 1,0 1-1,0-1 0,0 0 1,0 1-1,0-1 0,0 1 0,0 0 1,0-1-1,1 1 0,-1-1 0,0 1 1,0 0-1,1 0 0,-1 0 1,0-1-1,1 1 0,-1 0 0,1 0 1,-1 0-1,1 0 0,0 0 1,-1 0-1,1 0 0,0 0 0,0 0 1,-1 0-1,1 0 0,0 0 1,0 0-1,0 0 0,0 0 0,0 0 1,1 2-1,-1 0-43,1-1 0,-1 1 0,1 0 0,0-1 0,0 1 0,0-1 0,0 0 0,0 1 0,0-1 0,0 0 0,1 0 0,-1 1 0,1-1 0,0-1 0,0 1 0,2 2 1,4 1 19,0-1 1,1-1 0,-1 1-1,1-1 1,0-1 0,0 1-1,0-2 1,0 1 0,12 0-1,93-3-1339,-57-1-4680,-52 3 1877,-4 7-208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18.772"/>
    </inkml:context>
    <inkml:brush xml:id="br0">
      <inkml:brushProperty name="width" value="0.025" units="cm"/>
      <inkml:brushProperty name="height" value="0.025" units="cm"/>
    </inkml:brush>
  </inkml:definitions>
  <inkml:trace contextRef="#ctx0" brushRef="#br0">1 33 9353,'0'0'10250,"70"9"-9770,-25-18-352,-2-2-128,-1 0-1954,-7 1-3747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19.439"/>
    </inkml:context>
    <inkml:brush xml:id="br0">
      <inkml:brushProperty name="width" value="0.025" units="cm"/>
      <inkml:brushProperty name="height" value="0.025" units="cm"/>
    </inkml:brush>
  </inkml:definitions>
  <inkml:trace contextRef="#ctx0" brushRef="#br0">162 1 9289,'0'0'10404,"-2"10"-10222,-7 33 523,1 0-1,3 0 1,0 47 0,9 143 965,-4-225-1642,1 1 0,0 0 0,0-1 0,0 1 0,1-1 0,0 0 0,1 0-1,6 14 1,-9-21 100,-1-5-239,-1 1-1,1 0 1,-1-1-1,0 1 0,0 0 1,0 0-1,-1 0 0,1 1 1,-6-6-1,1 1-512,-59-62-5079,11 13 3943,55 56 1788,-1 0 0,1-1 0,0 1 0,-1 0 1,1-1-1,0 1 0,0 0 0,0-1 0,-1 1 0,1-1 0,0 1 0,0-1 0,0 1 1,0 0-1,0-1 0,0 1 0,-1-1 0,1 1 0,0-1 0,0 1 0,1-1 0,-1 1 1,0-1-1,0 1 0,0 0 0,0-1 0,0 1 0,0-1 0,1 1 0,-1-1 0,0 1 1,0 0-1,0-1 0,1 1 0,-1 0 0,0-1 0,1 1 0,-1 0 0,0-1 0,1 1 1,-1 0-1,0 0 0,1-1 0,-1 1 0,1 0 0,-1 0 0,1 0 0,-1-1 0,0 1 1,1 0-1,-1 0 0,1 0 0,-1 0 0,1 0 0,-1 0 0,1 0 0,35-5 480,-27 4-205,24-4 589,51-16 0,-27-3-1841,-51 21 89,0-1 0,0 0 1,-1-1-1,1 1 0,-1-1 0,5-6 0,5-9-5823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0.544"/>
    </inkml:context>
    <inkml:brush xml:id="br0">
      <inkml:brushProperty name="width" value="0.025" units="cm"/>
      <inkml:brushProperty name="height" value="0.025" units="cm"/>
    </inkml:brush>
  </inkml:definitions>
  <inkml:trace contextRef="#ctx0" brushRef="#br0">1 0 7271,'0'0'20467,"2"48"-28122,6-31 1922,3-4-2051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19.814"/>
    </inkml:context>
    <inkml:brush xml:id="br0">
      <inkml:brushProperty name="width" value="0.025" units="cm"/>
      <inkml:brushProperty name="height" value="0.025" units="cm"/>
    </inkml:brush>
  </inkml:definitions>
  <inkml:trace contextRef="#ctx0" brushRef="#br0">56 0 11403,'0'0'6833,"-3"10"-6454,-11 39 593,2 0-1,2 1 1,3 1-1,-2 71 1,9-120-991,0 0 1,0 1 0,1-1-1,-1 1 1,1-1-1,0 0 1,-1 1-1,1-1 1,0 0 0,0 0-1,1 1 1,-1-1-1,0 0 1,1 0-1,-1 0 1,1 0 0,-1-1-1,1 1 1,0 0-1,0-1 1,0 1-1,0-1 1,0 0 0,0 0-1,0 0 1,1 0-1,-1 0 1,0 0-1,1 0 1,-1-1 0,0 1-1,6 0 1,-4-1-457,1 1-1,0-1 1,-1 0 0,1 0 0,-1 0 0,1-1 0,0 0 0,-1 0-1,1 0 1,-1 0 0,0-1 0,1 1 0,-1-1 0,0 0 0,0-1-1,7-4 1,10-15-5087</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20.153"/>
    </inkml:context>
    <inkml:brush xml:id="br0">
      <inkml:brushProperty name="width" value="0.025" units="cm"/>
      <inkml:brushProperty name="height" value="0.025" units="cm"/>
    </inkml:brush>
  </inkml:definitions>
  <inkml:trace contextRef="#ctx0" brushRef="#br0">160 1 13164,'0'0'5189,"-3"10"-3806,-79 209 2354,73-205-3797,0-17-2859,-5-22-6260,14 24 8749,-10-21-9654</inkml:trace>
  <inkml:trace contextRef="#ctx0" brushRef="#br0" timeOffset="1">0 72 9289,'0'0'7207,"53"37"-5958,-33-29-288,3-2-225,2-3-511,0-3-161,2 0-224,-4 0-1987,-4-12-2785,-4-5-4133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20.513"/>
    </inkml:context>
    <inkml:brush xml:id="br0">
      <inkml:brushProperty name="width" value="0.025" units="cm"/>
      <inkml:brushProperty name="height" value="0.025" units="cm"/>
    </inkml:brush>
  </inkml:definitions>
  <inkml:trace contextRef="#ctx0" brushRef="#br0">0 1 13293,'0'0'2082,"0"46"-769,12-18-352,5 3 256,5 3-192,0 2-288,0 2-225,-2 4-384,-7 5-32,-6 2 32,-5 6-64,-2 2-96,-8-2-1121,-13-7-1441,-5-8-5542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25.166"/>
    </inkml:context>
    <inkml:brush xml:id="br0">
      <inkml:brushProperty name="width" value="0.025" units="cm"/>
      <inkml:brushProperty name="height" value="0.025" units="cm"/>
    </inkml:brush>
  </inkml:definitions>
  <inkml:trace contextRef="#ctx0" brushRef="#br0">290 91 6983,'0'0'4676,"0"-8"-3090,0 7-1588,1-6 453,-1 0 0,0 0-1,-1-1 1,1 1 0,-4-11-1,4 17-367,0-1-1,-1 1 0,1-1 0,-1 1 1,1 0-1,-1-1 0,0 1 0,1 0 1,-1 0-1,0-1 0,0 1 1,0 0-1,0 0 0,0 0 0,0 0 1,0 0-1,0 0 0,0 1 0,0-1 1,-1 0-1,1 0 0,0 1 1,-1-1-1,1 1 0,0-1 0,-1 1 1,1 0-1,-1-1 0,1 1 0,-1 0 1,1 0-1,0 0 0,-1 0 1,1 0-1,-1 1 0,1-1 0,-1 0 1,1 0-1,0 1 0,-1-1 1,1 1-1,-2 0 0,-1 2-39,1-1-1,-1 0 1,1 1 0,-1 0-1,1 0 1,0 0 0,0 0-1,0 0 1,1 1 0,-1-1-1,1 1 1,0 0 0,0 0-1,0 0 1,-2 7 0,-20 66 503,24-74-536,-8 41 340,1 1 0,3-1 1,2 1-1,2 1 0,2-1 1,2-1-1,12 61 0,-8-41 659,-8-58-904,0-1 0,0 0 0,0 1 1,0-1-1,-1 0 0,0 1 0,0-1 0,0 0 1,-4 9-1,4-13-94,0 1 0,0-1 0,1 0 0,-1 0 0,0 1 0,0-1 0,0 0 0,-1 0 0,1 0 0,0 0 0,0 0 0,0-1 0,-1 1 0,1 0 0,0-1 0,-1 1 0,1 0 0,-1-1-1,1 0 1,-1 1 0,1-1 0,-1 0 0,1 0 0,-1 0 0,1 0 0,-1 0 0,1 0 0,-1 0 0,1 0 0,-1-1 0,1 1 0,-1-1 0,1 1 0,0-1 0,-1 1 0,1-1 0,0 0 0,-1 0 0,0 0 0,-4-3-370,0-1 1,0 1-1,1-1 1,-1 0-1,1 0 0,-7-10 1,3 3-708,2 5 472,1 0 0,0-1 0,1 0 0,0 0 0,0 0 0,1 0-1,0-1 1,0 1 0,1-1 0,0 0 0,-2-11 0,5 19 601,1 0-1,-1 0 1,0 0-1,1 0 1,-1 0 0,1 0-1,0 0 1,-1 0-1,1 0 1,0 1 0,-1-1-1,1 0 1,0 0-1,0 1 1,0-1-1,0 0 1,0 1 0,0-1-1,0 1 1,0-1-1,0 1 1,0 0-1,0-1 1,2 1 0,35-9 522,-22 6-358,-2 0-317,0-1 0,0 0 0,-1-1 0,1 0 0,-1-1 0,0-1-1,-1 0 1,1-1 0,-1 0 0,19-18 0,-10 1-3863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25.504"/>
    </inkml:context>
    <inkml:brush xml:id="br0">
      <inkml:brushProperty name="width" value="0.025" units="cm"/>
      <inkml:brushProperty name="height" value="0.025" units="cm"/>
    </inkml:brush>
  </inkml:definitions>
  <inkml:trace contextRef="#ctx0" brushRef="#br0">22 1 10698,'0'0'9129,"-10"62"-8393,5-36-351,1-1-257,1-2-32,3-1-64,0 0 0,0-1 32,1-4-160,10-7-1666,-1-5-2081,1-5-4934</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25.893"/>
    </inkml:context>
    <inkml:brush xml:id="br0">
      <inkml:brushProperty name="width" value="0.025" units="cm"/>
      <inkml:brushProperty name="height" value="0.025" units="cm"/>
    </inkml:brush>
  </inkml:definitions>
  <inkml:trace contextRef="#ctx0" brushRef="#br0">116 0 8936,'0'0'5910,"-3"9"-4613,-32 83 1338,-18 51 293,47-122-2557,0 1 1,2 1-1,0-1 1,0 38 0,4-58-401,0 0 1,0-1 0,1 1 0,-1 0-1,1 0 1,-1-1 0,1 1 0,0 0 0,0-1-1,-1 1 1,1 0 0,0-1 0,1 0-1,-1 1 1,0-1 0,0 1 0,1-1 0,-1 0-1,0 0 1,1 0 0,-1 0 0,1 0-1,0 0 1,-1 0 0,1-1 0,0 1 0,-1 0-1,1-1 1,0 0 0,0 1 0,0-1-1,-1 0 1,1 0 0,0 0 0,0 0 0,0 0-1,0 0 1,-1 0 0,3-1 0,3 0-712,0 0 0,0 0 1,-1 0-1,1-1 0,0 0 1,-1 0-1,1-1 1,-1 1-1,11-8 0,8-11-4016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26.221"/>
    </inkml:context>
    <inkml:brush xml:id="br0">
      <inkml:brushProperty name="width" value="0.025" units="cm"/>
      <inkml:brushProperty name="height" value="0.025" units="cm"/>
    </inkml:brush>
  </inkml:definitions>
  <inkml:trace contextRef="#ctx0" brushRef="#br0">165 1 12236,'0'0'5349,"-14"55"-3460,1-23-287,-3 6-545,-4 0-416,2 0-289,-1-1-192,4-7-96,4-7-32,1-7 32,4-7-64,0-8-544,4-1-609,-1-7-769,-1-11-2883,-3-6-1281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26.564"/>
    </inkml:context>
    <inkml:brush xml:id="br0">
      <inkml:brushProperty name="width" value="0.025" units="cm"/>
      <inkml:brushProperty name="height" value="0.025" units="cm"/>
    </inkml:brush>
  </inkml:definitions>
  <inkml:trace contextRef="#ctx0" brushRef="#br0">1 281 10570,'0'0'5990,"58"49"-4741,-32-39-96,3-2-224,2-2-577,1-4-256,-4-2-192,-1 0-1345,-5-8-1794,-6-6-1858</inkml:trace>
  <inkml:trace contextRef="#ctx0" brushRef="#br0" timeOffset="1">345 1 13068,'0'0'7047,"41"62"-5734,-28-35-288,0 5-224,-6 6-321,-5 9-127,-2 11-97,-6 7-64,-14 10-32,-6 2-224,-8-1-1089,-4-6-1954,-4-12-3011</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23.349"/>
    </inkml:context>
    <inkml:brush xml:id="br0">
      <inkml:brushProperty name="width" value="0.025" units="cm"/>
      <inkml:brushProperty name="height" value="0.025" units="cm"/>
    </inkml:brush>
  </inkml:definitions>
  <inkml:trace contextRef="#ctx0" brushRef="#br0">1 0 12075,'0'0'10298,"11"7"-9454,0-2-707,0 0 0,-1 0 0,2-1 0,-1-1 1,0 0-1,1-1 0,-1 0 0,1 0 0,18-1 1,46-7 227,-58 3-631,-1 1-1,1 1 1,0 0-1,1 2 1,19 2-1,-37-2 14,0-1-1,-1 1 1,1-1-1,-1 1 1,1-1-1,0 1 0,-1 0 1,1-1-1,-1 1 1,1 0-1,-1 0 1,0-1-1,1 1 0,-1 0 1,0 0-1,1 0 1,-1-1-1,0 1 1,0 0-1,0 0 0,0 0 1,0 0-1,0 0 1,0-1-1,0 1 1,0 0-1,0 0 0,0 0 1,-1 0-1,1 0 1,0-1-1,-1 1 0,1 0 1,0 0-1,-1-1 1,1 1-1,-2 1 1,-12 8-3826</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23.676"/>
    </inkml:context>
    <inkml:brush xml:id="br0">
      <inkml:brushProperty name="width" value="0.025" units="cm"/>
      <inkml:brushProperty name="height" value="0.025" units="cm"/>
    </inkml:brush>
  </inkml:definitions>
  <inkml:trace contextRef="#ctx0" brushRef="#br0">0 78 8968,'0'0'11884,"71"12"-11308,-40-25-319,1 0-193,0 0-64,0 0-801,-3 0-1537,-3 0-2147,-4 1-1632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0.915"/>
    </inkml:context>
    <inkml:brush xml:id="br0">
      <inkml:brushProperty name="width" value="0.025" units="cm"/>
      <inkml:brushProperty name="height" value="0.025" units="cm"/>
    </inkml:brush>
  </inkml:definitions>
  <inkml:trace contextRef="#ctx0" brushRef="#br0">85 0 4004,'0'0'20312,"-7"9"-19783,-1-1-436,-34 38 1177,39-42-1035,0-1 1,0 1-1,0 0 0,1-1 0,0 1 0,0 0 0,0 1 1,0-1-1,1 0 0,-1 0 0,0 7 0,5-10-185,0 0 0,0-1 0,0 1 0,0-1 0,0 0 0,0 0 0,0 0 0,0-1 0,0 1 0,4-1 0,1-3-196,0 1-1,0-1 1,-1 0 0,1-1-1,-1 0 1,13-10-1,-16 10 70,1 1-1,0 0 0,1 0 0,-1 0 0,1 1 1,-1 0-1,1 0 0,0 0 0,0 1 0,0-1 0,1 2 1,-1-1-1,11-1 0,-16 4 89,0 0 1,-1 0-1,1 0 1,0 0-1,-1 0 1,1 1-1,-1-1 0,1 0 1,-1 0-1,0 0 1,0 1-1,1-1 1,-1 0-1,0 0 0,0 1 1,0-1-1,0 0 1,0 0-1,-1 2 0,1 37 817,0-31-373,1-8-425,-1 0 0,1 0 0,0-1 0,-1 1 0,1 0 0,0-1 0,0 1 0,0 0 0,0-1-1,0 1 1,0-1 0,0 0 0,0 1 0,0-1 0,0 0 0,0 1 0,0-1 0,0 0 0,0 0 0,0 0 0,0 0 0,0 0 0,0 0 0,0 0 0,0 0 0,0-1 0,0 1 0,0 0 0,0-1 0,0 1 0,2-1 0,36-10 41,-25 4-463,1 1 1,1 1-1,-1 0 0,1 1 1,0 0-1,0 2 0,21-2 0,-37 5 434,1 0 0,0 0-1,0 0 1,0 0-1,-1 0 1,1 1 0,-1-1-1,1 0 1,-1 0-1,1 1 1,-1-1 0,0 0-1,1 1 1,-1-1-1,0 0 1,0 1 0,0-1-1,0 0 1,0 1 0,0-1-1,-1 0 1,1 0-1,-1 2 1,-4 36 1282,4-37-760</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24.081"/>
    </inkml:context>
    <inkml:brush xml:id="br0">
      <inkml:brushProperty name="width" value="0.025" units="cm"/>
      <inkml:brushProperty name="height" value="0.025" units="cm"/>
    </inkml:brush>
  </inkml:definitions>
  <inkml:trace contextRef="#ctx0" brushRef="#br0">0 385 12204,'0'0'8429,"11"-4"-7084,14-6-1097,-2-1 1,1-2-1,-2 0 0,1-1 0,-2-1 1,0-1-1,-1-1 0,22-25 0,-12 10-207,-1-2 1,-2-1-1,-2-1 0,31-56 0,-56 92-36,0 0 0,0 0 0,0 0 0,0 0 0,0 0 0,0 0 0,0 0 0,0 0 0,0 1 1,0-1-1,0 0 0,0 0 0,0 0 0,0 0 0,0 0 0,0 0 0,0 1 0,0-1 0,0 0 0,0 0 0,0 0 1,0 0-1,0 0 0,0 0 0,0 0 0,0 0 0,1 1 0,-1-1 0,0 0 0,0 0 0,0 0 0,0 0 0,0 0 1,0 0-1,0 0 0,0 0 0,0 0 0,1 0 0,-1 0 0,0 0 0,0 0 0,0 0 0,0 0 0,0 0 0,0 0 1,0 0-1,1 0 0,-1 0 0,0 0 0,0 0 0,0 0 0,0 0 0,0 0 0,0 0 0,0 0 0,1 0 0,-1 0 1,0 0-1,0 0 0,0 0 0,0 0 0,0 0 0,2 20 334,-2 28 230,-7-12-59,-16 51 1,15-61-229,0 0 1,2 1 0,1-1-1,-2 44 1,7-70-310,0 1 1,0-1-1,0 1 1,0 0-1,1-1 1,-1 1-1,0 0 1,0-1-1,0 1 0,1-1 1,-1 1-1,0-1 1,0 1-1,1-1 1,-1 1-1,1-1 1,-1 1-1,0-1 0,1 1 1,-1-1-1,1 1 1,-1-1-1,1 0 1,-1 1-1,1-1 1,0 0-1,-1 0 1,1 1-1,-1-1 0,1 0 1,0 0-1,-1 0 1,1 0-1,-1 0 1,1 0-1,0 0 1,-1 0-1,1 0 1,-1 0-1,1 0 0,0 0 1,-1 0-1,1 0 1,0 0-1,-1-1 1,1 1-1,-1 0 1,1 0-1,-1-1 0,1 1 1,-1-1-1,1 1 1,-1 0-1,1-1 1,0 0-1,30-21-2885,-15-6-6217,-13 15 2168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24.407"/>
    </inkml:context>
    <inkml:brush xml:id="br0">
      <inkml:brushProperty name="width" value="0.025" units="cm"/>
      <inkml:brushProperty name="height" value="0.025" units="cm"/>
    </inkml:brush>
  </inkml:definitions>
  <inkml:trace contextRef="#ctx0" brushRef="#br0">1 103 13100,'0'0'7528,"9"5"-6135,-4-2-1189,-2-1-83,1 0 0,-1 0 0,1 0 0,0 0 0,0-1 0,0 1 0,0-1 0,0 0 0,0-1-1,0 1 1,0 0 0,0-1 0,1 0 0,-1 0 0,0-1 0,0 1 0,6-2 0,116-43 1358,-87 29-1878,0 2 0,61-13 1,-97 26-46,29-7-2870,-13-2-4395,-16 7 2755</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24.860"/>
    </inkml:context>
    <inkml:brush xml:id="br0">
      <inkml:brushProperty name="width" value="0.025" units="cm"/>
      <inkml:brushProperty name="height" value="0.025" units="cm"/>
    </inkml:brush>
  </inkml:definitions>
  <inkml:trace contextRef="#ctx0" brushRef="#br0">1 0 1602,'0'0'18545,"7"10"-17573,41 61 244,-25-34-941,2 0 0,1-2 0,2-1 0,2-1 0,35 30 0,-65-63-374,0 0-1,1 0 0,-1 0 1,0 0-1,1 0 0,-1 1 0,0-1 1,1 0-1,-1 0 0,0 0 1,1 0-1,-1 1 0,0-1 1,0 0-1,1 0 0,-1 1 0,0-1 1,0 0-1,1 0 0,-1 1 1,0-1-1,0 0 0,0 1 0,0-1 1,1 0-1,-1 1 0,0-1 1,0 0-1,0 1 0,0-1 1,0 0-1,0 1 0,0-1 0,0 1 1,0-1-1,0 0 0,0 1 1,0-1-1,0 0 0,0 1 0,0-1 1,-1 0-1,1 1 0,0-1 1,0 0-1,0 1 0,0-1 1,-1 0-1,1 0 0,0 1 0,0-1 1,-1 0-1,1 0 0,0 1 1,0-1-1,-1 0 0,1 0 1,0 0-1,-1 1 0,1-1 0,0 0 1,-1 0-1,1 0 0,-29 5-4869,19-4 3112,-16 4-2483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25.188"/>
    </inkml:context>
    <inkml:brush xml:id="br0">
      <inkml:brushProperty name="width" value="0.025" units="cm"/>
      <inkml:brushProperty name="height" value="0.025" units="cm"/>
    </inkml:brush>
  </inkml:definitions>
  <inkml:trace contextRef="#ctx0" brushRef="#br0">0 428 10090,'0'0'11178,"61"-61"-10089,-17 23-160,6-6-288,3-2-321,-1 0-192,-4 2-96,-9 5-32,-2 6-705,-6 4-1216,-9 5-1026,-2 1-3139</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38.607"/>
    </inkml:context>
    <inkml:brush xml:id="br0">
      <inkml:brushProperty name="width" value="0.025" units="cm"/>
      <inkml:brushProperty name="height" value="0.025" units="cm"/>
    </inkml:brush>
  </inkml:definitions>
  <inkml:trace contextRef="#ctx0" brushRef="#br0">8294 295 9897,'-7'-9'182,"-11"-20"-24,11 16-89,0 1 0,0 0 0,-1 1 0,-1 0 0,0 0 0,-1 1 0,0 0 0,0 1 1,-21-15-1,5 12-45,0 2 0,0 0-1,-1 2 1,-1 1 0,1 2 0,-48-5 0,-177 6 76,120 5-132,-414-35 1467,-28 0-671,-596 54-930,703-7 192,-445 20 45,352-7-69,-288 20 295,200 48-37,479-55-158,-288 105 0,343-98-138,2 6 0,3 4 0,3 5 1,2 5-1,3 4 0,-95 86 0,157-120 28,2 1 1,2 1-1,1 3 0,2 0 1,2 2-1,-26 50 0,43-68 8,0 1 1,2 0-1,1 1 0,1 0 0,1 1 0,1-1 0,2 2 0,1-1 0,1 1 0,1-1 0,2 1 0,5 49 0,0-55 26,1-1 0,0 0 0,2 0 0,1-1 1,0 0-1,2 0 0,20 29 0,-11-20-47,2-2-1,1 0 0,1-1 1,32 26-1,-30-33 31,0-1-1,1-1 1,1-1 0,1-2-1,0-1 1,1-1-1,1-2 1,0-1 0,0-1-1,51 7 1,29-2-4,197-2 0,-114-8 34,32 10 11,176 4-25,1532-108-260,-732 16 660,-771 52-439,8-11-207,733-153-1,-897 129 153,233-54 89,-364 72-121,202-82 0,-313 107 100,0-1 0,-2-2 0,0 0 0,0-3 0,30-25 0,-49 35 18,-1-1-1,0 0 1,-1 0 0,0-1 0,-1-1 0,0 1-1,-1-1 1,0-1 0,-1 1 0,-1-1 0,0-1-1,-1 1 1,-1-1 0,5-23 0,-5 7 142,-1-1 1,-2 0-1,-1 0 1,-1 0-1,-2 0 1,-1 0-1,-2 1 1,-1 0-1,-1 0 1,-2 0-1,-1 1 1,-1 1-1,-2 0 1,-32-52-1,27 54-227,-1 1 0,-1 0-1,-1 2 1,-1 0-1,-1 2 1,-1 0 0,-1 2-1,-1 1 1,0 1-1,-2 1 1,0 1 0,-1 2-1,0 1 1,-45-12-1,-22 3-2261,-194-18 0,246 35 1348,-143-15-5115</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44.357"/>
    </inkml:context>
    <inkml:brush xml:id="br0">
      <inkml:brushProperty name="width" value="0.025" units="cm"/>
      <inkml:brushProperty name="height" value="0.025" units="cm"/>
    </inkml:brush>
  </inkml:definitions>
  <inkml:trace contextRef="#ctx0" brushRef="#br0">1778 304 6919,'0'0'320,"-9"-5"-48,-15-7-237,8 5 179,0-1 1,0-1 0,1 0 0,1-1-1,-1-1 1,-24-23 0,28 21-106,-1 2 1,0-1-1,-1 2 1,0 0-1,-1 0 1,0 1-1,0 1 1,-1 0 0,-29-10-1,-14-2 170,-80-15 1,115 30-125,-32-6-87,-1 3 1,-1 2-1,1 3 0,-1 2 0,0 2 0,1 3 0,0 3 1,0 2-1,0 2 0,1 3 0,1 2 0,-70 31 0,91-32 183,1 1 1,1 2-1,0 1 0,1 1 0,-31 28 0,45-33-164,1 0 0,0 2-1,1-1 1,1 2 0,1 0 0,0 0 0,1 1 0,1 1 0,-13 37 0,2 13-45,3 0 0,4 1 0,2 1 0,4 0 0,3 0 0,5 99 0,1-151-40,1 1 0,0-1 1,2 0-1,0 0 1,1 0-1,2-1 0,0 1 1,0-1-1,2-1 1,0 0-1,2 0 0,0-1 1,0 0-1,2-1 1,0 0-1,1-1 0,0 0 1,1-2-1,1 1 1,0-2-1,1 0 0,0-1 1,1-1-1,0 0 0,1-2 1,0 0-1,0-1 1,38 9-1,16-4 32,1-4 0,0-2 0,123-7 0,-74-1-15,21 4-41,-31 1-44,224-24-1,-309 15 99,0-1 1,0-1-1,-1-1 0,0-2 0,-1-1 1,0-1-1,-1-1 0,0-1 0,-1-1 1,-1-1-1,26-24 0,-18 10 107,0 0 0,-3-2 1,0-1-1,-2-2 0,-2 0 0,34-68 0,-50 87-92,-2 0-1,0 0 0,-1 0 0,-1 0 1,0-1-1,-2 1 0,0-1 0,-1-36 1,-3 23 133,-1 0 1,-1 1-1,-2-1 0,-13-37 1,-5-43-36,18 76-135,-16-51 0,17 75-7,0 0 0,-1 0-1,0 1 1,-1 0-1,0 0 1,-1 0 0,0 1-1,0 0 1,-1 1-1,0 0 1,0 0-1,-1 1 1,0 0 0,-1 1-1,-20-10 1,-5 0 27,0 2-1,0 1 1,-65-12 0,38 12 153,-1 4 1,1 2-1,-1 3 1,-115 8-1,123 2-832,-102 25 0,111-18-1863,0 2 0,-61 30 0,88-34-1679</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1.152"/>
    </inkml:context>
    <inkml:brush xml:id="br0">
      <inkml:brushProperty name="width" value="0.025" units="cm"/>
      <inkml:brushProperty name="height" value="0.025" units="cm"/>
    </inkml:brush>
  </inkml:definitions>
  <inkml:trace contextRef="#ctx0" brushRef="#br0">1394 178 3171,'0'0'865,"-10"-8"651,-53-35 761,-126-63 0,178 101-2066,-1 1 0,0 1 0,-1 0 0,1 1 0,0 0 0,-1 1 1,1 0-1,-16 1 0,-16 4 475,-45 9 0,50-6-187,-51 2 0,47-8-193,0 1 0,0 3 0,0 1 0,-52 16 0,77-17-190,0 1 0,0 2 0,1-1 0,0 2 0,1 0 0,0 2 0,0-1 0,1 2 0,1 0 0,0 0 0,0 2 0,-14 18 0,2 4-89,2 0 0,1 2 0,2 1 0,-22 59 0,14-19 23,-26 113 0,44-144-38,1 0 0,3 1 0,3 0 0,1 0 0,2 0 0,3 0 0,15 97 0,-14-131-8,1-1 0,0-1 0,0 1 1,2 0-1,-1-1 0,2 0 0,0-1 0,0 1 1,2-1-1,-1-1 0,1 0 0,1 0 0,0 0 1,0-1-1,1-1 0,0 0 0,1-1 0,0 0 0,1 0 1,-1-1-1,1-1 0,0 0 0,1-1 0,0 0 1,-1-1-1,2-1 0,13 2 0,67 7 98,185 0 1,-93-8-174,-135-2-80,84-5 0,-115 0 150,0 0 0,-1-1 0,0-2 0,0 1 0,0-2 0,-1-1 0,19-10 0,-6-1 10,0-1 0,-2-2-1,0-1 1,-2-1 0,0-1 0,26-33-1,129-184 226,-73 90-123,-86 120-100,7-6-11,-2-2-1,36-65 1,-60 94 18,1 1 0,-2-1 1,1 0-1,-1 0 0,-1 0 0,0 0 1,-1-1-1,0 1 0,-1-1 0,0 1 1,0-1-1,-2 0 0,1 0 0,-1 1 1,-1-1-1,-4-13 0,1 11 16,-2 1-1,1 0 0,-2 0 1,1 1-1,-2 0 1,0 1-1,0-1 0,-16-14 1,-4 0-35,-62-44 0,67 54 179,-1 2-1,-1 1 1,0 1 0,-1 1 0,0 1-1,-1 2 1,1 0 0,-2 2 0,-47-4-1,-94 4-916,2 13-5947,138-6 1054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3.537"/>
    </inkml:context>
    <inkml:brush xml:id="br0">
      <inkml:brushProperty name="width" value="0.025" units="cm"/>
      <inkml:brushProperty name="height" value="0.025" units="cm"/>
    </inkml:brush>
  </inkml:definitions>
  <inkml:trace contextRef="#ctx0" brushRef="#br0">191 95 32,'-2'-2'255,"0"0"1,0-1-1,1 1 0,-1-1 0,1 1 1,0-1-1,0 1 0,0-1 0,0 0 1,0 0-1,0-3 0,0 4 256,1-1 0,-1 1 0,0-1 0,1 1 0,-1 0 0,0-1-1,0 1 1,-1 0 0,1 0 0,0 0 0,-1 0 0,1 0 0,-1 0 0,0 0-1,-3-3 1,1 2 238,-1 1-1,1-1 1,-1 0-1,1 1 1,-1 0 0,0 0-1,0 1 1,-5-2-1,7 3-523,0-1-1,0 1 1,0 0-1,0 0 1,0 0 0,0 0-1,0 1 1,1-1-1,-1 1 1,0 0-1,0-1 1,-3 3 0,3-1-190,-1 0 1,1 0-1,0 1 1,0-1-1,1 1 1,-1 0-1,0 0 1,1 0 0,0 0-1,-1 0 1,1 1-1,1-1 1,-1 1-1,0-1 1,1 1-1,0 0 1,0-1-1,0 1 1,0 0 0,0 0-1,1 0 1,0 4-1,-1-6-32,1 0 0,0 0-1,0 0 1,0 0 0,0-1 0,0 1-1,0 0 1,0 0 0,1 0 0,-1 0-1,0-1 1,1 1 0,0 0-1,-1 0 1,1-1 0,0 1 0,0 0-1,0-1 1,0 1 0,0-1 0,0 1-1,1-1 1,-1 0 0,0 0-1,1 1 1,-1-1 0,1 0 0,2 1-1,0-1 7,-1 0 0,0 0 1,1-1-1,-1 1 0,1-1 0,-1 0 0,1 0 0,-1 0 0,0 0 0,1-1 0,-1 1 0,1-1 0,-1 0 0,0 0 0,5-2 0,16-11 36,-20 12-40,0-1 1,0 1-1,0 0 0,0 0 0,0 0 0,0 1 0,1-1 0,-1 1 0,7-1 1,-10 5-11,0 0 0,0 0 0,0 0 0,-1 0 0,1 0 0,-1 0 0,0 1 0,0-1-1,0 0 1,-1 4 0,1-2 7,0 24 77,-2 0 0,0 1-1,-9 36 1,9-58 63,1-1 1,-1 1-1,-1 0 0,0-1 1,0 0-1,0 1 0,-1-1 1,1 0-1,-2-1 1,1 1-1,-1-1 0,0 0 1,-1 0-1,1 0 0,-1-1 1,0 0-1,-9 6 1,13-10-106,1 0 1,-1 0-1,0 0 1,0 0 0,0 0-1,0-1 1,0 1-1,0-1 1,0 1 0,0-1-1,0 0 1,0 0 0,0 0-1,0 0 1,0 0-1,0 0 1,0-1 0,0 1-1,0 0 1,0-1 0,0 0-1,0 1 1,-2-2-1,2 0-19,0 0-1,0 0 1,0 0 0,0 0-1,0-1 1,0 1-1,1 0 1,-1-1-1,1 1 1,-1-1-1,1 0 1,0 0 0,0 1-1,-1-5 1,0-2-21,0-1 0,1 0 1,0 0-1,0 0 0,1 0 1,0 0-1,1 1 1,3-18-1,-1 19 9,0 0-1,1 0 1,0 0-1,0 0 1,1 1-1,0-1 1,1 1-1,-1 1 1,1-1 0,0 1-1,1 0 1,0 0-1,0 1 1,8-5-1,-7 4-85,1 1-1,0 0 0,0 0 0,0 1 1,0 0-1,1 1 0,0 0 0,-1 1 1,1 0-1,0 0 0,0 1 0,11 0 1,-21 1-81,1 0 0,0 0 0,-1 0 0,1 1 0,0-1 0,-1 0 0,1 0 0,-1 1 0,1-1 0,0 0 0,-1 1 0,1-1 0,-1 0 0,1 1 0,-1-1 0,1 1 0,-1-1 0,1 1 0,-1-1 0,0 1 1,1-1-1,-1 1 0,0 0 0,1 0 0,2 6-4357,-2-4 2004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4.584"/>
    </inkml:context>
    <inkml:brush xml:id="br0">
      <inkml:brushProperty name="width" value="0.025" units="cm"/>
      <inkml:brushProperty name="height" value="0.025" units="cm"/>
    </inkml:brush>
  </inkml:definitions>
  <inkml:trace contextRef="#ctx0" brushRef="#br0">58 70 9673,'0'0'10944,"-8"3"-10261,6-2-645,-1-1 1,1 1-1,0 1 1,-1-1-1,1 0 0,0 1 1,0-1-1,0 1 0,0-1 1,0 1-1,0 0 0,0 0 1,0 0-1,1 0 0,-3 5 1,1-2 23,1 1 1,1 0 0,-1 0 0,1-1 0,0 1-1,0 0 1,1 12 0,-2 1 43,1-10 19,1-1 1,-1 1-1,2-1 1,-1 1 0,3 10-1,-3-19-106,0 0 0,0 0-1,0 1 1,0-1 0,0 0 0,0 0-1,0 1 1,0-1 0,0 0-1,1 0 1,-1 1 0,0-1 0,0 0-1,0 0 1,0 0 0,1 0-1,-1 1 1,0-1 0,0 0-1,1 0 1,-1 0 0,0 0 0,0 0-1,0 1 1,1-1 0,-1 0-1,0 0 1,0 0 0,1 0-1,-1 0 1,0 0 0,0 0 0,1 0-1,-1 0 1,0 0 0,1 0-1,-1 0 1,0 0 0,0 0 0,1 0-1,-1 0 1,0-1 0,0 1-1,1 0 1,-1 0 0,0 0-1,0 0 1,0 0 0,1 0 0,-1-1-1,0 1 1,0 0 0,0 0-1,0 0 1,1-1 0,-1 1 0,0 0-1,0 0 1,0-1 0,10-13 348,-5-2-322,-1 0 0,-1 0 0,0-1 0,-2 0 0,1 1 0,-2-1 0,0 0 0,-4-17 0,5 34-46,-1 0-1,0-1 0,0 1 0,0 0 0,0 0 0,0-1 1,0 1-1,0 0 0,1 0 0,-1-1 0,0 1 0,0 0 1,0 0-1,0-1 0,0 1 0,0 0 0,0 0 0,0-1 1,0 1-1,-1 0 0,1 0 0,0-1 0,0 1 0,0 0 1,0 0-1,0 0 0,0-1 0,0 1 0,-1 0 0,1 0 1,0-1-1,0 1 0,0 0 0,0 0 0,-1 0 0,1 0 1,0 0-1,0-1 0,0 1 0,-1 0 0,1 0 0,0 0 1,0 0-1,-1 0 0,1 0 0,0 0 0,0 0 0,-1 0 1,1 0-1,0 0 0,0 0 0,-1 0 0,1 0 0,1 14-85,1-10-5,1-1 0,0 1 1,0-1-1,0 0 0,1 0 1,-1 0-1,1-1 1,-1 1-1,1-1 0,0 0 1,0 0-1,0 0 0,0 0 1,1-1-1,-1 0 1,0 0-1,0 0 0,1 0 1,7 0-1,9 0-2552,0 0 0,36-3 1,-55 2 2229,0 0-1,1 0 1,-1-1 0,0 1 0,0-1 0,0 1 0,0-1 0,0 0 0,0 0-1,0 0 1,0 0 0,0 0 0,0-1 0,0 1 0,-1 0 0,1-1-1,0 1 1,-1-1 0,1 0 0,-1 1 0,1-3 0,3-12 81,-7-2 3889,2 17-3416,0 1 0,0-1 0,0 1 0,0-1 0,0 0 0,0 1 0,0-1 0,-1 1 0,1-1 1,0 1-1,0-1 0,-1 1 0,1-1 0,0 1 0,-1-1 0,1 1 0,0-1 0,-1 1 1,1-1-1,-1 1 0,1 0 0,-1-1 0,1 1 0,-1 0 0,1-1 0,-1 1 0,1 0 1,-1 0-1,1 0 0,-1-1 0,1 1 0,-1 0 0,0 0 0,1 0 0,-1 0 0,1 0 1,-1 0-1,0 0 0,1 0 0,-1 0 0,1 0 0,-1 0 0,1 1 0,-1-1 0,0 0 1,1 0-1,-1 0 0,1 1 0,-1-1 0,1 0 0,-1 1 0,1-1 0,0 1 0,-1-1 1,1 0-1,-1 1 0,0 0 0,-19 26 1754,19-27-1867,1 1 1,0-1-1,0 0 1,0 1 0,0-1-1,0 0 1,-1 1-1,1-1 1,0 0 0,0 1-1,0-1 1,0 0-1,0 1 1,0-1 0,0 0-1,0 1 1,0-1-1,0 1 1,0-1 0,1 0-1,-1 1 1,0-1-1,0 0 1,0 1 0,0-1-1,1 0 1,-1 0-1,0 1 1,0-1 0,0 0-1,1 1 1,-1-1-1,0 0 1,0 0 0,1 0-1,-1 1 1,0-1-1,1 0 1,0 0 0,19 2 333,34-14-499,-41 9 241,-10 2-98,2 0-7,0 0 0,1 0 1,-1 0-1,0 1 0,1 0 1,7 0-1,-12 1 3,0-1-1,0 0 1,0 1-1,0-1 1,0 0-1,0 1 1,0 0 0,-1-1-1,1 1 1,0-1-1,0 1 1,-1 0-1,1 0 1,0-1-1,-1 1 1,1 0 0,0 0-1,-1 0 1,1 0-1,-1-1 1,0 1-1,1 0 1,-1 0-1,0 0 1,0 0-1,1 0 1,-1 0 0,0 0-1,0 0 1,0 0-1,0 0 1,0 0-1,0 0 1,-1 0-1,1 0 1,0 0 0,0 0-1,-1 0 1,1 0-1,-1 0 1,0 1-1,-2 6 95,0 0-1,-1-1 0,0 1 0,0-1 0,0 0 0,-9 9 1,-18 33 1205,72-78-494,19-36-720,27-25-284,-87 119 75,-5-13 158,3-11-5,0 2 1,0-1-1,1 0 0,0 0 0,0 0 0,0 9 0,1-14-19,0 0 0,0 1 1,1-1-1,-1 0 0,0 1 1,1-1-1,-1 0 0,1 0 0,0 0 1,-1 1-1,1-1 0,0 0 0,0 0 1,0 0-1,-1 0 0,1 0 1,0 0-1,0 0 0,1 0 0,-1-1 1,0 1-1,0 0 0,0-1 0,0 1 1,1-1-1,-1 1 0,0-1 0,1 1 1,-1-1-1,0 0 0,1 0 1,-1 0-1,0 0 0,3 0 0,15 2 162,1-2-1,29-2 0,-41 1-161,-1 0-1,0 0 1,0 0 0,-1-1 0,1 0 0,0-1-1,-1 1 1,1-1 0,-1-1 0,10-5 0,-16 8 22,0 1 0,1-1 1,-1 1-1,1-1 0,-1 0 1,0 1-1,0-1 0,1 1 1,-1-1-1,0 0 0,0 0 1,0 1-1,0-1 1,1 0-1,-1 1 0,0-1 1,0 0-1,0 1 0,-1-1 1,1 0-1,0 1 0,0-1 1,0 0-1,0 1 0,-1-1 1,1 0-1,0 1 0,-1-1 1,1 0-1,0 1 1,-1-1-1,1 1 0,-1-1 1,1 1-1,-1-1 0,-23-24 160,17 18-12,-53-59 545,96 72-838,-34-5 61,62 22-2720,-20-16-2318,-17-6-1045</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6.244"/>
    </inkml:context>
    <inkml:brush xml:id="br0">
      <inkml:brushProperty name="width" value="0.025" units="cm"/>
      <inkml:brushProperty name="height" value="0.025" units="cm"/>
    </inkml:brush>
  </inkml:definitions>
  <inkml:trace contextRef="#ctx0" brushRef="#br0">5 40 4805,'5'-15'1281,"6"-10"7801,-8 30-5197,-2 17-3106,-3 46 855,-14 99-1,14-154-1530,1-9-6,0 1 0,0-1 1,0 1-1,1-1 0,-1 1 0,1-1 0,1 1 0,0 8 0,1-15-32,0 1 0,0-1 0,0 1 0,0-1 0,0 0-1,0 1 1,-1-1 0,1 0 0,-1 0 0,1 0 0,-1-1 0,1-1 0,7-22-104,-1-1 1,-1 0-1,-2 0 1,5-54-1,-10 85 41,2 0 0,-1-1 0,0 1 0,1 0 0,-1-1 0,1 1 0,0-1 0,0 1 0,1-1 0,-1 0 0,1 0 0,-1 0 0,1 0 0,0-1 0,0 1 0,0-1 0,1 1 0,-1-1 0,1 0 0,-1-1 0,1 1 0,-1 0 0,1-1 0,0 0 0,0 0 0,0 0 0,5 0 0,-6 0 4,1-1 0,-1 0-1,0 0 1,1 0 0,-1 0 0,0-1 0,1 1 0,-1-1 0,0 0 0,1 0 0,-1 0 0,0 0 0,0-1 0,0 1 0,0-1 0,0 0-1,0 0 1,-1 0 0,1 0 0,-1 0 0,1 0 0,-1-1 0,0 0 0,0 1 0,0-1 0,0 0 0,0 0 0,-1 0 0,1 0 0,-1 0-1,0 0 1,1-4 0,0 0 6,-1 0 0,0 0 0,-1 0 0,0 0-1,0 0 1,0 0 0,-3-13 0,3 18-15,0 1 1,0-1-1,-1 1 0,1-1 1,0 1-1,-1 0 0,1-1 1,-1 1-1,1 0 1,-1-1-1,0 1 0,0 0 1,1 0-1,-1 0 0,0 0 1,0 0-1,0 0 0,0 0 1,0 0-1,-1 0 1,1 0-1,0 0 0,0 1 1,-1-1-1,1 0 0,0 1 1,-1-1-1,1 1 0,0-1 1,-1 1-1,1 0 1,-1 0-1,1 0 0,0 0 1,-1 0-1,1 0 0,-1 0 1,1 0-1,-1 0 0,1 1 1,0-1-1,-1 0 1,1 1-1,0-1 0,-3 2 1,0 1-5,0 0 1,0 0 0,1 0-1,-1 1 1,1-1 0,-1 1 0,1 0-1,0 0 1,1 0 0,-1 0-1,1 0 1,0 1 0,0-1-1,-3 9 1,3-8 47,0 1 1,0-1-1,1 1 1,0-1-1,0 1 0,0 0 1,1 0-1,-1-1 0,1 1 1,1 0-1,-1 0 0,3 8 1,-2-12-30,0 0 1,0-1-1,0 1 0,1-1 1,-1 1-1,1-1 1,-1 0-1,1 1 1,-1-1-1,1 0 1,0 0-1,0 0 0,-1 0 1,1 0-1,0-1 1,0 1-1,0-1 1,0 1-1,0-1 1,0 1-1,0-1 0,2 0 1,54 1 111,-42-2-91,6 0-26,-16 0-24,0 0 1,0 1-1,0 0 0,0 0 0,-1 0 0,1 1 0,0 0 0,8 2 1,-13-2 9,0 0 1,0 0 0,0 0 0,0 0 0,-1 0 0,1 1 0,0-1-1,-1 0 1,1 0 0,-1 0 0,1 1 0,-1-1 0,0 0-1,1 0 1,-1 1 0,0-1 0,0 0 0,0 1 0,0-1 0,0 0-1,0 1 1,-1-1 0,1 0 0,0 1 0,-1-1 0,1 0-1,-1 2 1,-15 34 13,16-36-41,-13 25-502,13-15-2487,14-12-4199,0-9 997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4.144"/>
    </inkml:context>
    <inkml:brush xml:id="br0">
      <inkml:brushProperty name="width" value="0.025" units="cm"/>
      <inkml:brushProperty name="height" value="0.025" units="cm"/>
    </inkml:brush>
  </inkml:definitions>
  <inkml:trace contextRef="#ctx0" brushRef="#br0">87 123 2915,'-2'-1'488,"1"-1"1,-1 1-1,1 0 1,-1-1-1,1 1 1,-1-1-1,1 0 1,0 1-1,0-1 1,0 0-1,0 0 1,0 1-1,0-1 1,0 0-1,1 0 1,-1 0-1,1 0 1,-1 0-1,1-3 1,0 2-62,0 0-1,1 1 1,-1-1 0,1 1 0,0-1 0,-1 0-1,1 1 1,0-1 0,1 1 0,-1 0 0,0-1 0,1 1-1,2-3 1,-1 1 106,1 0 1,0 0-1,0 0 0,0 0 1,1 1-1,-1 0 0,1 0 0,0 0 1,0 0-1,0 1 0,0 0 0,0 0 1,10-2-1,-15 3-501,1 1 1,-1 0-1,1 0 1,0-1-1,-1 1 1,1 0-1,0 0 0,-1 0 1,1 0-1,0 0 1,-1 0-1,1 0 0,0 0 1,-1 0-1,1 0 1,0 0-1,-1 0 0,1 1 1,-1-1-1,1 0 1,0 0-1,-1 1 1,1-1-1,-1 0 0,1 1 1,-1-1-1,1 1 1,-1-1-1,1 1 0,-1-1 1,1 1-1,-1-1 1,1 1-1,-1-1 1,0 1-1,1 0 0,-1 1-11,0 0 0,-1 0 0,1 0 0,0 0 0,-1 0 0,1-1-1,-1 1 1,0 0 0,0 0 0,0-1 0,1 1 0,-3 2 0,-4 5-2,1 0 0,-1 0 1,-15 14-1,22-22-16,0-1 0,0 1 0,0 0 0,0-1 0,0 1 0,0 0 0,0-1 1,1 1-1,-1 0 0,0-1 0,1 1 0,-1-1 0,0 1 0,1 0 0,-1-1 0,1 1 0,-1-1 0,1 1 0,-1-1 0,1 1 0,-1-1 0,1 0 0,-1 1 0,1-1 0,0 0 0,-1 1 0,2-1 0,24 17-37,-22-15 47,2 2-25,-1 0 0,1 0 0,-1 1 0,0-1-1,-1 1 1,1 0 0,-1 0 0,0 1 0,0-1-1,0 1 1,3 8 0,-6-12 8,0 1 0,0 0 0,0 0 0,0 0-1,-1 0 1,1 0 0,-1 0 0,0 0 0,0 0 0,0 0 0,0 0 0,0 0 0,-1 0-1,0 0 1,1 0 0,-1 0 0,0 0 0,0 0 0,-1 0 0,1-1 0,0 1-1,-1 0 1,0-1 0,0 1 0,1-1 0,-2 0 0,-1 3 0,-1-1 80,1 0 0,-1 0 1,0-1-1,-1 1 1,1-1-1,-1 0 1,1 0-1,-1-1 0,0 0 1,0 0-1,0 0 1,0-1-1,0 0 0,0 0 1,-1 0-1,1-1 1,0 0-1,-1 0 1,1-1-1,0 1 0,0-1 1,0-1-1,0 1 1,0-1-1,0 0 0,0-1 1,0 1-1,1-1 1,-1 0-1,1 0 1,0-1-1,0 0 0,0 0 1,-7-7-1,13 6-7071,12 6 3452,17 7-2240,-27-8 3521,20 5-5046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7.023"/>
    </inkml:context>
    <inkml:brush xml:id="br0">
      <inkml:brushProperty name="width" value="0.025" units="cm"/>
      <inkml:brushProperty name="height" value="0.025" units="cm"/>
    </inkml:brush>
  </inkml:definitions>
  <inkml:trace contextRef="#ctx0" brushRef="#br0">92 277 7303,'0'0'10799,"-9"-3"-9613,8 3-1179,-1-1 82,-1 0-1,1 0 1,0 0-1,0 1 1,0-1-1,0 1 1,-1-1-1,1 1 0,0 0 1,0 0-1,-1 0 1,1 0-1,0 0 1,0 1-1,0-1 0,-1 0 1,1 1-1,0 0 1,0 0-1,0 0 1,0 0-1,0 0 1,0 0-1,0 0 0,0 0 1,0 1-1,1-1 1,-1 1-1,1-1 1,-1 1-1,1 0 0,-1 0 1,1 0-1,0-1 1,0 1-1,0 0 1,-1 3-1,0-1 22,1-1-1,0 0 1,0 0 0,0 0-1,0 1 1,0-1 0,1 1-1,-1-1 1,1 0 0,0 1-1,0-1 1,0 1 0,2 5-1,-2-9-93,0 1 1,0 0-1,1-1 0,-1 1 0,1 0 0,-1-1 0,0 1 1,1 0-1,-1-1 0,1 1 0,-1-1 0,1 1 0,0-1 0,-1 1 1,1-1-1,-1 1 0,1-1 0,0 0 0,-1 1 0,1-1 1,0 0-1,0 1 0,1-1 0,0 0-5,0 0 1,0 0-1,1 0 1,-1-1-1,0 1 1,0 0-1,0-1 0,0 0 1,0 0-1,0 1 1,0-1-1,3-2 0,2-3 6,-1 1 0,0-1-1,0 0 1,-1 0-1,1-1 1,-1 0-1,-1 0 1,1 0 0,-1 0-1,-1-1 1,1 0-1,-1 1 1,-1-1-1,1 0 1,-1-1 0,-1 1-1,0 0 1,1-15-1,-6 51-105,3-25 91,0-1 0,1 1 0,-1-1 0,1 1 0,-1-1 0,1 1 0,0-1 0,0 1 0,0 0 0,1-1 0,0 5 0,0-6 4,0 0-1,0-1 0,0 1 1,0 0-1,1 0 0,-1-1 1,0 1-1,0 0 1,1-1-1,-1 1 0,0-1 1,1 0-1,-1 1 0,0-1 1,1 0-1,-1 0 1,1 0-1,-1 0 0,0 0 1,1 0-1,-1 0 0,0 0 1,1-1-1,-1 1 1,1 0-1,-1-1 0,0 1 1,2-2-1,4-1 6,0 1 1,0-1-1,-1-1 0,1 1 0,-1-1 1,0 0-1,0-1 0,-1 1 1,1-1-1,-1-1 0,0 1 0,5-7 1,8-12 26,23-39 1,-28 42-46,-7 13-16,0 0 0,-1-1 1,0 1-1,0-1 0,-1 0 0,0-1 1,-1 1-1,0-1 0,3-17 0,-7 30-2,-1 0-1,1 0 1,0 0-1,-1 0 1,0-1-1,1 1 0,-1 0 1,-4 3-1,-1 4 16,-4 8 107,1 1 0,0 0 0,2 0 1,-11 33-1,17-44-51,0 0-1,1 0 1,0 0 0,0 0 0,1 0 0,0 1 0,0-1 0,1 0 0,0 0 0,0 0 0,1 0 0,0 0 0,0 0 0,7 14 0,-2-7-23,0 0-1,-1 1 1,-1 0 0,-1 1 0,0-1 0,1 17 0,-4-27-18,0-1 1,-1 1-1,1-1 1,-1 0 0,-1 1-1,1-1 1,-1 1-1,1-1 1,-2 0-1,1 1 1,-1-1 0,1 0-1,-1 0 1,-1 0-1,1 0 1,-1-1-1,0 1 1,0-1 0,0 1-1,0-1 1,-1 0-1,-5 5 1,8-9 18,0 1 0,0 0 0,0 0 0,0-1 0,0 1 0,0-1 0,0 1 0,0-1 0,0 1 0,0-1 0,0 0 0,0 0 0,0 1 0,0-1 0,-1 0 0,1 0 0,0 0 0,0 0 0,0 0 0,0 0 0,0-1 0,0 1 0,-1 0 0,1 0 0,0-1 0,0 1 0,0-1 0,0 1 0,0-1 0,-1-1 0,-1 0 9,1-1-1,0 1 1,0-1 0,0 0 0,0 0-1,1 0 1,-1 0 0,1 0 0,-1 0 0,0-5-1,-2-7 2,0-1-1,1 1 1,-1-24-1,4 30-31,-1 1-1,1-1 1,1 1-1,-1-1 1,2 1-1,-1-1 1,1 1-1,4-12 1,-4 16-25,0 1 0,0-1-1,1 0 1,-1 1 0,1-1 0,0 1 0,0 0-1,0 0 1,1 0 0,-1 0 0,1 1 0,-1-1-1,1 1 1,0 0 0,0 0 0,0 0 0,0 1 0,6-2-1,46-12-2054,-37 11-401,0-1 0,0-1-1,19-9 1,4-8-10440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8.055"/>
    </inkml:context>
    <inkml:brush xml:id="br0">
      <inkml:brushProperty name="width" value="0.025" units="cm"/>
      <inkml:brushProperty name="height" value="0.025" units="cm"/>
    </inkml:brush>
  </inkml:definitions>
  <inkml:trace contextRef="#ctx0" brushRef="#br0">0 195 4132,'2'-36'13928,"-3"39"-9737,1 20-3658,0 84 257,0-107-767,0-1-1,0 1 0,1 0 0,-1 0 1,0 0-1,0-1 0,0 1 0,0 0 1,0 0-1,0 0 0,0 0 0,0-1 1,1 1-1,-1 0 0,0 0 0,0 0 1,0 0-1,0-1 0,1 1 0,-1 0 1,0 0-1,0 0 0,0 0 1,1 0-1,-1 0 0,0 0 0,0 0 1,0 0-1,1 0 0,-1 0 0,0 0 1,0 0-1,0 0 0,1 0 0,-1 0 1,0 0-1,0 0 0,0 0 0,1 0 1,-1 0-1,0 0 0,0 0 0,0 0 1,1 0-1,-1 0 0,0 0 0,0 1 1,0-1-1,1 0 0,-1 0 1,0 0-1,0 0 0,0 1 0,0-1 1,0 0-1,0 0 0,1 0 0,-1 0 1,0 1-1,0-1 0,0 0 0,0 0 1,0 0-1,0 1 0,0-1 0,0 0 1,0 0-1,0 0 0,0 1 0,12-15 326,-5-5-303,-1 0 0,0 0 0,-2 0 0,0-1 1,-1 1-1,-1-1 0,-1 0 0,-2-32 0,-1 77-81,1-17 34,0 0 1,0 0-1,1 0 0,0 0 0,0 0 0,2 12 0,-1-18 3,0 0 0,0 0-1,0 1 1,-1-1-1,2 0 1,-1 0-1,0 0 1,0-1-1,1 1 1,-1 0-1,1 0 1,0-1 0,-1 1-1,1-1 1,0 1-1,0-1 1,0 0-1,0 0 1,0 1-1,0-2 1,0 1-1,0 0 1,0 0 0,1-1-1,-1 1 1,0-1-1,1 1 1,-1-1-1,3 0 1,2-1 18,0 1 0,0-1 1,0 0-1,0-1 0,-1 0 1,1 0-1,-1 0 0,1-1 0,-1 0 1,0 0-1,0 0 0,0-1 1,-1 0-1,1 0 0,-1-1 1,0 1-1,0-1 0,0 0 0,6-11 1,0 3 25,-1-2-1,0 0 1,-2 0 0,0 0 0,0-1-1,9-30 1,-40 94 163,-17 53 1,36-90-229,1 0 1,0-1 0,1 1 0,0 0-1,0 0 1,1 0 0,1 0 0,0 1 0,2 17-1,-2-28-114,1 0-1,-1 0 0,1 1 0,0-1 0,-1 0 0,1 0 1,0 0-1,0 0 0,0 0 0,0 0 0,0 0 1,0 0-1,0 0 0,0-1 0,0 1 0,1 0 0,-1-1 1,0 1-1,0-1 0,1 1 0,-1-1 0,0 1 1,1-1-1,-1 0 0,2 0 0,22-1-7293,-11-3-729</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8.601"/>
    </inkml:context>
    <inkml:brush xml:id="br0">
      <inkml:brushProperty name="width" value="0.025" units="cm"/>
      <inkml:brushProperty name="height" value="0.025" units="cm"/>
    </inkml:brush>
  </inkml:definitions>
  <inkml:trace contextRef="#ctx0" brushRef="#br0">64 10 9993,'0'0'13240,"-7"8"-12867,2-4-313,0 0 1,0 0-1,1 0 1,0 0-1,0 1 1,0 0-1,0-1 1,1 1 0,0 0-1,0 1 1,0-1-1,0 0 1,1 1-1,-3 10 1,6-16-28,-1 1-1,1-1 1,0 1-1,-1-1 1,1 1 0,0-1-1,0 1 1,-1-1 0,1 0-1,0 1 1,0-1 0,-1 0-1,1 0 1,0 0 0,0 0-1,0 1 1,0-1 0,-1 0-1,1 0 1,0-1-1,0 1 1,0 0 0,0 0-1,-1 0 1,1 0 0,0-1-1,0 1 1,1-1 0,26-8 98,-16 2-108,0-1-1,0 0 0,14-14 1,-17 14-21,1 0 0,0 0 1,0 1-1,16-8 1,-25 14-5,-1 1 1,1 0-1,-1 0 1,1-1 0,-1 1-1,1 0 1,-1 0-1,1 0 1,0 0-1,-1 0 1,1 0 0,-1 0-1,1 0 1,-1 0-1,1 0 1,0 0-1,-1 0 1,1 0 0,-1 0-1,1 0 1,-1 1-1,1-1 1,0 0-1,-1 0 1,1 1 0,-1-1-1,1 0 1,-1 1-1,0-1 1,1 0 0,-1 1-1,1-1 1,-1 1-1,7 24 37,-10 37 141,3-55-146,-1-6-11,1 1 1,-1 0 0,1 0-1,0 0 1,-1 0 0,1 0-1,0 0 1,0 0 0,0 0-1,1 0 1,-1 0 0,0 0-1,1 0 1,0 0 0,-1 0-1,1 0 1,0-1 0,0 1-1,0 0 1,0 0 0,0-1-1,0 1 1,0-1 0,3 3-1,-2-4 2,1 1 0,0-1 0,0 0-1,-1 0 1,1 0 0,0-1 0,0 1 0,-1-1-1,1 1 1,0-1 0,-1 0 0,1 0-1,0 0 1,-1 0 0,0-1 0,1 1-1,-1-1 1,3-1 0,66-48 65,-53 36-145,1 2 0,32-19 0,-51 32 59,1 0-1,-1 0 0,0-1 1,0 1-1,0 0 0,0 0 1,1 0-1,-1 0 0,0 0 1,0 0-1,0 0 0,0 0 1,1 0-1,-1 0 0,0 1 1,0-1-1,0 0 0,0 0 1,0 0-1,1 0 0,-1 0 1,0 0-1,0 0 0,0 0 1,0 0-1,0 0 0,0 1 1,1-1-1,-1 0 0,0 0 1,0 0-1,0 0 0,0 0 1,0 0-1,0 1 0,0-1 1,0 0-1,0 0 0,0 0 1,0 0-1,0 1 0,0-1 1,0 0-1,0 0 0,0 0 1,0 0-1,0 0 0,0 1 1,0-1-1,0 0 0,0 16-53,-7 14-18,6-29-143,0 0 0,1 1 0,-1-1 0,0 0 0,1 0 1,-1 0-1,1 1 0,-1-1 0,1 0 0,0 1 0,0-1 0,-1 1 0,1-1 0,0 0 0,0 1 0,0-1 0,0 0 0,1 1 0,-1-1 0,0 0 1,1 3-1,2-4-355,-1 1 1,0-1-1,1 1 1,-1-1 0,0 0-1,1 0 1,-1 0-1,1 0 1,-1 0 0,1-1-1,-1 1 1,0-1-1,3 0 1,14-4-6590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9.382"/>
    </inkml:context>
    <inkml:brush xml:id="br0">
      <inkml:brushProperty name="width" value="0.025" units="cm"/>
      <inkml:brushProperty name="height" value="0.025" units="cm"/>
    </inkml:brush>
  </inkml:definitions>
  <inkml:trace contextRef="#ctx0" brushRef="#br0">1 136 14670,'0'0'10917,"11"-2"-10677,-2 1-220,0-1 1,0 0-1,0-1 0,0 0 1,-1-1-1,1 0 0,-1 0 0,12-8 1,-16 10-11,-1-1 0,1 0 0,-1 0 0,0 0 1,0 0-1,0 0 0,0 0 0,0-1 0,-1 1 1,1-1-1,-1 0 0,0 0 0,0 0 0,-1 0 0,1 0 1,-1 0-1,0-1 0,0 1 0,0 0 0,-1-1 1,1 1-1,-1 0 0,-1-9 0,1 13-11,0 0-1,-1-1 1,1 1-1,0 0 1,-1 0-1,1 0 1,0 0-1,-1-1 1,1 1 0,0 0-1,-1 0 1,1 0-1,-1 0 1,1 0-1,0 0 1,-1 0-1,1 0 1,0 0-1,-1 0 1,1 0-1,-1 0 1,1 0 0,0 1-1,-1-1 1,1 0-1,0 0 1,-1 0-1,1 0 1,0 1-1,-1-1 1,1 0-1,0 0 1,0 1 0,-1-1-1,1 0 1,0 1-1,0-1 1,-1 0-1,1 0 1,0 1-1,0 0 1,-14 11-18,13-12 19,-48 66-52,45-60 81,1 0 0,-1 0 0,1 1 1,1-1-1,-1 1 0,1-1 1,0 1-1,0 0 0,-1 11 0,3-17-22,1 0 0,-1 0-1,0 0 1,1 0-1,-1 0 1,0 0 0,1-1-1,-1 1 1,1 0 0,-1 0-1,1 0 1,0-1 0,-1 1-1,1 0 1,0 0-1,0-1 1,-1 1 0,1-1-1,0 1 1,0-1 0,0 1-1,0-1 1,0 1-1,0-1 1,0 0 0,-1 1-1,1-1 1,0 0 0,0 0-1,0 0 1,0 0-1,0 0 1,0 0 0,0 0-1,0 0 1,0 0 0,0-1-1,0 1 1,0 0 0,0 0-1,2-2 1,43-13 13,-27 3-330,-1 0 0,0-2 0,-1 0 0,19-21 1,-16 14-70,39-29 1,-67 88 688,5-31-177,0-3-25,1 0 0,0 1-1,0-1 1,1 1 0,-1 0-1,1 0 1,0-1 0,0 1-1,1 0 1,-1 0-1,1 10 1,1-14-82,0 0-1,0 0 1,1-1-1,-1 1 1,0 0-1,0 0 1,0-1-1,1 1 1,-1 0-1,0-1 1,1 0-1,-1 1 1,0-1-1,1 0 1,-1 1-1,1-1 1,-1 0-1,0 0 1,1 0-1,-1 0 1,1-1-1,-1 1 1,1 0-1,1-1 1,37-7 83,-28 3-119,1 0 0,-1-2 0,14-9-1,-19 11-142,1 0 0,-1 0-1,1 1 1,1 0 0,-1 0-1,0 1 1,1 0-1,0 1 1,15-3 0,-23 6 139,0 0 1,-1 1 0,1-1-1,0 0 1,-1 1 0,1-1-1,-1 0 1,0 1 0,1-1 0,-1 1-1,0-1 1,0 1 0,0-1-1,0 1 1,0-1 0,0 0-1,0 1 1,-1 2 0,1 1-1,-3 34 164,0 0 1,-12 46 0,-6 55 229,20-118-368,0 13 269,-10 51 1,9-77-73,0 1 1,-1-1-1,0 1 1,0-1-1,-1 0 1,0 0-1,-1 0 1,0-1-1,-12 16 1,16-22-168,0-1 0,1 0 0,-1 0 0,0 1 0,0-1 0,0 0 0,0 0 0,0 0 0,-1 0 0,1 0 0,0 0 0,0 0 0,0-1 0,-1 1 0,1 0 0,-1-1 0,1 1 1,0-1-1,-1 0 0,1 1 0,-1-1 0,1 0 0,-1 0 0,1 0 0,-1 0 0,1 0 0,-1 0 0,1 0 0,-1 0 0,1 0 0,0-1 0,-1 1 0,1-1 0,-1 1 0,1-1 0,0 0 0,-1 1 0,1-1 1,0 0-1,0 0 0,0 0 0,-1 0 0,1 0 0,0 0 0,0 0 0,1 0 0,-1-1 0,0 1 0,-1-3 0,-2-3 24,0-1 0,0 0 1,1 0-1,0 0 0,1 0 0,-1-1 0,0-10 1,1 3-98,0 1 1,2-1-1,0 1 1,0-1-1,2 1 1,0 0-1,0 0 1,2-1 0,0 1-1,0 1 1,11-23-1,-9 26-71,0 1 0,1-1 0,0 1 0,1 1 0,0-1 1,1 1-1,-1 1 0,2-1 0,-1 2 0,1-1 0,0 1 0,1 1 0,0 0 0,0 0 0,13-4 0,61-18-2343,-5 1-3934,-22 4-3060</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12.261"/>
    </inkml:context>
    <inkml:brush xml:id="br0">
      <inkml:brushProperty name="width" value="0.025" units="cm"/>
      <inkml:brushProperty name="height" value="0.025" units="cm"/>
    </inkml:brush>
  </inkml:definitions>
  <inkml:trace contextRef="#ctx0" brushRef="#br0">989 251 5894,'0'0'2343,"1"-11"-976,-1-1-880,0-1 1,0 1 0,-2-1 0,1 1-1,-2 0 1,1-1 0,-2 1 0,0 1-1,0-1 1,-7-12 0,8 18-373,-1 0 1,0 0 0,0 0-1,-1 0 1,0 1 0,0 0-1,0 0 1,-1 0 0,0 0-1,0 1 1,0 0 0,0 1-1,-9-5 1,4 4 31,0 0 0,0 1 0,0 0 1,0 1-1,-1 0 0,1 1 0,-22 0 0,5 3-19,0 1-1,0 2 1,0 0-1,1 2 1,0 1-1,-30 13 1,21-5-91,0 1 0,1 2 0,0 1 1,2 2-1,1 1 0,0 2 0,2 1 0,1 1 1,-47 57-1,55-57 11,2 1-1,1 1 1,1 1 0,1 0-1,2 1 1,1 1 0,2 0 0,1 0-1,1 1 1,2 1 0,-5 62 0,10-69-35,1 1 1,1 0 0,2-1 0,1 1 0,1-1 0,1 1 0,16 47 0,-16-62-11,1 0 0,0-1 0,1 1 0,0-2 0,1 1 0,0-1 0,1 0 0,0-1 0,0 0 0,1 0 0,1-1 0,-1 0 0,2-1 0,-1 0 0,1-1 0,0-1 0,21 9 0,-11-7 0,1-2-1,0 0 1,0-2-1,0 0 1,0-2 0,1-1-1,-1 0 1,1-2-1,-1 0 1,0-2 0,27-6-1,22-9-12,-1-3-1,81-35 1,-101 36 20,28-10 55,-1-3 1,-2-3 0,90-58-1,-151 83 174,-1 0 0,0-1 0,-1-1-1,0 0 1,-1-1 0,-1 0 0,0-1 0,-1 0-1,-1-1 1,0 0 0,-1 0 0,-1-1-1,10-31 1,-9 15 7,-2-1-1,0 1 0,-3-1 1,0 0-1,-3 0 1,-4-51-1,2 69-252,0 1 0,-1 0 0,-1 0-1,0 0 1,-1 0 0,-1 0 0,0 1 0,-1 0-1,0 0 1,-1 1 0,-1 0 0,0 0 0,-1 1-1,0 1 1,-1-1 0,0 1 0,-1 1 0,-16-12 0,14 13-413,0 1 0,0 0 0,-1 1 1,0 1-1,0 0 0,-1 1 1,1 1-1,-1 0 0,0 1 1,0 1-1,-17-1 0,-2 3-3530,5 0-2579</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3.877"/>
    </inkml:context>
    <inkml:brush xml:id="br0">
      <inkml:brushProperty name="width" value="0.025" units="cm"/>
      <inkml:brushProperty name="height" value="0.025" units="cm"/>
    </inkml:brush>
  </inkml:definitions>
  <inkml:trace contextRef="#ctx0" brushRef="#br0">886 161 3908,'0'0'-203,"-1"-9"491,1 3 7,-1-1 1,0 1-1,0 0 0,0-1 0,-1 1 0,0 0 1,0 0-1,-1 0 0,1 1 0,-1-1 0,-1 0 1,1 1-1,-1 0 0,0 0 0,0 0 1,0 0-1,-1 1 0,0-1 0,-8-5 0,3 5-104,1 0 0,-1 0 0,0 1 1,-1 1-1,1-1 0,-1 2 0,1-1 0,-1 2 0,0-1 0,0 1 0,0 1 0,0 0 0,0 1 0,0 0 0,1 0 0,-1 1 0,0 1 0,-15 5 0,2 1-107,0 1 0,0 1 0,1 1 0,0 1 0,1 1 0,-34 29 0,22-12-77,1 1 1,1 2-1,2 1 0,1 1 1,2 1-1,2 2 1,1 1-1,2 0 1,2 2-1,2 0 0,-18 63 1,13-18-46,4 2 0,4 1-1,4 0 1,0 165 0,11-232 21,1 1 0,2-2 0,0 1-1,1 0 1,1-1 0,1 1 0,1-1 0,1-1-1,20 39 1,-23-51 13,0-1 1,0 0-1,1-1 0,0 1 1,0-1-1,1 0 0,0-1 0,0 0 1,1 0-1,-1 0 0,1-1 1,1 0-1,-1-1 0,1 1 0,-1-2 1,1 1-1,0-1 0,1-1 1,-1 0-1,0 0 0,1 0 1,-1-2-1,1 1 0,-1-1 0,1 0 1,13-3-1,-9 1 28,0-2 1,-1 0-1,1 0 1,-1-2-1,0 1 1,0-2-1,0 1 1,-1-2-1,16-12 1,14-14 146,42-44 0,-83 78-171,64-66 77,-3-4-1,-2-2 1,-4-2-1,-3-3 1,-4-3-1,-3-1 1,-4-2-1,36-99 1,-64 141-76,17-81-1,-28 106-53,0 0 0,-2 0 0,0 0 1,-1 0-1,0 0 0,-2 0 0,1 1 0,-7-23 0,6 32 6,0 0 0,-1 0 0,1 0 1,-2 0-1,1 1 0,0-1 0,-1 1 1,0 0-1,0 0 0,-1 0 0,0 0 0,-7-5 1,2 3 19,0 0 1,-1 1 0,0 0-1,1 1 1,-2 1 0,-13-5-1,-12 0-164,1 2-1,-1 1 1,-49-1-1,21 3-1383,5 0-1185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4.868"/>
    </inkml:context>
    <inkml:brush xml:id="br0">
      <inkml:brushProperty name="width" value="0.025" units="cm"/>
      <inkml:brushProperty name="height" value="0.025" units="cm"/>
    </inkml:brush>
  </inkml:definitions>
  <inkml:trace contextRef="#ctx0" brushRef="#br0">96 78 993,'0'0'1249,"-8"-3"-379,4 1-434,-3-1-302,0-1 1,0 0-1,1 0 0,-1-1 1,-6-5-1,-6-13 3194,14 14-2417,-4-1 5545,6 10-881,6 12-4157,9 19-1017,-2 0 0,10 47 0,-16-56-2269,-1 0 1,0 30 0,-5-46-2975,-7-3-2418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5.213"/>
    </inkml:context>
    <inkml:brush xml:id="br0">
      <inkml:brushProperty name="width" value="0.025" units="cm"/>
      <inkml:brushProperty name="height" value="0.025" units="cm"/>
    </inkml:brush>
  </inkml:definitions>
  <inkml:trace contextRef="#ctx0" brushRef="#br0">0 89 6406,'0'0'15022,"55"-15"-14253,-21 2-577,-1 4-160,2 0 32,0 1-64,-7 3-416,-2 1-737,-8 2-353,-7-1-736,-8-1-640,-3-2-161,-8-5-673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5.556"/>
    </inkml:context>
    <inkml:brush xml:id="br0">
      <inkml:brushProperty name="width" value="0.025" units="cm"/>
      <inkml:brushProperty name="height" value="0.025" units="cm"/>
    </inkml:brush>
  </inkml:definitions>
  <inkml:trace contextRef="#ctx0" brushRef="#br0">0 52 10378,'0'0'11050,"35"-48"-10665,-6 45-321,2 2-32,2 1-64,0 0-929,-3 0-1153,-6 0-2146,-6 5-1442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5.931"/>
    </inkml:context>
    <inkml:brush xml:id="br0">
      <inkml:brushProperty name="width" value="0.025" units="cm"/>
      <inkml:brushProperty name="height" value="0.025" units="cm"/>
    </inkml:brush>
  </inkml:definitions>
  <inkml:trace contextRef="#ctx0" brushRef="#br0">24 4 9865,'0'0'2472,"-3"9"192,-1 1-1888,0-1 0,1 1-1,0 0 1,1 0 0,-2 12 0,4-20-670,0 0 0,0-1 0,0 1 0,0 0 0,0 0 0,0 0 0,0-1 0,1 1 0,-1 0 0,1 0 0,-1-1 0,1 1 0,0 0 0,0-1 0,0 1 0,-1-1 0,2 1 0,0 1 0,-1-2-109,1-1 0,0 1 0,-1 0 0,1 0 0,0-1 0,0 1 0,0-1 0,0 1 0,-1-1 0,1 0 0,0 0 0,0 0 0,0 0 0,0 0 0,0 0 0,0 0 0,0-1 0,-1 1 0,1 0 0,0-1 0,3-1 0,2-1 19,-1 0-1,0-1 0,0 0 0,-1 0 0,1 0 0,-1 0 0,1-1 0,-2 0 0,1 0 0,0 0 0,-1-1 0,0 1 1,4-8-1,-2 4-1,0 0-1,1 0 1,16-14 0,-23 23-13,1 1 0,-1-1 0,1 0 0,-1 0 0,1 1 0,-1-1 0,0 0 0,1 0 0,-1 1-1,1-1 1,-1 1 0,0-1 0,1 0 0,-1 1 0,0-1 0,1 1 0,-1-1 0,0 1 0,0-1-1,1 1 1,-1-1 0,0 1 0,0-1 0,0 1 0,0-1 0,0 1 0,0-1 0,0 1 0,0-1-1,0 1 1,0-1 0,0 1 0,0-1 0,0 1 0,0 0 0,0-1 0,-1 1 0,2 27 183,-1-28-184,-1 30 102,0-21-90,0 1 1,1 0 0,0 0 0,4 20 0,-4-30-48,0 0 1,1 0 0,-1 1-1,0-1 1,1 0 0,-1 0-1,1 0 1,-1 0-1,1 0 1,-1 0 0,0 0-1,1 0 1,-1 0 0,1 0-1,-1 0 1,1 0 0,-1 0-1,0 0 1,1 0 0,-1 0-1,1 0 1,-1 0-1,0 0 1,1-1 0,-1 1-1,1 0 1,-1 0 0,0-1-1,1 1 1,-1 0 0,0 0-1,1-1 1,-1 1-1,0 0 1,0-1 0,1 1-1,-1 0 1,0-1 0,0 1-1,0-1 1,1 1 0,-1 0-1,0-1 1,14-16-2261,0-8-1676,-3-6-1346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4.627"/>
    </inkml:context>
    <inkml:brush xml:id="br0">
      <inkml:brushProperty name="width" value="0.025" units="cm"/>
      <inkml:brushProperty name="height" value="0.025" units="cm"/>
    </inkml:brush>
  </inkml:definitions>
  <inkml:trace contextRef="#ctx0" brushRef="#br0">194 31 6022,'0'0'17648,"-11"-7"-16340,-34-16-790,44 23-498,-1 0-1,0 0 1,0 0-1,1 1 1,-1-1-1,0 0 1,1 1-1,-1-1 1,1 1 0,-1-1-1,0 1 1,1 0-1,0 0 1,-1 0-1,1 0 1,-1 0-1,1 0 1,0 0-1,0 0 1,0 1 0,-1-1-1,1 0 1,0 1-1,1-1 1,-1 1-1,0-1 1,0 1-1,0 2 1,-17 45 721,18-47-719,0 0 0,-1 1 0,1-1-1,0 0 1,0 0 0,1 0 0,-1 1 0,0-1 0,1 0 0,-1 0-1,1 0 1,0 0 0,0 0 0,0 0 0,0 0 0,0 0 0,0 0-1,2 2 1,32 26 111,-29-26-142,-1 0-1,1 0 0,-1 1 1,0-1-1,0 1 0,6 8 0,-6-3-24,0-1-1,-1 1 0,0 0 0,-1 1 0,0-1 0,0 1 0,-1-1 0,-1 1 0,0-1 0,0 1 0,-1 0 0,0 0 0,-3 17 0,2-22 133,0 0-1,0 0 0,0 0 0,-1 0 1,0 0-1,0 0 0,0-1 0,-1 1 1,1-1-1,-2 1 0,1-1 0,0 0 1,-1 0-1,0-1 0,0 1 0,-1-1 1,1 0-1,-1 0 0,0 0 0,0-1 1,0 1-1,0-1 0,-1 0 0,1-1 0,-8 3 1,10-4-27,0 0 0,0-1 1,0 1-1,-1-1 0,1 0 0,0 0 1,-1 0-1,1 0 0,0-1 0,0 1 1,-1-1-1,1 0 0,0 0 1,0 0-1,0 0 0,0 0 0,0-1 1,0 0-1,1 1 0,-1-1 0,0 0 1,1 0-1,-1 0 0,1-1 0,0 1 1,0-1-1,0 1 0,0-1 1,0 0-1,0 0 0,1 1 0,-1-1 1,1 0-1,0 0 0,0-1 0,-1-4 1,0 2-368,1 0 1,-1 0-1,1 0 1,1 0-1,-1 0 1,1 0-1,0 0 1,1 0-1,-1 0 1,1 0 0,0 0-1,1 0 1,-1 0-1,1 1 1,0-1-1,1 0 1,-1 1-1,1-1 1,5-6-1,36-31-7685,-20 23 961</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6.271"/>
    </inkml:context>
    <inkml:brush xml:id="br0">
      <inkml:brushProperty name="width" value="0.025" units="cm"/>
      <inkml:brushProperty name="height" value="0.025" units="cm"/>
    </inkml:brush>
  </inkml:definitions>
  <inkml:trace contextRef="#ctx0" brushRef="#br0">35 48 9865,'0'0'4218,"-5"9"-2414,-1 7-1338,0 0-1,2 1 1,0 0-1,0 0 1,2 0-1,0 0 1,1 1-1,0-1 1,3 24-1,1-11-326,1 1 0,1-1 0,1 0-1,20 54 1,-19-75-53,-2-16 127,0-18-5,-4-202-368,34 221 75,-31 3 95,0 0-1,0 0 1,0-1 0,0 1 0,-1-1 0,1 0-1,-1 0 1,0-1 0,0 1 0,-1-1 0,1 1 0,-1-1-1,0 0 1,0 0 0,-1 0 0,2-6 0,0-8 175,0 1 1,-2 0-1,0-24 1,-1 38-129,-5-16 139,5 20-193,-1 0 0,1 0 0,0 0 0,-1 0 0,1-1 1,-1 1-1,1 0 0,0 0 0,-1 1 0,1-1 0,0 0 0,-1 0 0,1 0 0,0 0 0,-1 0 0,1 0 1,0 0-1,-1 0 0,1 1 0,0-1 0,-1 0 0,1 0 0,0 1 0,-1-1 0,1 0 0,0 0 0,0 1 1,-1-1-1,1 0 0,0 0 0,0 1 0,-20 35 113,12-11 9,1 1 1,1 0-1,1 0 1,2 0-1,0 1 1,2-1-1,2 29 1,0-54-121,-1 0 1,0 1-1,1-1 1,-1 0-1,0 0 1,1 0-1,-1 0 1,1 0-1,0 0 1,-1 0-1,1 0 1,0 0-1,0 0 1,0 0-1,0 0 1,-1 0-1,1-1 1,0 1-1,0 0 1,1-1-1,-1 1 1,0 0-1,0-1 1,0 0-1,0 1 1,0-1-1,1 0 1,-1 1-1,0-1 1,0 0-1,0 0 1,1 0-1,-1 0 1,0 0-1,0 0 1,1-1-1,-1 1 1,0 0-1,0 0 1,0-1-1,0 1 1,2-2-1,2 1-218,1-1-1,-1 0 0,1 0 0,-1-1 1,0 0-1,0 0 0,8-6 0,14-21-3831,-12 8-2213,-7 6 306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6.880"/>
    </inkml:context>
    <inkml:brush xml:id="br0">
      <inkml:brushProperty name="width" value="0.025" units="cm"/>
      <inkml:brushProperty name="height" value="0.025" units="cm"/>
    </inkml:brush>
  </inkml:definitions>
  <inkml:trace contextRef="#ctx0" brushRef="#br0">15 190 7783,'0'0'8152,"-3"8"-7757,-8 23-219,11-30-167,0-1-1,0 0 1,-1 1 0,1-1-1,0 0 1,1 1-1,-1-1 1,0 0 0,0 1-1,0-1 1,0 0-1,0 1 1,0-1-1,0 0 1,0 1 0,1-1-1,-1 0 1,0 1-1,0-1 1,0 0-1,1 0 1,-1 1 0,0-1-1,0 0 1,1 0-1,-1 0 1,0 1 0,0-1-1,1 0 1,-1 0-1,0 0 1,1 0-1,-1 0 1,0 1 0,1-1-1,-1 0 1,0 0-1,1 0 1,-1 0-1,0 0 1,1 0 0,-1 0-1,0 0 1,1 0-1,-1 0 1,0 0 0,1-1-1,-1 1 1,0 0-1,1 0 1,-1 0-1,0 0 1,1 0 0,-1-1-1,1 1 1,17-8 322,8-25 485,-14 17 260,-21 43 101,8-23-1071,-2 2 30,1-1 1,-1 1-1,2 0 0,-1 0 0,0-1 1,1 1-1,0 0 0,1 1 0,-1 6 0,2-13-131,-1 1 0,0-1 0,0 1 0,0-1 0,1 0 0,-1 1 0,0-1 0,1 0 0,-1 1 0,0-1 0,1 0 0,-1 0-1,0 1 1,1-1 0,-1 0 0,1 0 0,-1 0 0,0 1 0,1-1 0,-1 0 0,1 0 0,-1 0 0,1 0 0,-1 0 0,0 0 0,1 0 0,-1 0-1,1 0 1,-1 0 0,1 0 0,-1 0 0,0 0 0,1 0 0,-1-1 0,1 1 0,-1 0 0,1 0 0,-1 0 0,0-1 0,1 1 0,19-11 161,-8 0-112,0 0 0,-1-1-1,0-1 1,-1 0 0,0-1 0,-1 0 0,9-18 0,-6 8-26,-1 0 1,-1-1-1,11-45 0,-20 63-88,-6 14 36,-13 33 93,-23 61 565,35-85-352,1 0-1,0 0 0,1 1 0,1 0 0,-1 25 0,3-41-276,1-1-1,0 1 0,0-1 0,0 1 0,0 0 1,0-1-1,0 1 0,0 0 0,0-1 0,0 1 0,1 0 1,-1-1-1,0 1 0,0-1 0,0 1 0,1 0 1,-1-1-1,0 1 0,1-1 0,-1 1 0,0-1 1,1 1-1,-1-1 0,1 1 0,-1-1 0,1 1 0,-1-1 1,1 0-1,-1 1 0,1-1 0,-1 0 0,1 1 1,-1-1-1,1 0 0,0 0 0,-1 0 0,1 0 1,0 1-1,-1-1 0,1 0 0,-1 0 0,1 0 1,0 0-1,-1 0 0,1 0 0,0-1 0,-1 1 0,1 0 1,0 0-1,-1 0 0,1-1 0,-1 1 0,1 0 1,-1 0-1,1-1 0,0 0 0,3-1 14,0 0 1,-1 0-1,0 0 0,1-1 0,-1 1 0,0-1 1,5-5-1,0-7-246,0 0 1,0-1 0,-2 0-1,10-32 1,-19 57 219,1-4 8,1 0-1,0-1 1,-1 1 0,2 0 0,-1 0-1,0 0 1,1 0 0,0 0 0,0 0-1,1 0 1,0 4 0,0-8 1,-1-1 0,1 1 0,-1-1 1,1 1-1,0-1 0,0 0 0,-1 1 0,1-1 0,0 0 0,-1 0 1,1 0-1,0 1 0,0-1 0,0 0 0,-1 0 0,1 0 0,0 0 1,0 0-1,-1 0 0,1-1 0,0 1 0,0 0 0,-1 0 0,1 0 1,0-1-1,0 1 0,-1 0 0,1-1 0,0 1 0,-1-1 0,1 1 1,-1-1-1,1 1 0,0-1 0,24-17 55,61-82-1214,-88 131 992,-13 10 469,10-29-30,1 0 0,0 1 1,0-1-1,1 1 0,1 0 0,-1 14 1,3-27-270,0 0 0,0 0 1,1 1-1,-1-1 1,0 0-1,0 0 1,1 1-1,-1-1 0,0 0 1,0 0-1,1 0 1,-1 0-1,0 0 0,1 1 1,-1-1-1,0 0 1,1 0-1,-1 0 1,0 0-1,1 0 0,-1 0 1,0 0-1,1 0 1,-1 0-1,0 0 0,1 0 1,-1 0-1,0 0 1,1 0-1,-1-1 1,0 1-1,1 0 0,-1 0 1,0 0-1,0 0 1,1-1-1,-1 1 0,0 0 1,0 0-1,1-1 1,-1 1-1,0 0 1,0 0-1,0-1 0,1 1 1,-1 0-1,0 0 1,0-1-1,0 1 1,15-13-435,-10 6-305,0 1-1,-1-1 1,-1 0 0,1 0-1,2-9 1,8-39-7900,-8 18 1300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7.240"/>
    </inkml:context>
    <inkml:brush xml:id="br0">
      <inkml:brushProperty name="width" value="0.025" units="cm"/>
      <inkml:brushProperty name="height" value="0.025" units="cm"/>
    </inkml:brush>
  </inkml:definitions>
  <inkml:trace contextRef="#ctx0" brushRef="#br0">32 1 7207,'0'0'13581,"-32"60"-13325,32-48-224,0 0-897,8-4-1441,2 0-3588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7.598"/>
    </inkml:context>
    <inkml:brush xml:id="br0">
      <inkml:brushProperty name="width" value="0.025" units="cm"/>
      <inkml:brushProperty name="height" value="0.025" units="cm"/>
    </inkml:brush>
  </inkml:definitions>
  <inkml:trace contextRef="#ctx0" brushRef="#br0">77 0 10410,'0'0'5856,"-8"10"-3229,-2-1-1952,2-1-153,0-1 0,1 1 0,0 0 0,0 1 0,1-1 0,-9 17 0,19-23-218,8-7-185,11-9-24,1-6-61,-19 15-88,0-1 0,1 1 0,0 0 0,0 1 0,0 0 0,1 0 0,0 0 0,-1 1 0,1-1 0,0 2 0,1-1 0,13-2 0,-21 9 52,1 1-1,-1-1 0,0 0 0,0 1 0,0-1 0,-1 0 0,1 1 0,-3 4 0,-3 5 81,4-12 9,1 1 0,-1-1 0,1 1 0,-1 0 0,1 0 0,0-1 0,0 1 0,1 0 0,-1 0 0,0 0 0,1 0 0,0 0-1,0 0 1,0 4 0,2-7-34,1 0-1,-1 1 0,1-1 1,-1-1-1,1 1 0,-1 0 1,0-1-1,1 1 0,-1-1 1,1 1-1,-1-1 0,0 0 1,0 0-1,4-2 0,24-13 46,-22 11-126,0 1-1,0-1 1,0 1-1,0 1 1,1 0-1,0 0 1,0 0-1,0 1 1,0 1-1,0-1 1,0 2-1,10-1 1,-18 2 20,-1-1 0,1 1 0,0 0 0,0 0 1,-1-1-1,1 1 0,0 0 0,-1 0 0,1 0 0,-1 0 1,1 0-1,-1 0 0,0 0 0,1 0 0,-1 0 0,0 0 0,0 0 1,0 0-1,0 0 0,1 0 0,-1 0 0,-1 0 0,1 1 0,0 35-3032,-1-27-2849</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29.467"/>
    </inkml:context>
    <inkml:brush xml:id="br0">
      <inkml:brushProperty name="width" value="0.025" units="cm"/>
      <inkml:brushProperty name="height" value="0.025" units="cm"/>
    </inkml:brush>
  </inkml:definitions>
  <inkml:trace contextRef="#ctx0" brushRef="#br0">37 62 7655,'6'-18'1440,"7"-15"5414,-6 22-907,-12 36-3730,-15 38-299,12-38-1398,0 1-1,1-1 1,2 1-1,1 0 0,-1 31 1,5 80 398,0-137-903,0 1 1,0-1-1,0 1 1,1-1-1,-1 0 1,0 0-1,0 1 1,1-1-1,-1 0 1,0 1-1,1-1 1,-1 0-1,0 0 1,1 1-1,-1-1 1,1 0-1,-1 0 1,0 0-1,1 0 1,-1 0-1,1 0 1,-1 1-1,0-1 1,1 0-1,-1 0 1,1 0-1,-1 0 1,0 0-1,1-1 1,-1 1-1,1 0 1,-1 0-1,1 0 1,-1 0-1,0 0 1,1 0-1,-1-1 1,0 1-1,1 0 1,-1 0-1,0-1 1,1 1 0,-1 0-1,0-1 1,1 1-1,-1 0 1,0 0-1,0-1 1,1 0-1,20-14 197,-10 4-198,12-13-4,0 0 0,2 2 0,1 1 1,0 1-1,41-22 0,-66 41-14,-1 1 1,1-1-1,0 1 0,-1-1 0,1 1 0,0 0 1,0-1-1,0 1 0,0 0 0,-1 0 0,1-1 1,0 1-1,0 0 0,0 0 0,0 0 1,0 0-1,0 0 0,-1 0 0,1 1 0,0-1 1,0 0-1,0 0 0,0 1 0,-1-1 0,1 0 1,0 1-1,0-1 0,0 0 0,-1 1 0,1 0 1,0 0-1,0 1 2,0-1 0,0 1 0,-1 0 0,1 0 0,0 0 0,-1 0 1,0 0-1,0 0 0,1 0 0,-1 0 0,0 0 0,-1-1 0,1 4 0,-3 13 21,-1-1 0,-8 25 0,9-32-13,3-10-5,0 1 1,-1 0-1,1 0 0,0-1 1,-1 1-1,1 0 1,0 0-1,0-1 1,0 1-1,0 0 0,0 0 1,0 0-1,0 0 1,0-1-1,0 1 1,0 0-1,0 0 0,0 0 1,0-1-1,1 1 1,-1 0-1,0 0 1,1-1-1,0 2 0,16-6 74,32-34 77,-36 26-131,-7 8-22,49-34-25,-51 35 23,0 1 0,0 0 0,0 0 0,0 1 1,0-1-1,0 1 0,0 0 0,1 0 0,-1 0 0,0 1 0,1 0 0,7 0 1,-10 4 18,-1 0 0,0 0 0,0 0 1,0 0-1,-1 1 0,1-1 0,-1 0 1,0 0-1,0 1 0,-2 7 1,2-9 1,-13 55 196,33-79-4538,-9 2-2227,-1-3-5695</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0.745"/>
    </inkml:context>
    <inkml:brush xml:id="br0">
      <inkml:brushProperty name="width" value="0.025" units="cm"/>
      <inkml:brushProperty name="height" value="0.025" units="cm"/>
    </inkml:brush>
  </inkml:definitions>
  <inkml:trace contextRef="#ctx0" brushRef="#br0">27 111 7175,'0'0'5093,"3"-9"-2237,-1-1-1954,-1 6-521,0 1-1,0-1 1,0 0-1,1 0 1,-1 1 0,1-1-1,0 1 1,0-1-1,2-3 1,-3 8-121,0 0-1,0 1 1,0-1-1,0 0 1,-1 1 0,1-1-1,-1 0 1,1 1-1,-1-1 1,1 1 0,-1-1-1,0 1 1,0-1-1,0 1 1,0-1 0,0 1-1,0-1 1,0 1-1,-1 2 1,2 48-39,-4-29-139,-2 0 0,0-1 0,-11 31-1,8-30 200,2 0 0,-8 45-1,27-80 1089,5-12-1077,-5 1-258,0-1 0,-2 0-1,0-1 1,-2-1 0,-1 0 0,-1 0 0,-1 0 0,-1-1 0,-2 1 0,1-37 0,-26 141-194,21-72 179,0 0 0,1 0-1,-1 0 1,1 1 0,1-1 0,-1 0-1,3 9 1,-3-14-5,1 0-1,-1 0 0,0 0 1,1 0-1,-1 0 1,1 0-1,-1-1 0,1 1 1,0 0-1,-1 0 0,1 0 1,0-1-1,0 1 1,0 0-1,-1-1 0,1 1 1,0-1-1,0 1 1,0-1-1,1 1 0,0-1 19,0 1 1,0-1-1,1 0 0,-1 0 0,0 0 0,0 0 0,0-1 0,0 1 0,0 0 0,0-1 1,0 0-1,0 1 0,4-3 0,4-2 9,-1-1 1,1 0-1,-1 0 0,0-1 1,-1 0-1,12-12 0,46-58 190,-44 51-207,-22 25-24,0 1-1,0 0 0,0 0 0,1-1 0,-1 1 0,0 0 0,0 0 0,0-1 0,0 1 0,0 0 0,1 0 1,-1 0-1,0-1 0,0 1 0,0 0 0,1 0 0,-1 0 0,0 0 0,0-1 0,1 1 0,-1 0 0,0 0 1,0 0-1,1 0 0,-1 0 0,0 0 0,0 0 0,1 0 0,-1 0 0,0 0 0,1 0 0,-1 0 0,0 0 1,0 0-1,1 0 0,-1 0 0,0 0 0,0 0 0,1 0 0,-1 0 0,0 0 0,0 1 0,1-1 0,-1 0 1,0 0-1,0 0 0,0 0 0,1 1 0,-1-1 0,0 0 0,0 0 0,0 0 0,1 1 0,3 22-106,-5 30-41,-12 31 187,8-60-8,1 1 1,-2 37 0,6-61-79,0-1 0,1 1 1,-1 0-1,0 0 0,1 0 0,-1-1 1,1 1-1,-1 0 0,1-1 1,-1 1-1,1 0 0,-1-1 1,1 1-1,0 0 0,-1-1 0,1 1 1,0-1-1,-1 1 0,1-1 1,0 0-1,0 1 0,0-1 1,-1 0-1,1 0 0,0 1 1,0-1-1,0 0 0,0 0 0,-1 0 1,1 0-1,0 0 0,0 0 1,1 0-1,10-2-3793,-4-3-3972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1.821"/>
    </inkml:context>
    <inkml:brush xml:id="br0">
      <inkml:brushProperty name="width" value="0.025" units="cm"/>
      <inkml:brushProperty name="height" value="0.025" units="cm"/>
    </inkml:brush>
  </inkml:definitions>
  <inkml:trace contextRef="#ctx0" brushRef="#br0">8 23 1505,'8'-13'4348,"-2"4"6857,-6 25-5313,-11 53-2765,7-50-2720,1 0 0,1 1 0,0 0 0,2 36 0,0-54-411,0-1 0,0 0 0,1 0 0,-1 0 0,0 0 0,0 1 0,1-1 0,-1 0 0,0 0 0,1 0 0,-1 0 0,1 0 0,-1 0 0,1 0 0,0 0 0,0 0 0,-1 0 0,1 0 0,0 0 0,0-1 0,0 1 0,0 0 0,0-1 0,0 1 0,0 0 0,0-1 0,0 1 0,0-1 0,0 0 0,0 1 0,0-1 0,1 0 0,-1 0 0,0 1 0,0-1 0,2 0 0,-2-1-212,0 1 0,0-1 0,0 1 0,0-1 0,0 1 0,0-1 0,0 0 0,0 1 0,0-1 0,0 0 0,-1 0 0,1 0 0,0 0 0,0 0-1,-1 0 1,1 1 0,-1-2 0,1 1 0,-1 0 0,1 0 0,-1 0 0,1 0 0,-1 0 0,0 0 0,0 0 0,0-1 0,1 1 0,-1 0 0,0 0 0,-1 0 0,1 0 0,0-1 0,0 1 0,0 0 0,-1 0 0,1 0 0,0 0 0,-2-2-1,-6-13-4672,-6 1-1048</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2.179"/>
    </inkml:context>
    <inkml:brush xml:id="br0">
      <inkml:brushProperty name="width" value="0.025" units="cm"/>
      <inkml:brushProperty name="height" value="0.025" units="cm"/>
    </inkml:brush>
  </inkml:definitions>
  <inkml:trace contextRef="#ctx0" brushRef="#br0">0 41 10474,'0'0'13933,"66"7"-12972,-33-7-416,5-9-353,-1-1-128,-2 0-32,-3 4-865,-9 0-1729,-8 3-1314,-7 0-3619</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2.627"/>
    </inkml:context>
    <inkml:brush xml:id="br0">
      <inkml:brushProperty name="width" value="0.025" units="cm"/>
      <inkml:brushProperty name="height" value="0.025" units="cm"/>
    </inkml:brush>
  </inkml:definitions>
  <inkml:trace contextRef="#ctx0" brushRef="#br0">51 0 14382,'0'0'8429,"0"8"-7490,-2 13-466,0-1-1,-2 0 1,0 0-1,-9 21 1,8-25-206,0 0-1,0 1 1,2-1-1,0 1 1,1 0 0,0 0-1,2 0 1,2 30-1,-2-45-254,0-1-1,0 0 0,1 1 0,-1-1 0,1 0 1,-1 0-1,1 1 0,-1-1 0,1 0 1,0 0-1,0 0 0,-1 0 0,1 0 1,0 0-1,0 0 0,0 0 0,0 0 1,0 0-1,0-1 0,1 1 0,-1 0 0,0-1 1,0 1-1,2 0 0,0 0 9,0-1-1,0 0 1,0 1-1,0-1 1,0 0-1,0-1 0,0 1 1,0-1-1,0 1 1,5-3-1,1 0 15,-1 0 0,0-1 0,0 0-1,0 0 1,-1-1 0,12-8 0,42-49 88,-56 66-239,-2 14 99,-2 23 106,-1-36-73,-1 52 172,1-56-178,0-1-1,1 0 0,-1 0 1,0 1-1,1-1 0,-1 0 0,0 0 1,1 1-1,-1-1 0,1 0 1,-1 0-1,0 0 0,1 0 1,-1 0-1,1 0 0,-1 1 1,1-1-1,-1 0 0,0 0 1,1 0-1,-1 0 0,1-1 0,-1 1 1,0 0-1,1 0 0,-1 0 1,1 0-1,-1 0 0,0 0 1,1-1-1,-1 1 0,1 0 1,-1 0-1,1-1 0,14-6 198,18-23-24,-29 25-186,0 1 0,0-1 1,1 1-1,0 0 1,-1 0-1,1 0 1,1 0-1,-1 1 0,0 0 1,1 0-1,0 1 1,0-1-1,-1 1 0,9-1 1,-13 3-2,0 1 0,0-1 1,0 1-1,-1 0 0,1-1 1,0 1-1,0 0 0,-1 0 0,1 0 1,-1-1-1,1 1 0,-1 0 1,1 0-1,-1 0 0,0 0 0,1 0 1,-1 0-1,0 0 0,0 0 1,1 0-1,-1 0 0,0 0 0,0 0 1,0 0-1,0 0 0,-1 2 1,1 38 154,-1-32-77,3 2 108,2-15-1726,4-18-9022,-3 6-5118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3.209"/>
    </inkml:context>
    <inkml:brush xml:id="br0">
      <inkml:brushProperty name="width" value="0.025" units="cm"/>
      <inkml:brushProperty name="height" value="0.025" units="cm"/>
    </inkml:brush>
  </inkml:definitions>
  <inkml:trace contextRef="#ctx0" brushRef="#br0">1 1 12236,'0'0'10959,"3"8"-9661,9 65 725,-11-55-1540,1-1-1,1 1 1,0-1-1,10 26 1,-13-42-431,1 1 0,-1-1 0,1 0 0,-1 0 0,1 0 0,0 0 0,0 0 0,0 0 0,-1 0 1,1 0-1,0 0 0,0 0 0,0 0 0,0-1 0,1 1 0,-1 0 0,0-1 0,0 1 0,0 0 0,1-1 0,-1 0 1,0 1-1,0-1 0,1 0 0,0 1 0,1-2 37,0 1 1,0 0-1,0-1 1,0 0-1,0 1 1,0-1-1,-1 0 1,1 0-1,0-1 1,4-2-1,4-3 115,-1-1 0,0 0 1,18-19-1,-8 4 56,29-46 0,-13 17-97,-36 52-311,0 0 0,0 0-1,0 1 1,0-1 0,0 0 0,0 0 0,0 0 0,0 0-1,0 1 1,0-1 0,0 0 0,1 0 0,-1 0 0,0 0-1,0 1 1,0-1 0,0 0 0,0 0 0,0 0 0,1 0-1,-1 0 1,0 0 0,0 0 0,0 1 0,0-1-1,1 0 1,-1 0 0,0 0 0,0 0 0,0 0 0,0 0-1,1 0 1,-1 0 0,0 0 0,0 0 0,0 0 0,1 0-1,-1 0 1,0 0 0,0 0 0,0 0 0,0 0-1,1 0 1,-1 0 0,0-1 0,0 1 0,0 0 113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4.957"/>
    </inkml:context>
    <inkml:brush xml:id="br0">
      <inkml:brushProperty name="width" value="0.025" units="cm"/>
      <inkml:brushProperty name="height" value="0.025" units="cm"/>
    </inkml:brush>
  </inkml:definitions>
  <inkml:trace contextRef="#ctx0" brushRef="#br0">71 20 4324,'0'0'20772,"-9"4"-20591,6-3-137,-1 0 0,1 0 0,0 1 0,0-1 0,-1 1 0,1 0 0,0 0 0,0 0 0,1 0 0,-1 0 0,0 1 0,1-1 0,0 1 0,-1 0 0,1 0 0,0 0 0,0 0 0,0 0 0,1 0 0,-1 0 0,1 1 0,0-1 0,0 0 0,0 1 0,0-1 0,1 1 0,-1-1 0,1 7 0,0-10-17,0 1 0,1 0 0,-1-1 0,0 1 0,0 0 0,1-1 1,-1 1-1,1-1 0,-1 1 0,1-1 0,-1 1 0,1-1 0,-1 1 0,1-1 0,-1 1 0,1-1 0,-1 1 0,1-1 0,0 0 0,-1 1 0,1-1 0,0 0 0,-1 0 1,1 1-1,0-1 0,-1 0 0,1 0 0,0 0 0,0 0 0,-1 0 0,1 0 0,0 0 0,-1 0 0,1 0 0,0-1 0,0 1 0,-1 0 0,1 0 0,0-1 1,-1 1-1,1 0 0,0-1 0,32-13 688,-28 11-690,0 0 0,-1-1 0,1 0 0,-1 1 0,0-2 0,0 1 0,0 0 0,-1-1-1,0 0 1,1 0 0,-2 0 0,1 0 0,0 0 0,-1-1 0,0 1 0,-1-1 0,3-10 0,-4 15-32,-1 1 1,1 0-1,0-1 1,-1 1-1,1-1 1,0 1-1,-1-1 1,1 1-1,-1 0 1,1-1-1,-1 1 0,1 0 1,-1 0-1,1-1 1,-1 1-1,1 0 1,-1 0-1,1 0 1,-1-1-1,1 1 1,-1 0-1,1 0 1,-1 0-1,0 0 1,1 0-1,-1 0 1,1 0-1,-1 0 1,1 0-1,-1 1 1,1-1-1,-1 0 1,1 0-1,-1 0 1,1 1-1,-1-1 1,1 0-1,-1 1 1,1-1-1,-1 0 1,0 1-1,-23 12-451,9 13-1000,13-6-2609,4-17-712,7-3 2158,-6 0 1143,16 0-5189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3.936"/>
    </inkml:context>
    <inkml:brush xml:id="br0">
      <inkml:brushProperty name="width" value="0.025" units="cm"/>
      <inkml:brushProperty name="height" value="0.025" units="cm"/>
    </inkml:brush>
  </inkml:definitions>
  <inkml:trace contextRef="#ctx0" brushRef="#br0">0 1 5093,'0'0'20280,"5"10"-20050,0-1-206,-1 1-1,-1 1 1,0-1 0,0 0 0,-1 1-1,0 0 1,-1-1 0,1 16-1,-3-18-110,3 40 335,-2-46-302,0 0-1,0-1 0,1 1 0,-1 0 0,0 0 0,1-1 0,-1 1 0,1 0 0,0-1 1,-1 1-1,1 0 0,0-1 0,0 1 0,0-1 0,0 1 0,0-1 0,1 0 1,-1 1-1,0-1 0,1 0 0,0 1 0,-1-2-96,-1 0 1,0 0-1,0 0 0,1 0 0,-1 0 1,0 0-1,0 0 0,1 0 0,-1 0 1,0 0-1,0 0 0,0 0 0,1 0 1,-1 0-1,0 0 0,0 0 0,0-1 1,1 1-1,-1 0 0,0 0 0,0 0 1,0 0-1,1 0 0,-1-1 1,0 1-1,0 0 0,0 0 0,0 0 1,0 0-1,1-1 0,-1 1 0,0 0 1,0 0-1,0-1 0,0 1 0,0 0 1,0 0-1,0 0 0,0-1 0,0 1 1,0 0-1,0 0 0,0-1 0,0 1 1,0 0-1,0 0 0,0 0 0,0-1 1,0 1-1,0 0 0,-1-1 0,-1-13-5794,-9-3-1774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4.262"/>
    </inkml:context>
    <inkml:brush xml:id="br0">
      <inkml:brushProperty name="width" value="0.025" units="cm"/>
      <inkml:brushProperty name="height" value="0.025" units="cm"/>
    </inkml:brush>
  </inkml:definitions>
  <inkml:trace contextRef="#ctx0" brushRef="#br0">0 48 1569,'0'0'22838,"45"-22"-22069,-20 22-161,2-3-351,1 1-193,3-2-32,-2 1-673,-1-1-1409,-3-1-1409,-5 0-3524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4.806"/>
    </inkml:context>
    <inkml:brush xml:id="br0">
      <inkml:brushProperty name="width" value="0.025" units="cm"/>
      <inkml:brushProperty name="height" value="0.025" units="cm"/>
    </inkml:brush>
  </inkml:definitions>
  <inkml:trace contextRef="#ctx0" brushRef="#br0">10 1 4388,'0'0'17734,"0"11"-16474,-9 233 3443,9-243-4688,0 1 0,0-1 0,-1 1 0,1-1-1,0 1 1,1-1 0,-1 1 0,0-1 0,0 1-1,1-1 1,-1 1 0,1-1 0,-1 1 0,1-1 0,-1 0-1,1 1 1,0-1 0,0 0 0,0 1 0,0-1-1,0 0 1,0 0 0,0 0 0,0 0 0,0 0 0,0 0-1,1 0 1,-1 0 0,0-1 0,1 1 0,-1 0-1,0-1 1,1 1 0,-1-1 0,1 1 0,-1-1 0,1 0-1,-1 0 1,1 0 0,-1 0 0,1 0 0,-1 0-1,1 0 1,0 0 0,-1 0 0,1-1 0,-1 1 0,0-1-1,1 1 1,-1-1 0,1 1 0,1-2 0,8-3 46,0 0 0,0-1 1,0 0-1,-1 0 0,12-10 0,-20 14-53,0 0-6,1 0 0,-1 0 1,0 0-1,1 0 0,0 0 0,0 1 0,-1-1 1,1 1-1,5-2 0,-1 10-25,-4 17 43,-3-14-20,-1-5 7,1-1 0,0 0 0,0 0-1,0 1 1,1-1 0,0 0 0,2 7 0,-3-10 5,1 0 1,0 0-1,-1 0 0,1-1 1,0 1-1,0 0 0,0 0 1,-1-1-1,1 1 0,0-1 1,0 1-1,0-1 0,0 1 0,0-1 1,0 0-1,0 1 0,0-1 1,0 0-1,0 0 0,0 0 1,0 0-1,0 0 0,0 0 1,0 0-1,1 0 0,-1 0 1,0 0-1,0-1 0,0 1 1,0 0-1,0-1 0,0 1 1,0-1-1,-1 1 0,1-1 1,0 1-1,2-2 0,5-3 73,0 0 0,0-1 0,0 0 0,10-10 0,-14 11-84,1 0 0,-1 1 0,1 0 0,0 0 0,0 0 0,1 0 0,-1 1-1,1 0 1,0 0 0,0 1 0,0-1 0,0 1 0,10-2 0,-15 6 0,0-1 0,-1 1 0,1-1 0,0 1 0,0-1 0,-1 1 0,1-1 0,-1 1 0,0 0 0,1-1 0,-1 1 0,0 0 0,0-1 0,0 1 0,0 0 1,0-1-1,-1 3 0,-2 35 450,1-30-544,-1 4 268,11-19-5852,-1-4-1551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6.057"/>
    </inkml:context>
    <inkml:brush xml:id="br0">
      <inkml:brushProperty name="width" value="0.025" units="cm"/>
      <inkml:brushProperty name="height" value="0.025" units="cm"/>
    </inkml:brush>
  </inkml:definitions>
  <inkml:trace contextRef="#ctx0" brushRef="#br0">87 27 8296,'-18'0'1792,"4"0"14076,34 0-14913,20-2 522,55-10 1,-56 7-1456,56-3 1,-95 8-23,0 0 0,0 0 0,-1 0 0,1 0 0,0 0 0,0 0 0,0 1 0,-1-1 0,1 0 0,0 0 0,0 0 0,0 0 0,-1 0 0,1 0 0,0 0 0,0 0 0,0 1 0,0-1 0,-1 0 0,1 0 0,0 0 0,0 0 0,0 1 0,0-1 0,0 0 0,0 0 0,0 0 0,0 1 0,-1-1 0,1 0 0,0 0 0,0 0 0,0 1 0,0-1 0,0 0 0,0 0 0,0 0 0,0 1 0,0-1 0,0 0 0,0 0 0,0 0 0,1 1 0,-1-1 1,0 0-1,0 0 0,0 0 0,0 1 0,0-1 0,0 0 0,0 0 0,0 0 0,1 0 0,-1 1 0,0-1 0,0 0 0,0 0 0,0 0 0,1 0 0,-1 0 0,0 0 0,0 1 0,0-1 0,1 0 0,-1 0 0,0 0 0,0 0 0,-15 11 111,-23 5 12,-1-1 0,0-3-1,-1-1 1,0-1 0,-1-3 0,-49 3 0,267-46-57,-54 11-52,-182 20 4,53 3-16,-1 1-1,0 0 1,0 0-1,1 1 0,-1 0 1,0 0-1,0 0 1,0 1-1,0 0 0,1 0 1,-1 1-1,1 0 1,-1 0-1,1 1 1,-1-1-1,-11 8 0,12-6-86,-15 11-850,20-9 167,13-4-140,-9-2 202,0 0-1,0 0 1,-1-1-1,1 1 0,0-1 1,0 0-1,-1 1 1,1-1-1,-1 0 0,3-2 1,12-6-6218</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6.759"/>
    </inkml:context>
    <inkml:brush xml:id="br0">
      <inkml:brushProperty name="width" value="0.025" units="cm"/>
      <inkml:brushProperty name="height" value="0.025" units="cm"/>
    </inkml:brush>
  </inkml:definitions>
  <inkml:trace contextRef="#ctx0" brushRef="#br0">74 54 9769,'0'0'2104,"-9"1"570,-5 0-1507,-8 1 145,-2 3 3101,20-1-1178,13-1-2028,12-1-615,-2-3-391,0-1 0,0-2 0,0 0-1,-1-1 1,1 0 0,19-10 0,-18 7-198,0 1 0,0 1-1,1 1 1,31-4 0,-121 37 643,13-15-169,-1-2 0,-76 4 0,419-31-1844,-496 32 2275,185-15-743,1-2-1021,49-8-3968,1 0-765,2 0-3753</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8.254"/>
    </inkml:context>
    <inkml:brush xml:id="br0">
      <inkml:brushProperty name="width" value="0.025" units="cm"/>
      <inkml:brushProperty name="height" value="0.025" units="cm"/>
    </inkml:brush>
  </inkml:definitions>
  <inkml:trace contextRef="#ctx0" brushRef="#br0">1 12 1441,'0'24'11208,"1"6"-4663,1 39-1697,3 64-6651,-4-80 3699,-1 57-850,1-140 122,8-54 0,0 38-1175,3 1-1,1 0 1,37-80-1,-49 121-1,1 1 1,0-1-1,0 1 0,0-1 0,1 1 0,-1 0 0,1 0 0,-1 0 0,1 0 0,0 1 0,0-1 1,1 1-1,-1-1 0,0 1 0,1 0 0,-1 1 0,1-1 0,0 1 0,6-3 0,-8 4 4,1 0 0,0 0 0,0 0 0,0 0 0,0 0 0,0 0 0,-1 1 0,1-1 0,0 1-1,0 0 1,-1 0 0,1 0 0,0 0 0,-1 1 0,1-1 0,-1 1 0,0-1 0,1 1 0,-1 0 0,0 0 0,0 0 0,0 0-1,0 0 1,-1 0 0,1 1 0,0-1 0,1 5 0,-1-4 15,0 1 1,-1-1-1,0 1 0,1 0 0,-1-1 0,-1 1 1,1 0-1,0 0 0,-1 0 0,0-1 1,0 1-1,0 0 0,0 0 0,-1 0 1,0 0-1,0-1 0,0 1 0,0 0 1,0 0-1,-1-1 0,1 1 0,-1-1 1,0 0-1,0 1 0,0-1 0,-1 0 1,1 0-1,-1 0 0,1-1 0,-1 1 1,0 0-1,0-1 0,-6 3 0,3 0 109,-1 0 0,0-1 0,0 0-1,-1 0 1,1 0 0,-1-1 0,0 0 0,1-1-1,-1 0 1,-1 0 0,1-1 0,0 1-1,0-2 1,-17 0 0,25 0-122,-1 0 1,0-1-1,1 1 1,-1 0-1,0-1 0,1 1 1,-1-1-1,0 1 1,1-1-1,-1 1 0,1-1 1,-1 1-1,1-1 0,-1 0 1,1 1-1,0-1 1,-1 0-1,1 1 0,0-1 1,-1 0-1,1 1 1,0-1-1,0 0 0,0 0 1,-1 1-1,1-1 1,0 0-1,0 0 0,0 1 1,0-1-1,1 0 0,-1 0 1,0 1-1,0-1 1,0 0-1,1 0 0,-1 1 1,1-2-1,13-26-2036,-6 21-174,1 1 0,0 1-1,0 0 1,11-5 0,-16 8 916,20-9-7090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8.800"/>
    </inkml:context>
    <inkml:brush xml:id="br0">
      <inkml:brushProperty name="width" value="0.025" units="cm"/>
      <inkml:brushProperty name="height" value="0.025" units="cm"/>
    </inkml:brush>
  </inkml:definitions>
  <inkml:trace contextRef="#ctx0" brushRef="#br0">1 1 13229,'0'0'7964,"3"8"-6549,2 13-875,-1 0 0,-1 0 0,-1 0 0,-1 0 0,-3 39 0,4 44-257,7-82-2242,-4-22-2350,-2-13-121,-3-6-2067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9.130"/>
    </inkml:context>
    <inkml:brush xml:id="br0">
      <inkml:brushProperty name="width" value="0.025" units="cm"/>
      <inkml:brushProperty name="height" value="0.025" units="cm"/>
    </inkml:brush>
  </inkml:definitions>
  <inkml:trace contextRef="#ctx0" brushRef="#br0">1 30 12043,'0'0'11595,"72"-25"-11306,-39 25-193,2 0-64,3 0-32,-1 0-1217,-3 0-1538,-7-2-2978,-4 0-6087</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9.629"/>
    </inkml:context>
    <inkml:brush xml:id="br0">
      <inkml:brushProperty name="width" value="0.025" units="cm"/>
      <inkml:brushProperty name="height" value="0.025" units="cm"/>
    </inkml:brush>
  </inkml:definitions>
  <inkml:trace contextRef="#ctx0" brushRef="#br0">22 0 15375,'0'0'6107,"-2"9"-5061,-5 28-95,1 0 1,2 1-1,2-1 0,3 59 0,-1-93-927,0-1 0,1 0-1,-1 0 1,0 0-1,1 0 1,-1 0-1,1 0 1,0 0 0,0 0-1,0 0 1,0-1-1,0 1 1,0 0-1,0 0 1,0-1 0,1 1-1,-1-1 1,1 1-1,-1-1 1,1 1-1,-1-1 1,1 0 0,0 0-1,0 0 1,0 0-1,-1 0 1,1 0-1,0-1 1,0 1 0,0-1-1,0 1 1,1-1-1,-1 0 1,0 1-1,0-1 1,0 0 0,0-1-1,0 1 1,0 0-1,0 0 1,0-1-1,0 0 1,3 0 0,3-2 14,1 0 0,-1 0 1,0-1-1,0 0 1,-1 0-1,1-1 0,-1 0 1,12-11-1,4 0-14,-23 16-25,0 0-1,1 0 0,-1 0 0,1 0 1,-1 0-1,0 0 0,1 0 1,-1 0-1,1 0 0,-1 0 0,0 0 1,1 0-1,-1 0 0,0 0 1,1 0-1,-1 1 0,1-1 0,-1 0 1,0 0-1,1 0 0,-1 1 1,0-1-1,0 0 0,1 0 0,-1 1 1,0-1-1,1 0 0,-1 1 1,0-1-1,0 0 0,0 1 0,1 0 1,0 4 1,0 0 0,0 0 0,0 0 0,-1 0 0,0 0 0,0 9 0,0-1 96,-1-11-78,1 0-1,0 0 1,0 0 0,0 0-1,0 0 1,0 0-1,1 0 1,-1 0 0,1-1-1,-1 1 1,1 0-1,0 0 1,-1 0 0,1-1-1,0 1 1,0 0-1,0-1 1,2 3 0,-2-4 4,1 0 1,-1 0 0,0 1 0,1-1-1,-1 0 1,0 0 0,0 0 0,1-1-1,-1 1 1,0 0 0,1 0 0,-1-1-1,0 1 1,0-1 0,1 1 0,-1-1-1,0 1 1,0-1 0,0 0 0,0 0 0,0 1-1,0-1 1,0 0 0,0 0 0,0 0-1,0 0 1,1-2 0,14-13 85,27-24-41,-41 38-80,1 0 1,0 0 0,0 0 0,0 0 0,1 0-1,-1 1 1,0-1 0,1 1 0,-1 0-1,1 0 1,-1 0 0,6 0 0,-7 7 38,-1 0 0,0 1 1,0-1-1,0 0 0,-1 0 0,0 1 1,-1 8-1,0-8 121,1-2 294,0 1-2597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40.081"/>
    </inkml:context>
    <inkml:brush xml:id="br0">
      <inkml:brushProperty name="width" value="0.025" units="cm"/>
      <inkml:brushProperty name="height" value="0.025" units="cm"/>
    </inkml:brush>
  </inkml:definitions>
  <inkml:trace contextRef="#ctx0" brushRef="#br0">0 1 11883,'0'0'10805,"5"9"-9299,2 4-681,0 0 1,1 0 0,1 0-1,10 11 1,-15-20-732,-1 1 0,1-2 0,1 1 0,-1 0 1,0-1-1,1 0 0,0 0 0,-1 0 0,1-1 0,0 1 0,1-1 0,-1 0 0,0-1 0,1 1 0,-1-1 1,11 1-1,-7-2-612,0 0 1,0-1-1,0 0 1,0 0-1,0-1 1,10-3-1,-14 3-575,0 0-1,0 0 0,0-1 1,0 0-1,0 0 1,0 0-1,-1-1 0,1 1 1,-1-1-1,7-8 1,4-9-5137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5.316"/>
    </inkml:context>
    <inkml:brush xml:id="br0">
      <inkml:brushProperty name="width" value="0.025" units="cm"/>
      <inkml:brushProperty name="height" value="0.025" units="cm"/>
    </inkml:brush>
  </inkml:definitions>
  <inkml:trace contextRef="#ctx0" brushRef="#br0">98 1 3940,'0'0'14739,"-9"5"-13650,5-3-1024,-47 32 1784,49-32-1706,-1 0 0,0 0 0,1 1 0,-1-1 0,1 1 0,0-1 1,0 1-1,0 0 0,0 0 0,0 0 0,1 0 0,-1 0 0,1 0 0,0 0 0,0 1 0,0-1 1,0 5-1,1-8-124,1 1 1,-1 0 0,0-1-1,1 1 1,-1-1-1,1 0 1,0 1 0,-1-1-1,1 1 1,-1-1 0,1 0-1,-1 1 1,1-1 0,0 0-1,-1 0 1,1 0-1,0 1 1,-1-1 0,1 0-1,0 0 1,-1 0 0,1 0-1,0 0 1,-1 0 0,1 0-1,0 0 1,-1 0 0,1-1-1,0 1 1,-1 0-1,1 0 1,1-1 0,24-7 250,-22 5-235,0 1 0,0-1 0,0 0 0,0-1 0,-1 1 0,1-1 0,-1 1 0,0-1 0,0 0 0,0 0 0,-1-1 0,1 1 0,-1 0 0,0-1 0,0 1 0,-1-1 0,3-9 0,-5 13-34,1 1 1,-1-1-1,1 0 1,0 1-1,-1-1 1,1 1-1,-1-1 1,1 1-1,-1-1 1,0 1-1,1 0 1,-1-1 0,1 1-1,-1 0 1,0-1-1,1 1 1,-1 0-1,0 0 1,1 0-1,-1-1 1,0 1-1,0 0 1,1 0-1,-1 0 1,0 0-1,1 0 1,-1 0-1,0 0 1,1 1-1,-1-1 1,0 0-1,0 0 1,1 0-1,-1 1 1,1-1 0,-1 0-1,0 1 1,0 0-1,-29 11-146,28-11 166,0 1-1,1-1 1,-1 1-1,0 0 0,1-1 1,-1 1-1,1 0 1,-1 0-1,1 0 1,0 0-1,-2 4 0,3-6-74,0 1 0,0 0 0,0-1 0,0 1 0,0-1 0,0 1 0,0-1 0,0 1 0,0 0 0,0-1 0,0 1 0,0-1 0,0 1 0,0-1 0,1 1 0,-1-1 0,0 1 0,0-1 0,1 1 0,-1-1 0,0 1-1,1-1 1,-1 1 0,0-1 0,1 0 0,-1 1 0,1-1 0,-1 1 0,2-1 0,1 2-620,0-1 1,0 0-1,1-1 0,-1 1 0,0 0 1,1-1-1,-1 0 0,1 0 0,-1 0 0,1 0 1,-1 0-1,1-1 0,-1 0 0,5-1 0,18-8-6068</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40.408"/>
    </inkml:context>
    <inkml:brush xml:id="br0">
      <inkml:brushProperty name="width" value="0.025" units="cm"/>
      <inkml:brushProperty name="height" value="0.025" units="cm"/>
    </inkml:brush>
  </inkml:definitions>
  <inkml:trace contextRef="#ctx0" brushRef="#br0">253 1 11371,'0'0'7207,"-35"50"-4645,15-20-544,-4 8-160,-1 3-577,-3 7-160,3 2-128,-1 0-320,3 1-321,5-5-192,4-7-64,5-7-64,3-6-32,6-9-865,0-13-1057,3-4-1953,3-4-4709</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00.380"/>
    </inkml:context>
    <inkml:brush xml:id="br0">
      <inkml:brushProperty name="width" value="0.025" units="cm"/>
      <inkml:brushProperty name="height" value="0.025" units="cm"/>
    </inkml:brush>
  </inkml:definitions>
  <inkml:trace contextRef="#ctx0" brushRef="#br0">2 256 5093,'0'0'5344,"-1"-9"-4864,1 7-436,0 0 1,-1-1-1,1 1 1,0 0-1,1 0 0,-1 0 1,0-1-1,1 1 1,-1 0-1,1 0 1,0 0-1,-1 0 0,1 0 1,0 0-1,0 0 1,1 0-1,-1 0 0,0 0 1,2-1-1,2-1 100,-1 1-1,1 1 0,0-1 1,0 0-1,0 1 1,0 0-1,1 1 0,-1-1 1,8 0-1,50-9 233,0 3 0,1 3 0,125 6-1,-82 1-255,726-22-974,205-24 944,2 33 152,-572 8-200,-337 3-45,183-5-37,-236 0-27,152-31 0,-222 35-322,-1-1-1,1 0 0,-1-1 1,1 0-1,12-7 0,-2-4-2509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57.164"/>
    </inkml:context>
    <inkml:brush xml:id="br0">
      <inkml:brushProperty name="width" value="0.025" units="cm"/>
      <inkml:brushProperty name="height" value="0.025" units="cm"/>
    </inkml:brush>
  </inkml:definitions>
  <inkml:trace contextRef="#ctx0" brushRef="#br0">39 0 5349,'-18'10'54,"3"-5"4275,9-2 4292,26-2-3702,-10-1-5108,202-2 2775,204 3-2535,-219 19 408,-238-41-816,5 11-7427,26 4 1565</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58.055"/>
    </inkml:context>
    <inkml:brush xml:id="br0">
      <inkml:brushProperty name="width" value="0.025" units="cm"/>
      <inkml:brushProperty name="height" value="0.025" units="cm"/>
    </inkml:brush>
  </inkml:definitions>
  <inkml:trace contextRef="#ctx0" brushRef="#br0">0 292 8712,'0'0'15626,"9"-10"-14815,219-264 1175,-220 267-1834,-5 10-55,-5 21-14,-14 33 17,7-32 207,1 0 0,1 1 0,1 0 0,1 0 0,-2 39 0,7-64-312,11-1-11633</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59.054"/>
    </inkml:context>
    <inkml:brush xml:id="br0">
      <inkml:brushProperty name="width" value="0.025" units="cm"/>
      <inkml:brushProperty name="height" value="0.025" units="cm"/>
    </inkml:brush>
  </inkml:definitions>
  <inkml:trace contextRef="#ctx0" brushRef="#br0">32 79 8232,'0'0'15534,"3"7"-14936,0 3-449,0-1 0,-1 1 0,-1-1 0,0 1 0,0 0 0,0-1 0,-2 1 0,1 0 0,-1 0 0,-3 15 0,0 13 241,4-30-278,0-1-1,-1 1 1,0-1 0,0 1-1,0-1 1,-1 1-1,0-1 1,-1 0-1,-4 10 1,7-17-91,0 1 1,-1-1-1,1 0 1,0 0-1,0 0 1,0 0-1,0 0 1,0 0-1,0 0 1,0 0 0,0 1-1,0-1 1,0 0-1,-1 0 1,1 0-1,0 0 1,0 0-1,0 0 1,0 0-1,0 0 1,0 0-1,-1 0 1,1 0-1,0 0 1,0 0-1,0 0 1,0 0-1,0 0 1,0 0 0,-1 0-1,1 0 1,0 0-1,0 0 1,0 0-1,0 0 1,0 0-1,0 0 1,-1 0-1,1 0 1,0 0-1,0 0 1,0 0-1,0 0 1,0-1-1,0 1 1,0 0 0,0 0-1,-1 0 1,1 0-1,0 0 1,0 0-1,0 0 1,0 0-1,0-1 1,0 1-1,-4-12 268,1-14-278,2 21-9,-2-26 8,2 1 0,0-1-1,2 0 1,1 0-1,2 1 1,8-32 0,-12 62-11,0 0 0,0 1 0,0-1 0,0 0 0,0 0 0,0 0 0,0 0 0,0 0 0,0 0 1,0 1-1,0-1 0,0 0 0,0 0 0,1 0 0,-1 0 0,0 0 0,0 0 0,0 0 1,0 1-1,0-1 0,0 0 0,0 0 0,1 0 0,-1 0 0,0 0 0,0 0 0,0 0 1,0 0-1,0 0 0,1 0 0,-1 0 0,0 0 0,0 0 0,0 0 0,0 0 0,0 0 1,1 0-1,-1 0 0,0 0 0,0 0 0,0 0 0,0 0 0,0 0 0,1 0 0,-1 0 0,0 0 1,0 0-1,0-1 0,0 1 0,0 0 0,0 0 0,0 0 0,1 0 0,-1 0 0,0 0 1,0 0-1,0-1 0,8 26-104,4 10 11,-10-33 97,0-1 1,0 1 0,0 0 0,0-1-1,1 0 1,-1 1 0,0-1 0,1 0-1,-1 0 1,1 0 0,-1-1 0,1 1-1,-1-1 1,1 1 0,-1-1 0,1 0-1,0 0 1,-1 0 0,1 0 0,-1 0-1,1-1 1,0 1 0,-1-1 0,1 1-1,-1-1 1,1 0 0,-1 0 0,0 0-1,1-1 1,2-1 0,5-3 13,-1 0 0,0 0 0,0-1 0,0 0 0,12-14 0,22-33 16,-46 90-130,-12 16 150,6-26 184,1 2 1,2-1-1,0 1 0,2 0 1,1 0-1,1 33 0,2-59-233,0-1-1,1 1 1,-1-1 0,1 1-1,-1-1 1,1 1-1,-1-1 1,1 1 0,0-1-1,0 0 1,0 1-1,0-1 1,0 0 0,0 0-1,0 0 1,0 1 0,1-1-1,-1-1 1,0 1-1,1 0 1,-1 0 0,0 0-1,1-1 1,-1 1 0,1-1-1,-1 1 1,1-1-1,0 1 1,1-1 0,-1 0-223,-1 0 0,0 0 0,0 0 0,0 0 0,1 0 0,-1 0 0,0 0 0,0 0 0,0-1 0,1 1 0,-1-1 0,0 1 0,0-1 0,0 1 0,0-1 1,0 1-1,0-1 0,0 0 0,0 0 0,0 0 0,0 1 0,0-1 0,-1 0 0,1 0 0,0-1 0,8-17-5872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09.981"/>
    </inkml:context>
    <inkml:brush xml:id="br0">
      <inkml:brushProperty name="width" value="0.025" units="cm"/>
      <inkml:brushProperty name="height" value="0.025" units="cm"/>
    </inkml:brush>
  </inkml:definitions>
  <inkml:trace contextRef="#ctx0" brushRef="#br0">0 28 4356,'0'0'18743,"9"4"-18070,27 9-139,-36-13-510,1 0 1,0 0-1,0 1 1,0-1-1,0 0 1,-1 0-1,1 0 1,0 0-1,0-1 1,0 1-1,0 0 1,0 0-1,-1 0 1,1-1-1,0 1 1,0 0-1,-1-1 1,1 1-1,0-1 1,0 1-1,-1-1 1,1 1-1,-1-1 1,1 0-1,0 1 1,-1-1-1,1 0 1,-1 1-1,1-1 1,-1 0-1,0 0 1,1 1-1,-1-1 1,1-1-1,3-23 987,-5 24-994,1 1-1,0-1 1,0 1 0,-1 0-1,1 0 1,0-1 0,0 1-1,-1 0 1,1 0 0,0-1-1,-1 1 1,1 0-1,0 0 1,-1-1 0,1 1-1,0 0 1,-1 0 0,1 0-1,-1 0 1,1 0 0,0 0-1,-1 0 1,1 0 0,0 0-1,-1 0 1,1 0-1,-1 0 1,1 0 0,0 0-1,-1 0 1,1 0 0,-1 0-1,1 0 1,0 0 0,-1 1-1,1-1 1,0 0 0,-1 0-1,1 0 1,0 1-1,-1-1 1,1 0 0,0 1-1,0-1 1,-1 0 0,1 1-1,-18 10 56,13-4-56,1 0 0,0 0 0,0 0 0,0 1 0,0-1 0,1 1 0,1 0 0,-1 0 0,1 0 0,-1 12 0,3-20 14,1 0 0,-1 1 0,0-1 0,0 0 0,1 0 0,-1 0 0,0 0-1,1 0 1,-1 1 0,0-1 0,1 0 0,-1 0 0,0 0 0,1 0-1,-1 0 1,0 0 0,1 0 0,-1 0 0,0 0 0,0 0 0,1 0 0,-1 0-1,0 0 1,1-1 0,-1 1 0,0 0 0,1 0 0,-1 0 0,0 0 0,0-1-1,1 1 1,-1 0 0,0 0 0,0 0 0,1-1 0,-1 1 0,0 0 0,0 0-1,0-1 1,1 1 0,-1 0 0,0-1 0,0 1 0,0 0 0,0-1 0,14-12 795,-11 7-665,1-1 0,0 1 0,-1-1 0,-1 0 1,1 0-1,-1 0 0,0 0 0,-1-1 0,1 1 0,-1-12 0,-17 61-1862,11-14-549,3-10-2892,8-30-4413,4-7 4794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0.639"/>
    </inkml:context>
    <inkml:brush xml:id="br0">
      <inkml:brushProperty name="width" value="0.025" units="cm"/>
      <inkml:brushProperty name="height" value="0.025" units="cm"/>
    </inkml:brush>
  </inkml:definitions>
  <inkml:trace contextRef="#ctx0" brushRef="#br0">161 42 9513,'0'0'7960,"9"-8"-5804,25-26-463,-34 35-1634,0-1 0,0 0 0,0 1 0,0-1 0,0 1 0,0-1 0,0 0 0,0 1 0,0-1 0,0 1 0,0-1 0,0 0 0,0 1 0,0-1 0,1 0 0,-1 1 0,0-1 0,0 0 0,1 1 0,-1-1 0,0 0 0,0 1 0,1-1 0,-1 0 0,0 0 0,1 1 0,-1-1 0,0 0 0,1 0 0,-1 0 0,0 0 1,1 1-1,-1-1 0,0 0 0,1 0 0,-1 0 0,1 0 0,-1 0 0,0 0 0,1 0 0,-1 0 0,1 0 0,-1 0 0,0 0 0,1 0 0,-1 0 0,0 0 0,1-1 0,-1 1 0,1 0 0,-1 0 0,0 0 0,1 0 0,-1-1 0,0 1 0,1 0 0,-1 0 0,0-1 0,0 1 0,1 0 0,-1-1 0,0 1 0,0 0 1,0-1-1,1 1 0,-1-1 0,-4 28 827,-7 0-480,-2-1-1,-1-1 0,-1 0 0,-32 42 0,-5 8-247,29-41-124,-18 34-106,67-105-8173,6-6 2280,-17 14 1561,-3-1-967</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0.996"/>
    </inkml:context>
    <inkml:brush xml:id="br0">
      <inkml:brushProperty name="width" value="0.025" units="cm"/>
      <inkml:brushProperty name="height" value="0.025" units="cm"/>
    </inkml:brush>
  </inkml:definitions>
  <inkml:trace contextRef="#ctx0" brushRef="#br0">0 3 7431,'0'0'14067,"4"-2"-13240,-3 2-781,-1 0-1,1 0 1,-1 0-1,1 0 1,-1 0-1,1 0 1,-1 0-1,1 0 1,-1 0-1,1 0 1,-1 0-1,1 0 1,-1 0-1,1 0 1,-1 1-1,1-1 1,-1 0-1,0 0 1,1 1-1,-1-1 1,1 0 0,-1 0-1,0 1 1,1-1-1,-1 0 1,1 1-1,-1-1 1,0 1-1,0-1 1,1 0-1,-1 1 1,9 24 1079,-1 48 376,-3-28-817,-1-21-598,2 0 0,0-1 0,14 32 1,6-5-5909,-26-49 4088,-11-1-9371</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1.339"/>
    </inkml:context>
    <inkml:brush xml:id="br0">
      <inkml:brushProperty name="width" value="0.025" units="cm"/>
      <inkml:brushProperty name="height" value="0.025" units="cm"/>
    </inkml:brush>
  </inkml:definitions>
  <inkml:trace contextRef="#ctx0" brushRef="#br0">1 29 10314,'0'0'15310,"41"19"-14605,-14-19-321,-2-4-288,2-1-64,-4 0-32,-1 0-864,1 0-1186,-3-1-929,-5-3-1602,-3 0-2753</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2.655"/>
    </inkml:context>
    <inkml:brush xml:id="br0">
      <inkml:brushProperty name="width" value="0.025" units="cm"/>
      <inkml:brushProperty name="height" value="0.025" units="cm"/>
    </inkml:brush>
  </inkml:definitions>
  <inkml:trace contextRef="#ctx0" brushRef="#br0">16 92 5285,'12'-22'10081,"-12"22"-9968,0 0-1,1 0 1,-1 0-1,0 0 1,0 0 0,1 1-1,-1-1 1,0 0-1,0 0 1,1 0 0,-1 0-1,0 0 1,0 0-1,0 0 1,1 0 0,-1 1-1,0-1 1,0 0-1,0 0 1,1 0-1,-1 0 1,0 1 0,0-1-1,0 0 1,0 0-1,0 0 1,0 1 0,1-1-1,-1 0 1,0 0-1,0 0 1,0 1 0,0-1-1,0 0 1,0 0-1,0 1 1,0-1-1,0 0 1,0 0 0,0 1-1,0-1 1,0 0-1,0 0 1,0 1 0,0 51 2134,0-36-1806,-1 1-116,-1 1 1,-1-1 0,-8 29 0,7-29 206,0 0 1,1 1-1,-2 29 0,20-66 525,-7 5-1015,-2 0 1,0 0-1,0-1 0,-2 0 1,0 1-1,4-30 0,-3 0 34,-3-50 1,-2 94-78,0 0 0,0 0 1,1-1-1,-1 1 1,0 0-1,0 0 1,0 0-1,0-1 1,0 1-1,0 0 0,0 0 1,0-1-1,0 1 1,0 0-1,0 0 1,0 0-1,0-1 1,0 1-1,0 0 0,0 0 1,0-1-1,0 1 1,0 0-1,0 0 1,0 0-1,0-1 1,0 1-1,0 0 0,-1 0 1,1 0-1,0-1 1,0 1-1,0 0 1,0 0-1,0 0 1,-1 0-1,1-1 0,0 1 1,0 0-1,0 0 1,-1 0-1,1 0 1,0 0-1,0 0 1,0 0-1,-1 0 0,1-1 1,0 1-1,-1 0 1,-7 13-62,-6 22-35,13-31 104,1-1 1,-1 1-1,1 0 1,-1 0-1,1-1 0,0 1 1,0 0-1,1 0 1,-1 0-1,1-1 1,1 6-1,-1-8 0,-1-1 1,0 1-1,1-1 0,-1 1 1,0-1-1,1 1 0,-1-1 0,1 1 1,-1-1-1,1 1 0,0-1 1,-1 0-1,1 1 0,-1-1 0,1 0 1,0 1-1,-1-1 0,1 0 1,0 0-1,-1 0 0,1 1 0,0-1 1,-1 0-1,2 0 0,27-11 229,-17 3-178,0-1-1,-1-1 1,0 0 0,0-1 0,17-23 0,25-25 75,-53 59-133,1 0-1,-1-1 1,0 1-1,0 0 1,0 0-1,0 0 1,0 0 0,1 0-1,-1 0 1,0 0-1,0 0 1,0-1-1,1 1 1,-1 0-1,0 0 1,0 0-1,0 0 1,0 0-1,1 0 1,-1 0-1,0 0 1,0 0 0,0 0-1,1 0 1,-1 0-1,0 1 1,0-1-1,0 0 1,0 0-1,1 0 1,-1 0-1,0 0 1,0 0-1,0 0 1,0 0-1,1 1 1,-1-1-1,0 0 1,0 0 0,0 0-1,0 0 1,0 0-1,0 1 1,0-1-1,1 0 1,-1 0-1,0 0 1,0 0-1,0 1 1,0-1-1,0 0 1,0 0-1,0 0 1,0 1 0,0-1-1,0 0 1,0 0-1,0 1 1,1 21-58,-5 26 4,-21 50 192,16-70 21,1 0-1,2 0 0,1 1 0,-2 39 0,7-67-167,0-1 1,0 0-1,0 1 0,1-1 0,-1 0 0,0 1 0,0-1 0,0 0 0,1 0 0,-1 1 0,0-1 0,1 0 0,-1 0 1,0 1-1,0-1 0,1 0 0,-1 0 0,0 0 0,1 1 0,-1-1 0,1 0 0,-1 0 0,0 0 0,1 0 0,-1 0 0,0 0 1,1 0-1,-1 0 0,0 0 0,1 0 0,-1 0 0,1 0 0,-1 0 0,0 0 0,1 0 0,-1-1 0,0 1 0,1 0 1,-1 0-1,0 0 0,1 0 0,-1-1 0,0 1 0,1 0 0,-1 0 0,0-1 0,1 1 0,16-10-2184,0-13-7731,-11 10-1543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5.800"/>
    </inkml:context>
    <inkml:brush xml:id="br0">
      <inkml:brushProperty name="width" value="0.025" units="cm"/>
      <inkml:brushProperty name="height" value="0.025" units="cm"/>
    </inkml:brush>
  </inkml:definitions>
  <inkml:trace contextRef="#ctx0" brushRef="#br0">75 192 1473,'0'0'21098,"-6"1"-21184,3-1 148,-1 1-1,1 0 0,-1 0 0,1 0 1,0 0-1,0 1 0,-1-1 1,1 1-1,0 0 0,0 0 0,1 0 1,-1 0-1,0 0 0,1 1 1,-1-1-1,1 1 0,0-1 1,0 1-1,0 0 0,0 0 0,0 0 1,1 0-1,-1 1 0,1-1 1,0 0-1,-1 7 0,45-11 943,-35-6-866,0-1 1,-1 1-1,0-1 0,-1-1 1,0 1-1,0-1 0,-1 0 1,5-11-1,-5 11-102,2-5 31,0 1 1,-1-1-1,0-1 0,-1 1 0,-1-1 1,0 0-1,-1 0 0,-1 0 0,1-18 1,-26 65-314,13-15 533,1 1 0,0 0 1,2 1-1,0 0 0,1 0 0,1 1 1,0 0-1,2 0 0,-2 33 0,5-51-284,0-1 0,0 0 0,1 0 0,-1 1 0,0-1 1,1 0-1,-1 0 0,0 0 0,1 0 0,-1 1 0,1-1 0,0 0 0,-1 0 0,1 0 0,0 0 0,0 0 0,-1-1 0,1 1 1,0 0-1,0 0 0,0 0 0,0-1 0,0 1 0,0 0 0,0-1 0,1 1 0,-1-1 0,0 0 0,0 1 0,0-1 0,1 0 0,-1 1 1,0-1-1,0 0 0,0 0 0,2 0 0,0 0-350,-1 0 0,0 0 0,1-1 0,-1 1-1,1 0 1,-1-1 0,0 1 0,1-1 0,-1 0 0,0 0 0,0 0 0,1 0 0,-1 0 0,0-1 0,0 1 0,0-1-1,0 1 1,1-3 0,9-14-6534,0-3-5381</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3.015"/>
    </inkml:context>
    <inkml:brush xml:id="br0">
      <inkml:brushProperty name="width" value="0.025" units="cm"/>
      <inkml:brushProperty name="height" value="0.025" units="cm"/>
    </inkml:brush>
  </inkml:definitions>
  <inkml:trace contextRef="#ctx0" brushRef="#br0">7 1 16848,'0'0'6620,"0"8"-5056,-4 54 91,1-26-1153,3 66-1,6-94-1210,-4-20-14709</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3.357"/>
    </inkml:context>
    <inkml:brush xml:id="br0">
      <inkml:brushProperty name="width" value="0.025" units="cm"/>
      <inkml:brushProperty name="height" value="0.025" units="cm"/>
    </inkml:brush>
  </inkml:definitions>
  <inkml:trace contextRef="#ctx0" brushRef="#br0">1 20 12043,'0'0'13133,"57"-19"-12749,-36 19-256,2 0-64,-1 0-64,-2 0-1025,-3 3-1665,-1-3-2307,-4 0-8840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5.619"/>
    </inkml:context>
    <inkml:brush xml:id="br0">
      <inkml:brushProperty name="width" value="0.025" units="cm"/>
      <inkml:brushProperty name="height" value="0.025" units="cm"/>
    </inkml:brush>
  </inkml:definitions>
  <inkml:trace contextRef="#ctx0" brushRef="#br0">0 251 4292,'0'0'17355,"6"-3"-16442,8-7-559,0 0 1,0-1-1,-2 0 0,1-1 0,19-25 1,-5 3-198,28-48 0,-47 66 13,3-7 201,-9 22-133,-3 12 29,-22 74-276,16-65 12,1-1 0,1 1-1,0 0 1,2 0 0,0 0 0,2 0-1,0 1 1,2 21 0,-1-41-41,1-1 0,-1 1 0,1 0 1,-1 0-1,1-1 0,0 1 0,-1 0 0,1-1 0,0 1 0,0-1 1,-1 1-1,1 0 0,0-1 0,0 0 0,0 1 0,0-1 0,0 0 1,0 1-1,-1-1 0,1 0 0,0 0 0,0 0 0,0 0 1,1 0-1,6 0-3216</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5.962"/>
    </inkml:context>
    <inkml:brush xml:id="br0">
      <inkml:brushProperty name="width" value="0.025" units="cm"/>
      <inkml:brushProperty name="height" value="0.025" units="cm"/>
    </inkml:brush>
  </inkml:definitions>
  <inkml:trace contextRef="#ctx0" brushRef="#br0">0 19 9097,'0'0'12497,"12"2"-11659,4 0-583,0 0 1,1-2-1,0 0 1,-1 0-1,0-2 1,19-4-1,-11 1-540,0 1-1,0 0 0,0 2 1,0 1-1,39 2 1,-62-1-10,0 1 0,0-1 0,-1 0 0,1 0 1,0 0-1,0 0 0,-1 1 0,1-1 0,0 0 0,-1 1 1,1-1-1,0 1 0,-1-1 0,1 1 0,0-1 0,-1 1 1,1-1-1,-1 1 0,1-1 0,-1 1 0,1 1 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6.506"/>
    </inkml:context>
    <inkml:brush xml:id="br0">
      <inkml:brushProperty name="width" value="0.025" units="cm"/>
      <inkml:brushProperty name="height" value="0.025" units="cm"/>
    </inkml:brush>
  </inkml:definitions>
  <inkml:trace contextRef="#ctx0" brushRef="#br0">1 31 6054,'0'0'15438,"1"10"-14375,5 38-242,23 149 594,-29-196-1372,0-1-1,0 1 1,0 0-1,0 0 1,0 0-1,0-1 1,0 1-1,0 0 1,1 0-1,-1-1 1,0 1-1,0 0 1,1 0-1,-1-1 1,1 1-1,-1 0 1,1-1-1,-1 1 1,1-1-1,-1 1 1,1-1-1,-1 1 1,1-1-1,0 1 1,-1-1-1,1 1 1,0-1-1,-1 0 1,1 1-1,0-1 1,1 0-1,-1 0 9,0-1-1,1 1 1,-1-1 0,0 0-1,1 1 1,-1-1 0,0 0-1,0 0 1,0 0-1,0 0 1,0 0 0,0 0-1,0-1 1,0 1 0,1-1-1,32-60 621,-32 57-607,83-201 936,-80 194-906,-4 8-51,-1 31-3176,1-18-1897,-1-5-1483</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7.865"/>
    </inkml:context>
    <inkml:brush xml:id="br0">
      <inkml:brushProperty name="width" value="0.025" units="cm"/>
      <inkml:brushProperty name="height" value="0.025" units="cm"/>
    </inkml:brush>
  </inkml:definitions>
  <inkml:trace contextRef="#ctx0" brushRef="#br0">108 182 8872,'1'-1'553,"0"-1"0,-1 0-1,1 0 1,-1 1 0,1-1 0,-1 0-1,1 0 1,-1 0 0,0 0-1,0 0 1,0 0 0,0 1-1,-1-1 1,1-3 0,-1 5-414,1-1 0,0 1 1,-1-1-1,1 1 0,0-1 0,-1 1 1,1-1-1,0 1 0,-1 0 0,1-1 1,-1 1-1,1 0 0,-1-1 0,1 1 1,-1 0-1,1 0 0,-1-1 0,1 1 1,-1 0-1,0 0 0,1 0 0,-1 0 1,1 0-1,-1 0 0,1 0 0,-1 0 1,0 0-1,1 0 0,-2 0 0,-1 1-30,0 0-1,0 0 0,0 0 1,0 1-1,0-1 1,0 1-1,0-1 0,0 1 1,0 0-1,1 0 0,-1 1 1,1-1-1,-1 0 0,-2 5 1,-1 2 62,0 0 1,0 1 0,1-1-1,0 1 1,1 0 0,0 1-1,1-1 1,0 1 0,0-1-1,1 1 1,0 0 0,1 15-1,1-25-164,0 0 1,0 0-1,0 0 0,0-1 0,0 1 1,0 0-1,1 0 0,-1 0 0,0 0 1,1 0-1,-1 0 0,1 0 0,-1-1 1,1 1-1,-1 0 0,1 0 0,0 0 0,-1-1 1,1 1-1,0 0 0,-1-1 0,1 1 1,0-1-1,0 1 0,0-1 0,-1 1 1,1-1-1,0 0 0,0 1 0,0-1 1,0 0-1,0 0 0,0 0 0,0 1 1,0-1-1,0 0 0,0 0 0,0 0 0,0-1 1,0 1-1,0 0 0,-1 0 0,1 0 1,0-1-1,0 1 0,0 0 0,0-1 1,0 1-1,1-2 0,4 0 37,0-1 1,0 1-1,0-1 1,0 0-1,-1-1 0,7-5 1,3-5 108,-1 0-1,0-2 1,-1 0 0,-1 0 0,0-1 0,-1 0-1,-1-1 1,-1 0 0,-1-1 0,0 0 0,-1 0 0,-1-1-1,-1 0 1,-1 0 0,2-30 0,-25 78 461,7-2-590,1 0 1,2 0 0,0 1-1,2 0 1,1 1 0,2-1 0,-3 46-1,14-62 597,-1-2-3241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9.019"/>
    </inkml:context>
    <inkml:brush xml:id="br0">
      <inkml:brushProperty name="width" value="0.025" units="cm"/>
      <inkml:brushProperty name="height" value="0.025" units="cm"/>
    </inkml:brush>
  </inkml:definitions>
  <inkml:trace contextRef="#ctx0" brushRef="#br0">48 352 5125,'-35'25'4684,"22"-18"123,19-14 4504,87-93-5461,32-64-2502,-47 58-338,-78 105-1004,0 1 1,0 0-1,0 0 0,0 0 0,0-1 1,0 1-1,0 0 0,0 0 0,0-1 1,0 1-1,0 0 0,1 0 0,-1 0 1,0-1-1,0 1 0,0 0 0,0 0 0,0 0 1,0-1-1,1 1 0,-1 0 0,0 0 1,0 0-1,0 0 0,0-1 0,1 1 1,-1 0-1,0 0 0,0 0 0,0 0 1,1 0-1,-1 0 0,0 0 0,0 0 1,1 0-1,-1 0 0,0 0 0,0 0 1,1 0-1,-1 0 0,0 0 0,0 0 0,0 0 1,1 0-1,-1 0 0,0 0 0,0 0 1,1 0-1,-1 0 0,0 0 0,0 0 1,0 0-1,1 1 0,-3 16 46,-10 24-78,12-41 26,-15 35 28,-12 42-1,24-67-10,1 1-1,0-1 0,0 1 1,1-1-1,0 1 1,1 0-1,0-1 0,1 1 1,2 12-1,-2-20-3,0 0 0,0-1 0,1 1 0,-1 0 0,1 0 0,-1-1 0,1 1 0,0-1 0,0 1 0,1-1 0,-1 0 0,0 0 0,1 0 0,-1 0 0,1 0 0,0 0 0,-1-1 0,1 0 0,0 1 0,0-1 0,0 0 0,4 1 0,-7-2-173,-17-4-24290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9.362"/>
    </inkml:context>
    <inkml:brush xml:id="br0">
      <inkml:brushProperty name="width" value="0.025" units="cm"/>
      <inkml:brushProperty name="height" value="0.025" units="cm"/>
    </inkml:brush>
  </inkml:definitions>
  <inkml:trace contextRef="#ctx0" brushRef="#br0">1 51 12172,'0'0'11648,"8"-2"-10180,28-7-300,1 1 1,45-3-1,-56 9-2465,0 2 1,35 3 0,-60-3 1029,0 0-229,0 1-1,1-1 1,-1 0-1,0 0 1,1 0-1,-1 0 1,0 0-1,1 0 1,-1 0-1,0 0 1,1 0-1,-1-1 1,0 1-1,1 0 1,-1-1-1,0 0 1,0 1-1,1-1 1,-1 1-1,0-1 1,0 0-1,1-1 1,4-13-6989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9.688"/>
    </inkml:context>
    <inkml:brush xml:id="br0">
      <inkml:brushProperty name="width" value="0.025" units="cm"/>
      <inkml:brushProperty name="height" value="0.025" units="cm"/>
    </inkml:brush>
  </inkml:definitions>
  <inkml:trace contextRef="#ctx0" brushRef="#br0">0 17 5573,'0'0'19160,"1"11"-18568,0 54-120,-1-29-157,1 0-1,7 43 0,-8-78-266,0 0-1,0 0 1,0 0 0,0-1-1,0 1 1,0 0 0,1 0-1,-1 0 1,0-1 0,1 1 0,-1 0-1,0 0 1,1-1 0,-1 1-1,1 0 1,-1-1 0,1 1-1,0-1 1,-1 1 0,1-1-1,0 1 1,-1-1 0,1 1-1,0-1 1,-1 1 0,1-1-1,0 0 1,0 1 0,-1-1 0,1 0-1,0 0 1,1 1 0,1-2 33,-1 1-1,0-1 1,1 0 0,-1 1 0,0-1 0,0 0 0,0 0 0,0-1 0,0 1 0,0 0 0,3-3 0,41-45 620,-27 22-396,-1-1 1,-2-1 0,14-34-1,-4 9-91,-27 65-4494,-2 17-9041,-2-16 3312</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0.029"/>
    </inkml:context>
    <inkml:brush xml:id="br0">
      <inkml:brushProperty name="width" value="0.025" units="cm"/>
      <inkml:brushProperty name="height" value="0.025" units="cm"/>
    </inkml:brush>
  </inkml:definitions>
  <inkml:trace contextRef="#ctx0" brushRef="#br0">0 8 5477,'0'0'17766,"12"5"-17168,-5-2-558,0-1 0,0 1 0,0-1 0,0-1 0,1 1 0,-1-1 0,1-1 1,-1 0-1,1 0 0,-1 0 0,1-1 0,-1 1 0,13-5 0,-4 0-265,33-7 188,-15 8-5296,-31 5 1201,-3 3-1542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6.158"/>
    </inkml:context>
    <inkml:brush xml:id="br0">
      <inkml:brushProperty name="width" value="0.025" units="cm"/>
      <inkml:brushProperty name="height" value="0.025" units="cm"/>
    </inkml:brush>
  </inkml:definitions>
  <inkml:trace contextRef="#ctx0" brushRef="#br0">63 1 15855,'0'0'9209,"-8"5"-7517,-2 1-1253,7-5-328,-1 1 0,1 0 0,0 0 0,0 0 0,0 0 0,0 0 0,0 1 0,0-1 0,1 1 0,-5 5 0,7-8-119,0 1-1,-1 0 1,1-1-1,0 1 1,0-1-1,-1 1 0,1-1 1,0 1-1,0 0 1,0-1-1,0 1 1,0 0-1,0-1 1,0 1-1,0-1 1,0 1-1,0 0 1,0-1-1,0 1 0,0 0 1,0-1-1,1 1 1,-1-1-1,0 1 1,1 0-1,-1-1 1,0 1-1,1-1 1,-1 1-1,0-1 1,1 1-1,-1-1 1,1 0-1,-1 1 0,1-1 1,-1 1-1,1-1 1,-1 0-1,1 0 1,-1 1-1,1-1 1,0 0-1,-1 0 1,1 1-1,0-1 1,-1 0-1,1 0 0,-1 0 1,1 0-1,1 0 1,48 9-1152,-28-6 182,-15-2 708,-1 1-1,1 1 0,-1-1 1,1 1-1,-1 0 0,11 7 1,-16-9 281,0 0 0,-1-1 1,1 1-1,0 0 0,0-1 1,-1 1-1,1 0 0,-1 0 1,1-1-1,-1 1 0,1 0 1,-1 0-1,1 0 0,-1 0 1,0 0-1,1 0 0,-1 0 1,0 0-1,0 0 0,0-1 1,0 1-1,0 2 0,0-2 79,-1 1 0,0-1 0,1 1 0,-1-1 0,0 1 0,0-1-1,0 0 1,0 1 0,0-1 0,-1 0 0,1 0 0,0 0 0,0 0 0,-1 0-1,1 0 1,-1 0 0,-2 1 0,-6 4 0,-1-1 0,1 0 1,-1-1-1,1-1 0,-21 5 0,-8-4-8436,24-4-4519</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0.385"/>
    </inkml:context>
    <inkml:brush xml:id="br0">
      <inkml:brushProperty name="width" value="0.025" units="cm"/>
      <inkml:brushProperty name="height" value="0.025" units="cm"/>
    </inkml:brush>
  </inkml:definitions>
  <inkml:trace contextRef="#ctx0" brushRef="#br0">1 0 13965,'0'0'10058,"58"9"-9290,-27-9-191,-1 0-353,-1 0-160,0 0-32,-5 0-416,-6 0-1314,-5 0-1441,-7 0-4228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1.993"/>
    </inkml:context>
    <inkml:brush xml:id="br0">
      <inkml:brushProperty name="width" value="0.025" units="cm"/>
      <inkml:brushProperty name="height" value="0.025" units="cm"/>
    </inkml:brush>
  </inkml:definitions>
  <inkml:trace contextRef="#ctx0" brushRef="#br0">12 264 7239,'-7'12'3252,"2"-3"880,6-13 1622,42-86-3845,-24 53-1396,-1-2 0,23-75 0,-38 282-225,-5-156-315,1 0-1,1 1 1,0-1-1,1 1 1,0-1-1,1 0 1,0 0-1,1 0 1,0 0-1,1 0 1,1 0-1,7 15 1,-10-25-772,7 16-1504,-8-9-7525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2.352"/>
    </inkml:context>
    <inkml:brush xml:id="br0">
      <inkml:brushProperty name="width" value="0.025" units="cm"/>
      <inkml:brushProperty name="height" value="0.025" units="cm"/>
    </inkml:brush>
  </inkml:definitions>
  <inkml:trace contextRef="#ctx0" brushRef="#br0">1 55 12011,'0'0'9609,"58"0"-8872,-31-10-160,2 2-257,1-1-256,-6 0-32,-2 3-128,-5-1-961,-4 4-1025,-8 1-673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2.775"/>
    </inkml:context>
    <inkml:brush xml:id="br0">
      <inkml:brushProperty name="width" value="0.025" units="cm"/>
      <inkml:brushProperty name="height" value="0.025" units="cm"/>
    </inkml:brush>
  </inkml:definitions>
  <inkml:trace contextRef="#ctx0" brushRef="#br0">38 47 12460,'0'0'4356,"0"9"-2119,-26 366 2247,21-354-3349,1-29-88,1-38-352,3 18-655,2 0-1,1 0 0,0 0 1,3 0-1,0 1 0,1 0 0,2 0 1,1 1-1,1 0 0,27-47 1,-34 69-55,0-1 1,0 1 0,0 0-1,1 0 1,-1 1 0,1-1-1,0 1 1,0 0 0,0 0-1,0 1 1,1-1 0,-1 1-1,1 1 1,9-3 0,-13 3 9,0 1 1,0-1-1,0 1 0,0 0 1,0 0-1,0 0 1,0 0-1,0 0 0,-1 0 1,1 1-1,0-1 1,0 1-1,0-1 0,0 1 1,0-1-1,0 1 1,-1 0-1,1 0 1,0 0-1,0 0 0,-1 1 1,1-1-1,-1 0 1,1 0-1,-1 1 0,0-1 1,0 1-1,1 0 1,-1-1-1,0 1 0,0 0 1,-1-1-1,1 1 1,0 0-1,0 0 0,-1 0 1,0 0-1,1 0 1,-1 0-1,0 0 0,0 0 1,0 0-1,0 0 1,0 3-1,-1-1 61,0 1 0,0-1 1,0 1-1,-1-1 0,1 0 0,-1 0 0,0 0 0,0 0 1,-1 0-1,1-1 0,-1 1 0,0-1 0,0 1 1,0-1-1,0 0 0,-1 0 0,1 0 0,-1-1 0,0 1 1,-3 1-1,2-1 11,1 0 0,-1-1 1,1 1-1,-1-1 0,0 0 1,0 0-1,0-1 0,0 0 1,0 0-1,0 0 0,0 0 1,0-1-1,-1 0 0,1 0 1,0 0-1,0 0 0,-7-3 1,10 3-119,1-1 0,-1 1 0,1-1 0,-1 0 0,1 0 0,-1 0 0,1 0 0,0 0 0,-1 0 0,1-1 0,0 1 0,0 0 0,0 0 0,0-1 0,0 1 0,0-1 0,0 1 0,1-1 0,-1 1 0,0-1 0,1 0 0,-1 1 0,1-1 0,0 0 0,0 1 0,-1-1 0,1 0 0,0 1 0,0-1 0,1 0 0,-1-1 0,1-1-626,-1 1 1,1 0-1,0 0 1,0 0 0,0 0-1,0 0 1,1 0-1,-1 0 1,1 0 0,0 0-1,0 1 1,0-1-1,0 1 1,0-1 0,3-2-1,11-7-5820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3.291"/>
    </inkml:context>
    <inkml:brush xml:id="br0">
      <inkml:brushProperty name="width" value="0.025" units="cm"/>
      <inkml:brushProperty name="height" value="0.025" units="cm"/>
    </inkml:brush>
  </inkml:definitions>
  <inkml:trace contextRef="#ctx0" brushRef="#br0">172 1 9673,'0'0'14884,"-5"14"-14025,-35 73-304,-86 135 0,192-307-11845,-47 54 6651,-3 0-865</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3.646"/>
    </inkml:context>
    <inkml:brush xml:id="br0">
      <inkml:brushProperty name="width" value="0.025" units="cm"/>
      <inkml:brushProperty name="height" value="0.025" units="cm"/>
    </inkml:brush>
  </inkml:definitions>
  <inkml:trace contextRef="#ctx0" brushRef="#br0">1 0 8040,'0'0'13634,"0"9"-12743,0 5-484,-1 20 42,2 0 1,1 0-1,1 0 0,16 65 1,-18-98-629,10 43-866,-10-29-2130,-4-4-3690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4.021"/>
    </inkml:context>
    <inkml:brush xml:id="br0">
      <inkml:brushProperty name="width" value="0.025" units="cm"/>
      <inkml:brushProperty name="height" value="0.025" units="cm"/>
    </inkml:brush>
  </inkml:definitions>
  <inkml:trace contextRef="#ctx0" brushRef="#br0">1 77 10954,'0'0'11499,"55"-12"-10794,-28 5-161,3-1-319,3 0-161,-4 1-64,-4 2-897,-3-1-993,-7-1-897,-2-1-2177,-6-1-4165</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4.381"/>
    </inkml:context>
    <inkml:brush xml:id="br0">
      <inkml:brushProperty name="width" value="0.025" units="cm"/>
      <inkml:brushProperty name="height" value="0.025" units="cm"/>
    </inkml:brush>
  </inkml:definitions>
  <inkml:trace contextRef="#ctx0" brushRef="#br0">180 54 15759,'0'0'9257,"18"71"-9097,-18-43-64,0-2 0,0 1-96,0-1 32,0-4-32,0-2-705,-1-5-704,-2-2-257,-2-4-704,0-6-1666,-3-3-1537</inkml:trace>
  <inkml:trace contextRef="#ctx0" brushRef="#br0" timeOffset="1">1 105 10858,'0'0'2371,"0"-8"79,0 5-2162,0 0 1,0 0-1,0 0 1,0 0 0,1 0-1,-1 0 1,1 0-1,0 0 1,0 0-1,0 0 1,0 0-1,1 1 1,-1-1 0,4-4-1,-2 4-64,0-1 1,0 1-1,1 1 0,-1-1 1,1 0-1,0 1 0,0 0 0,0 0 1,0 0-1,0 1 0,0-1 1,5 0-1,9-3-44,-1 1 1,1 1-1,0 0 1,0 1-1,0 2 1,0-1-1,0 2 1,0 1-1,22 4 0,-38-6-176,-1 0 0,1 1 0,0-1 0,0 1 0,-1 0 0,1-1 0,0 1 0,-1 0 0,1 0 0,-1 0 0,1 0 0,-1 0 0,0 0 0,1 1 0,-1-1 0,0 0 0,0 1 0,0-1 0,0 1 0,0-1 0,1 3 0,-2-2 25,0-1 0,0 1 0,0 0 0,0-1 0,0 1 0,0 0 0,0-1 0,0 1 0,-1 0 1,1-1-1,-1 1 0,0-1 0,1 1 0,-1-1 0,0 1 0,0-1 0,-2 3 0,-2 3 89,-1 0 0,0-1 0,-1 1 0,0-2 0,0 1-1,-14 8 1,17-11-279,0-1 0,0 0 0,0 0 0,-1 0 0,1 0 0,-1 0 0,1-1 0,-1 0 0,0 0 0,1 0 0,-7-1 0,13-5-7628,3-2 59</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5.392"/>
    </inkml:context>
    <inkml:brush xml:id="br0">
      <inkml:brushProperty name="width" value="0.025" units="cm"/>
      <inkml:brushProperty name="height" value="0.025" units="cm"/>
    </inkml:brush>
  </inkml:definitions>
  <inkml:trace contextRef="#ctx0" brushRef="#br0">18 0 13837,'0'5'3828,"-6"92"1143,3-64-4721,1 0 1,4 58-1,-1-86-793,2 8 1142,-3-11-3860,-12-4-9682</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5.766"/>
    </inkml:context>
    <inkml:brush xml:id="br0">
      <inkml:brushProperty name="width" value="0.025" units="cm"/>
      <inkml:brushProperty name="height" value="0.025" units="cm"/>
    </inkml:brush>
  </inkml:definitions>
  <inkml:trace contextRef="#ctx0" brushRef="#br0">1 43 12812,'0'0'9609,"67"-27"-8968,-36 24-289,1 0-224,0 2-96,-2 1-608,-4 0-1666,-3-4-1954,-6 0-3203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7.343"/>
    </inkml:context>
    <inkml:brush xml:id="br0">
      <inkml:brushProperty name="width" value="0.05" units="cm"/>
      <inkml:brushProperty name="height" value="0.05" units="cm"/>
    </inkml:brush>
  </inkml:definitions>
  <inkml:trace contextRef="#ctx0" brushRef="#br0">69 398 5061,'0'0'6705,"-10"0"-3636,-3 1-2224,-31-3 3035,44 1-3699,0 0 0,-1 0 0,1 0-1,0-1 1,0 1 0,0 0 0,0 0 0,0-1 0,0 1 0,0 0 0,0 0 0,0-1 0,1 1 0,-1 0 0,0 0-1,1 0 1,0-3 0,11-9 44,1 1 0,0 0 0,1 0 1,0 1-1,1 1 0,23-12 0,-9 4 121,233-131 1461,-79 67-4036,-142 65-1977,-18 3-3668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52.586"/>
    </inkml:context>
    <inkml:brush xml:id="br0">
      <inkml:brushProperty name="width" value="0.025" units="cm"/>
      <inkml:brushProperty name="height" value="0.025" units="cm"/>
    </inkml:brush>
  </inkml:definitions>
  <inkml:trace contextRef="#ctx0" brushRef="#br0">39 310 4805,'0'0'1334,"-3"-8"-4046,-10-24 3903,13 31-795,-1 1 1,1-1 0,-1 0-1,0 0 1,0 0 0,1 0-1,-1 1 1,0-1 0,0 0-1,0 1 1,0-1 0,1 1-1,-1-1 1,0 1-1,0-1 1,0 1 0,0 0-1,0-1 1,-1 1 0,1 0-1,0 0 1,-1 0 0,0 1 2431,19 0-2362,352 10 676,-271-6-573,143 25 1,-31-2-406,-51-21-124,218-16 0,-323 6-29,478 2-656,135-9 83,133-17 247,241-4 299,-576-2 20,293-25-37,-4-39-167,-709 88 188,80-14 19,0 5 1,217-3-1,-340 21-46,0 0 0,1 0-1,-1 0 1,0 0 0,0 1 0,1-1-1,-1 1 1,0 0 0,0 0-1,0 0 1,0 0 0,0 0 0,0 0-1,0 0 1,0 1 0,0-1 0,0 1-1,2 2 1,-3-2-281,1 1 0,0 0 0,-1 0 0,0 0 0,1 0 0,-1 0 0,0 0 0,-1 0 0,1 0 0,0 0 0,-1 0 0,0 6 0,1 13-3523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6.980"/>
    </inkml:context>
    <inkml:brush xml:id="br0">
      <inkml:brushProperty name="width" value="0.025" units="cm"/>
      <inkml:brushProperty name="height" value="0.025" units="cm"/>
    </inkml:brush>
  </inkml:definitions>
  <inkml:trace contextRef="#ctx0" brushRef="#br0">152 32 3267,'0'0'20206,"-9"-3"-19752,5 2-411,1 0 1,0 0-1,-1 0 1,1 0-1,-1 1 1,1-1-1,0 1 1,-1 0-1,1 0 1,-1 1-1,1-1 1,-1 1-1,1-1 1,-1 1-1,1 0 1,0 1-1,-1-1 1,1 0-1,0 1 1,0 0-1,0-1 1,0 1-1,0 1 1,1-1-1,-1 0 1,-2 4-1,0-2 52,0 0-1,1 0 1,0 1 0,0 0-1,0 0 1,0 0 0,1 0-1,0 0 1,0 1 0,0 0-1,0-1 1,1 1 0,0 0-1,-2 13 1,5-19-80,-1 1 0,0-1 0,1 1 0,-1 0-1,1-1 1,-1 1 0,1-1 0,-1 1 0,1-1 0,-1 1 0,1-1 0,-1 1 0,1-1-1,0 0 1,-1 1 0,1-1 0,0 0 0,-1 0 0,1 1 0,0-1 0,-1 0-1,1 0 1,0 0 0,0 0 0,-1 0 0,1 0 0,0 0 0,-1 0 0,1 0-1,0 0 1,0 0 0,-1-1 0,1 1 0,0 0 0,-1 0 0,1-1 0,0 1 0,31-11 620,-17 3-509,0-1-1,0 0 1,-1-2-1,0 1 0,-1-2 1,0 0-1,-1 0 1,-1-1-1,19-26 1,-30 38-116,0 38-597,0-26 499,0-6 109,0 0 0,0 0 0,0 0 0,1-1 0,-1 1-1,1 0 1,2 7 0,-2-11-73,0 1-1,0-1 1,0 1-1,0-1 1,0 0-1,1 1 1,-1-1-1,0 0 0,1 0 1,-1 0-1,1 0 1,-1 0-1,1 0 1,-1 0-1,1 0 1,0-1-1,-1 1 1,1-1-1,0 1 1,0-1-1,-1 0 1,1 1-1,0-1 1,0 0-1,1 0 1,29 1-3463,-9-4-1768,6-5-7332</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6.251"/>
    </inkml:context>
    <inkml:brush xml:id="br0">
      <inkml:brushProperty name="width" value="0.025" units="cm"/>
      <inkml:brushProperty name="height" value="0.025" units="cm"/>
    </inkml:brush>
  </inkml:definitions>
  <inkml:trace contextRef="#ctx0" brushRef="#br0">1 341 9545,'0'0'14718,"7"-10"-13741,89-109 630,-46 60-510,59-92 0,-108 149-985,-13 43-272,-2-5 168,2 1 1,1 0-1,2 1 0,2 0 1,1 0-1,-1 46 0,7-81-75,0 0 0,1 1-1,-1-1 1,1 0-1,0 0 1,-1 0-1,1 0 1,1 0-1,-1 0 1,0 0-1,1 0 1,0 0 0,-1-1-1,1 1 1,0 0-1,0-1 1,1 0-1,-1 1 1,0-1-1,1 0 1,4 3-1,-22-4-12423,-4-6 7280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6.596"/>
    </inkml:context>
    <inkml:brush xml:id="br0">
      <inkml:brushProperty name="width" value="0.025" units="cm"/>
      <inkml:brushProperty name="height" value="0.025" units="cm"/>
    </inkml:brush>
  </inkml:definitions>
  <inkml:trace contextRef="#ctx0" brushRef="#br0">0 31 9929,'0'0'11179,"9"5"-9839,4 0-977,0-1 0,0 0 0,0 0 0,0-2 0,1 0 0,-1 0 0,1-1 0,-1-1 0,1 0 0,20-3 0,1-2-169,1-1 0,49-15-1,-23-3-6064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6.939"/>
    </inkml:context>
    <inkml:brush xml:id="br0">
      <inkml:brushProperty name="width" value="0.025" units="cm"/>
      <inkml:brushProperty name="height" value="0.025" units="cm"/>
    </inkml:brush>
  </inkml:definitions>
  <inkml:trace contextRef="#ctx0" brushRef="#br0">1 23 14638,'0'0'9604,"2"10"-8670,-1-7-895,-1 1 0,1-1 0,0 0 0,-1 1 0,2-1 0,-1 0 0,0 1 0,1-1 0,-1 0 0,1 0 0,0 0 0,0 0 0,0 0 0,1-1 0,-1 1 0,1-1 0,-1 1 0,1-1 1,0 0-1,0 0 0,0 0 0,0-1 0,0 1 0,0-1 0,1 1 0,-1-1 0,0 0 0,1 0 0,-1-1 0,1 1 0,3 0 0,-1-1-87,0-1 1,0 1-1,-1-1 1,1 0-1,0 0 1,-1-1-1,1 1 1,0-1-1,-1-1 1,0 1-1,0-1 1,1 0-1,-1 0 1,6-5-1,4-4-1278,-1-1 0,-1-1 1,14-15-1,-21 21 1133,-12 15 619,-34 48 1716,25-33-1634,2 2-1,0 0 1,2 1 0,0 0-1,2 0 1,1 1 0,1 0-1,1 1 1,1-1 0,-2 44-1,7-69-546,0-1 0,0 1 1,0 0-1,0-1 0,0 1 0,0 0 0,0-1 0,0 1 0,0 0 0,1-1 0,-1 1 1,0 0-1,0-1 0,0 1 0,1-1 0,-1 1 0,0 0 0,1-1 0,-1 1 0,1-1 1,-1 1-1,1-1 0,-1 1 0,1-1 0,-1 1 0,1-1 0,-1 0 0,1 1 0,-1-1 1,1 0-1,0 1 0,-1-1 0,1 0 0,0 0 0,-1 0 0,1 0 0,0 1 0,-1-1 1,1 0-1,0 0 0,0 0 0,0-1-299,1 1 0,-1 0 1,0-1-1,0 1 0,0 0 0,0-1 0,1 1 1,-1-1-1,0 0 0,0 1 0,0-1 0,0 0 1,0 0-1,0 0 0,-1 1 0,1-1 1,0 0-1,0 0 0,-1 0 0,1 0 0,1-2 1,3-19-8525</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8.678"/>
    </inkml:context>
    <inkml:brush xml:id="br0">
      <inkml:brushProperty name="width" value="0.025" units="cm"/>
      <inkml:brushProperty name="height" value="0.025" units="cm"/>
    </inkml:brush>
  </inkml:definitions>
  <inkml:trace contextRef="#ctx0" brushRef="#br0">212 12 12684,'14'-12'4833,"-11"15"116,-8 10-1853,-3 5-3819,-21 28 790,-1-2 0,-3-1-1,-74 76 1,91-101-446,21-24-6224,17-24 693,0-2 262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9.021"/>
    </inkml:context>
    <inkml:brush xml:id="br0">
      <inkml:brushProperty name="width" value="0.025" units="cm"/>
      <inkml:brushProperty name="height" value="0.025" units="cm"/>
    </inkml:brush>
  </inkml:definitions>
  <inkml:trace contextRef="#ctx0" brushRef="#br0">5 0 7143,'0'0'15524,"3"12"-14601,-1 7-621,-1-1 0,0 0-1,-1 1 1,-1-1-1,-4 21 1,3-27-210,0-1 0,1 1 0,0 0 1,1-1-1,2 19 0,-1-25-277,0 0 0,1 0 1,-1-1-1,1 1 0,0 0 1,0-1-1,1 1 0,-1-1 1,1 0-1,0 0 0,0 0 1,1 0-1,-1-1 0,1 1 0,4 3 1,6 6-2377,-9-2-6084</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9.362"/>
    </inkml:context>
    <inkml:brush xml:id="br0">
      <inkml:brushProperty name="width" value="0.025" units="cm"/>
      <inkml:brushProperty name="height" value="0.025" units="cm"/>
    </inkml:brush>
  </inkml:definitions>
  <inkml:trace contextRef="#ctx0" brushRef="#br0">0 211 11082,'0'0'12172,"70"-5"-11531,-32-1-225,2 3-256,-2 0-128,1 3-224,-7 0-1185,-4 0-1090,-6 0-1312,-9-4-3396</inkml:trace>
  <inkml:trace contextRef="#ctx0" brushRef="#br0" timeOffset="1">328 0 15086,'0'0'6374,"-30"58"-5509,30-45-416,6-1-161,5-5-96,5 1-96,3-6-96,2-2 64,3 0-128,0 0-512,3-7-513,-3-8-1186,-1 0-2081,-3-2-416,-5 2-2787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9.691"/>
    </inkml:context>
    <inkml:brush xml:id="br0">
      <inkml:brushProperty name="width" value="0.025" units="cm"/>
      <inkml:brushProperty name="height" value="0.025" units="cm"/>
    </inkml:brush>
  </inkml:definitions>
  <inkml:trace contextRef="#ctx0" brushRef="#br0">189 0 3331,'0'0'12684,"-10"11"-10276,-12 12-1135,1 1-1,2 0 1,0 2 0,2 0 0,1 2 0,-19 41 0,28-47-1261,1 0 1,1 0 0,1 0 0,0 0 0,2 1 0,0 27 0,2-50-136,0 0-1,0 0 1,0 1-1,0-1 1,0 0 0,0 0-1,0 0 1,0 0-1,0 1 1,0-1-1,0 0 1,0 0-1,0 0 1,1 0 0,-1 0-1,0 1 1,0-1-1,0 0 1,0 0-1,0 0 1,0 0-1,0 0 1,0 1-1,0-1 1,1 0 0,-1 0-1,0 0 1,0 0-1,0 0 1,0 0-1,0 0 1,0 0-1,1 0 1,-1 0 0,0 1-1,0-1 1,0 0-1,0 0 1,1 0-1,-1 0 1,0 0-1,0 0 1,0 0 0,0 0-1,1 0 1,-1 0-1,0 0 1,0 0-1,0-1 1,0 1-1,0 0 1,1 0-1,-1 0 1,0 0 0,0 0-1,0 0 1,0 0-1,0 0 1,1 0-1,-1 0 1,0-1-1,0 1 1,0 0-1,7-7-6874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42.847"/>
    </inkml:context>
    <inkml:brush xml:id="br0">
      <inkml:brushProperty name="width" value="0.025" units="cm"/>
      <inkml:brushProperty name="height" value="0.025" units="cm"/>
    </inkml:brush>
  </inkml:definitions>
  <inkml:trace contextRef="#ctx0" brushRef="#br0">87 205 5477,'0'0'977,"-1"-11"-443,-6-138 1126,6 146-1625,1 1 0,-1 0 1,0-1-1,0 1 0,0 0 0,0 0 0,0 0 0,0 0 0,-1 0 1,1 0-1,-1 0 0,1 0 0,-1 1 0,0-1 0,0 0 0,0 1 1,1 0-1,-1-1 0,-1 1 0,1 0 0,0 0 0,0 0 1,0 0-1,-1 0 0,1 1 0,0-1 0,-1 1 0,1-1 0,0 1 1,-1 0-1,1 0 0,0 0 0,-1 0 0,1 1 0,-5 0 0,6 1-37,0-1-1,0 1 1,0 0-1,0-1 1,0 1-1,1 0 0,-1 0 1,0 0-1,1 0 1,-1 0-1,1-1 1,0 1-1,0 0 0,0 0 1,0 0-1,0 3 1,3 34-67,-1-34 71,-1 0 0,1-1 0,1 1 0,-1-1-1,1 1 1,-1-1 0,1 0 0,1 0 0,-1-1 0,0 1-1,5 3 1,47 39 60,-45-39-50,172 121 650,263 137 0,-343-208-566,267 145 99,497 195 0,-585-284-158,524 183 145,398 70-19,-358-107-86,-119-18-114,307 87-38,610 16 223,-685-159-82,-598-114-75,204 45 82,-488-98 86,-2 4 0,0 2 0,-2 4 0,115 62 0,-98-48-687,-59-37-4384,-12-5-661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43.206"/>
    </inkml:context>
    <inkml:brush xml:id="br0">
      <inkml:brushProperty name="width" value="0.025" units="cm"/>
      <inkml:brushProperty name="height" value="0.025" units="cm"/>
    </inkml:brush>
  </inkml:definitions>
  <inkml:trace contextRef="#ctx0" brushRef="#br0">427 52 8552,'-69'-36'1080,"43"21"-78,24 14-440,12 6 18,10 4-567,0-1 0,1-1 0,0-1-1,25 4 1,-20-4 27,-1 0 0,1 2-1,27 12 1,-47-17-20,0 0 0,0 0-1,0 0 1,-1 1 0,0 0-1,0 0 1,0 0-1,0 1 1,-1-1 0,1 1-1,-1 1 1,-1-1 0,1 0-1,-1 1 1,1 0 0,-2 0-1,4 8 1,-5-9 2,0 0 0,0 1-1,0-1 1,-1 0 0,0 1 0,0-1-1,0 0 1,-1 1 0,0-1 0,0 0-1,0 1 1,-1-1 0,1 0 0,-1 0 0,0 0-1,-1-1 1,1 1 0,-1 0 0,0-1-1,0 0 1,-1 1 0,1-1 0,-7 5-1,-11 10 286,0 0 0,-2-2 0,-32 20 0,18-12-82,-139 100 290,-55 38-4393,151-109-2859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8.654"/>
    </inkml:context>
    <inkml:brush xml:id="br0">
      <inkml:brushProperty name="width" value="0.025" units="cm"/>
      <inkml:brushProperty name="height" value="0.025" units="cm"/>
    </inkml:brush>
  </inkml:definitions>
  <inkml:trace contextRef="#ctx0" brushRef="#br0">1038 49 7079,'-15'-4'203,"-44"-10"706,0 2 0,-92-6 0,109 17-706,1 2-1,-69 9 0,92-7-112,1 1 0,-1 1-1,1 1 1,0 0 0,0 1 0,1 1 0,0 1-1,-24 17 1,11-3-48,2 1 1,2 1-1,0 1 0,1 2 0,2 0 1,-38 62-1,30-36 348,2 0 1,3 2-1,-24 77 1,39-101-254,2-1-1,0 1 1,3 0 0,0 1 0,2 0 0,1-1-1,5 53 1,-2-72-149,1 0 1,1 0-1,0-1 1,1 1-1,0-1 0,0 1 1,2-1-1,0-1 0,0 1 1,1-1-1,0 0 0,1 0 1,0-1-1,1 0 0,0-1 1,0 1-1,1-2 1,0 0-1,1 0 0,0 0 1,20 9-1,-8-7-39,1-1-1,1-1 0,0-1 1,0-1-1,0-2 1,1 0-1,49 0 1,-7-5-74,121-17 0,-77-1 121,-2-4 0,-1-5 1,-1-5-1,-1-5 0,-2-4 0,109-61 0,-191 90 390,-1-1-1,0-1 1,-1-1-1,0 0 1,-1-2-1,-1 0 1,30-38-1,-42 45-245,1-1 0,-1 1 0,-1-1 0,0 0 0,0-1-1,-1 0 1,-1 1 0,0-1 0,-1-1 0,-1 1 0,0 0-1,0-1 1,-1 1 0,-1-1 0,0 0 0,-5-25 0,3 27-128,-1 1 1,-1-1-1,0 1 1,0 0-1,-1 0 1,0 0 0,-1 1-1,0 0 1,-1 0-1,0 0 1,0 1 0,-1 0-1,-1 0 1,1 1-1,-1 0 1,-1 1 0,1 0-1,-18-9 1,8 6-145,0 1 0,-1 1 0,0 0 1,-1 2-1,1 0 0,-1 2 0,0 0 1,-1 1-1,-31 0 0,-39 4-2446,31 3-1997,-14 4-5317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8.105"/>
    </inkml:context>
    <inkml:brush xml:id="br0">
      <inkml:brushProperty name="width" value="0.025" units="cm"/>
      <inkml:brushProperty name="height" value="0.025" units="cm"/>
    </inkml:brush>
  </inkml:definitions>
  <inkml:trace contextRef="#ctx0" brushRef="#br0">56 60 4260,'12'-15'4687,"7"-10"-278,-13 6 6594,-12 26-10484,1 1 0,0 0 0,0 0-1,1 1 1,0-1 0,-4 12 0,-4 10 301,8-23-643,1-1-52,0 0-1,0 0 1,0 1 0,1 0 0,-1 0-1,2-1 1,-3 14 0,8-19-60,0 0 0,0-1 0,0 1 1,0-1-1,0 0 0,0 0 0,0 0 1,7-2-1,-8 1-61,8-1-43,0 0 0,1 0 1,-1 1-1,0 0 0,22 2 0,-31-1 32,1 1-1,-1-1 1,0 1-1,0 0 0,1 0 1,-1 0-1,0 0 0,0 0 1,0 0-1,0 0 0,0 1 1,0-1-1,0 1 0,-1-1 1,1 1-1,-1 0 0,1-1 1,-1 1-1,1 0 0,-1 0 1,0 0-1,0 1 0,0-1 1,0 0-1,0 0 0,-1 0 1,1 1-1,-1-1 0,1 0 1,-1 1-1,0-1 0,0 0 1,0 1-1,0 3 0,-1-4 26,0 0-1,1-1 0,-1 1 0,0 0 0,0 0 0,-1 0 0,1-1 0,0 1 0,0 0 0,-1-1 0,1 1 0,-1-1 1,1 0-1,-1 0 0,0 1 0,0-1 0,1 0 0,-1 0 0,0 0 0,0-1 0,0 1 0,0 0 0,0-1 0,-3 1 1,-51 12 537,53-13-575,-8 2 191,-1-1 0,0 0 0,-19-2 0,30 2-204,-1-1-1,1 0 1,0 0 0,-1 0 0,1 0 0,0-1 0,0 1-1,-1 0 1,1-1 0,0 1 0,0 0 0,-1-1 0,1 1-1,0-1 1,0 0 0,0 1 0,0-1 0,0 0 0,0 0-1,0 0 1,0 0 0,0 0 0,0 0 0,0 0-1,0 0 1,1 0 0,-1 0 0,1 0 0,-1 0 0,0-1-1,1 1 1,0 0 0,-1 0 0,1-1 0,0 1 0,0 0-1,0-1 1,0 1 0,0 0 0,0-1 0,0 1 0,0 0-1,0-2 1,2 1-672,1 0 0,-1 0-1,0 1 1,0-1 0,1 0 0,-1 1-1,1 0 1,-1 0 0,1-1-1,0 1 1,0 1 0,-1-1 0,1 0-1,0 1 1,3-1 0,5-2-4378,11-4-8525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49.425"/>
    </inkml:context>
    <inkml:brush xml:id="br0">
      <inkml:brushProperty name="width" value="0.025" units="cm"/>
      <inkml:brushProperty name="height" value="0.025" units="cm"/>
    </inkml:brush>
  </inkml:definitions>
  <inkml:trace contextRef="#ctx0" brushRef="#br0">790 84 2883,'0'0'2584,"-10"-8"-2104,-5-2-147,0 1 0,0 0 0,-1 1 0,-1 0 1,1 1-1,-1 1 0,0 1 0,0 1 0,-33-5 0,44 9-277,0 0 1,1 0-1,-1 0 0,1 1 0,-1 0 0,1 0 1,-1 0-1,1 1 0,-1 0 0,1 0 0,0 0 1,0 1-1,-7 4 0,3 0-47,1 0 0,0 0 0,1 1-1,0 1 1,0-1 0,-7 12 0,-36 56 86,3 2 0,4 2 0,3 2 0,-51 154 0,62-149-83,-67 237 77,82-264-74,2 0 0,4 2-1,-2 90 1,9-134-14,1-4 3,0 0 1,0 0-1,2 1 1,0-1-1,4 16 1,-5-27-4,0 1 1,0-1-1,1 1 0,0-1 1,-1 0-1,1 1 1,1-1-1,-1 0 1,0-1-1,1 1 1,-1 0-1,1-1 1,0 1-1,0-1 1,0 0-1,0 0 1,0 0-1,1 0 0,-1 0 1,0-1-1,1 1 1,-1-1-1,1 0 1,6 1-1,5 0 35,0-1-1,0-1 1,0 0 0,0 0-1,0-2 1,-1 0-1,1 0 1,0-2 0,-1 0-1,0 0 1,21-10-1,13-10 159,84-54-1,-91 51-147,4-1 4,-2-2 1,-1-1 0,-1-3 0,-2-2-1,-1-1 1,-3-1 0,59-82-1,-60 70 264,-2-1-1,-3-1 0,-2-1 0,-2-2 0,29-94 1,-50 128-180,-1 1 0,0-1 1,-2 0-1,0 0 0,-1 1 1,-2-1-1,0 0 1,-1 0-1,-1 1 0,-9-31 1,0 15 100,-2 0 0,-1 0 0,-2 2 0,-38-57 0,47 79-226,-1-1 0,0 2 1,-1-1-1,-1 1 0,1 1 1,-2 0-1,1 1 0,-2 0 0,1 1 1,-23-10-1,24 12-243,-1 2 0,0 0 0,0 0 0,0 1 0,-18-2 0,20 5-354,1-1 0,0 1 0,0 1 0,0 0 0,-1 0 0,1 1 0,-15 5 0,7 0-2183</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4:07.736"/>
    </inkml:context>
    <inkml:brush xml:id="br0">
      <inkml:brushProperty name="width" value="0.025" units="cm"/>
      <inkml:brushProperty name="height" value="0.025" units="cm"/>
    </inkml:brush>
  </inkml:definitions>
  <inkml:trace contextRef="#ctx0" brushRef="#br0">1 0 1313</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4:09.283"/>
    </inkml:context>
    <inkml:brush xml:id="br0">
      <inkml:brushProperty name="width" value="0.025" units="cm"/>
      <inkml:brushProperty name="height" value="0.025" units="cm"/>
    </inkml:brush>
  </inkml:definitions>
  <inkml:trace contextRef="#ctx0" brushRef="#br0">13 0 5862,'0'0'1420,"-3"3"-1458,2-3 38,1 1 1,-1-1-1,0 0 0,1 1 0,-1-1 1,1 1-1,-1-1 0,1 1 0,-1-1 1,1 1-1,-1-1 0,1 1 0,-1-1 1,1 1-1,0 0 0,-1-1 0,1 1 1,0 0-1,0-1 0,0 1 0,-1 0 1,1-1-1,0 1 0,0 0 0,0-1 1,0 1-1,0 0 0,0 0 0,0-1 1,0 1-1,0 0 0,1-1 0,-1 1 1,0 0-1,0-1 0,1 1 0,-1 0 1,0-1-1,1 1 0,-1-1 0,1 1 1,-1 0-1,0-1 0,1 1 0,-1-1 1,1 1-1,0-1 0,-1 0 0,1 1 1,-1-1-1,1 1 0,0-1 0,-1 0 1,1 0-1,0 1 0,-1-1 0,1 0 0,0 0 1,-1 0-1,1 0 0,0 0 0,0 0 1,-1 0-1,2 0 0,-2 6 3103,18 16-2736,-7-15-118,1 0-1,0-1 1,0-1 0,0 0-1,1 0 1,14 2 0,80 16-132,127 7-60,-54-9-18,219 20-40,-204-24 13,798 12 265,-485-26-213,73 37-62,-123-5 28,1450 45 66,-910-69-67,-754-10-26,645-21 3,107-6 22,73-3 8,1213-11-9,-874 57-27,-1402-17-1,1805-21 34,-1007 10 269,0 62-765,-612-27-909,-3-1-1259</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4:32.945"/>
    </inkml:context>
    <inkml:brush xml:id="br0">
      <inkml:brushProperty name="width" value="0.025" units="cm"/>
      <inkml:brushProperty name="height" value="0.025" units="cm"/>
    </inkml:brush>
  </inkml:definitions>
  <inkml:trace contextRef="#ctx0" brushRef="#br0">1 149 3812,'0'0'5285,"9"-1"-5152,534-10 543,-474 12-658,491-7 47,-119-1-34,645-9 546,127 21-290,-1 58-56,192-31-151,-1137-31-70,1750-29 247,-14-36 643,-1404 47-770,297 12-82,6-1 0,-770 1-1009,242-42 0,-365 45 293,-1 0 0,1 0 0,-1-1-1,0 0 1,11-6 0,7-8-4676</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4:52.428"/>
    </inkml:context>
    <inkml:brush xml:id="br0">
      <inkml:brushProperty name="width" value="0.025" units="cm"/>
      <inkml:brushProperty name="height" value="0.025" units="cm"/>
    </inkml:brush>
  </inkml:definitions>
  <inkml:trace contextRef="#ctx0" brushRef="#br0">3767 266 2402,'0'0'737,"-8"-5"-257,-52-28 499,-69-39 3135,108 59-4062,0 2 0,-1 0-1,0 2 1,-1 0 0,0 2-1,-41-9 1,-151-12 233,170 23-222,-1042-41 1352,920 54-1366,-251 44-1,74-5-188,184-32 149,-234 30 1376,360-39-1287,1 1 0,0 2 1,0 1-1,1 2 0,1 1 1,-50 28-1,62-29-97,0 0-1,1 2 1,0 0-1,1 1 1,1 1-1,1 1 1,0 0-1,1 1 1,1 0-1,-21 38 1,22-32-126,1 0 1,2 1 0,0 0-1,2 0 1,0 1 0,2 0-1,-3 35 1,7-42 91,1 0 0,1 0 0,1 0 0,0 0 1,1 0-1,1 0 0,1-1 0,1 1 0,0-1 0,17 32 1,0-13 62,1-1 0,2-1 1,1-1-1,1-2 0,2 0 0,2-2 1,0-2-1,2-1 0,54 34 1,-7-14 2,1-2 1,2-5 0,121 41-1,-47-31-41,2-8 0,1-6 0,236 21 0,503-21-34,-214-72-122,-525 15 288,-1-7 0,191-60 0,-283 67 214,78-38 0,-120 47-264,0-2 1,-1-1-1,0 0 0,-2-2 0,39-35 0,-55 44-66,1 0 0,-1 0-1,-1-1 1,0 0 0,9-15 0,-14 21-102,1-1 0,-1 1 0,1 0 0,-1 0 1,0-1-1,0 1 0,-1-1 0,1 1 0,-1-1 0,1 1 0,-1-1 1,0 1-1,-1-1 0,1 1 0,0-1 0,-1 1 0,0-1 0,0 1 1,0 0-1,0-1 0,-2-2 0,-25-23-2138</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4:58.077"/>
    </inkml:context>
    <inkml:brush xml:id="br0">
      <inkml:brushProperty name="width" value="0.025" units="cm"/>
      <inkml:brushProperty name="height" value="0.025" units="cm"/>
    </inkml:brush>
  </inkml:definitions>
  <inkml:trace contextRef="#ctx0" brushRef="#br0">0 78 4228,'43'2'4626,"-18"0"-4652,0 0 0,1-2-1,-1-1 1,26-4 0,-4-5 289,1 3 0,86-4 1,101 15-94,-65 0-78,345-30 523,-283 10-435,349 4-139,-187 8-18,775 8-3,-425 6-3,1260 19 1024,-683 2-870,188-34 21,-1050 20-175,-16 0-2,518-34 2,-58 0-2,713-5-185,-137 7 221,-1300 16-60,891 18 41,-511-21 5,698 5 87,-177 0-28,-970-4-91,138-5 11,225 7-843,-402 3-375,-2-3-1179</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02.075"/>
    </inkml:context>
    <inkml:brush xml:id="br0">
      <inkml:brushProperty name="width" value="0.025" units="cm"/>
      <inkml:brushProperty name="height" value="0.025" units="cm"/>
    </inkml:brush>
  </inkml:definitions>
  <inkml:trace contextRef="#ctx0" brushRef="#br0">1441 79 4548,'0'0'2915,"-9"-4"-2210,4 2-682,-16-10-121,0 2 1,-1 0-1,-1 1 1,0 2-1,0 0 1,0 1 0,-1 2-1,-33-3 1,-52 13 744,1 4 1,-109 25 0,52-7 217,133-23-570,0 2 0,0 1 1,1 1-1,0 1 1,0 2-1,-29 16 0,38-15-212,0 1-1,1 1 0,1 1 0,0 0 1,1 2-1,0 0 0,2 1 0,-17 23 1,13-13-63,2 1 1,1 0 0,1 1 0,-23 64-1,32-73-44,1 1 0,2 0 0,0 0 0,2 0 0,0 1 0,2-1 0,0 1 0,4 32 0,0-39 25,1 0-1,1-1 0,0 0 0,1 0 0,1 0 0,0-1 0,1 0 1,1 0-1,12 17 0,7 4 8,2 0 1,41 36-1,-50-51 13,2-1 0,0-1-1,1-1 1,1-1 0,1-1-1,0-2 1,1 0 0,0-2-1,1-1 1,0-1 0,1-1-1,0-2 1,1-1 0,-1-1-1,52 1 1,-37-6 48,0-2-1,-1-3 1,0-1 0,0-1-1,0-3 1,-1-2-1,-1-1 1,0-2 0,-1-2-1,-1-2 1,0-1-1,-1-2 1,63-50 0,-70 47-18,-1-1 1,-1-1 0,-2-2 0,-1-1-1,-1-1 1,-2-1 0,-1 0 0,-1-2-1,-2-1 1,-2 0 0,-1-2 0,-2 0-1,-1 0 1,-2-1 0,9-58-1,-17 77 39,-1-1 0,0 0 0,-2 0 0,0 1 0,-2-1 0,0 0 0,-1 1 0,-9-31 0,10 43-27,-1 0 1,0 0-1,0 0 1,-1 1-1,0-1 1,0 1-1,0 0 1,-1 0-1,0 0 1,0 1-1,-1 0 1,1 0 0,-1 0-1,0 1 1,0 0-1,-1 0 1,1 0-1,-1 1 1,0 0-1,0 0 1,0 1-1,0 0 1,0 0-1,-1 0 1,-11 0-1,7 1-117,1 0 0,-1 1 0,0 1 0,0 0 0,0 0 0,1 1 0,-1 0 0,1 1 0,-1 1 0,-14 6 0,0 3-922,1 2-1,0 0 1,-24 20-1,0 1-2226,9-11-2514</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03.010"/>
    </inkml:context>
    <inkml:brush xml:id="br0">
      <inkml:brushProperty name="width" value="0.025" units="cm"/>
      <inkml:brushProperty name="height" value="0.025" units="cm"/>
    </inkml:brush>
  </inkml:definitions>
  <inkml:trace contextRef="#ctx0" brushRef="#br0">1062 78 10346,'0'0'2979,"-11"-7"-2328,-2-3-652,-1 2 0,0-1 0,0 2 0,0 0 0,-1 0-1,0 2 1,0 0 0,-1 0 0,-16-1 0,-3 4-427,-1 3-1,1 1 1,-1 1-1,-60 15 1,-137 49 1030,200-57-338,12-3-194,1 0 0,0 2 0,0 0 0,1 1 0,0 1 0,1 0 0,0 2 0,1 0 0,1 1 0,0 1 0,0 0 0,2 1 0,0 1 0,1 0 0,0 1 0,2 0 0,0 1 0,-14 33 0,12-22-190,2 1 0,1 1 0,2-1 0,0 1 0,-3 46 0,9-59 65,2 0-1,0 0 1,1 0-1,0 0 1,2 0-1,0 0 1,2 0 0,0-1-1,0 0 1,15 30-1,-4-18 102,2 0 0,1-2 0,1 0-1,1-1 1,1-1 0,2-1 0,0-1-1,35 25 1,-38-33 12,2 0 1,0-2-1,1-1 0,0-1 0,1 0 0,0-2 0,1-1 1,0-2-1,0 0 0,50 6 0,-47-11-35,1-1 0,-1-2 0,1-1 0,-1-1 0,0-1 0,0-1 0,34-12 0,-25 3 6,-1-1 1,-1-1-1,0-3 1,59-40-1,-34 16 206,-3-3 1,105-105-1,-127 111-159,-2-1-1,-1-2 1,-3-1-1,47-90 1,-69 116-20,0 0 0,-1 0-1,-2 0 1,0-1 0,0 0 0,-2 0 0,0-1 0,-2 1 0,0 0 0,-1-1 0,-3-26 0,2 37-107,-1 1 1,0 0-1,0 0 1,0 0 0,-1 0-1,-1 0 1,1 1 0,-1-1-1,0 1 1,-1 0-1,0 0 1,0 0 0,0 1-1,-1 0 1,0 0 0,0 0-1,0 1 1,-1 0-1,0 0 1,0 0 0,0 1-1,-1 0 1,0 1-1,1 0 1,-1 0 0,0 0-1,0 1 1,-14-2 0,-2 1-750,-1 1 0,0 0 1,0 2-1,-27 4 0,-38 11-3417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5:16.075"/>
    </inkml:context>
    <inkml:brush xml:id="br0">
      <inkml:brushProperty name="width" value="0.025" units="cm"/>
      <inkml:brushProperty name="height" value="0.025" units="cm"/>
    </inkml:brush>
  </inkml:definitions>
  <inkml:trace contextRef="#ctx0" brushRef="#br0">3496 462 4933,'0'0'704,"-11"0"225,-34-1-91,43 0-783,0 1-1,0 0 0,0-1 1,1 0-1,-1 1 0,0-1 0,1 0 1,-1 0-1,0 0 0,1 0 1,-1 0-1,1 0 0,0 0 0,-1-1 1,1 1-1,0 0 0,0-1 1,0 1-1,0-1 0,0 1 1,0-1-1,0 0 0,0 1 0,1-1 1,-1 0-1,0 0 0,1 0 1,-1-2-1,0-5-21,0-1 0,0 1 0,1-1 1,1-10-1,-1 6 31,0 8-55,0 1 1,-1-1 0,0 0-1,0 1 1,0-1-1,-1 0 1,0 1 0,0-1-1,0 1 1,0 0-1,-1 0 1,0 0 0,0 0-1,-1 0 1,0 1-1,1 0 1,-1-1 0,-1 1-1,1 1 1,0-1-1,-1 1 1,0-1 0,0 1-1,0 1 1,0-1-1,-7-2 1,-15-5 112,1 2 0,-1 1 0,-1 1 0,-34-4-1,30 6 20,-291-58 1505,-6-1-735,-83 28 4,-4 35-874,176 2-4,190-2-34,-357 9 70,325-2-54,1 2 0,-155 41 0,197-39-20,1 2-1,1 2 0,0 1 1,1 2-1,-39 26 1,57-31-1,0 0 1,1 2-1,0 0 1,1 0-1,1 2 0,1 0 1,0 0-1,1 1 1,1 1-1,-18 38 0,13-18 27,1 1 0,2 0-1,2 1 1,2 1 0,-5 43-1,13-60 28,0 0-1,2 0 1,0 1-1,2-1 0,1 0 1,1 0-1,1 0 1,2-1-1,16 43 0,-7-31 54,1-1 0,2-1 0,2 0-1,1-2 1,1 0 0,2-2-1,43 43 1,-28-37-19,2-2-1,2-2 1,0-1 0,92 46-1,-38-34-47,3-4-1,0-5 0,2-4 0,2-5 1,107 13-1,-63-20 0,0-7 1,235-12-1,-258-9 15,-1-6 1,223-57-1,-178 22 0,232-102 1,-327 119-41,-2-2 1,-1-4 0,-2-4 0,114-92 0,-154 111 55,-1-2 0,-2-1 1,0-1-1,-2-1 0,-2-1 0,0-2 0,-2 0 0,-2-1 0,-1-1 0,-2-1 1,-1 0-1,11-43 0,-20 56 117,-2-1 0,0 0 0,-1 0 0,-2 0 0,-1-1 0,0 1 0,-2 0 0,-1 0 0,-7-32-1,4 36-137,0 0-1,-2 1 1,0-1-1,-1 2 1,-1-1-1,0 1 1,-2 1-1,0 0 1,-1 1-1,0 0 1,-18-16-1,8 12-229,-1 1 0,0 0-1,-2 2 1,0 1 0,0 1-1,-2 1 1,-39-14 0,24 14-1919,0 2 0,-59-10 0,13 9-3413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9:36.606"/>
    </inkml:context>
    <inkml:brush xml:id="br0">
      <inkml:brushProperty name="width" value="0.025" units="cm"/>
      <inkml:brushProperty name="height" value="0.025" units="cm"/>
    </inkml:brush>
  </inkml:definitions>
  <inkml:trace contextRef="#ctx0" brushRef="#br0">2439 266 6022,'0'0'934,"-2"-10"-678,1 3-193,0 1 0,-1-1 1,1 0-1,-1 1 0,-1-1 0,1 1 0,-1 0 1,0 0-1,-1 0 0,1 0 0,-1 0 0,-1 1 0,1-1 1,-1 1-1,1 0 0,-1 1 0,-10-8 0,-8-1 177,-1 0 0,0 1 0,0 2 0,-44-13 0,-109-19 522,153 37-717,-39-6 314,0 3 0,-1 3 1,-124 5-1,-191 42-184,179-15 557,92-14-435,1 6 0,1 4 1,1 4-1,1 5 0,-120 55 0,206-78-242,0 0-1,0 1 1,0 1 0,1 1-1,1 0 1,0 1 0,1 1-1,0 0 1,2 1 0,-1 1-1,2 0 1,0 1 0,1 0-1,0 1 1,2 0 0,0 0-1,1 1 1,1 1-1,0-1 1,-3 23 0,4-16-130,1 1 1,1 0 0,1 0-1,1 0 1,2 0 0,0 0-1,2 0 1,1 0 0,2 0-1,0-1 1,2 1 0,0-1-1,23 48 1,16 23 398,91 137 0,-101-181-138,2-2 1,2-2-1,91 86 0,-99-110-150,0-1 0,1-1-1,1-2 1,1-1 0,1-2 0,1-1 0,1-2-1,0-1 1,54 11 0,-26-13 1,-1-2 1,1-3-1,0-3 0,129-9 1,-128-3-15,1-3 1,-1-2-1,96-34 1,185-91 95,-204 73-333,161-101 0,-239 124 84,-2-3 0,-2-2 0,-2-3 0,78-83 0,-123 116 182,0-1 0,-1 0 0,-1-1 0,-1-1 0,-1 0 0,0-1 0,-2 1 1,0-2-1,-2 1 0,0-1 0,-1-1 0,-1 1 0,-2-1 0,0 0 0,-1 0 0,-1 0 0,-1 0 1,-2 0-1,0 0 0,-1 1 0,-1-1 0,-1 1 0,-2-1 0,0 2 0,-1-1 0,-1 1 0,-1 0 0,-14-22 1,6 17 181,-1 1 1,-1 2 0,-1 0-1,-1 1 1,-1 1 0,-1 1-1,-35-23 1,22 21-36,-1 1 1,-1 1-1,-1 3 0,-71-22 0,30 19-416,-2 4 0,0 3 0,-1 3 0,-166 5 0,-33 26-6243,131-1-2006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39.010"/>
    </inkml:context>
    <inkml:brush xml:id="br0">
      <inkml:brushProperty name="width" value="0.025" units="cm"/>
      <inkml:brushProperty name="height" value="0.025" units="cm"/>
    </inkml:brush>
  </inkml:definitions>
  <inkml:trace contextRef="#ctx0" brushRef="#br0">177 36 2146,'19'-9'6782,"-16"8"-5643,0 1 0,0-2 0,1 1 1,-1 0-1,0-1 0,-1 1 0,1-1 1,0 0-1,0 0 0,-1 0 0,1 0 0,-1 0 1,3-4-1,-44 5 2347,25 3-3300,1 1 1,-1 0-1,1 1 1,-1 0-1,1 1 1,0 1-1,1 0 1,-1 1-1,1 0 0,1 0 1,-1 2-1,1-1 1,-11 13-1,21-21-178,0 1 0,0-1 0,1 1 0,-1-1 0,0 1 0,1 0 0,-1-1-1,0 1 1,1 0 0,-1-1 0,1 1 0,-1 0 0,1 0 0,-1-1 0,1 1-1,0 0 1,-1 0 0,1 0 0,0 0 0,0-1 0,0 1 0,-1 0 0,1 0 0,0 0-1,0 0 1,0 0 0,1 0 0,-1 0 0,0-1 0,0 1 0,0 0 0,1 0 0,-1 0-1,0 0 1,1-1 0,-1 1 0,0 0 0,1 0 0,0-1 0,-1 1 0,1 0 0,-1-1-1,1 1 1,0 0 0,-1-1 0,1 1 0,0-1 0,-1 1 0,1-1 0,0 1 0,0-1-1,0 0 1,0 1 0,-1-1 0,1 0 0,0 0 0,0 0 0,0 0 0,0 1-1,0-1 1,0 0 0,1-1 0,11 3 44,1-1 0,-1 0-1,17-2 1,-20 1-19,23 1-375,56-4-1794,-32-9-9260,-32 3-5095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28.461"/>
    </inkml:context>
    <inkml:brush xml:id="br0">
      <inkml:brushProperty name="width" value="0.025" units="cm"/>
      <inkml:brushProperty name="height" value="0.025" units="cm"/>
    </inkml:brush>
  </inkml:definitions>
  <inkml:trace contextRef="#ctx0" brushRef="#br0">1 1 10346,'0'0'10949,"3"11"-10303,5 40 13,6 94 1,-4-18-479,-5-107-2688,-16-43-3634,-6-2 284</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28.789"/>
    </inkml:context>
    <inkml:brush xml:id="br0">
      <inkml:brushProperty name="width" value="0.025" units="cm"/>
      <inkml:brushProperty name="height" value="0.025" units="cm"/>
    </inkml:brush>
  </inkml:definitions>
  <inkml:trace contextRef="#ctx0" brushRef="#br0">1 0 13261,'0'0'9448,"69"15"-8230,-27-12-65,11-3-320,1 0-417,4 0-288,-1 0-96,-4 0 0,-6 0-961,-4 0-1153,-11 0-1409,-10 0-2371,-9-1-7911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29.431"/>
    </inkml:context>
    <inkml:brush xml:id="br0">
      <inkml:brushProperty name="width" value="0.025" units="cm"/>
      <inkml:brushProperty name="height" value="0.025" units="cm"/>
    </inkml:brush>
  </inkml:definitions>
  <inkml:trace contextRef="#ctx0" brushRef="#br0">120 305 1537,'0'0'17783,"5"-8"-16337,14-26-293,-19 34-1130,0-1 0,0 1 0,0 0 0,1-1 0,-1 1 0,0-1 0,0 1 0,0 0 0,0-1 0,0 1 0,0 0 0,0-1 0,0 1 0,0-1 0,0 1 0,0 0 0,-1-1 0,1 1 0,0 0 0,0-1 0,0 1 0,0 0 0,-1-1 0,1 1 0,0 0 0,0-1 0,0 1 0,-1 0 0,1-1 0,0 1 0,-1 0 0,1 0 0,0 0 0,-1-1 0,1 1 0,0 0 0,-1 0 0,1 0 0,0 0 0,-1 0 0,1-1 0,0 1 0,-1 0 0,1 0 0,-1 0 0,1 0 0,0 0 0,-1 0 0,1 0 0,0 0 0,-1 0 0,1 1 0,-1-1 0,1 0 0,-1 0 0,-20 2 115,15 0-62,-1 1 1,1-1 0,0 1-1,0 1 1,1-1-1,-1 1 1,1 0 0,-1 0-1,1 0 1,0 1 0,1 0-1,-1 0 1,-3 5-1,4-5 14,1-1-1,0 1 0,0-1 0,0 1 0,1 0 1,0 0-1,0 0 0,0 1 0,0-1 0,1 0 1,0 1-1,0-1 0,0 1 0,1-1 0,-1 1 1,2 5-1,0-9-66,0 0 0,-1 0 0,2 0 1,-1 0-1,0-1 0,0 1 0,0 0 1,1-1-1,-1 1 0,1-1 0,-1 0 0,1 1 1,0-1-1,0 0 0,-1 0 0,1 0 0,0 0 1,0 0-1,0-1 0,0 1 0,0-1 0,0 1 1,0-1-1,0 0 0,0 1 0,0-1 1,0 0-1,0 0 0,0-1 0,0 1 0,3-1 1,3 1 60,0-1 1,0 0-1,0 0 1,0-1-1,0 0 1,13-6-1,-13 3-55,-1 1 0,0-2 0,0 1-1,0-1 1,-1 0 0,0 0 0,0-1-1,-1 1 1,1-1 0,-2-1-1,1 1 1,-1-1 0,0 1 0,0-1-1,-1-1 1,0 1 0,-1 0 0,0-1-1,0 1 1,1-14 0,-4 25-310,1-1 0,0 1 1,0 0-1,0 0 0,0 0 1,1-1-1,-1 1 0,1 0 1,0 0-1,0-1 1,-1 1-1,2 0 0,-1-1 1,0 1-1,0-1 0,1 0 1,0 1-1,2 3 0,-2-6-7,0 1 0,0 0 0,0 0 0,-1-1 0,1 1 0,0-1-1,0 0 1,0 1 0,0-1 0,0 0 0,0 0 0,0 0 0,0-1 0,0 1-1,0 0 1,0-1 0,-1 1 0,1-1 0,0 1 0,0-1 0,0 0 0,-1 0 0,1 0-1,0 0 1,-1 0 0,1 0 0,-1-1 0,1 1 0,-1 0 0,2-3 0,5-3-407,0 0 0,-1-1 0,0 0 0,0-1 0,8-12 0,-5 3 968,0 0 0,9-24 0,-7 8 2556,-1-1-1,11-56 1,-47 199-47,15-69-2262,2 0 1,1 0-1,-2 55 0,7-63-443,1-23-62,0 0 0,1 1 0,0 0 0,0-1 0,1 1 0,0-1 0,0 1 0,1-1 0,0 0 0,0 0 0,5 11 0,-7-19-7,0 0 1,0 0 0,0 0-1,0 0 1,0 0 0,0 1-1,0-1 1,1 0 0,-1 0 0,0 0-1,0 0 1,0 0 0,0 1-1,0-1 1,0 0 0,0 0-1,0 0 1,0 0 0,1 0 0,-1 0-1,0 0 1,0 0 0,0 1-1,0-1 1,0 0 0,0 0-1,1 0 1,-1 0 0,0 0 0,0 0-1,0 0 1,0 0 0,0 0-1,1 0 1,-1 0 0,0 0-1,0 0 1,0 0 0,0 0 0,0 0-1,1 0 1,-1 0 0,0 0-1,0 0 1,0 0 0,0 0-1,0 0 1,1-1 0,-1 1 0,0 0-1,0 0 1,0 0 0,0 0-1,0 0 1,0 0 0,0 0-1,1 0 1,-1-1 0,0 1 0,0 0-1,0 0 1,0 0 0,0 0-1,0 0 1,0-1 0,0 1-1,0 0 1,3-19 602,-3-23 327,-3 26-780,0 0 0,-2 1 0,0-1-1,-1 1 1,0 0 0,-1 1 0,-1-1 0,-12-16-1,18 28-225,5 9-212,15 13-802,-5-13-233,1-1 0,-1 0 0,1-1 0,0 0-1,1-1 1,-1 0 0,0-2 0,17 1 0,15-1-4450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29.958"/>
    </inkml:context>
    <inkml:brush xml:id="br0">
      <inkml:brushProperty name="width" value="0.025" units="cm"/>
      <inkml:brushProperty name="height" value="0.025" units="cm"/>
    </inkml:brush>
  </inkml:definitions>
  <inkml:trace contextRef="#ctx0" brushRef="#br0">146 254 11243,'0'0'10527,"-11"-2"-9251,6 1-1141,1 0 0,-1 1 1,1-1-1,-1 1 0,1 0 1,0 0-1,-1 1 0,1-1 1,-1 1-1,1 0 0,0 0 1,-1 1-1,1-1 0,0 1 1,0 0-1,0 0 0,0 0 0,1 1 1,-1-1-1,0 1 0,1 0 1,-5 5-1,4-4-11,0 1 0,0-1 0,1 1 0,0 0 0,0 0-1,0 1 1,1-1 0,0 0 0,-3 12 0,4-16-117,1 1-1,0-1 1,0 0-1,0 1 1,0-1 0,0 1-1,0-1 1,0 0 0,0 1-1,0-1 1,1 1 0,-1-1-1,1 0 1,-1 1-1,1-1 1,-1 0 0,1 0-1,0 0 1,-1 1 0,1-1-1,0 0 1,0 0 0,0 0-1,0 0 1,0 0-1,0 0 1,0-1 0,1 1-1,-1 0 1,0 0 0,0-1-1,1 1 1,-1-1 0,0 1-1,1-1 1,-1 0-1,0 1 1,1-1 0,-1 0-1,0 0 1,1 0 0,-1 0-1,1 0 1,1-1 0,2 2-37,1-2 0,-1 1 1,1 0-1,-1-1 0,1 0 1,-1-1-1,0 1 1,1-1-1,-1 0 0,0 0 1,0-1-1,-1 1 1,1-1-1,0 0 0,-1 0 1,0-1-1,1 0 1,3-4-1,-1-1-46,0 1-1,0-2 1,-1 1-1,0-1 1,-1 0-1,0 0 1,7-21-1,-12 31 75,-4 12 3,0 1 0,0-1 0,2 1-1,-3 25 1,4-36 33,1 1-1,0-1 0,0 0 0,0 0 1,1 1-1,-1-1 0,0 0 0,1 0 1,0 1-1,-1-1 0,1 0 1,0 0-1,0 0 0,0 0 0,1 0 1,-1 0-1,0 0 0,1 0 0,-1-1 1,1 1-1,-1-1 0,1 1 1,0-1-1,0 1 0,0-1 0,0 0 1,0 0-1,0 0 0,0 0 0,0 0 1,0 0-1,0-1 0,1 1 0,-1-1 1,0 1-1,3-1 0,7 1-6,1 0 0,-1-1 0,0-1 0,0 0 0,1 0 0,-1-2 0,0 1-1,0-1 1,0-1 0,-1 0 0,1-1 0,-1 0 0,0-1 0,-1 0 0,1 0 0,-1-2 0,0 1-1,-1-1 1,0 0 0,16-19 0,-14 13-16,0 0 0,-1-1-1,-1 0 1,0-1 0,-1 0 0,-1 0-1,0-1 1,-1 0 0,-1 0 0,-1 0-1,0-1 1,-2 1 0,2-37 0,-4 53-11,0 0 1,1 0 0,-1 0 0,0 0 0,0 0-1,-1 0 1,1 0 0,0 0 0,0 0 0,0 0 0,-1 1-1,1-1 1,0 0 0,-1 0 0,1 0 0,-1 0-1,1 0 1,-1 0 0,0 1 0,1-1 0,-1 0-1,0 0 1,1 1 0,-1-1 0,0 1 0,0-1 0,1 1-1,-1-1 1,-2 0 0,1 1-6,0-1 1,-1 1-1,1 0 0,0 0 0,0 0 1,-1 1-1,1-1 0,0 0 0,0 1 1,-1 0-1,1-1 0,-3 3 0,-4 1 32,0 1 0,0 0-1,0 0 1,1 1 0,-8 7-1,5-3 131,0 1-1,1 1 1,1-1-1,0 1 1,0 1-1,1 0 1,-6 14-1,12-23-137,0-1-1,1 1 1,-1 0-1,1 0 1,0 0-1,0 0 0,0 1 1,1-1-1,-1 0 1,1 0-1,0 0 0,1 1 1,-1-1-1,1 0 1,-1 0-1,1 0 0,0 0 1,1 0-1,-1 0 1,1 0-1,0 0 0,0-1 1,0 1-1,0 0 1,0-1-1,1 0 1,0 1-1,0-1 0,5 5 1,5 1-71,0-1-1,0 0 1,0-1 0,1 0 0,0-1 0,0-1-1,1 0 1,-1-1 0,28 5 0,19-4-3081,-4-10-3574,-10-10-3911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1.124"/>
    </inkml:context>
    <inkml:brush xml:id="br0">
      <inkml:brushProperty name="width" value="0.025" units="cm"/>
      <inkml:brushProperty name="height" value="0.025" units="cm"/>
    </inkml:brush>
  </inkml:definitions>
  <inkml:trace contextRef="#ctx0" brushRef="#br0">135 200 4612,'0'0'12722,"1"-9"-9733,-1 6-2881,1 2 7,-1-1 0,1 1 0,-1-1 0,0 1 0,1-1 0,-1 1-1,0-1 1,0 0 0,0 1 0,-1-1 0,1 1 0,0-1 0,0 1 0,-1-1 0,1 1 0,-1-1 0,1 1 0,-1-1 0,0 1 0,0 0 0,1-1 0,-1 1 0,0 0 0,0 0 0,0 0 0,0-1 0,-1 1 0,1 0 0,0 0 0,0 1 0,-1-1 0,1 0 0,0 0 0,-1 1 0,1-1 0,-1 0 0,1 1 0,-1 0 0,1-1 0,-1 1 0,1 0 0,-1 0 0,1 0 0,-1 0 0,0 0 0,1 0 0,-3 1 0,0-1-102,0 1-1,1 0 1,-1 0 0,1 0-1,-1 0 1,1 0 0,-1 1 0,1 0-1,0 0 1,0 0 0,0 0 0,0 0-1,0 1 1,0-1 0,1 1-1,-1-1 1,1 1 0,-1 0 0,1 0-1,0 1 1,0-1 0,-2 7-1,0-2 2,0 1-1,1 0 0,0-1 0,0 1 0,1 0 0,0 1 1,0-1-1,1 11 0,1-19-9,0 1-1,0-1 1,0 0-1,0 0 1,0 0 0,0 1-1,0-1 1,1 0-1,-1 0 1,1 0 0,-1 0-1,1 1 1,-1-1-1,1 0 1,-1 0 0,1 0-1,0 0 1,0 0-1,-1 0 1,1-1 0,0 1-1,0 0 1,0 0-1,0-1 1,2 2 0,0-1 14,-1 0 1,1 0 0,0-1 0,0 1 0,0-1 0,-1 0-1,1 0 1,0 0 0,0 0 0,0 0 0,2-1 0,5-1 62,0-1 0,0 1 0,0-2 0,-1 1 0,15-9 0,-1-2 20,-2-1 0,0-1 0,-1 0 0,0-2 0,23-27 0,-31 31 118,0-1-1,-1-1 1,0 0-1,-2 0 1,0-1 0,0 0-1,-2-1 1,6-20-1,-73 159 150,53-104-339,0 1 0,2 0 0,0 0 0,1 0 0,0 1 0,0 20 0,4-38-24,0 0 0,0 0 0,0 0-1,0 0 1,0 0 0,1 0-1,-1 0 1,0 0 0,0 0 0,1 0-1,-1 0 1,1 0 0,-1 0 0,1 0-1,-1-1 1,1 1 0,-1 0-1,1 0 1,0-1 0,-1 1 0,1 0-1,0-1 1,0 1 0,0 0 0,-1-1-1,3 1 1,-1 0 12,1 0 0,-1-1 0,1 1 0,0-1 0,-1 0 1,1 1-1,-1-1 0,1-1 0,-1 1 0,5-1 0,0 0 30,1-1 0,-1 0 1,0-1-1,0 1 0,0-1 0,12-8 0,-1-3 1,0-1-1,-1 0 0,0-2 0,-1 0 1,-1-1-1,16-25 0,-40 87-394,7-39 345,-3 7 5,0 0 1,1 1 0,1-1-1,0 1 1,0 0 0,2 0-1,-2 24 1,4-36-48,0 0-1,-1 1 1,1-1-1,0 1 1,0-1 0,0 0-1,0 0 1,0 1-1,0-1 1,0 0 0,0 0-1,0 0 1,0 0-1,1 0 1,-1 0 0,0-1-1,1 1 1,-1 0-1,1-1 1,-1 1 0,1-1-1,-1 1 1,1-1 0,-1 0-1,1 0 1,-1 1-1,1-1 1,2-1 0,3 2-1093,0-1 0,-1 0 0,1 0 0,0-1 0,11-2 0,6-9-5387</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2.771"/>
    </inkml:context>
    <inkml:brush xml:id="br0">
      <inkml:brushProperty name="width" value="0.025" units="cm"/>
      <inkml:brushProperty name="height" value="0.025" units="cm"/>
    </inkml:brush>
  </inkml:definitions>
  <inkml:trace contextRef="#ctx0" brushRef="#br0">121 99 5637,'0'0'5696,"4"-10"-1174,13-35-896,-9 19 3403,-10 39-6903,0 0-1,-1 0 1,-1 0 0,0-1-1,0 1 1,-13 22-1,0 5 91,-4 13-159,4 1 0,1 1 0,3 0 1,2 1-1,3 0 0,-3 100 0,11-155-185,2-30 133,-2-21-253,-1 30-741,1 0-1,1-1 1,4-22-1,-4 35 502,1 1 1,0 0 0,1 0-1,-1 1 1,1-1-1,1 1 1,-1-1-1,1 1 1,0 0-1,1 0 1,-1 1 0,10-10-1,29-23-1809,-9 8 2346,-2-1-1,46-57 1,-70 78 458,0-2 0,-1 1 0,0-1 0,-1-1 0,0 1 1,-1-1-1,-1 0 0,0 0 0,0 0 0,-1 0 0,-1-1 0,1-26 1,-3 40-499,0 0-1,0-1 1,0 1 0,0 0 0,0 0 0,0 0 0,0 0 0,0 0 0,0 0 0,0 0 0,0-1 0,0 1 0,0 0 0,0 0 0,0 0 0,0 0 0,0 0-1,0 0 1,0 0 0,0-1 0,0 1 0,0 0 0,0 0 0,0 0 0,-1 0 0,1 0 0,0 0 0,0 0 0,0 0 0,0 0 0,0 0 0,0 0 0,0 0-1,0-1 1,-1 1 0,1 0 0,0 0 0,0 0 0,0 0 0,0 0 0,0 0 0,0 0 0,0 0 0,-1 0 0,1 0 0,0 0 0,0 0 0,0 0 0,0 0-1,0 0 1,0 1 0,0-1 0,-1 0 0,1 0 0,0 0 0,0 0 0,0 0 0,0 0 0,0 0 0,0 0 0,0 0 0,0 0 0,0 0 0,0 0 0,-1 1-1,1-1 1,-11 11 93,-8 15-44,3 5 595,1 0 0,2 1 0,1 0 0,2 1 0,1 0 0,-5 36 0,-12 207 600,20-172-1461,5-189 1023,-1 43-1156,2-1 0,11-83-1,-11 124 316,0 0 0,1 0 0,0 1 0,-1-1-1,1 0 1,0 1 0,0-1 0,0 1 0,0-1-1,0 1 1,1-1 0,-1 1 0,0 0 0,1-1-1,-1 1 1,0 0 0,1 0 0,0 0 0,-1 0-1,1 0 1,-1 1 0,1-1 0,0 0 0,0 1-1,0-1 1,-1 1 0,1 0 0,0-1 0,2 1-1,7 0-174,1 0-1,-1 0 0,22 4 0,1 0-292,-24-4 509,-1 0-1,1-1 1,-1-1 0,1 1-1,-1-1 1,0-1 0,1 0-1,-1 0 1,16-9 0,-21 9 49,0 1 1,0 0 0,0-1-1,0 0 1,-1 0 0,0 0-1,1 0 1,-1-1 0,0 1-1,-1-1 1,1 0 0,0 0-1,-1 0 1,0 0-1,0 0 1,0 0 0,-1-1-1,0 1 1,1-1 0,-1 1-1,-1-1 1,1-8 0,-1 12-55,0 1 0,0-1 0,0 1 0,-1-1 1,1 1-1,0-1 0,0 1 0,-1-1 0,1 1 1,-1-1-1,1 1 0,0 0 0,-1-1 0,1 1 1,-1 0-1,1-1 0,-1 1 0,1 0 0,-1-1 0,1 1 1,-1 0-1,1 0 0,-1 0 0,0-1 0,1 1 1,-1 0-1,1 0 0,-1 0 0,1 0 0,-1 0 1,0 0-1,1 0 0,-1 0 0,1 0 0,-1 1 1,1-1-1,-1 0 0,0 0 0,1 0 0,-1 1 1,1-1-1,-1 0 0,1 1 0,-1-1 0,0 1 0,-27 14-30,-16 33 203,42-45-153,0 0 1,0 1-1,0-1 1,0 0-1,1 1 1,-1-1-1,1 1 1,0 0-1,0-1 1,0 1 0,1 0-1,-1 0 1,1 0-1,0 6 1,1-9-21,-1 0 0,1 0 1,-1 0-1,1 0 0,-1 0 1,1 0-1,0-1 0,0 1 1,-1 0-1,1 0 0,0-1 1,0 1-1,0 0 0,0-1 1,0 1-1,0-1 1,0 1-1,0-1 0,0 0 1,0 1-1,0-1 0,0 0 1,0 0-1,0 0 0,0 0 1,2 0-1,36 1 157,-30-1-165,154 0-1748,-171-28 4256,4 18-2448,0-1 1,0 1-1,1-1 1,0 0-1,1 0 1,-1-14-1,3 25-131,19 7-321,-9-1 382,-1-1 0,1-1 0,0 1 0,0-2 0,0 1 0,0-1 0,1-1-1,-1 0 1,1-1 0,0 0 0,18 0 0,-23-1 6,-1 0 1,0-1-1,0 0 0,0 0 0,-1 0 1,1 0-1,0-1 0,0 0 0,0 0 1,-1 0-1,1 0 0,-1-1 0,0 0 1,0 0-1,0 0 0,0 0 0,0-1 1,-1 1-1,1-1 0,-1 0 1,0 0-1,0 0 0,-1 0 0,1-1 1,-1 1-1,3-10 0,-3-9 90,-2 22-91,0 1 1,0-1-1,0 1 1,-1-1 0,1 1-1,0-1 1,0 1-1,-1-1 1,1 1 0,0 0-1,-1-1 1,1 1-1,0 0 1,-1-1 0,1 1-1,-1 0 1,1-1-1,-1 1 1,1 0-1,-1 0 1,1 0 0,-1-1-1,1 1 1,-1 0-1,0 0 1,-1 0-5,1 0-1,-1 0 1,0 1-1,0-1 1,0 1 0,0-1-1,1 1 1,-1 0 0,0-1-1,1 1 1,-1 0-1,0 0 1,1 0 0,-1 0-1,1 1 1,0-1-1,-1 0 1,1 0 0,-2 3-1,-1 1 28,0 0 0,0 0-1,1 0 1,0 1 0,-1-1-1,2 1 1,-1 0 0,1 0-1,0 0 1,0 0 0,0 0-1,1 0 1,0 1 0,0-1 0,1 8-1,0-13-11,0 0-1,1 1 0,-1-1 0,1 0 1,-1 1-1,1-1 0,-1 0 1,1 0-1,0 1 0,0-1 1,-1 0-1,1 0 0,0 0 1,0 0-1,0 0 0,0 0 1,0 0-1,0-1 0,1 1 1,-1 0-1,0 0 0,0-1 0,1 1 1,-1-1-1,0 1 0,0-1 1,1 0-1,-1 1 0,1-1 1,-1 0-1,2 0 0,52 1 132,-41-1-133,-1-1-184,0-1 0,0 0-1,0 0 1,0-2 0,18-6 0,-19 5 71,0 1 1,0 1-1,1 0 1,0 1-1,18-2 1,-30 8 259,0 0 0,0 0 0,-1 0-1,0 0 1,1 0 0,-1 0 0,-1 1 0,1-1 0,-2 6 0,1 0 213,6-9-302,0 0 0,-1-1 0,1 1 0,0-1 0,-1 1 0,1-1 1,0-1-1,0 1 0,8-3 0,57-24-1860,-24 2-2887,-13 8-2366,-18 9 1081</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3.320"/>
    </inkml:context>
    <inkml:brush xml:id="br0">
      <inkml:brushProperty name="width" value="0.025" units="cm"/>
      <inkml:brushProperty name="height" value="0.025" units="cm"/>
    </inkml:brush>
  </inkml:definitions>
  <inkml:trace contextRef="#ctx0" brushRef="#br0">74 3 5830,'-3'-2'13568,"-3"8"-11061,-5 11-2856,3 5 1161,0 1-1,2 0 1,0 0-1,2 1 1,-3 37-1,2 75-5725,5-132 3918,0-30 1054,1 14 237,0 0 1,-2 0-1,0 0 0,0 0 1,-1 0-1,-4-17 0,9 29-62,0 0 0,0 0 0,0 1 0,-1-1-1,1 1 1,0 0 0,0 0 0,0 0 0,0 0 0,3 2 0,1-1 8,6 2-382,0-1 0,0-1 0,1 0 1,-1 0-1,1-1 0,-1-1 0,1-1 1,23-3-1,-29 3 19,0-1-1,1 0 1,-1 0 0,0-1-1,0 0 1,-1 0 0,1-1-1,-1 0 1,1-1 0,-1 1-1,0-2 1,-1 1 0,1 0-1,10-13 1,-50 69 5529,31-47-5254,0 1 1,-1 0 0,2 0-1,-1 0 1,1 0 0,-1 0-1,1 0 1,1 0 0,-1 0-1,1 0 1,0 1 0,1 9-1,-1-14-179,0 0-1,1-1 0,-1 1 0,1 0 1,-1 0-1,0 0 0,1 0 0,-1-1 1,1 1-1,0 0 0,-1-1 0,1 1 0,-1 0 1,1-1-1,0 1 0,0-1 0,-1 1 1,1-1-1,0 1 0,0-1 0,0 0 1,0 1-1,-1-1 0,1 0 0,0 0 0,0 1 1,0-1-1,0 0 0,0 0 0,0 0 1,0 0-1,0 0 0,0 0 0,-1-1 1,1 1-1,0 0 0,0 0 0,1-1 0,1 0-418,-1 1-1,1-1 0,-1 0 1,0 0-1,1 0 0,-1-1 0,0 1 1,0 0-1,0-1 0,0 1 0,0-1 1,3-3-1,7-17-5266,0-8-3828</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3.681"/>
    </inkml:context>
    <inkml:brush xml:id="br0">
      <inkml:brushProperty name="width" value="0.025" units="cm"/>
      <inkml:brushProperty name="height" value="0.025" units="cm"/>
    </inkml:brush>
  </inkml:definitions>
  <inkml:trace contextRef="#ctx0" brushRef="#br0">11 0 15663,'0'0'8808,"-11"50"-8616,20-29-160,0 2-1633,1-5-1602,0 0-3075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4.023"/>
    </inkml:context>
    <inkml:brush xml:id="br0">
      <inkml:brushProperty name="width" value="0.025" units="cm"/>
      <inkml:brushProperty name="height" value="0.025" units="cm"/>
    </inkml:brush>
  </inkml:definitions>
  <inkml:trace contextRef="#ctx0" brushRef="#br0">101 1 6822,'0'0'12167,"-10"5"-9584,5-3-2437,-45 24 2400,48-25-2428,-1 0 1,1 1-1,-1 0 1,1 0-1,0-1 1,0 1-1,0 0 1,0 1-1,0-1 1,0 0-1,1 1 1,-1-1-1,1 0 0,-1 1 1,1 0-1,0-1 1,0 1-1,0 0 1,0 5-1,1-8-102,1 1-1,0 0 1,0 0-1,0-1 1,0 1-1,-1-1 1,1 1-1,0 0 1,0-1 0,0 0-1,0 1 1,0-1-1,1 0 1,-1 1-1,0-1 1,0 0-1,0 0 1,0 0-1,0 0 1,0 0-1,0 0 1,0 0 0,2-1-1,30-1 29,-20-2-275,0 0 1,0 0-1,0-2 1,13-7 0,-17 8 197,0 0 0,1 1 0,-1 0 1,1 0-1,0 1 0,0 1 0,1-1 1,14 0-1,-24 3 115,0 1 0,-1-1 1,1 1-1,0 0 0,-1-1 1,1 1-1,0 0 0,-1-1 0,1 1 1,-1 0-1,1 0 0,-1 0 1,1 0-1,-1-1 0,0 1 0,1 0 1,-1 0-1,0 0 0,0 0 1,0 0-1,0 0 0,0 0 1,0 0-1,0 0 0,0 0 0,0 0 1,0 0-1,-1 41 1457,0-29-973,1-12-551,0 0 0,0 0 0,0 0 0,1 0 0,-1-1 0,0 1 0,0 0-1,1 0 1,-1 0 0,1 0 0,-1 0 0,1-1 0,-1 1 0,1 0 0,-1 0 0,1-1-1,-1 1 1,1 0 0,0-1 0,0 1 0,-1-1 0,1 1 0,0-1 0,0 1-1,0-1 1,-1 1 0,2-1 0,34 5-34,-24-6-361,0 0-1,-1 0 0,1-2 1,13-3-1,-10 0-193,-10 4 106,1-1 0,0 1 0,1 0 0,-1 0 0,0 1 0,0 0 1,1 0-1,-1 0 0,9 1 0,-14 1 419,-1-1 1,1 0-1,-1 1 0,1-1 0,-1 0 1,1 1-1,-1-1 0,1 1 0,-1-1 1,0 1-1,1-1 0,-1 1 1,0 0-1,0-1 0,1 1 0,-1-1 1,0 1-1,0 0 0,0-1 1,0 1-1,0-1 0,0 1 0,0 0 1,0 0-1,2 7-6191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4.397"/>
    </inkml:context>
    <inkml:brush xml:id="br0">
      <inkml:brushProperty name="width" value="0.025" units="cm"/>
      <inkml:brushProperty name="height" value="0.025" units="cm"/>
    </inkml:brush>
  </inkml:definitions>
  <inkml:trace contextRef="#ctx0" brushRef="#br0">1 0 14542,'0'0'9801,"12"65"-16015,-17-51-2626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0.475"/>
    </inkml:context>
    <inkml:brush xml:id="br0">
      <inkml:brushProperty name="width" value="0.025" units="cm"/>
      <inkml:brushProperty name="height" value="0.025" units="cm"/>
    </inkml:brush>
  </inkml:definitions>
  <inkml:trace contextRef="#ctx0" brushRef="#br0">1 30 3844,'0'0'18273,"7"2"-17419,32 4-387,0-2 0,1-2 1,64-4-1,-26-7-2814,-8-7-3784,-51 8 654,-9-1-1500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8.077"/>
    </inkml:context>
    <inkml:brush xml:id="br0">
      <inkml:brushProperty name="width" value="0.025" units="cm"/>
      <inkml:brushProperty name="height" value="0.025" units="cm"/>
    </inkml:brush>
  </inkml:definitions>
  <inkml:trace contextRef="#ctx0" brushRef="#br0">50 390 3171,'2'-3'-87,"36"-56"5345,-36 55-4478,0 1 1,0-1-1,-1 0 1,1 0-1,-1 1 1,0-1 0,-1 0-1,1 0 1,-1 0-1,1 0 1,-1 0-1,0 0 1,-1 0-1,1 0 1,-1-4-1,0 7-696,1 1 0,-1-1 0,1 1 0,-1-1 0,1 1 0,-1-1-1,0 1 1,1-1 0,-1 1 0,1 0 0,-1 0 0,0-1 0,1 1-1,-1 0 1,0 0 0,1 0 0,-1-1 0,0 1 0,1 0 0,-1 0-1,0 0 1,1 0 0,-1 0 0,0 1 0,0-1 0,1 0 0,-1 0 0,0 0-1,1 1 1,-1-1 0,1 0 0,-1 0 0,-1 1 0,-21 12 102,18-8-114,0 1-1,0-1 1,0 1 0,1 0 0,-1 0-1,2 0 1,-1 1 0,1 0 0,0-1-1,0 1 1,1 0 0,0 1-1,0-1 1,0 0 0,0 11 0,3-17-47,-1-1 0,0 1 0,1-1 0,-1 1 0,1-1 0,-1 1 0,0-1 0,1 0 0,0 1 0,-1-1 0,1 1 0,-1-1 1,1 0-1,-1 0 0,1 1 0,0-1 0,-1 0 0,1 0 0,-1 0 0,1 0 0,0 0 0,-1 1 0,1-1 0,0 0 0,-1-1 0,1 1 0,0 0 1,-1 0-1,1 0 0,0 0 0,-1 0 0,1-1 0,-1 1 0,1 0 0,0 0 0,0-1 0,27-10 756,-18 3-678,-1 1 0,0-1 0,0-1 0,-1 0 0,0 0 1,-1 0-1,0-1 0,0 0 0,-1-1 0,-1 0 0,0 1 0,0-2 0,-1 1 0,0 0 0,3-16 1,-7 25-56,-24 62-219,22-56 159,1 0 1,0-1 0,0 1-1,1-1 1,-1 1-1,1 0 1,0 0 0,0-1-1,0 1 1,0 0-1,1 0 1,0-1 0,-1 1-1,4 6 1,-3-9 18,0 1 0,1-1 0,-1 0 0,1 0 0,-1 0 0,1 0 0,0 0 0,-1 0 0,1 0 0,0 0 0,0-1 0,0 1 0,-1-1 0,1 1 0,0-1 0,0 0 0,0 0 0,0 0 0,0 0 1,0 0-1,0 0 0,0 0 0,-1-1 0,1 1 0,3-2 0,3 0 43,0 0 1,-1 0-1,1-1 1,-1 0-1,8-4 1,3-6 8,-1 0 0,0-1 1,-1 0-1,0-2 0,-1 0 1,-1 0-1,0-2 0,-1 0 1,-1 0-1,-1-1 1,-1 0-1,0-1 0,-2 0 1,0-1-1,-1 0 0,4-21 1,-46 158-676,20-71 725,-14 75 0,26-107-95,2 1 1,0-1-1,0 1 0,1-1 1,1 1-1,0-1 0,1 1 0,0-1 1,1 0-1,6 16 0,2-2 22,20 61-9,-29-81-10,0 0-1,-1 0 1,0 0-1,0 0 1,-1 1 0,0-1-1,0 0 1,-1 0 0,0 1-1,-2 9 1,2-16-3,0 1 0,0 0 1,0-1-1,0 1 0,0-1 1,-1 0-1,1 1 0,0-1 0,-1 0 1,1 0-1,-1 0 0,1 0 0,-1 0 1,0 0-1,1 0 0,-1-1 0,0 1 1,1 0-1,-1-1 0,0 0 0,0 1 1,0-1-1,1 0 0,-1 0 0,0 0 1,0 0-1,0 0 0,1 0 0,-1-1 1,-3 0-1,-2 0 26,1 0 0,-1-1 0,1 1 1,0-2-1,0 1 0,0 0 0,-9-6 0,8 2-2,-1 0 0,1-1 0,1 1 0,-1-1 0,1-1 0,0 1-1,1-1 1,0 0 0,0 0 0,1-1 0,-6-14 0,8 19-39,0-1 0,1 1 0,0 0 1,0 0-1,0-1 0,0 1 0,1 0 1,0-1-1,0 1 0,0-1 0,0 1 0,1 0 1,0-1-1,0 1 0,0 0 0,0 0 0,1 0 1,-1-1-1,1 1 0,0 1 0,0-1 0,1 0 1,-1 0-1,1 1 0,0 0 0,0-1 1,4-3-1,9-4 44,2 0-1,-1 0 1,2 2 0,-1 0-1,35-11 1,12-5-2889,-3-10-7163,-42 20-3395</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9.426"/>
    </inkml:context>
    <inkml:brush xml:id="br0">
      <inkml:brushProperty name="width" value="0.025" units="cm"/>
      <inkml:brushProperty name="height" value="0.025" units="cm"/>
    </inkml:brush>
  </inkml:definitions>
  <inkml:trace contextRef="#ctx0" brushRef="#br0">38 73 4260,'5'-15'16844,"-7"39"-15196,-15 383 1961,17-408-2683,-2-30-462,0 1 0,-3 0-1,-9-39 1,14 68-544,18 24-507,-13-21 593,0 1 1,0-1 0,0 1-1,0-1 1,0-1-1,1 1 1,-1-1-1,1 0 1,-1 0-1,1-1 1,0 0-1,-1 0 1,1 0-1,-1 0 1,1-1-1,0 0 1,-1 0-1,7-2 1,-2-1 4,0 1 0,-1-2 0,1 1 0,-1-1 1,0-1-1,0 1 0,0-1 0,13-13 0,-9 7 6,-1 0-1,-1-1 1,0 0 0,0-1-1,-2 0 1,0-1 0,0 0-1,-1 0 1,-1-1 0,-1 0-1,0 0 1,-1-1 0,-1 0-1,0 1 1,-1-1-1,0-26 1,-2 42-18,-1 0 0,0 0 1,0 0-1,0 1 0,0-1 0,0 0 0,0 0 0,0 0 1,-1 0-1,1 0 0,0 0 0,0 1 0,-1-1 0,1 0 1,0 0-1,-1 0 0,1 1 0,-1-1 0,1 0 0,-1 1 1,1-1-1,-1 0 0,0 1 0,1-1 0,-1 0 0,0 1 1,1-1-1,-2 0 0,0 1-10,1 0 0,-1 0 1,0 0-1,1 0 0,-1 0 0,1 0 1,-1 1-1,1-1 0,-1 0 0,1 1 0,-1-1 1,1 1-1,0 0 0,-3 1 0,-3 2-31,1 0 0,-1 0 0,1 1 0,0 0 0,-8 9 0,4-1 49,-1 0-1,1 1 0,1 0 0,1 1 0,0 0 1,1 0-1,0 1 0,2 0 0,-1 0 1,2 0-1,-3 21 0,7-36-4,0 1 0,0-1 0,0 1 0,1-1 0,-1 1 0,1-1 0,-1 1 1,1-1-1,-1 1 0,1-1 0,0 0 0,0 0 0,0 1 0,0-1 0,0 0 0,0 0 0,0 0 0,0 0 0,0 0 0,0 0 0,1 0 0,-1 0 0,0-1 0,0 1 0,1 0 0,-1-1 1,1 1-1,-1-1 0,1 1 0,-1-1 0,1 0 0,-1 0 0,1 0 0,-1 0 0,3 0 0,64-2 222,-57 1-223,45-6 5,32-2-391,-86 9 371,0 0 0,-1 0 0,1 1 0,0-1-1,0 0 1,0 1 0,0-1 0,-1 1 0,1-1 0,0 1 0,-1 0 0,1 0-1,0 0 1,-1 0 0,1 0 0,-1 0 0,1 0 0,-1 1 0,0-1 0,1 0 0,-1 1-1,0-1 1,1 3 0,0 0 17,0 1-1,0-1 1,-1 1 0,1-1-1,-1 1 1,0-1-1,-1 1 1,1 0 0,-1 5-1,-1 8 87,0 0 1,-1 0-1,-1 0 0,-5 17 0,3-19-198,6-22-2430,7-28-5569,-2 10 762</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0.094"/>
    </inkml:context>
    <inkml:brush xml:id="br0">
      <inkml:brushProperty name="width" value="0.025" units="cm"/>
      <inkml:brushProperty name="height" value="0.025" units="cm"/>
    </inkml:brush>
  </inkml:definitions>
  <inkml:trace contextRef="#ctx0" brushRef="#br0">15 89 10794,'0'0'9294,"8"-1"-7003,0 0-2060,-1 0 1,0 0-1,0-1 1,0 0 0,0 0-1,0-1 1,0 0 0,-1 0-1,0-1 1,1 1-1,-1-1 1,0-1 0,-1 1-1,1-1 1,-1 0 0,0 0-1,8-11 1,-13 16-208,0 0 0,1-1 0,-1 1 0,0 0 0,0-1 0,1 1 0,-1 0 0,0-1 0,0 1 0,0 0 0,1-1 0,-1 1 0,0-1 0,0 1 0,0 0 0,0-1 0,0 1 0,0-1 0,0 1 0,0-1 0,0 1 0,0 0 0,0-1 0,0 1 0,0-1 0,0 1 0,0 0 0,-1-1 0,1 1 0,0-1 0,0 1 1,0 0-1,-1-1 0,1 1 0,0 0 0,0-1 0,-1 1 0,1 0 0,0-1 0,-1 1 0,1 0 0,0 0 0,-1-1 0,-25-2 182,20 4-166,-1 0 0,0 0 0,0 0 0,1 1 0,-1 0 0,-9 4 0,14-5 9,0 0 0,-1 1 1,1-1-1,0 0 1,0 1-1,0 0 1,0-1-1,1 1 1,-1 0-1,0 0 1,1 0-1,-1 0 1,1 0-1,0 0 0,0 1 1,0-1-1,0 0 1,0 1-1,0-1 1,0 1-1,1-1 1,-1 1-1,1 4 1,-4 14-84,-4 11 104,4-17 206,0 1 0,2 0 0,-3 29 0,6-44-261,0 1 0,0 0 0,-1-1-1,1 1 1,0-1 0,0 1 0,1-1 0,-1 1-1,0-1 1,0 0 0,1 1 0,-1-1 0,1 0-1,-1 0 1,1 0 0,0 0 0,-1 0 0,1-1-1,0 1 1,-1 0 0,4 0 0,39 12 246,-27-10-761,27 3-4149,-43-6 4403,1 0 1,-1-1 0,0 1-1,1 0 1,-1-1 0,0 1 0,0-1-1,0 1 1,1-1 0,-1 0 0,0 1-1,0-1 1,0 0 0,0 0 0,0 0-1,0 0 1,0 0 0,-1 0-1,1 0 1,0 0 0,0 0 0,-1 0-1,1 0 1,-1 0 0,1-1 0,-1 1-1,1 0 1,-1 0 0,1-3 0,2-14-11687</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1.400"/>
    </inkml:context>
    <inkml:brush xml:id="br0">
      <inkml:brushProperty name="width" value="0.025" units="cm"/>
      <inkml:brushProperty name="height" value="0.025" units="cm"/>
    </inkml:brush>
  </inkml:definitions>
  <inkml:trace contextRef="#ctx0" brushRef="#br0">70 1 15375,'0'0'10233,"1"13"-9827,-5 29 33,-2 0 0,-2-1 0,-20 65 0,25-96-392,-2 5 37,1 1 0,0-1 0,1 1 0,0-1 0,2 1 0,-1 24 1,3-39-78,-1 0 0,1 0 0,-1 1 1,1-1-1,-1 0 0,1 0 1,0 0-1,0 0 0,-1 0 1,1 0-1,0 0 0,0 0 0,0 0 1,0 0-1,0 0 0,0 0 1,0-1-1,0 1 0,1-1 1,-1 1-1,0 0 0,0-1 1,1 0-1,-1 1 0,0-1 0,0 0 1,1 0-1,-1 0 0,0 1 1,1-2-1,1 1 0,46-5 267,-22-4-807,0-2 0,0-1 1,-2-1-1,1-1 0,25-20 0,-8 8-2719,-5 1-1713,-5 2-2252</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1.757"/>
    </inkml:context>
    <inkml:brush xml:id="br0">
      <inkml:brushProperty name="width" value="0.025" units="cm"/>
      <inkml:brushProperty name="height" value="0.025" units="cm"/>
    </inkml:brush>
  </inkml:definitions>
  <inkml:trace contextRef="#ctx0" brushRef="#br0">95 26 8776,'0'0'10666,"-9"5"-9753,3-3-757,0 2 0,1-1 0,-1 1-1,1 0 1,0 0 0,1 0 0,-1 0-1,1 1 1,-1 0 0,1 0 0,1 0-1,-1 1 1,1-1 0,0 1 0,0 0-1,-2 6 1,3-6 33,0-1 0,1 0-1,-1 0 1,1 1 0,1-1 0,-1 1 0,1-1-1,0 7 1,0-11-146,0 0 0,0 0 0,0 0 0,1 0 0,-1 0-1,0-1 1,1 1 0,-1 0 0,1 0 0,-1 0 0,1-1 0,-1 1-1,1 0 1,0 0 0,-1-1 0,1 1 0,0-1 0,-1 1 0,1 0 0,1 0-1,0-1 27,0 1 0,0-1-1,0 1 1,0-1 0,0 0-1,0 0 1,0 1 0,0-2-1,0 1 1,0 0 0,0 0-1,0-1 1,2 0 0,1 0 3,0-1 0,0 0 0,-1-1 1,0 1-1,1-1 0,-1 0 0,0 0 0,0 0 1,0 0-1,-1-1 0,1 0 0,-1 1 0,0-1 1,0 0-1,0-1 0,0 1 0,-1-1 0,3-6 1,-1 3 147,-1 0 1,0-1-1,-1 1 1,1-1-1,-2 0 1,1 0-1,-1 0 1,0 1-1,-2-17 0,1 25-218,0-1 0,0 0 0,0 0 0,0 1 0,0-1 0,-1 0 0,1 1 0,0-1 0,-1 0 0,1 1 0,0-1 0,-1 1 0,1-1 0,-1 0 0,1 1 0,-1-1-1,1 1 1,-1-1 0,1 1 0,-1 0 0,0-1 0,1 1 0,-1 0 0,0-1 0,1 1 0,-1 0 0,0 0 0,1-1 0,-1 1 0,0 0 0,1 0 0,-1 0-1,0 0 1,0 0 0,1 0 0,-1 0 0,0 0 0,1 0 0,-1 0 0,0 1 0,0-1 0,1 0 0,-2 1 0,0-1-27,-1 1 0,1 0 1,-1 0-1,1 0 0,-1 1 0,1-1 1,0 1-1,-1-1 0,1 1 0,-3 3 1,0 1-13,1 0 1,0 0 0,1 0 0,-1 1-1,-4 11 1,8-17-41,-1 1 0,1-1 0,-1 0-1,1 0 1,-1 0 0,1 0 0,0 0 0,-1 0 0,1 0 0,0 1 0,0-1 0,0 0-1,0 0 1,0 0 0,0 1 0,1-1 0,-1 0 0,0 0 0,0 0 0,1 0-1,-1 0 1,1 0 0,-1 1 0,1-1 0,-1 0 0,1 0 0,0-1 0,-1 1-1,1 0 1,0 0 0,0 0 0,0 0 0,0-1 0,0 1 0,0 0 0,0-1-1,0 1 1,0 0 0,0-1 0,0 0 0,0 1 0,2 0 0,5 0-916,-1 0 0,1 0 0,0-1 0,0 0 0,-1 0 0,1-1 0,0 0 0,0 0 0,8-4 0,17-10-5343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2.151"/>
    </inkml:context>
    <inkml:brush xml:id="br0">
      <inkml:brushProperty name="width" value="0.025" units="cm"/>
      <inkml:brushProperty name="height" value="0.025" units="cm"/>
    </inkml:brush>
  </inkml:definitions>
  <inkml:trace contextRef="#ctx0" brushRef="#br0">52 1 6598,'0'0'16074,"-4"8"-15428,1-4-589,1-2-40,0 1 0,0-1 1,1 1-1,-1-1 0,1 1 0,0 0 1,-1 0-1,1 0 0,1 0 0,-1 0 1,0 0-1,1 0 0,-1 0 1,1 0-1,0 0 0,0 0 0,0 0 1,0 0-1,1 0 0,-1 0 0,1 0 1,1 5-1,38 50-9,-22-32-2,25 45 1,-38-60-7,-1 0 1,1 0 0,-2 0 0,1 0-1,-2 1 1,0 0 0,2 23 0,-4-23 372,0 0 1,-1 0 0,-1 0-1,0 0 1,0-1 0,-5 15-1,6-23-292,0-1-1,1 1 0,-1-1 0,0 0 0,0 1 1,0-1-1,-1 0 0,1 0 0,0 0 1,-1 0-1,0 0 0,1 0 0,-1 0 0,0 0 1,0-1-1,0 1 0,0-1 0,0 1 1,0-1-1,0 0 0,-1 0 0,1 0 0,0 0 1,-1 0-1,1 0 0,-1-1 0,1 1 0,-1-1 1,1 0-1,-1 0 0,1 0 0,-1 0 1,1 0-1,-1 0 0,1-1 0,-5 0 0,4-1-14,-1 0 0,1 0 0,0 0-1,0-1 1,0 1 0,1-1 0,-1 1-1,0-1 1,1 0 0,0 0-1,0 0 1,0 0 0,0 0 0,0-1-1,0 1 1,1-1 0,0 1 0,-2-7-1,-15-70-38,18 78-11,-3-17-153,0 0-1,1 0 1,2 0-1,1-29 0,0 44-135,-1 0-1,1 0 1,0-1-1,0 1 1,0 0-1,0 0 1,1 0-1,0 0 1,0 0-1,0 0 1,0 0-1,1 1 1,-1-1-1,1 1 1,0 0-1,0 0 1,0 0-1,0 0 1,1 0-1,-1 1 1,1-1-1,0 1 1,0 0-1,-1 0 0,7-2 1,45-6-8749,-26 9 1703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2.582"/>
    </inkml:context>
    <inkml:brush xml:id="br0">
      <inkml:brushProperty name="width" value="0.025" units="cm"/>
      <inkml:brushProperty name="height" value="0.025" units="cm"/>
    </inkml:brush>
  </inkml:definitions>
  <inkml:trace contextRef="#ctx0" brushRef="#br0">109 59 7079,'0'0'14862,"-10"-6"-13779,-32-13-271,41 19-788,-1 0 1,1 0 0,0 0-1,0 0 1,-1 0 0,1 0-1,0 1 1,0-1-1,-1 0 1,1 1 0,0-1-1,0 1 1,0 0-1,0-1 1,0 1 0,0 0-1,0 0 1,0-1-1,0 1 1,0 0 0,0 0-1,1 0 1,-1 0-1,0 0 1,1 0 0,-1 0-1,0 3 1,-14 33 305,14-33-265,-2 3 20,1 0 0,0 0 0,0 0 0,1 0 0,0 1 0,0 9 0,1-16-73,0 0 0,1 1 0,-1-1 0,0 0 0,1 1 1,-1-1-1,1 0 0,-1 0 0,1 0 0,0 1 0,-1-1 0,1 0 0,0 0 0,0 0 0,0 0 0,0 0 0,0 0 0,0-1 0,0 1 1,0 0-1,0 0 0,0-1 0,0 1 0,0-1 0,1 1 0,-1-1 0,0 1 0,1-1 0,-1 0 0,0 1 0,0-1 0,1 0 0,-1 0 1,0 0-1,1 0 0,-1 0 0,0 0 0,1-1 0,1 0 0,3 0 13,0-1 1,0 0-1,-1 0 0,1 0 0,-1-1 1,0 1-1,1-2 0,-1 1 1,-1 0-1,1-1 0,0 0 0,-1 0 1,0 0-1,0-1 0,0 1 1,0-1-1,4-8 0,1-2 35,0 0-1,0-1 1,-2 0-1,10-29 1,-17 40 511,-5 9-299,-16 28-193,16-24 88,0 1 0,1 0 0,0 0 0,0 0 0,1 1 0,0-1 0,-1 11 0,10-19-155,0 1 1,1-1-1,-1-1 1,1 1-1,-1-1 1,11-1-1,-10 0-879,-6 1-97</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3.611"/>
    </inkml:context>
    <inkml:brush xml:id="br0">
      <inkml:brushProperty name="width" value="0.025" units="cm"/>
      <inkml:brushProperty name="height" value="0.025" units="cm"/>
    </inkml:brush>
  </inkml:definitions>
  <inkml:trace contextRef="#ctx0" brushRef="#br0">38 0 448,'-9'2'3203,"0"-2"-3138,3 0-33,-1 0-32,0 0-1025</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3.939"/>
    </inkml:context>
    <inkml:brush xml:id="br0">
      <inkml:brushProperty name="width" value="0.025" units="cm"/>
      <inkml:brushProperty name="height" value="0.025" units="cm"/>
    </inkml:brush>
  </inkml:definitions>
  <inkml:trace contextRef="#ctx0" brushRef="#br0">50 52 705,'-50'0'2530,"50"-4"-2114,0-3-736,0-2 384,0 0 705,6-2-1538,-1-1-2626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4.279"/>
    </inkml:context>
    <inkml:brush xml:id="br0">
      <inkml:brushProperty name="width" value="0.025" units="cm"/>
      <inkml:brushProperty name="height" value="0.025" units="cm"/>
    </inkml:brush>
  </inkml:definitions>
  <inkml:trace contextRef="#ctx0" brushRef="#br0">0 75 2242,'0'0'18220,"5"-3"-17248,-5 2-943,1 1 0,-1-1 0,0 1 0,1-1 0,-1 1 0,0-1 0,1 1 0,-1-1 0,1 1 0,-1-1 0,1 1 0,-1 0 0,1-1 0,-1 1 0,1 0 0,-1 0 0,1-1 0,0 1 0,-1 0 0,1 0 0,-1 0 0,1 0 0,0 0 0,-1 0 0,1-1 0,-1 2 0,1-1 0,0 0 0,-1 0 0,1 0 0,0 0 0,-1 0 0,1 0 0,-1 1 0,1-1 0,-1 0 1,1 0-1,0 1 0,-1-1 0,1 0 0,-1 1 0,0-1 0,1 1 0,-1-1 0,1 1 0,-1-1 0,1 1 0,-1-1 0,0 1 0,0-1 0,1 1 0,-1-1 0,1 2 0,2 47 1656,-3-39-1692,0 11-257,0 8 2298,5-58-376,-4-5-1529,-1 26-96,0-1 0,0 1 0,1 0-1,4-16 1,-5 23-44,0 1 1,1 0-1,-1 0 0,0-1 0,0 1 1,1 0-1,-1 0 0,0 0 0,1-1 1,-1 1-1,0 0 0,1 0 0,-1 0 1,1 0-1,-1 0 0,0 0 0,1 0 1,-1-1-1,0 1 0,1 0 0,-1 0 0,1 1 1,-1-1-1,0 0 0,1 0 0,-1 0 1,0 0-1,1 0 0,-1 0 0,0 0 1,1 1-1,-1-1 0,0 0 0,1 0 1,-1 0-1,0 1 0,1-1 0,-1 0 1,0 0-1,0 1 0,1-1 0,-1 0 1,0 1-1,0-1 0,0 0 0,1 1 1,-1-1-1,0 0 0,0 1 0,19 22-66,-16-19 94,0-1-3,-1 1 0,1-1-1,1 0 1,-1 0-1,0-1 1,1 1 0,0-1-1,-1 1 1,1-1-1,0 0 1,0-1 0,0 1-1,0 0 1,1-1-1,-1 0 1,0 0 0,0-1-1,1 1 1,-1-1-1,1 0 1,-1 0 0,0 0-1,1-1 1,-1 1-1,0-1 1,1 0 0,-1 0-1,0-1 1,0 1-1,6-4 1,-4 1 23,0 1-1,0-1 1,0 0-1,-1-1 1,0 1-1,0-1 1,0 0 0,0 0-1,-1 0 1,0-1-1,0 0 1,0 0-1,-1 0 1,0 0 0,0 0-1,0-1 1,-1 1-1,0-1 1,1-7-1,-3 9-20,-1 13-62,0 1 0,-1 0 0,0-1 0,0 1 0,-5 9-1,-5 21-76,7-19 161,3-14-9,0 1-1,0-1 1,1 1 0,0 0-1,0 0 1,1 0-1,0 0 1,0 0-1,0-1 1,2 9-1,-1-14-11,0 0 0,1-1 0,-1 1 0,0 0-1,0-1 1,1 1 0,-1-1 0,1 1 0,-1-1-1,0 0 1,1 1 0,-1-1 0,1 0 0,-1 0-1,1 0 1,-1 0 0,1 0 0,-1 0 0,3-1-1,30-5-779,-19 1-641,20-6-3518,-12-1-1777,-8 1-284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0.820"/>
    </inkml:context>
    <inkml:brush xml:id="br0">
      <inkml:brushProperty name="width" value="0.025" units="cm"/>
      <inkml:brushProperty name="height" value="0.025" units="cm"/>
    </inkml:brush>
  </inkml:definitions>
  <inkml:trace contextRef="#ctx0" brushRef="#br0">20 6 8904,'0'0'8814,"11"-2"-7789,-4 1-815,0 0 0,1 0 0,-1 1 0,1 0 0,-1 0 0,0 1 0,1 0 0,9 2 0,-13-2-127,0 1 0,0-1-1,-1 1 1,1 0 0,0-1 0,-1 2 0,0-1 0,1 0 0,-1 1 0,0-1-1,0 1 1,0 0 0,-1 0 0,1 0 0,-1 1 0,1-1 0,-1 0 0,0 1-1,0 0 1,2 5 0,-2-2 28,0 1-1,-1 0 0,1-1 1,-1 1-1,-1 0 1,0-1-1,0 1 0,0 0 1,-1 0-1,0-1 1,0 1-1,-1-1 0,0 1 1,-1-1-1,1 0 0,-1 1 1,-1-1-1,1-1 1,-1 1-1,-9 12 0,-7 6-488,-1-1-1,-1-1 0,-41 33 1,60-53 183,-8 5-3414</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5.064"/>
    </inkml:context>
    <inkml:brush xml:id="br0">
      <inkml:brushProperty name="width" value="0.025" units="cm"/>
      <inkml:brushProperty name="height" value="0.025" units="cm"/>
    </inkml:brush>
  </inkml:definitions>
  <inkml:trace contextRef="#ctx0" brushRef="#br0">72 29 14061,'0'0'4485,"-3"13"-3706,-18 76 831,4-25 654,-14 117 1,34-166-1345,5-25-413,7-26-268,-12 19-241,0 1 0,-2 0 0,0-28 0,-1 38-33,0 5-72,13 33-507,-10-29 621,0 1-1,0-1 0,0 0 0,0 0 1,0 0-1,1 0 0,-1-1 1,1 0-1,0 1 0,0-1 0,0 0 1,0-1-1,0 1 0,0-1 1,0 0-1,0 0 0,1 0 1,-1 0-1,0-1 0,1 0 0,-1 0 1,1 0-1,-1 0 0,0-1 1,1 0-1,-1 0 0,0 0 0,0 0 1,8-4-1,-1 1 32,-1 0-1,1-1 1,-1-1 0,0 0-1,-1 0 1,1-1 0,-1 0-1,-1-1 1,1 1 0,9-14 0,-10 11 13,-2-1 1,1 0 0,-1 0 0,-1-1 0,0 1 0,-1-1 0,0 0 0,-1 0 0,0-1 0,-1 1 0,0-1 0,-1 1 0,0-1 0,-3-23 0,2 35-50,0 0-1,0 0 1,0-1-1,0 1 1,0 0 0,0 0-1,-1-1 1,1 1 0,0 0-1,-1 0 1,1-1-1,-1 1 1,0 0 0,1 0-1,-1 0 1,0 0 0,1 0-1,-1 0 1,-2-2 0,2 3-10,0 0 1,0 0 0,1-1 0,-1 1 0,0 0 0,0 0 0,0 0 0,0 0-1,0 0 1,1 0 0,-1 0 0,0 1 0,0-1 0,0 0 0,0 0 0,1 1 0,-1-1-1,0 0 1,0 1 0,0-1 0,0 1 0,-4 3-26,0 0 1,1 0-1,-1 0 1,1 0-1,0 1 1,0-1-1,-3 6 1,-55 98 77,55-93 56,0-1 0,2 1 0,0 0 0,0 1 0,-4 28 0,9-43-100,0 1 1,-1-1-1,1 0 1,0 1-1,0-1 1,0 0-1,0 0 1,0 1-1,0-1 1,1 0-1,-1 1 1,0-1-1,1 0 1,-1 0-1,1 1 0,-1-1 1,1 0-1,-1 0 1,1 0-1,0 0 1,0 0-1,0 0 1,-1 0-1,1 0 1,0 0-1,0 0 1,0 0-1,1 0 1,1 0-1,0 0 15,0 0-1,0 0 0,0-1 1,0 0-1,1 1 1,-1-1-1,0 0 1,0-1-1,0 1 1,1-1-1,5-1 0,6-2-19,0-2 0,0 0 0,-1 0-1,15-9 1,-17 7-45,-6 4 9,0 0-1,0 1 0,0-1 1,1 1-1,10-3 0,-16 6 35,0 0 0,0-1-1,0 1 1,0 0 0,0 0-1,0 0 1,1 0 0,-1 0-1,0 1 1,0-1 0,0 0-1,0 0 1,0 1 0,0-1-1,0 1 1,0-1 0,0 1-1,0-1 1,-1 1 0,1-1-1,0 1 1,0 0 0,0-1-1,-1 1 1,1 0 0,0 0-1,-1 0 1,1 0 0,0 0-1,-1-1 1,0 1 0,1 0-1,-1 0 1,1 0 0,-1 0-1,0 0 1,0 1 0,1-1-1,-1 0 1,0 0 0,0 0-1,0 0 1,-1 2 0,2 18 79,-1-14-50,0-1 0,0 0 0,1 1 0,0-1 0,0 0 0,3 8 0,-4-13-9,1 0 1,-1 0-1,1 0 1,-1 0 0,1 0-1,0 0 1,0 0-1,-1-1 1,1 1-1,0 0 1,0 0 0,0-1-1,0 1 1,0 0-1,0-1 1,0 1-1,0-1 1,0 1 0,0-1-1,0 0 1,1 1-1,-1-1 1,0 0-1,0 0 1,0 0 0,0 0-1,0 0 1,1 0-1,-1 0 1,0 0-1,0 0 1,0-1 0,0 1-1,0 0 1,1-1-1,-1 1 1,0-1-1,0 1 1,2-2 0,39-29 268,3-2-302,-43 32-33,1-1 0,-1 1 0,0 0 0,0 0 0,1 0 0,-1 1 0,1-1 0,-1 0 0,1 1 0,-1 0 0,1-1 0,-1 1 0,1 0 0,-1 0 0,1 0 0,4 2 0,-7-2 49,1 1-1,0-1 0,0 1 0,-1-1 0,1 1 0,-1 0 1,1-1-1,0 1 0,-1 0 0,1-1 0,-1 1 0,1 0 1,-1 0-1,0-1 0,1 1 0,-1 0 0,0 0 0,0 0 1,1 0-1,-1 0 0,0 0 0,0-1 0,0 1 0,0 0 1,0 0-1,0 0 0,-1 2 0,1-2 9,0 0 0,0 0 0,-1 0 0,1 0 0,0 0 0,0 0 0,0 0 0,0 0 0,0 0 0,1 0 0,-1 0 0,0 0 0,0 0 0,1 0 0,-1 0 0,1-1 0,-1 1 0,1 0-1,-1 0 1,1 0 0,-1 0 0,1 0 0,0-1 0,-1 1 0,1 0 0,0-1 0,0 1 0,0 0 0,-1-1 0,1 1 0,0-1 0,0 1 0,0-1 0,0 0 0,0 1 0,0-1 0,0 0 0,0 0 0,0 0 0,0 1 0,1-1 0,11-1 133,-1 0 0,1-1 1,-1 0-1,0 0 0,19-8 1,-18 6-608,0 0-1,1 1 1,-1 0 0,26-1 0,-19 17-1216,-14-3-619,-10-2-4635,-4-8 2001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5.391"/>
    </inkml:context>
    <inkml:brush xml:id="br0">
      <inkml:brushProperty name="width" value="0.025" units="cm"/>
      <inkml:brushProperty name="height" value="0.025" units="cm"/>
    </inkml:brush>
  </inkml:definitions>
  <inkml:trace contextRef="#ctx0" brushRef="#br0">0 1 16143,'0'0'4741</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6.277"/>
    </inkml:context>
    <inkml:brush xml:id="br0">
      <inkml:brushProperty name="width" value="0.025" units="cm"/>
      <inkml:brushProperty name="height" value="0.025" units="cm"/>
    </inkml:brush>
  </inkml:definitions>
  <inkml:trace contextRef="#ctx0" brushRef="#br0">194 341 4068,'0'0'17659,"-7"-8"-15305,2 3-2101,0 1 1,0 0-1,-1 0 0,1 0 0,-1 0 0,0 1 0,0 0 0,0 0 0,0 1 0,-8-3 0,10 4-234,0 0 1,0 0 0,0 0-1,0 1 1,0 0 0,0 0-1,0 0 1,0 0 0,0 1-1,1-1 1,-1 1-1,0 0 1,0 0 0,0 0-1,1 1 1,-1 0 0,0-1-1,1 1 1,0 0 0,-1 1-1,1-1 1,-6 6 0,7-6-35,0 0 0,0 0 0,0 1 0,0-1 0,0 1 0,0-1 0,1 1 0,-1 0 0,1 0 0,0-1 0,-1 1 0,1 0 0,1 0 0,-1 0 0,0 0 0,1 1 0,0-1 0,-1 0 0,1 0 0,1 6 0,0-8 12,0 0 1,0-1 0,0 1 0,0 0 0,-1-1 0,2 1 0,-1-1 0,0 1 0,0-1 0,0 0 0,0 1 0,0-1 0,0 0 0,0 0 0,0 0 0,1 0 0,-1 1 0,0-2 0,0 1-1,0 0 1,0 0 0,0 0 0,0-1 0,1 1 0,0-1 0,32-10 184,-20 3-132,1-1 1,-1 0 0,-1-1 0,0-1 0,0 0-1,12-14 1,60-80 140,-60 71-86,-32 78-660,1-19 545,2-1 1,0 1 0,0 27-1,4-51 13,0 0-1,0 1 1,1-1-1,-1 0 0,0 0 1,0 1-1,1-1 0,-1 0 1,0 0-1,1 0 0,-1 0 1,1 0-1,0 1 1,-1-1-1,1 0 0,0 0 1,0-1-1,-1 1 0,1 0 1,0 0-1,0 0 1,0 0-1,0-1 0,0 1 1,0 0-1,0-1 0,0 1 1,1-1-1,-1 1 0,0-1 1,0 0-1,0 0 1,1 1-1,-1-1 0,0 0 1,0 0-1,0 0 0,1 0 1,-1 0-1,0 0 1,0-1-1,1 1 0,-1 0 1,0-1-1,0 1 0,0 0 1,1-2-1,5 0 71,0 0 0,0 0 1,0-1-1,0 0 0,-1-1 0,0 1 1,7-6-1,4-6-9,0 0 0,-2-1 0,1-1 0,-2 0 0,0-1 0,-2-1 0,0 0 0,0 0 0,-2-2 0,-1 1 0,0-1 0,-2 0 0,0-1 1,6-37-1,-16 73-242,-2 0 0,0-1 1,-11 23-1,-6 15 189,6-6-35,2 0 0,-15 83-1,26-106 6,1 0 0,1 1 0,1-1 0,1 1-1,1-1 1,1 0 0,1 1 0,7 21 0,-10-42 13,3 8-64,-1 0-1,-1 0 0,1 0 0,-2 1 1,1-1-1,-2 0 0,0 21 1,0-31 78,0 1 1,0-1 0,0 1 0,-1-1 0,1 1-1,0-1 1,0 0 0,-1 1 0,1-1 0,0 1-1,-1-1 1,1 0 0,0 1 0,-1-1 0,1 0-1,0 1 1,-1-1 0,1 0 0,-1 0 0,1 1-1,-1-1 1,1 0 0,-1 0 0,1 0 0,0 0-1,-1 0 1,1 0 0,-1 1 0,1-1 0,-1 0-1,1 0 1,-1-1 0,1 1 0,-1 0 0,1 0-1,-1 0 1,1 0 0,-1 0 0,0-1 0,-18-10 749,14 3-668,1-1 0,0 0 0,0 0 0,1 0 1,0 0-1,1 0 0,0-1 0,-1-11 0,-2-79-36,4 75-59,0 12-27,1 0 1,0-1-1,1 1 0,3-14 0,-4 25-21,1-1 1,-1 0 0,1 1-1,0-1 1,0 1-1,0-1 1,0 1 0,1 0-1,-1-1 1,1 1-1,-1 0 1,1 0-1,0 0 1,0 0 0,0 0-1,0 0 1,0 1-1,0-1 1,0 1-1,1-1 1,-1 1 0,1 0-1,-1 0 1,1 0-1,2-1 1,10 0-961,-1 0 1,0 0 0,21 2-1,-1 0-2518,8-3-3408</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7.074"/>
    </inkml:context>
    <inkml:brush xml:id="br0">
      <inkml:brushProperty name="width" value="0.025" units="cm"/>
      <inkml:brushProperty name="height" value="0.025" units="cm"/>
    </inkml:brush>
  </inkml:definitions>
  <inkml:trace contextRef="#ctx0" brushRef="#br0">63 51 9513,'0'0'4458,"1"-9"-1544,5-23 178,-3 23 253,-4 27-1811,-4 10-708,-1 1 0,-19 53 0,16-54-634,1-1-1,-10 57 1,18-82-191,0-1 0,-1 0 0,1 0 0,0 1 0,0-1 0,0 0 0,0 0 0,0 1 0,0-1 0,1 0 0,-1 0 0,0 0 0,1 1 0,-1-1 0,0 0 0,1 0 0,0 0 0,-1 0 0,1 0 0,0 0 1,-1 0-1,1 0 0,0 0 0,0 0 0,0 0 0,0 0 0,1 0 0,0 0 13,1 0 0,-1-1 0,0 1 0,1-1 1,-1 0-1,0 1 0,1-1 0,-1 0 0,1 0 1,-1-1-1,0 1 0,1-1 0,2 0 0,12-5 72,0 0-1,-1-1 0,17-10 1,-24 13-100,21-12 35,39-18-213,-64 31 139,0 1 0,1 1 0,-1-1 1,1 1-1,-1 0 0,1 0 0,0 1 0,-1 0 0,1 0 0,10 1 1,-14 0 42,0 0 1,0 0 0,0 0-1,-1 0 1,1 1 0,0-1 0,0 1-1,-1-1 1,1 1 0,-1 0-1,0-1 1,1 1 0,-1 0 0,0 0-1,0 0 1,0 0 0,0 0-1,0 0 1,-1 0 0,1 0 0,0 0-1,-1 0 1,0 1 0,1-1-1,-1 0 1,0 0 0,0 0 0,-1 4-1,1 1 44,0 0-1,0 0 1,-1 0-1,0 0 1,-1 0-1,1-1 1,-1 1-1,-4 7 1,3-7 122,-1-1 1,-1 0 0,1 0 0,-1 0 0,0-1 0,-1 0-1,1 0 1,-1 0 0,0-1 0,0 0 0,0 0 0,-1 0-1,0-1 1,-12 5 0,4-3 96,0-1-1,0 0 1,0-2 0,-1 1-1,1-2 1,-16 0 0,29-1-309,0 0-1,0 0 1,0 0 0,0 0 0,1 0 0,-1 0 0,0 0-1,0-1 1,0 1 0,0-1 0,1 0 0,-1 1-1,0-1 1,1 0 0,-1 0 0,0 0 0,1 0-1,-1 0 1,1 0 0,0-1 0,-1 1 0,1 0 0,0-1-1,0 1 1,0-1 0,0 1 0,0-1 0,0 0-1,0 1 1,0-1 0,1 0 0,-1 0 0,1 1-1,-1-1 1,1 0 0,0 0 0,0 0 0,0 0 0,0-2-1,0 3-133,1-1 0,0 1 0,-1 1-1,1-1 1,0 0 0,0 0 0,0 0-1,-1 0 1,1 0 0,0 1 0,0-1 0,0 0-1,0 1 1,0-1 0,0 1 0,1-1-1,-1 1 1,0 0 0,0-1 0,0 1-1,0 0 1,0 0 0,1 0 0,-1 0 0,2 0-1,40-2-2613,-36 2 2029,108-3-8834,-76-1 5525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8.337"/>
    </inkml:context>
    <inkml:brush xml:id="br0">
      <inkml:brushProperty name="width" value="0.025" units="cm"/>
      <inkml:brushProperty name="height" value="0.025" units="cm"/>
    </inkml:brush>
  </inkml:definitions>
  <inkml:trace contextRef="#ctx0" brushRef="#br0">122 323 10954,'0'0'12460,"-10"-7"-11435,6 4-950,1 1-35,0-1-1,0 1 1,0 0 0,0 0-1,-1 1 1,1-1-1,0 1 1,-1-1-1,-6-1 1,8 4-34,0-1-1,0 0 1,0 0 0,0 1 0,0-1-1,0 1 1,0 0 0,0-1-1,0 1 1,0 0 0,0 0 0,0 0-1,1 0 1,-1 1 0,0-1-1,1 0 1,-1 1 0,1-1-1,-1 1 1,1 0 0,0-1 0,0 1-1,0 0 1,0 0 0,-1 2-1,-1 0 58,0 1-1,0-1 0,1 1 0,-1-1 0,1 1 0,1 0 1,-1 0-1,1 0 0,-1 0 0,1 0 0,1 0 0,-1 0 1,1 0-1,0 1 0,0-1 0,1 6 0,0-10-18,1 0 0,-1 0 0,1 0 0,-1 0 0,1 0 0,-1 0 0,1 0 0,0-1 0,-1 1 0,1 0 0,0-1 0,-1 0 0,1 1-1,0-1 1,0 0 0,0 0 0,-1 0 0,1 0 0,0 0 0,0 0 0,0-1 0,2 0 0,42-10 942,-35 5-931,0-1 1,0-1-1,0 0 0,-1-1 1,0 0-1,-1-1 1,0 0-1,0 0 0,-1-1 1,0 0-1,-1 0 1,0 0-1,-1-1 0,-1-1 1,6-16-1,-13 36-1317,-2 3 860,0-1 1,1 0 0,1 1 0,0-1-1,0 1 1,0 0 0,1 0-1,1 10 1,0-19 300,1-1 0,-1 1 0,1-1 0,0 1-1,-1-1 1,1 0 0,-1 1 0,1-1 0,0 0 0,-1 0 0,1 1-1,0-1 1,-1 0 0,1 0 0,0 0 0,-1 0 0,1 0 0,0 0-1,-1 0 1,1 0 0,0 0 0,-1 0 0,1 0 0,0-1 0,-1 1 0,1 0-1,0 0 1,-1-1 0,1 1 0,0 0 0,-1-1 0,1 0 0,22-11-971,-11 3 295,-1-1 0,1 0 0,-2-1 0,1-1 0,-2 1 0,1-2 0,-2 1 0,9-16 0,-8 12 994,-2 1 0,0-1 1,-1 0-1,0-1 0,-1 1 1,4-35-1,-12 62 404,-1 0 1,-1-1-1,0 0 1,0 0-1,-7 10 1,-17 34-43,26-51-1186,5-14 125,7-19-794,-8 27 1247,11-19-1888,-2-1 0,12-36-1,-15 12 11404,-8 87-6806,-11 10-429,-29 73 0,26-83-1671,1 1-1,-14 79 0,29-93-574,-1-27 9,0 1 0,0-1 0,1 1 0,-1 0-1,0-1 1,0 1 0,1-1 0,-1 0 0,0 1-1,1-1 1,-1 1 0,1-1 0,-1 1-1,0-1 1,1 0 0,-1 1 0,1-1 0,-1 0-1,1 1 1,-1-1 0,1 0 0,-1 0 0,1 0-1,0 1 1,2-2 28,-1 1 1,0 0-1,0-1 0,0 0 0,0 0 1,0 1-1,0-1 0,0 0 0,0-1 1,0 1-1,0 0 0,0 0 0,0-1 1,-1 1-1,1-1 0,-1 0 0,3-3 1,3-4-33,0 0 0,-1-1 0,0 0 0,0 0 0,-1-1 0,-1 0 0,0 0 0,0 0 0,2-12 0,-3 7-718,0 0-1,-1 0 1,0-19-1,-26 71-1346,21-28 2034,0 0-1,0 1 1,1 0 0,0 0-1,0 0 1,1 0 0,0 12-1,1-20 34,0 0 0,0-1-1,1 1 1,-1 0-1,0 0 1,1 0 0,-1-1-1,1 1 1,-1 0 0,1 0-1,-1-1 1,1 1-1,0 0 1,-1-1 0,1 1-1,0-1 1,-1 1 0,1-1-1,0 1 1,0-1-1,0 0 1,-1 1 0,1-1-1,0 0 1,0 1 0,0-1-1,0 0 1,0 0-1,0 0 1,-1 0 0,1 0-1,0 0 1,0 0 0,0 0-1,0 0 1,1-1-1,37-6 574,-27 1-534,-1 0 1,1-1-1,-1 0 1,0-1-1,-1-1 1,1 1-1,-2-1 1,1-1-1,7-10 1,0-1 193,-2 0 0,0-1-1,18-39 1,-28 51-169,0 0 0,-1 0 1,0-1-1,-1 1 0,0-1 0,-1 0 0,2-21 0,-4 31-80,0 1 1,0 0-1,0-1 1,0 1-1,0 0 1,-1-1-1,1 1 1,0 0-1,0 0 0,0-1 1,-1 1-1,1 0 1,0 0-1,0-1 1,-1 1-1,1 0 1,0 0-1,0 0 1,-1-1-1,1 1 0,0 0 1,-1 0-1,1 0 1,0 0-1,-1 0 1,1 0-1,0 0 1,-1 0-1,1-1 0,0 1 1,-1 0-1,1 1 1,0-1-1,-1 0 1,1 0-1,0 0 1,-1 0-1,1 0 1,0 0-1,-1 0 0,1 0 1,0 1-1,0-1 1,-1 0-1,1 0 1,0 0-1,-1 1 1,1-1-1,0 0 1,0 0-1,0 1 0,-1-1 1,1 0-1,0 0 1,0 1-1,0-1 1,-19 15-147,-5 11 126,-35 49 1,52-66 73,1 1 1,0 0-1,0 0 1,1 1 0,0-1-1,1 1 1,0 0-1,1 1 1,-2 12 0,5-23-46,0-1 0,0 1 0,0 0 0,0-1 0,0 1 0,0 0 0,0-1 0,0 1 0,1-1 0,-1 1 0,0 0 0,0-1 0,1 1 0,-1-1 0,0 1 0,1 0 0,-1-1 0,0 1 0,1-1 0,-1 1 0,1-1 0,-1 0 0,1 1 0,-1-1 0,1 1 0,-1-1 0,1 0 0,0 1 0,0-1 0,26 3 220,26-13 24,-42 6-224,4-2-130,0 1 0,1 0 0,0 1 0,0 1 0,0 0 0,25-1 0,-39 4 98,-1 1 0,1-1 0,-1 0 0,1 0 0,-1 1 0,0-1 0,1 1-1,-1-1 1,1 1 0,-1-1 0,0 1 0,0 0 0,1 0 0,-1 0 0,0-1 0,0 1 0,0 0 0,0 1-1,0-1 1,0 0 0,0 0 0,0 0 0,0 1 0,0 1 0,1 1 22,0 0 0,-1 1 1,0-1-1,0 0 0,0 1 1,0 0-1,-1-1 0,0 6 0,0 1 51,0-1-1,-2 1 0,1-1 0,-1 1 0,0-1 0,-7 18 1,-5-8 320,5-14-1988,-2-9-5265,6-5-3478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9.190"/>
    </inkml:context>
    <inkml:brush xml:id="br0">
      <inkml:brushProperty name="width" value="0.025" units="cm"/>
      <inkml:brushProperty name="height" value="0.025" units="cm"/>
    </inkml:brush>
  </inkml:definitions>
  <inkml:trace contextRef="#ctx0" brushRef="#br0">189 22 10474,'0'0'439,"1"-1"0,0 1 0,-1-1 0,0 1 0,1-1 0,-1 1 0,1-1 0,-1 1 0,0-1 0,1 0 0,-1 1 0,0-1 0,1 0 0,-1 1 0,0-1 0,0 0 0,0 0 0,0 1 0,0-1 0,0 0 0,0 1 0,0-1 0,0 0 0,0 0 0,0 1 0,-1-2 0,-15-2 3652,-27 14-3748,29-6-321,1 2-1,0-1 0,0 2 1,0 0-1,1 0 0,0 1 1,0 1-1,-20 19 1,31-27-27,1-1 1,0 0 0,0 1-1,1-1 1,-1 0 0,0 1-1,0-1 1,0 0 0,0 1 0,0-1-1,0 0 1,0 0 0,0 1-1,1-1 1,-1 0 0,0 0 0,0 1-1,0-1 1,0 0 0,1 0-1,-1 1 1,0-1 0,0 0 0,1 0-1,-1 0 1,0 0 0,0 1-1,1-1 1,-1 0 0,0 0-1,1 0 1,-1 0 0,0 0 0,1 0-1,-1 0 1,0 0 0,0 0-1,1 0 1,-1 0 0,0 0 0,1 0-1,-1 0 1,0 0 0,1 0-1,-1 0 1,0 0 0,0 0 0,1 0-1,-1-1 1,1 1 0,23 0 2,-23-1-2,73-7-328,-37 3-54,52-1-1,-81 6 336,1 1 1,0-1-1,-1 1 0,1 1 1,-1 0-1,1 0 0,-1 0 1,0 1-1,1 0 0,-1 1 0,9 5 1,-16-8 57,1 0 1,0 0-1,0 0 1,-1 1-1,1-1 1,0 0-1,-1 1 1,1-1 0,-1 1-1,0-1 1,1 1-1,-1 0 1,0-1-1,0 1 1,0 0-1,0 0 1,-1 0-1,1 0 1,0 0 0,-1 0-1,0 0 1,1 0-1,-1 4 1,0-4 85,-1 1-1,0-1 1,0 1 0,0-1 0,0 1 0,-1-1-1,1 0 1,-1 1 0,1-1 0,-1 0 0,0 0-1,0 0 1,1 0 0,-1-1 0,-4 4 0,-7 3 375,1 0 0,-2-1-1,1 0 1,-1-1 0,-14 5 0,20-9-313,0 1 0,0-1 0,0 0-1,0-1 1,-13 1 0,41-20-2424,93-56-10634,-76 51 6882</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9.546"/>
    </inkml:context>
    <inkml:brush xml:id="br0">
      <inkml:brushProperty name="width" value="0.025" units="cm"/>
      <inkml:brushProperty name="height" value="0.025" units="cm"/>
    </inkml:brush>
  </inkml:definitions>
  <inkml:trace contextRef="#ctx0" brushRef="#br0">50 142 11435,'0'0'11285,"-3"11"-10319,-7 20-413,-18 61 872,25-83-1330,1 1 0,1 0 0,0 0 0,0-1 1,0 1-1,1 0 0,2 14 0,-1-23-124,-1 0 1,0 0-1,1 0 1,-1 0-1,1 0 0,-1 0 1,1 0-1,-1 0 1,1 0-1,0 0 0,-1 0 1,1 0-1,0-1 1,0 1-1,0 0 0,0 0 1,0-1-1,0 1 1,-1-1-1,1 1 0,1-1 1,-1 1-1,0-1 0,0 1 1,0-1-1,0 0 1,0 0-1,0 0 0,0 0 1,0 1-1,0-2 1,1 1-1,-1 0 0,0 0 1,0 0-1,2-1 1,0 1-126,-1-1 0,0 0 0,1 1 1,-1-1-1,0 0 0,1 0 1,-1 0-1,0-1 0,0 1 0,0 0 1,0-1-1,0 0 0,0 1 0,-1-1 1,4-4-1,5-18-3732,-3-6-3252</inkml:trace>
  <inkml:trace contextRef="#ctx0" brushRef="#br0" timeOffset="1">71 1 18321,'0'0'7431,"56"30"-11947,-33-15 480,0 2-2850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9.934"/>
    </inkml:context>
    <inkml:brush xml:id="br0">
      <inkml:brushProperty name="width" value="0.025" units="cm"/>
      <inkml:brushProperty name="height" value="0.025" units="cm"/>
    </inkml:brush>
  </inkml:definitions>
  <inkml:trace contextRef="#ctx0" brushRef="#br0">129 230 17777,'0'0'5552,"-11"-3"-4671,4 1-726,5 1-131,0 0-1,0 0 1,-1 0 0,1 1-1,0-1 1,-1 0-1,1 1 1,0-1 0,-1 1-1,1 0 1,0 0-1,-1 0 1,1 0 0,-1 1-1,1-1 1,0 0 0,-1 1-1,1 0 1,0-1-1,0 1 1,-1 0 0,1 0-1,0 1 1,0-1 0,0 0-1,0 1 1,-2 1-1,-30 49 632,32-50-612,1 1 1,-1-1 0,1 1-1,0 0 1,0-1 0,0 1-1,0 0 1,1 0 0,-1 0-1,1 0 1,-1 0 0,1 0-1,0 0 1,0-1 0,0 1-1,1 0 1,-1 0 0,2 5-1,-1-7-17,1 0-1,-1 0 0,0 0 0,0 0 0,1 0 1,-1-1-1,0 1 0,1-1 0,-1 1 0,1-1 1,-1 1-1,1-1 0,-1 0 0,1 0 0,-1 0 0,1 1 1,-1-2-1,1 1 0,-1 0 0,2 0 0,33-6 605,-25 1-549,1 0-1,-1-1 1,0 0 0,0-1-1,-1 0 1,1 0 0,-2-1 0,1-1-1,11-12 1,-4 2-21,-1-1 0,-1 0-1,21-39 1,-35 59-59,6-13 53,1 0 0,-1 0 0,-1-1 0,-1 1-1,0-1 1,0-1 0,-2 1 0,4-23 0,-16 42-284,-4 11 226,1 1-1,1 1 1,1 0-1,0 0 1,1 1-1,1 0 1,1 0-1,1 1 1,1 0-1,0 0 1,1 1-1,-1 31 1,5-50-14,0 1 0,0-1 0,0 1 0,1-1 1,-1 1-1,1-1 0,-1 1 0,1-1 0,0 1 1,0-1-1,0 0 0,0 1 0,0-1 0,0 0 0,1 0 1,-1 0-1,1 0 0,0 0 0,-1 0 0,1 0 1,3 2-1,21 6-3268,6-6-5630,-16-4-2054</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50.586"/>
    </inkml:context>
    <inkml:brush xml:id="br0">
      <inkml:brushProperty name="width" value="0.025" units="cm"/>
      <inkml:brushProperty name="height" value="0.025" units="cm"/>
    </inkml:brush>
  </inkml:definitions>
  <inkml:trace contextRef="#ctx0" brushRef="#br0">1 127 4228,'0'0'20147,"7"6"-19656,-3-4-456,-1 1-1,1-1 1,0 0-1,-1 0 1,1 0 0,0 0-1,0-1 1,8 3-1,-9-4 1,-1 0-1,1 0 0,-1 0 0,0-1 1,1 1-1,-1 0 0,0-1 1,1 0-1,-1 0 0,0 1 0,0-1 1,0 0-1,0-1 0,0 1 1,0 0-1,0-1 0,0 1 0,0-1 1,0 1-1,-1-1 0,1 0 1,2-4-1,1 2 198,0 1 0,0-1 0,0 1 1,1 0-1,-1 0 0,1 0 0,0 1 0,-1 0 0,1 0 0,11-2 1,21-8-177,11-16 56,-47 27-94,0-1-1,0 0 0,0 1 0,0-1 0,-1 0 0,1 0 0,0 0 1,-1 0-1,1-1 0,-1 1 0,0 0 0,0 0 0,0-1 0,0 1 1,0-1-1,0 1 0,-1-1 0,1-4 0,-1 7-14,-1-1-1,1 0 1,-1 1 0,1-1-1,-1 0 1,0 1-1,1-1 1,-1 1 0,1-1-1,-1 1 1,0 0-1,0-1 1,1 1 0,-1-1-1,0 1 1,0 0-1,1 0 1,-1 0 0,0-1-1,0 1 1,0 0-1,1 0 1,-1 0 0,0 0-1,0 0 1,0 0-1,1 0 1,-1 1 0,0-1-1,0 0 1,0 0-1,1 1 1,-1-1 0,-1 1-1,-32 10-114,15-1 187,1 1-1,1 1 1,0 1 0,1 0-1,1 2 1,0-1 0,0 2 0,2 0-1,-18 26 1,30-41-58,0 1-1,0-1 0,0 1 1,0 0-1,0 0 0,1-1 1,-1 1-1,0 0 1,1 0-1,-1 0 0,1 0 1,0 0-1,0-1 1,0 1-1,0 0 0,0 0 1,0 0-1,0 0 1,1 0-1,0 3 0,0-3-5,0-1 1,0 1-1,1-1 0,-1 0 0,0 0 0,1 1 0,-1-1 0,0 0 0,1 0 0,-1-1 0,1 1 0,0 0 1,-1 0-1,1-1 0,0 1 0,-1-1 0,1 1 0,2-1 0,8 2-371,0-2-1,0 1 1,0-2 0,0 1 0,17-5-1,-18 3-1191,0-1-1,0-1 1,0 1-1,0-2 0,13-7 1,14-11-7849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50.948"/>
    </inkml:context>
    <inkml:brush xml:id="br0">
      <inkml:brushProperty name="width" value="0.025" units="cm"/>
      <inkml:brushProperty name="height" value="0.025" units="cm"/>
    </inkml:brush>
  </inkml:definitions>
  <inkml:trace contextRef="#ctx0" brushRef="#br0">167 1 17232,'0'0'11051,"-6"8"-10827,4-6-209,-5 7-15,0 0 1,0 1-1,-8 15 1,14-23-5,0 1 0,0-1 0,0 1 0,0-1 1,1 1-1,-1 0 0,1-1 0,-1 1 1,1 0-1,0 4 0,0-6 3,1 0-1,-1 0 1,0 0-1,1 0 1,-1 0-1,1 0 1,-1 0-1,1 0 1,-1 0-1,1 0 1,0 0-1,0 0 0,-1 0 1,1 0-1,0 0 1,0-1-1,0 1 1,0 0-1,0-1 1,0 1-1,0 0 1,0-1-1,0 1 1,0-1-1,2 1 1,32 7-518,-29-7 341,-1-1 1,1 1-1,0 0 1,-1 1-1,1-1 1,-1 1-1,0 0 1,1 1-1,-1-1 1,0 1-1,0 0 1,-1 0-1,1 1 1,5 5-1,-9-8 233,-1 0-1,1 0 1,-1 0-1,0 1 1,1-1-1,-1 0 1,0 0-1,0 1 1,0-1-1,0 0 1,0 1 0,0-1-1,0 0 1,0 0-1,-1 1 1,1-1-1,0 0 1,-1 0-1,1 0 1,-1 1-1,0-1 1,1 0-1,-1 0 1,0 0-1,1 0 1,-1 0-1,0 0 1,0 0-1,0 0 1,0 0-1,0-1 1,0 1 0,0 0-1,0-1 1,0 1-1,-1-1 1,0 1-1,-47 22 1744,47-22-1771,-27 9 749,0-2 0,-44 8 0,17-11-8581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3.528"/>
    </inkml:context>
    <inkml:brush xml:id="br0">
      <inkml:brushProperty name="width" value="0.025" units="cm"/>
      <inkml:brushProperty name="height" value="0.025" units="cm"/>
    </inkml:brush>
  </inkml:definitions>
  <inkml:trace contextRef="#ctx0" brushRef="#br0">56 25 4132,'1'-1'592,"-1"0"0,0 0 0,0 0 0,0 0 0,1 0 1,-1 0-1,0 0 0,-1 0 0,1 0 0,0 0 0,0 0 0,0-1 0,-1 1 0,1 0 0,0 0 1,-1 0-1,1 1 0,-1-1 0,1 0 0,-1 0 0,0 0 0,-1-1 0,-11 16 4338,-10 43-3411,19-46-1351,1 0-1,1 0 1,0 1-1,1-1 1,0 1 0,1-1-1,0 0 1,1 1 0,2 15-1,-2-26-149,0 1 0,0-1 0,1 0 0,-1 0 0,0 0 0,0 1 0,1-2 0,-1 1 0,1 0 0,-1 0 0,1 0 0,-1-1 0,1 1 0,-1 0-1,1-1 1,0 0 0,-1 1 0,1-1 0,0 0 0,-1 0 0,1 0 0,0 0 0,-1 0 0,4-1 0,40-8 382,-34 4-372,-1-1-1,0 0 1,0-1-1,0 0 1,-1-1-1,-1 0 1,1 0 0,-1 0-1,0-1 1,-1-1-1,0 1 1,-1-1 0,0 0-1,0-1 1,-1 1-1,0-1 1,5-19-1,-17 59-32,4-16 24,-1 0-1,2 0 0,0 1 0,1-1 1,0 0-1,2 25 0,-1-37-7,0 0-1,1 0 1,-1 0 0,1 0-1,-1 0 1,1 0-1,-1 0 1,1-1 0,0 1-1,-1 0 1,1 0-1,0-1 1,0 1 0,-1 0-1,1-1 1,0 1-1,0-1 1,0 1 0,0-1-1,0 0 1,0 1 0,0-1-1,0 0 1,0 1-1,0-1 1,0 0 0,0 0-1,0 0 1,0 0-1,0 0 1,0 0 0,0 0-1,0 0 1,0-1-1,0 1 1,0 0 0,0-1-1,0 1 1,0 0-1,-1-1 1,1 1 0,1-2-1,4 0 68,-1 0-1,0-1 1,1 0-1,-2 0 1,1 0-1,7-6 0,-7 4-26,0-1-1,0 1 0,0-2 0,0 1 1,-1 0-1,0-1 0,-1 0 0,0 0 1,0 0-1,0 0 0,0 0 0,-1-1 1,-1 1-1,1-1 0,-1 1 0,0-10 1,-22 66 34,20-45-75,0-1 0,0 0 0,0 0-1,0 0 1,1 1 0,-1-1 0,1 0 0,0 1-1,0-1 1,1 5 0,-1-8-5,0 0 0,0 0 0,0 0 0,0 1 0,0-1 0,0 0-1,1 0 1,-1 0 0,0 1 0,0-1 0,0 0 0,0 0 0,1 0 0,-1 0 0,0 1-1,0-1 1,0 0 0,1 0 0,-1 0 0,0 0 0,0 0 0,1 0 0,-1 0 0,0 0 0,0 0-1,1 0 1,-1 0 0,0 0 0,0 0 0,0 0 0,1 0 0,-1 0 0,0 0 0,0 0-1,1 0 1,-1 0 0,0 0 0,0 0 0,1 0 0,-1-1 0,18-14 215,-2-5-144,-2 0 1,23-40-1,-35 111-423,-9 31-886,23-111-11499,-11 12 3956</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4.364"/>
    </inkml:context>
    <inkml:brush xml:id="br0">
      <inkml:brushProperty name="width" value="0.025" units="cm"/>
      <inkml:brushProperty name="height" value="0.025" units="cm"/>
    </inkml:brush>
  </inkml:definitions>
  <inkml:trace contextRef="#ctx0" brushRef="#br0">88 38 5733,'14'-1'8985,"-4"-4"-3394,-9 4-5221,1 0 0,-1 0-1,0 0 1,0 0 0,0 0 0,0-1-1,-1 1 1,1 0 0,0-1-1,0 1 1,-1-1 0,1 1 0,-1 0-1,1-1 1,-1 1 0,0-1-1,0 0 1,0 1 0,1-1-1,-1 1 1,-1-3 0,1 4-189,-22 43-101,8-14 17,1 0 0,2 1 0,1 1 0,-8 45-1,5-23-67,6-26 28,2-1 1,0 1-1,-1 47 1,34-73 256,26-4-106,88-17 0,-90 11-180,-30 3-370,-24 3-1840,-12 1-2346,6 0 139,-1-1-2203</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5.454"/>
    </inkml:context>
    <inkml:brush xml:id="br0">
      <inkml:brushProperty name="width" value="0.025" units="cm"/>
      <inkml:brushProperty name="height" value="0.025" units="cm"/>
    </inkml:brush>
  </inkml:definitions>
  <inkml:trace contextRef="#ctx0" brushRef="#br0">28 7 9449,'3'-6'7708,"-1"10"-3136,-3 24-1895,-8 41-2601,1-41 345,5-20-182,0 0 0,1 1 0,0-1 0,0 1 1,1-1-1,0 1 0,1-1 0,0 18 0,1-26-215,-1 1 1,1-1-1,0 0 0,-1 1 1,1-1-1,-1 0 1,1 0-1,0 0 0,-1 0 1,1 0-1,-1 0 1,1 1-1,0-1 0,-1-1 1,1 1-1,0 0 0,-1 0 1,1 0-1,-1 0 1,1 0-1,0 0 0,-1-1 1,1 1-1,-1 0 1,1-1-1,-1 1 0,1 0 1,-1-1-1,2 0 1,17-10 172,10-12-86,-2-1 1,42-46-1,4-4-56,-73 74-53,0-1-1,0 1 0,1-1 1,-1 1-1,0 0 0,0-1 0,1 1 1,-1 0-1,1-1 0,-1 1 0,0 0 1,1 0-1,-1-1 0,1 1 1,-1 0-1,0 0 0,1 0 0,-1 0 1,1-1-1,-1 1 0,1 0 0,-1 0 1,1 0-1,-1 0 0,1 0 0,-1 0 1,1 0-1,-1 0 0,1 0 1,-1 0-1,0 1 0,1-1 0,-1 0 1,1 0-1,-1 0 0,1 1 0,-1-1 1,0 0-1,1 0 0,-1 1 0,1-1 1,-1 1-1,7 26 205,-9 41 328,2-66-501,-12 51 399,9-43-251,0-1-1,1 1 1,1-1-1,-2 16 1,28-41-1799,-2-18-6961,-14 13-1735</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6.126"/>
    </inkml:context>
    <inkml:brush xml:id="br0">
      <inkml:brushProperty name="width" value="0.025" units="cm"/>
      <inkml:brushProperty name="height" value="0.025" units="cm"/>
    </inkml:brush>
  </inkml:definitions>
  <inkml:trace contextRef="#ctx0" brushRef="#br0">187 0 11179,'0'0'13367,"-10"8"-13047,-6 6-13,1 1 0,1 1 0,0 0 0,2 1 0,-1 0 0,2 1 0,-14 28 0,14-19 23,0 0 0,2 0-1,-9 48 1,15-60-225,1 1 0,0-1 0,1 1 0,1 0 0,1-1 0,0 1 0,1-1-1,5 23 1,-5-33-79,0 0-1,0 0 1,1-1-1,-1 1 1,1 0-1,0-1 1,1 1-1,-1-1 1,1 0-1,-1 0 1,1-1-1,0 1 1,1-1-1,-1 0 1,1 0-1,-1 0 1,1-1-1,7 4 1,-5-3-367,1-1-1,0 1 1,0-1 0,15 2 0,32-6-6114,-29-5-15</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7.214"/>
    </inkml:context>
    <inkml:brush xml:id="br0">
      <inkml:brushProperty name="width" value="0.025" units="cm"/>
      <inkml:brushProperty name="height" value="0.025" units="cm"/>
    </inkml:brush>
  </inkml:definitions>
  <inkml:trace contextRef="#ctx0" brushRef="#br0">40 56 12844,'0'0'10976,"1"9"-10336,-8 65 2051,-26 123 0,46-244-2549,-1 0 0,-2 0 0,-3-1 0,3-80 0,-10 127-190,0 32-401,0-23 449,0-3-4,-1-1 0,1 1 0,1-1 0,-1 1-1,1-1 1,-1 0 0,1 1 0,0-1-1,3 5 1,-3-7 10,0 0 0,1-1 0,-1 1 0,1-1 0,0 0 0,-1 0 0,1 0 0,0 1 0,0-2 0,0 1 0,-1 0 0,1 0 0,0 0 0,0-1 0,0 1 0,1-1 0,-1 0 0,0 0 0,0 0 0,0 1 0,0-2 0,0 1 0,3-1 0,1 1 34,1-1 0,0 0 1,-1-1-1,1 1 1,-1-1-1,0-1 1,0 1-1,0-1 1,0 0-1,0 0 1,9-8-1,58-53 142,-46 38-75,-27 26-112,0 0 1,0 0 0,0-1 0,0 1 0,0 0 0,1 0-1,-1 0 1,0 0 0,0 0 0,0 0 0,0 0-1,1 0 1,-1 0 0,0 0 0,0 0 0,0 0 0,0 0-1,1 0 1,-1 0 0,0 0 0,0 0 0,0 1-1,0-1 1,1 0 0,-1 0 0,0 0 0,0 0 0,0 0-1,0 0 1,0 0 0,1 0 0,-1 1 0,0-1-1,0 0 1,0 0 0,0 0 0,0 0 0,0 0 0,0 1-1,0-1 1,0 0 0,0 0 0,0 0 0,0 0-1,1 1 1,-1-1 0,0 0 0,0 0 0,0 0 0,0 0-1,0 1 1,-1-1 0,1 0 0,0 0 0,3 21-108,-4 21 165,-17 59 44,12-74-60,0 1 0,-3 56 1,9-84-68,0 1 0,1-1 0,-1 1 0,0-1 1,0 1-1,0-1 0,0 1 0,0-1 1,1 1-1,-1-1 0,0 0 0,0 1 1,1-1-1,-1 1 0,0-1 0,1 0 1,-1 1-1,0-1 0,1 0 0,-1 1 1,0-1-1,1 0 0,-1 0 0,1 1 1,-1-1-1,1 0 0,-1 0 0,1 0 1,-1 0-1,1 1 0,-1-1 0,1 0 1,-1 0-1,1 0 0,-1 0 0,1 0 1,-1 0-1,0 0 0,1 0 0,-1-1 0,1 1 1,-1 0-1,1 0 0,-1 0 0,1 0 1,-1-1-1,1 1 0,-1 0 0,1-1 1,23-13-3448,-11-3-2128,-1-2-4715</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8.239"/>
    </inkml:context>
    <inkml:brush xml:id="br0">
      <inkml:brushProperty name="width" value="0.025" units="cm"/>
      <inkml:brushProperty name="height" value="0.025" units="cm"/>
    </inkml:brush>
  </inkml:definitions>
  <inkml:trace contextRef="#ctx0" brushRef="#br0">1 6 18289,'0'3'10026,"0"-1"-9322,0-4-2946,1-1 417,-1 1-1250,0-2-1249</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8.660"/>
    </inkml:context>
    <inkml:brush xml:id="br0">
      <inkml:brushProperty name="width" value="0.025" units="cm"/>
      <inkml:brushProperty name="height" value="0.025" units="cm"/>
    </inkml:brush>
  </inkml:definitions>
  <inkml:trace contextRef="#ctx0" brushRef="#br0">1 1 13997,'0'0'7180,"1"10"-6235,2 164 2216,-2-51-2510,-1-118-636,0 0 0,1 0 0,-1 0 1,1 0-1,0 0 0,1 0 0,-1 0 0,1-1 1,0 1-1,0-1 0,1 1 0,5 7 0,-8-11 2,1 0 0,0-1 0,0 1 0,0 0 0,0 0-1,0 0 1,0-1 0,1 1 0,-1 0 0,0-1 0,0 1 0,0-1-1,1 1 1,-1-1 0,0 0 0,0 0 0,1 1 0,-1-1 0,0 0-1,2 0 1,-1-1 46,1 1 0,-1-1 0,0 0 0,1 0 0,-1 0 0,0 0-1,0 0 1,0-1 0,0 1 0,0-1 0,0 1 0,0-1 0,-1 0 0,4-3 0,24-32 611,-2-1 0,-1-2 0,29-58 0,19-31 778,-65 122-2326,-4 14-8262</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9.019"/>
    </inkml:context>
    <inkml:brush xml:id="br0">
      <inkml:brushProperty name="width" value="0.025" units="cm"/>
      <inkml:brushProperty name="height" value="0.025" units="cm"/>
    </inkml:brush>
  </inkml:definitions>
  <inkml:trace contextRef="#ctx0" brushRef="#br0">168 1 12684,'0'0'7292,"4"8"-5648,17 39 993,-4-15-1438,-3 1 0,-1 1-1,17 68 1,-28-91-1175,0 0 1,-1 0-1,0-1 1,-1 1-1,0 0 1,-1 0-1,0 0 0,-1 0 1,0-1-1,-1 1 1,0-1-1,0 0 0,-1 0 1,-1 0-1,1 0 1,-2 0-1,1-1 1,-9 10-1,7-11-44,0 1 0,-1-1 0,0 0 0,-1-1 0,1 0 0,-1 0 0,-1-1 0,1 0 0,-1-1 0,-12 5-1,12-6-807,0-1 1,0 0-1,0-1 0,0 0 0,0-1 0,-18 1 0,4-2-4062</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9.829"/>
    </inkml:context>
    <inkml:brush xml:id="br0">
      <inkml:brushProperty name="width" value="0.025" units="cm"/>
      <inkml:brushProperty name="height" value="0.025" units="cm"/>
    </inkml:brush>
  </inkml:definitions>
  <inkml:trace contextRef="#ctx0" brushRef="#br0">0 1 3203,'0'0'19063,"13"3"-17547,18 3-656,1-1 0,0-2 0,43 0 0,111-12-680,-159 8-659,-18 1-3596,-22 1-10797</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0.186"/>
    </inkml:context>
    <inkml:brush xml:id="br0">
      <inkml:brushProperty name="width" value="0.025" units="cm"/>
      <inkml:brushProperty name="height" value="0.025" units="cm"/>
    </inkml:brush>
  </inkml:definitions>
  <inkml:trace contextRef="#ctx0" brushRef="#br0">1 11 6854,'0'0'14991,"55"25"-13134,-17-25-479,5 0-257,4 0-417,-1-5-415,-3-2-225,-4 2-224,-6 0-1410,-7 0-2530,-8-3-6213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1.667"/>
    </inkml:context>
    <inkml:brush xml:id="br0">
      <inkml:brushProperty name="width" value="0.025" units="cm"/>
      <inkml:brushProperty name="height" value="0.025" units="cm"/>
    </inkml:brush>
  </inkml:definitions>
  <inkml:trace contextRef="#ctx0" brushRef="#br0">34 57 9865,'0'0'7042,"0"-8"-5371,0-39 726,0 46-1335,0 16-309,-3 15 320,-9 46 0,-2 14-113,13-76-806,-1 0-68,1 0 1,0 0-1,1 1 0,4 24 0,-4-37-58,1 0 0,-1 0 0,0 0 0,1 0 0,0 0 0,-1-1-1,1 1 1,0 0 0,0 0 0,0-1 0,0 1 0,0 0 0,0-1 0,1 1-1,-1-1 1,0 0 0,1 1 0,-1-1 0,1 0 0,0 0 0,-1 0-1,1 0 1,0 0 0,0 0 0,-1 0 0,1-1 0,0 1 0,0-1-1,0 1 1,0-1 0,0 0 0,0 1 0,0-1 0,0 0 0,0-1 0,0 1-1,0 0 1,0 0 0,0-1 0,-1 1 0,1-1 0,2 0 0,1-3 71,-1 1 1,1 0-1,-1-1 1,1 0-1,-1 0 1,-1 0-1,1-1 1,0 1-1,-1-1 1,0 0-1,4-8 1,4-4 40,-7 10-96,33-40 117,-36 45-170,0 1 0,0 0 0,0 0 1,1 0-1,-1-1 0,0 1 0,0 0 0,1 0 0,-1 1 1,1-1-1,-1 0 0,0 0 0,1 1 0,0-1 0,-1 1 0,1-1 1,-1 1-1,1 0 0,0-1 0,-1 1 0,1 0 0,0 0 0,-1 0 1,1 1-1,-1-1 0,1 0 0,0 0 0,-1 1 0,1-1 1,1 2-1,-2-1-6,1 1 0,-1-1 0,0 1 0,0-1 0,0 1 0,0 0 0,0 0-1,0 0 1,0-1 0,-1 1 0,1 0 0,-1 0 0,1 0 0,-1 0 0,0 0 0,0 3 0,1 40 99,-2-32-62,1-2 13,1 16 69,-1-26-95,0-1 0,0 1 0,1-1 0,-1 1-1,0-1 1,1 0 0,-1 1 0,0-1 0,1 1 0,-1-1 0,1 0-1,-1 1 1,1-1 0,-1 0 0,1 1 0,-1-1 0,1 0 0,-1 0-1,1 1 1,-1-1 0,1 0 0,-1 0 0,1 0 0,-1 0 0,1 0-1,0 0 1,-1 0 0,1 0 0,-1 0 0,1 0 0,-1 0 0,1 0-1,-1 0 1,1 0 0,-1-1 0,1 1 0,0 0 0,-1 0 0,1-1-1,-1 1 1,0 0 0,1 0 0,0-2 0,12-5 82,0-1 1,0-1 0,-1 0-1,17-17 1,-19 17-89,0 0-1,0 0 1,1 1 0,0 0 0,0 1 0,1 1-1,17-8 1,-28 13-12,0 1 0,0 0-1,0-1 1,0 1 0,0-1 0,0 1 0,0 0-1,0 0 1,0 0 0,0 0 0,0 0-1,0 0 1,0 0 0,1 0 0,-1 0-1,0 0 1,0 0 0,0 1 0,0-1-1,0 0 1,0 1 0,0-1 0,0 1 0,0-1-1,0 1 1,0 0 0,0-1 0,-1 1-1,1 0 1,1 1 0,-1 0 11,0 0 1,0 1-1,-1-1 0,1 0 1,0 1-1,-1-1 0,0 1 1,1-1-1,-1 1 0,0-1 1,0 1-1,-1 4 0,-2 6 54,1-1-1,-1 1 1,-1-1-1,-8 17 1,9-19-1002,9-13-5737,-1-6 149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4.450"/>
    </inkml:context>
    <inkml:brush xml:id="br0">
      <inkml:brushProperty name="width" value="0.025" units="cm"/>
      <inkml:brushProperty name="height" value="0.025" units="cm"/>
    </inkml:brush>
  </inkml:definitions>
  <inkml:trace contextRef="#ctx0" brushRef="#br0">69 1 8904,'0'0'15242,"-2"13"-14394,-60 276 802,60-284-1646,2-4-2,-1 0-1,1 0 1,0 0 0,-1 0-1,1 0 1,0 0-1,0 0 1,0 0-1,0 1 1,0-1-1,0 0 1,0 0-1,0 0 1,0 0-1,0 0 1,1 0-1,0 2 1,18-40 489,-14 18-816,-1-1 0,2-28 0,-4 29-495,-1 17 256,-1 5-120,0 0 685,0-1 0,0 1 1,1-1-1,-1 0 0,1 1 0,-1-1 0,1 0 0,0 1 1,0-1-1,0 0 0,0 0 0,0 1 0,0-1 0,0 0 0,1 0 1,-1-1-1,1 1 0,0 0 0,-1 0 0,1-1 0,0 1 1,0-1-1,3 3 0,-3-4 33,1 0 1,-1 1-1,0-1 1,0 0-1,1 0 1,-1-1-1,0 1 1,0 0-1,1-1 0,-1 1 1,0-1-1,0 0 1,0 1-1,0-1 1,0 0-1,0 0 1,0-1-1,0 1 1,0 0-1,0-1 0,-1 1 1,1-1-1,0 1 1,-1-1-1,3-3 1,12-11 8,-1-2 0,0 0 1,-1 0-1,-1-1 0,-1-1 0,-1 0 1,0-1-1,9-27 0,-20 47-42,0 1 0,0 0 0,0-1 0,1 1 0,-1-1 0,0 1 0,0 0 0,0-1 0,0 1-1,0-1 1,0 1 0,0 0 0,0-1 0,0 1 0,0-1 0,0 1 0,0-1 0,0 1 0,0 0 0,-1-1 0,1 1-1,0 0 1,0-1 0,0 1 0,0-1 0,-1 1 0,1 0 0,0-1 0,-1 1 0,1 0 0,0 0 0,0-1-1,-1 1 1,1 0 0,0 0 0,-1-1 0,-17 4 63,-17 18 25,32-17-66,-1 0 0,1 0 0,0 1-1,0-1 1,0 1 0,1 0 0,-1 0 0,1 0-1,0 0 1,1 0 0,-1 0 0,0 9 0,1-11-10,1 0 0,0-1 0,0 1 0,0 0 0,0 0 0,1 0 0,-1 0 0,1 0 0,-1 0 0,1-1 0,0 1 0,0 0 0,1-1 0,-1 1 0,0-1 0,1 1 0,0-1 0,-1 1 0,1-1 0,0 0 0,0 0 0,0 0 0,5 3 0,-4-2-16,0 1 0,0-1 1,0 1-1,-1-1 0,1 1 1,-1 0-1,0 0 0,0 0 1,0 0-1,-1 1 0,1-1 1,-1 0-1,0 1 0,0-1 1,-1 0-1,1 1 0,-1-1 1,0 1-1,0-1 0,-1 1 1,1-1-1,-1 1 0,0-1 1,0 1-1,0-1 0,-1 0 1,0 0-1,0 0 0,0 0 1,0 0-1,0 0 0,-1 0 1,0-1-1,0 1 0,-3 2 1,5-5-104,0 0 0,0-1 0,0 1 0,0-1 0,0 1 0,0-1 1,0 0-1,0 1 0,-1-1 0,1 0 0,0 0 0,0 0 0,0 0 1,0 0-1,0 0 0,-1 0 0,1 0 0,0 0 0,0-1 0,0 1 0,0 0 1,0-1-1,0 1 0,0-1 0,0 1 0,0-1 0,0 0 0,0 1 0,0-1 1,0 0-1,-1-1 0,-23-30-7408,23 28 6436,-18-29-9748</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4.500"/>
    </inkml:context>
    <inkml:brush xml:id="br0">
      <inkml:brushProperty name="width" value="0.025" units="cm"/>
      <inkml:brushProperty name="height" value="0.025" units="cm"/>
    </inkml:brush>
  </inkml:definitions>
  <inkml:trace contextRef="#ctx0" brushRef="#br0">18 1 14061,'0'2'2983,"0"15"-1994,-3 66 1804,1-40-2188,4 62 1,0-97-100,0 5-2830,-2-13 2216,0 0 1,0 0 0,0 0-1,0 1 1,0-1-1,0 0 1,0 0-1,-1 0 1,1 0 0,0 0-1,0 0 1,0 0-1,0 1 1,-1-1 0,1 0-1,0 0 1,0 0-1,0 0 1,0 0-1,-1 0 1,1 0 0,0 0-1,0 0 1,0 0-1,-1 0 1,1 0 0,0 0-1,0 0 1,0 0-1,0 0 1,-1 0-1,1 0 1,0-1 0,0 1-1,0 0 1,0 0-1,-1 0 1,1 0 0,0 0-1,0 0 1,0 0-1,0 0 1,0-1-1,-1 1 1,1 0 0,0 0-1,0 0 1,0 0-1,0-1 1,0 1-1,0 0 1,0 0 0,0 0-1,0 0 1,0-1-1,0 1 1,0 0 0,0 0-1,0 0 1,0-1-1,-12-13-7632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4.859"/>
    </inkml:context>
    <inkml:brush xml:id="br0">
      <inkml:brushProperty name="width" value="0.025" units="cm"/>
      <inkml:brushProperty name="height" value="0.025" units="cm"/>
    </inkml:brush>
  </inkml:definitions>
  <inkml:trace contextRef="#ctx0" brushRef="#br0">8 128 9865,'0'0'6684,"-2"-9"-4079,2 9-2584,-1-3 119,0 1 0,0-1 1,0 1-1,1-1 0,-1 1 1,1-1-1,0 1 0,0-1 1,0 1-1,0-1 0,0 1 1,0-1-1,1 1 0,-1-1 1,1 1-1,0-1 1,-1 1-1,1 0 0,0-1 1,1 1-1,-1 0 0,0 0 1,1 0-1,-1 0 0,1 0 1,0 0-1,-1 0 0,1 0 1,0 0-1,0 1 0,0-1 1,0 1-1,1 0 0,2-2 1,12-5-25,1 1 1,-1 1 0,1 1-1,0 0 1,1 2 0,-1 0-1,1 1 1,-1 0 0,24 2-1,-31 0-115,0 1 0,1 0 0,-1 0-1,0 1 1,0 1 0,0 0 0,-1 0 0,1 1-1,-1 1 1,1-1 0,-1 2 0,-1-1-1,1 1 1,-1 1 0,0 0 0,11 11 0,-17-16 23,-1 1 0,1 0 0,-1-1 0,0 1 1,0 0-1,0 0 0,0 1 0,-1-1 1,1 0-1,-1 1 0,0-1 0,0 0 1,0 1-1,0-1 0,-1 1 0,1 0 1,-1-1-1,0 1 0,0-1 0,0 1 0,-1 0 1,1-1-1,-1 1 0,0-1 0,0 1 1,0-1-1,0 0 0,-1 1 0,1-1 1,-1 0-1,0 0 0,0 0 0,0 0 1,0 0-1,0 0 0,-1-1 0,1 1 0,-4 1 1,-2 3 193,-1 0 1,0-1-1,0 0 0,0-1 1,-1 0-1,0 0 1,0-1-1,0-1 0,0 1 1,-1-2-1,-15 3 1,-15-3 334,39-2-571,1 1-1,0-1 1,0 0-1,-1 0 1,1 0 0,0 0-1,-1 0 1,1 0-1,0 0 1,0-1 0,-1 1-1,1 0 1,0-1-1,0 1 1,-1-1-1,1 1 1,0-1 0,0 0-1,0 1 1,0-1-1,0 0 1,0 0 0,0 0-1,0 0 1,-1-1-1,34 1-5949,-4 1 1900,4 0-2311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5.233"/>
    </inkml:context>
    <inkml:brush xml:id="br0">
      <inkml:brushProperty name="width" value="0.025" units="cm"/>
      <inkml:brushProperty name="height" value="0.025" units="cm"/>
    </inkml:brush>
  </inkml:definitions>
  <inkml:trace contextRef="#ctx0" brushRef="#br0">5 1 20852,'0'0'7943,"-5"13"-9640,13-13-353,-5 0-1666,1-5-3042</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5.775"/>
    </inkml:context>
    <inkml:brush xml:id="br0">
      <inkml:brushProperty name="width" value="0.025" units="cm"/>
      <inkml:brushProperty name="height" value="0.025" units="cm"/>
    </inkml:brush>
  </inkml:definitions>
  <inkml:trace contextRef="#ctx0" brushRef="#br0">1 31 11275,'0'0'13025,"5"9"-12069,31 76 1147,-35-82-2073,0-1 0,0 0-1,0 0 1,0 0 0,0 1-1,0-1 1,1 0 0,-1-1-1,1 1 1,-1 0 0,1 0-1,0-1 1,-1 1 0,1-1-1,0 1 1,0-1 0,0 0-1,0 0 1,1 0 0,-1 0-1,0 0 1,0 0 0,1 0-1,2 0 1,0-1-24,-1 0 0,1-1-1,0 1 1,0-1 0,0 0 0,-1 0-1,1 0 1,0-1 0,-1 1 0,0-1-1,7-4 1,6-4-815,-1-1 0,1 0 0,-2-2-1,25-24 1,15-30-2912,-78 116 5680,-39 46 1445,37-59-2797,1 1 1,2 1-1,1 1 0,2 0 0,-14 45 0,32-75-1438,4-8-2598,8-16-3468,-5-2-1490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6.368"/>
    </inkml:context>
    <inkml:brush xml:id="br0">
      <inkml:brushProperty name="width" value="0.025" units="cm"/>
      <inkml:brushProperty name="height" value="0.025" units="cm"/>
    </inkml:brush>
  </inkml:definitions>
  <inkml:trace contextRef="#ctx0" brushRef="#br0">225 1 9865,'0'0'9497,"8"8"-8018,2 2-1058,0 0-1,-2 1 1,1 0-1,-1 1 1,-1 0-1,0 0 1,-1 0-1,0 1 1,-1 0-1,0 0 1,-1 1-1,4 22 1,-6-20-380,-1 0 0,-1 0 0,0 0 0,-1 0 0,0 0 0,-2 0 0,1 0 1,-2-1-1,0 1 0,-1-1 0,-1 0 0,0 0 0,-1-1 0,-1 0 0,0 0 1,-1-1-1,0 0 0,-1 0 0,0-1 0,-1 0 0,-1-1 0,0 0 0,0-1 1,-1 0-1,0-1 0,-15 7 0,20-12-734,0 0 0,0-1 0,-1 0 0,1-1 0,-18 4 0,-20-4-9637,25-4-2248</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7.097"/>
    </inkml:context>
    <inkml:brush xml:id="br0">
      <inkml:brushProperty name="width" value="0.025" units="cm"/>
      <inkml:brushProperty name="height" value="0.025" units="cm"/>
    </inkml:brush>
  </inkml:definitions>
  <inkml:trace contextRef="#ctx0" brushRef="#br0">206 0 8776,'0'0'10939,"-8"9"-10512,-15 14 172,2 1 1,1 1-1,1 1 0,1 1 1,2 1-1,-21 44 1,28-51-294,1 1 1,1 0 0,1 0 0,-5 33 0,10-43-247,0 1 0,0 0 1,1 0-1,1-1 0,0 1 1,1 0-1,0-1 0,7 23 0,-5-25-62,1 0 0,-1 0 0,1 0 1,1-1-1,0 0 0,0 0 0,1 0 0,0-1 0,1 0 0,-1 0 0,2-1 0,-1 0 0,1 0 0,13 7 0,-10-8-423,1 1 0,-1-2 0,1 0 1,18 5-1,-13-6-1017,0-1-1,0-1 1,18 1 0,26-3-6320</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46.083"/>
    </inkml:context>
    <inkml:brush xml:id="br0">
      <inkml:brushProperty name="width" value="0.025" units="cm"/>
      <inkml:brushProperty name="height" value="0.025" units="cm"/>
    </inkml:brush>
  </inkml:definitions>
  <inkml:trace contextRef="#ctx0" brushRef="#br0">1 234 4740,'0'0'4698,"11"2"-4682,176 12 94,289-14-1,84-8 239,-138 4-114,80-37-165,-111 4 209,107 20-214,89-6 123,-214 4 1060,322-33-722,-284 4 303,-405 48-967,-11-1-3523,-7 1-1250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47.514"/>
    </inkml:context>
    <inkml:brush xml:id="br0">
      <inkml:brushProperty name="width" value="0.025" units="cm"/>
      <inkml:brushProperty name="height" value="0.025" units="cm"/>
    </inkml:brush>
  </inkml:definitions>
  <inkml:trace contextRef="#ctx0" brushRef="#br0">34 43 4933,'0'0'6641,"1"-8"-4383,-1 2-2942,3-21 4986,-1 25-1906,-2 19-1849,-18 252 137,1-12-562,15-218-127,1-29-41,0 1 1,1 0-1,0 0 1,0 0 0,1 0-1,1-1 1,3 13-1,-5-22-35,0-1-1,1 1 0,-1 0 0,0 0 1,1-1-1,-1 1 0,1 0 1,-1 0-1,1-1 0,-1 1 0,1 0 1,-1-1-1,1 1 0,0-1 0,-1 1 1,1-1-1,0 1 0,-1-1 1,1 1-1,0-1 0,0 0 0,0 1 1,-1-1-1,1 0 0,0 0 0,0 0 1,0 0-1,0 1 0,-1-1 1,1 0-1,0 0 0,0-1 0,0 1 1,0 0-1,-1 0 0,1 0 0,0 0 1,0-1-1,0 1 0,-1 0 1,2-1-1,14-18-4023</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9:41.411"/>
    </inkml:context>
    <inkml:brush xml:id="br0">
      <inkml:brushProperty name="width" value="0.025" units="cm"/>
      <inkml:brushProperty name="height" value="0.025" units="cm"/>
    </inkml:brush>
  </inkml:definitions>
  <inkml:trace contextRef="#ctx0" brushRef="#br0">1651 133 7399,'0'0'1212,"-7"-8"-1169,4 5-40,-2-3 65,-1-1 0,0 1 0,-1 0 1,0 1-1,0 0 0,0 0 0,0 0 1,-1 1-1,1 0 0,-1 0 0,-11-2 1,-158-21 2322,39 9-1633,79 11-763,-2 2 0,1 4-1,-66 6 1,84-2 6,1 1 0,-1 3 0,1 1-1,1 2 1,-1 2 0,2 1 0,0 3 0,-51 27 0,40-14 53,1 3-1,2 2 1,2 1 0,1 3 0,-59 64 0,93-91-49,-20 21-20,-47 65 1,70-86 18,0 0 0,0 1 0,1 1 0,1-1 0,0 1 0,0-1 1,2 2-1,-1-1 0,2 0 0,-2 18 0,3 14 88,3 0 1,1-1-1,12 61 0,43 129-55,-51-211-16,0 0-1,2 0 1,1-1-1,0 0 1,2-1-1,0-1 1,2 0 0,28 33-1,-29-39-9,2 0 1,0-1-1,1-1 0,0 0 0,0-1 1,2-1-1,-1 0 0,1-2 1,0 0-1,1-1 0,20 6 0,9-2 41,0-3 0,0-1 0,1-2 0,-1-3 0,89-6-1,-75-2-26,0-4-1,-1-1 0,0-4 0,64-24 1,-52 10-41,0-3 1,-2-3 0,-2-3-1,-2-3 1,-1-3 0,-2-3-1,77-74 1,-123 105 99,-1-2 0,0 0 1,-2-1-1,0 0 0,-1-1 0,-1-1 1,-1 0-1,0-1 0,-2 0 0,-1-1 0,-1 0 1,0 0-1,-2-1 0,-1 0 0,-1 0 1,-1 0-1,0-36 0,-2 31 54,-2 0 1,-1 1-1,-1-1 1,-2 1-1,-1 0 1,-1 0-1,-1 1 0,-1-1 1,-2 2-1,0 0 1,-2 0-1,-1 1 0,-32-44 1,36 58-155,-1-1 1,0 2-1,0 0 1,-1 0-1,0 1 1,0 1-1,-1 0 0,0 0 1,-1 1-1,0 1 1,0 0-1,0 1 1,-1 1-1,1 0 1,-1 1-1,0 1 0,0 0 1,-18 0-1,-21 4-1047,0 1-1,0 3 1,-90 22-1,103-20-45,-88 17-3055</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6:03.264"/>
    </inkml:context>
    <inkml:brush xml:id="br0">
      <inkml:brushProperty name="width" value="0.025" units="cm"/>
      <inkml:brushProperty name="height" value="0.025" units="cm"/>
    </inkml:brush>
  </inkml:definitions>
  <inkml:trace contextRef="#ctx0" brushRef="#br0">0 156 4164,'0'0'7111,"6"-1"-6444,132-12 1611,159-8-670,142 17-905,275 3 575,-601 9-1216,175 35 0,-25-1 11,560 5 216,251-99-263,-491 5-25,333-33 25,463 4-405,-964 100 269,-138-3-106,1152-46 638,-1094 14-2098,-304 8-2376,-6-1-2744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4.778"/>
    </inkml:context>
    <inkml:brush xml:id="br0">
      <inkml:brushProperty name="width" value="0.025" units="cm"/>
      <inkml:brushProperty name="height" value="0.025" units="cm"/>
    </inkml:brush>
  </inkml:definitions>
  <inkml:trace contextRef="#ctx0" brushRef="#br0">0 16 14029,'0'0'9225,"65"-15"-17393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6:26.579"/>
    </inkml:context>
    <inkml:brush xml:id="br0">
      <inkml:brushProperty name="width" value="0.025" units="cm"/>
      <inkml:brushProperty name="height" value="0.025" units="cm"/>
    </inkml:brush>
  </inkml:definitions>
  <inkml:trace contextRef="#ctx0" brushRef="#br0">1 1 4356,'0'0'5237,"3"7"-4303,-2-4-859,0-1-1,0 0 0,0 1 1,1-1-1,-1 0 0,0 0 0,1 0 1,0 0-1,-1 0 0,1 0 1,3 2-1,-1-3 20,-1 1-1,1-1 1,-1 0 0,1 0-1,-1 0 1,1 0 0,0-1-1,-1 1 1,1-1-1,6 0 1,5 1-51,1 2 1,-1 0-1,0 0 1,0 1-1,-1 1 0,0 1 1,28 14-1,23 9 37,-9-11-42,0-3 0,1-2 0,106 10 0,181-9 206,-252-13-202,342-1 1211,77 1-963,-318 18-229,21 0 273,-121-21-91,0-5 0,0-4-1,158-38 1,-172 28-244,-38 9-194,1 1 1,1 3-1,78-6 1,-107 15-2000,-7 9-1703</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6:28.277"/>
    </inkml:context>
    <inkml:brush xml:id="br0">
      <inkml:brushProperty name="width" value="0.025" units="cm"/>
      <inkml:brushProperty name="height" value="0.025" units="cm"/>
    </inkml:brush>
  </inkml:definitions>
  <inkml:trace contextRef="#ctx0" brushRef="#br0">135 15 4356,'0'0'368,"-9"-2"-181,-76-5 303,45 6 2490,113 16-2675,234 16-95,1-13 0,360-25-1,483 4 172,-372 10 381,-359-42 500,-105 5-1825,-270 29-3537,-26 1 1015</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6:42.214"/>
    </inkml:context>
    <inkml:brush xml:id="br0">
      <inkml:brushProperty name="width" value="0.025" units="cm"/>
      <inkml:brushProperty name="height" value="0.025" units="cm"/>
    </inkml:brush>
  </inkml:definitions>
  <inkml:trace contextRef="#ctx0" brushRef="#br0">0 6 3844,'84'-4'3486,"-63"2"-3367,0 2 0,-1 1 1,1 0-1,0 2 1,-1 0-1,0 1 1,22 7-1,58 11 148,63-4 6,141 23 687,-131-9-730,1-8-1,272 2 1,354-44 645,-216 0 529,358-17-1083,-480 31 1382,-394 11-5392,-49-6 0</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6:44.896"/>
    </inkml:context>
    <inkml:brush xml:id="br0">
      <inkml:brushProperty name="width" value="0.025" units="cm"/>
      <inkml:brushProperty name="height" value="0.025" units="cm"/>
    </inkml:brush>
  </inkml:definitions>
  <inkml:trace contextRef="#ctx0" brushRef="#br0">45 6 4068,'0'0'2861,"-7"-2"-2578,6 2-276,0-1-1,0 1 0,0-1 0,0 1 0,0 0 0,0-1 0,0 1 0,0 0 0,0 0 0,0-1 0,0 1 0,0 0-1,0 0 1,0 0 0,0 0 0,0 0 0,0 0 0,0 0 0,0 1 0,0-1 0,0 0 0,0 1 0,1-1 0,-1 0 0,0 1 0,0-1 0,0 1 0,0-1 0,0 1 0,1 0-1,-1-1 1,0 1 0,0 0 0,1 0 0,-1-1 0,1 1 0,-1 0 0,0 0 0,1 0 0,0 0 0,-1 0 0,1 0 0,0-1 0,-1 1 0,1 0 0,0 0 0,0 0-1,0 0 1,0 0 0,0 0 0,0 0 0,0 0 0,0 0 0,0 0 0,0 0 0,0 0 0,1 0 0,-1 0 0,1 1 0,0 0 10,-1-1 0,1 1-1,0-1 1,0 1 0,0-1 0,0 0 0,0 1 0,0-1 0,0 0 0,1 0 0,-1 0-1,0 0 1,1 0 0,-1 0 0,1 0 0,-1 0 0,1-1 0,-1 1 0,1 0 0,-1-1-1,1 0 1,-1 1 0,1-1 0,0 0 0,-1 0 0,3 0 0,50 3 438,-48-3-403,7 0-13,60 0 130,134 16 0,-120-4 116,134 1-1,90-19 145,129 4 7,395-14 461,-541 0-889,716-34 644,194 61-192,-845 2-480,384 3 21,393-25 64,-1126 9-64,12-1 0,274 1-764,-286 2-1179,-8 3-1564</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6:45.910"/>
    </inkml:context>
    <inkml:brush xml:id="br0">
      <inkml:brushProperty name="width" value="0.025" units="cm"/>
      <inkml:brushProperty name="height" value="0.025" units="cm"/>
    </inkml:brush>
  </inkml:definitions>
  <inkml:trace contextRef="#ctx0" brushRef="#br0">0 152 3491,'0'1'55,"0"-1"0,0 0 0,0 1 0,0-1 0,0 0 0,0 1 0,0-1 0,0 0 0,0 1 0,0-1 0,0 0 0,1 0 0,-1 1 1,0-1-1,0 0 0,0 1 0,0-1 0,0 0 0,1 0 0,-1 1 0,0-1 0,0 0 0,0 0 0,1 1 0,-1-1 0,0 0 0,0 0 0,1 0 0,-1 0 0,0 1 0,0-1 0,1 0 0,-1 0 0,0 0 0,1 0 0,-1 0 0,0 0 0,1 0 0,-1 0 0,0 0 0,1 0 0,25 3 738,26-7-357,58-19 95,54-7-112,559-19-266,2 40 164,73 7 304,996 6 1203,189-35-1093,-783 11-384,-1188 20-421,25 2 256,-36-2-235,0 0-1,0 1 1,0-1-1,0 0 1,0 1 0,0-1-1,0 0 1,0 1-1,0-1 1,-1 1-1,1 0 1,0-1 0,0 1-1,0 0 1,-1 0-1,1-1 1,0 1-1,-1 0 1,1 0 0,-1 0-1,1 0 1,-1 0-1,1 0 1,-1 0-1,1 0 1,-1 0 0,0 0-1,1 1 1,-1 11-2280</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6:47.498"/>
    </inkml:context>
    <inkml:brush xml:id="br0">
      <inkml:brushProperty name="width" value="0.025" units="cm"/>
      <inkml:brushProperty name="height" value="0.025" units="cm"/>
    </inkml:brush>
  </inkml:definitions>
  <inkml:trace contextRef="#ctx0" brushRef="#br0">1 158 8616,'22'-9'-16,"1"2"0,0 0-1,0 1 1,1 1 0,24-1 0,10-3-15,61-7 51,0 6 0,124 6 1,-11-1 447,333-6-261,5 0 370,-245-4-394,395-16-36,1 34-119,180 10 15,-519-12-59,1594-16 858,-1421 7-723,138 9-446,-251 2-676,-373-3-1319</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43:51.523"/>
    </inkml:context>
    <inkml:brush xml:id="br0">
      <inkml:brushProperty name="width" value="0.025" units="cm"/>
      <inkml:brushProperty name="height" value="0.025" units="cm"/>
    </inkml:brush>
  </inkml:definitions>
  <inkml:trace contextRef="#ctx0" brushRef="#br0">1 172 4644,'0'0'4234,"8"3"-3562,10 3-331,1-2 0,0 0 0,0-1 0,35 1-1,94-5 79,-57-2 37,377-11 654,-145 2-549,695 15 603,-25 1-625,-330-9-505,304-10 28,-4-9-39,-478 15-14,-199 5 0,217-7 44,-341 0-9,174-34-1,-292 37 131,-22 6-66,0-2-1,28-9 1,-50 13-105,0 0 0,0 0 1,1-1-1,-1 1 0,0 0 1,0 0-1,1 0 1,-1 0-1,0 0 0,0-1 1,0 1-1,1 0 0,-1 0 1,0 0-1,0-1 0,0 1 1,0 0-1,0 0 0,1-1 1,-1 1-1,0 0 0,0 0 1,0-1-1,0 1 0,0 0 1,0 0-1,0-1 0,0 1 1,0 0-1,0 0 1,0-1-1,0 1 0,0 0 1,0-1-1,0 1 0,0 0 1,-1 0-39,1-1 0,0 1 0,0 0-1,0 0 1,0-1 0,0 1 0,0 0 0,0 0 0,0-1 0,0 1 0,0 0 0,0 0 0,0-1 0,0 1 0,0 0 0,0 0 0,1-1 0,-1 1 0,0 0 0,0 0 0,0 0 0,0-1 0,0 1 0,0 0 0,1 0 0,-1 0 0,0-1 0,0 1 0,0 0 0,0 0 0,1 0-1,-1 0 1,0 0 0,0-1 0,1 1 0,-1 0 0,0 0 0,0 0 0,0 0 0,1 0 0,-1 0 0,0 0 0,15-2-548,0 1 0,-1 0 0,21 2 0,14-1-1633,-12-3-1436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43:59.377"/>
    </inkml:context>
    <inkml:brush xml:id="br0">
      <inkml:brushProperty name="width" value="0.025" units="cm"/>
      <inkml:brushProperty name="height" value="0.025" units="cm"/>
    </inkml:brush>
  </inkml:definitions>
  <inkml:trace contextRef="#ctx0" brushRef="#br0">0 82 5990,'3'-1'2850,"19"-3"-2204,463-14 3025,244 6-3269,-159 4-289,802 22 443,-1277-12-429,20 2 61,378-6 473,-489 2-653,8 0 45,0-1-1,-1 0 1,1-1-1,-1 0 0,0 0 1,1-1-1,-1-1 1,13-6-1,-23 9-25,0 1 0,0 0 0,0-1 0,0 0 0,0 1 0,0-1 0,-1 1 0,1-1 0,0 0 0,0 0 0,-1 1 0,1-1 0,0 0 0,-1 0 0,1 0 0,-1 0 0,1 0 0,0-2 0,-1 3-38,0-1 0,-1 1 0,1-1 0,0 1 1,0-1-1,0 1 0,-1 0 0,1-1 0,0 1 0,-1-1 0,1 1 0,0-1 0,-1 1 0,1 0 0,-1-1 0,1 1 0,0 0 0,-1-1 0,1 1 0,-1 0 0,1 0 0,-1 0 0,1-1 0,-1 1 0,0 0 0,-40-6-2459,6 6-2,-9 0-875</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44:00.669"/>
    </inkml:context>
    <inkml:brush xml:id="br0">
      <inkml:brushProperty name="width" value="0.025" units="cm"/>
      <inkml:brushProperty name="height" value="0.025" units="cm"/>
    </inkml:brush>
  </inkml:definitions>
  <inkml:trace contextRef="#ctx0" brushRef="#br0">1 478 7143,'10'-5'112,"42"-16"230,0 2 0,96-21 1,127-10-60,-152 29-291,789-108-86,-253 40 1011,-474 60-500,231-31 777,-318 50-977,0 6 1,119 8-1,-63 16-1690,-84-18-1522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5.697"/>
    </inkml:context>
    <inkml:brush xml:id="br0">
      <inkml:brushProperty name="width" value="0.025" units="cm"/>
      <inkml:brushProperty name="height" value="0.025" units="cm"/>
    </inkml:brush>
  </inkml:definitions>
  <inkml:trace contextRef="#ctx0" brushRef="#br0">0 3 7591,'0'0'13453,"2"9"-12636,4 40 388,-2 1 1,-6 87-1,2-137-780,1-30-412,8-57 1,-9 86-22,0 1 0,0-1 1,0 1-1,0 0 1,0-1-1,0 1 0,0-1 1,0 1-1,0-1 0,0 1 1,0 0-1,1-1 1,-1 1-1,0-1 0,0 1 1,0 0-1,1-1 1,-1 1-1,0 0 0,0-1 1,1 1-1,-1 0 1,0-1-1,1 1 0,-1 0 1,0-1-1,1 1 1,-1 0-1,0 0 0,1 0 1,-1-1-1,1 1 1,-1 0-1,0 0 0,1 0 1,-1 0-1,1 0 1,-1 0-1,0 0 0,1 0 1,-1 0-1,1 0 1,-1 0-1,1 0 0,-1 0 1,0 0-1,1 0 0,-1 0 1,1 0-1,-1 1 1,0-1-1,1 0 0,-1 0 1,1 0-1,-1 1 1,0-1-1,1 0 0,-1 1 1,0-1-1,0 0 1,1 1-1,-1-1 0,23 28-290,-17-20 301,-3-5 3,-1 0 0,1 0 0,0 0-1,-1 0 1,1 0 0,1-1-1,-1 0 1,0 1 0,1-1-1,-1 0 1,1-1 0,-1 1-1,1-1 1,0 1 0,0-1 0,0 0-1,0-1 1,-1 1 0,1-1-1,0 1 1,0-1 0,0 0-1,0-1 1,0 1 0,0-1-1,0 1 1,0-1 0,0-1 0,0 1-1,-1 0 1,1-1 0,0 0-1,-1 0 1,1 0 0,-1 0-1,0 0 1,4-4 0,0-1 13,1 0 0,-2 0 0,1 0 0,-1-1 0,0 0 0,-1 0 0,0-1 0,0 1 0,0-1 0,-2 0 0,1 0 0,-1-1 0,0 1 0,2-14 0,-5 23-22,2-26 72,-3 17-72,-5 17-177,-2 11 241,2 0 0,0 1 0,2 0 0,0 0 0,1 0 0,1 0 0,1 1 1,1 26-1,0-46-50,0 1 1,0-1-1,0 0 1,0 0 0,1 1-1,-1-1 1,0 0-1,1 0 1,-1 0-1,1 1 1,-1-1 0,1 0-1,-1 0 1,1 0-1,0 0 1,-1 0-1,1 0 1,0 0 0,0 0-1,0 0 1,0-1-1,0 1 1,0 0 0,0-1-1,1 2 1,1-1 19,-1-1 0,1 1 0,0-1 0,-1 1 0,1-1 0,0 0 0,-1 0 0,1 0 0,-1 0 1,1 0-1,3-2 0,3 0 24,0 0 1,0-1-1,-1 0 1,0-1-1,0 0 1,10-6-1,-6 1-38,-2 4-20,-1-1 0,-1 0-1,1 0 1,-1-1 0,0 0-1,0-1 1,-1 0 0,0 0-1,11-17 1,-21 21-135,-9 7 106,-11 10 85,19-10-39,-2 2 56,0-1 0,0 1 1,1 0-1,-1 0 0,1 1 0,0 0 1,1 0-1,-1 0 0,1 0 0,0 1 0,1-1 1,0 1-1,0 0 0,-4 12 0,7-18-73,0-1 0,0 1 0,0-1 0,1 1 0,-1 0 0,0-1 0,0 1 0,0-1-1,0 1 1,1 0 0,-1-1 0,0 1 0,0-1 0,1 1 0,-1-1 0,1 1 0,-1-1 0,0 1 0,1-1 0,-1 1-1,1-1 1,-1 0 0,1 1 0,-1-1 0,1 0 0,-1 1 0,1-1 0,0 0 0,0 1 0,27 4-761,26-7-4893,-20-4-1918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6.320"/>
    </inkml:context>
    <inkml:brush xml:id="br0">
      <inkml:brushProperty name="width" value="0.025" units="cm"/>
      <inkml:brushProperty name="height" value="0.025" units="cm"/>
    </inkml:brush>
  </inkml:definitions>
  <inkml:trace contextRef="#ctx0" brushRef="#br0">101 0 7271,'0'0'12582,"-2"14"-11477,-12 109 1104,-13 186 1369,24-338-3399,0-1-1,-2 1 0,-2 1 0,0-1 1,-16-37-1,14 39-169,10 30-137,0-1-1,0 1 1,1-1 0,-1 1 0,1-1 0,0 0 0,-1 0 0,1 0-1,0 0 1,0 0 0,0 0 0,1 0 0,-1-1 0,0 1 0,1-1 0,2 2-1,3 0-399,0 0 0,0 0-1,0-1 1,1 0 0,10 2 0,3-2-1758,0-1 1,0-1 0,39-4 0,-13-6-3491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37.352"/>
    </inkml:context>
    <inkml:brush xml:id="br0">
      <inkml:brushProperty name="width" value="0.025" units="cm"/>
      <inkml:brushProperty name="height" value="0.025" units="cm"/>
    </inkml:brush>
  </inkml:definitions>
  <inkml:trace contextRef="#ctx0" brushRef="#br0">0 65 8200,'6'6'234,"0"-1"1,1 1-1,-1-1 1,1 0-1,0-1 0,1 1 1,-1-2-1,1 1 1,-1-1-1,1 0 1,0 0-1,0-1 0,1 0 1,8 0-1,17 2 95,-1-2 0,42-2 0,-43-1-102,30-3 58,-1-2 1,75-19-1,72-7 97,234 21 507,6-1-507,99-22 57,1 45 456,-107 11-222,553-42-1,-299 3 300,-684 17-820,0 1 1,0 0-1,0 0 1,0 1-1,13 5 0,-23-7-144,1 1 0,-1-1 0,1 1 0,-1-1 0,0 1 0,1 0-1,-1 0 1,0 0 0,0 0 0,1 0 0,-1 0 0,0 0 0,0 0 0,0 0 0,0 0-1,0 1 1,0-1 0,1 3 0,-2-2-86,0-1 0,0 1 1,0 0-1,-1-1 0,1 1 0,0-1 0,-1 1 0,1 0 1,-1-1-1,1 1 0,-1-1 0,0 1 0,0-1 0,1 1 1,-1-1-1,0 0 0,0 0 0,-1 1 0,1-1 1,0 0-1,0 0 0,-2 1 0,-11 10-3413,-1-2-2349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6.678"/>
    </inkml:context>
    <inkml:brush xml:id="br0">
      <inkml:brushProperty name="width" value="0.025" units="cm"/>
      <inkml:brushProperty name="height" value="0.025" units="cm"/>
    </inkml:brush>
  </inkml:definitions>
  <inkml:trace contextRef="#ctx0" brushRef="#br0">120 83 3395,'0'0'19763,"-10"-7"-18904,6 4-801,1 1-13,0 0 1,-1-1 0,1 1 0,0 1-1,-1-1 1,1 0 0,-1 1 0,-6-2 0,8 3-30,0 0 0,0 0 0,0 0 0,0 0 0,0 1 0,0-1 0,0 1 0,0-1 0,0 1 0,0 0 0,0 0 0,0 0 0,1 0 0,-1 0 0,0 0 0,0 0 0,1 1 0,-1-1 0,1 0 0,0 1 0,-1 0 0,1-1 0,-2 4 1,0-2 49,1 0 0,-1 1 0,1-1 1,0 0-1,0 1 0,0-1 0,0 1 1,1 0-1,0 0 0,0 0 0,0 0 1,0-1-1,0 1 0,1 0 0,-1 0 1,2 8-1,-1-11-45,1 0 0,0 0 0,0 0 0,0 0 0,0 0 0,1 0 0,-1-1 0,0 1 0,0 0 0,0-1 0,1 1 0,-1-1 0,0 0 0,0 1 0,1-1 0,-1 0 0,0 0 0,1 0 0,-1 1 0,1-1 0,-1-1 0,0 1 0,1 0 0,-1 0 1,0-1-1,3 0 0,36-9 276,-34 8-282,-1-1 1,0 0 0,0 0-1,0 0 1,0 0-1,-1-1 1,1 0-1,-1 0 1,0 0 0,0 0-1,-1-1 1,1 1-1,-1-1 1,0 0 0,0 0-1,0 0 1,-1-1-1,0 1 1,0-1 0,0 1-1,-1-1 1,0 0-1,0 1 1,0-7-1,-1 10-18,-1 1-1,0 0 0,1-1 0,-1 1 0,0 0 0,0 0 0,0 0 0,0-1 1,0 1-1,0 0 0,0 0 0,0 1 0,0-1 0,0 0 0,0 0 0,-1 0 1,1 1-1,0-1 0,-1 1 0,1-1 0,0 1 0,-1-1 0,1 1 0,-1 0 1,1 0-1,-1 0 0,1 0 0,0 0 0,-1 0 0,1 0 0,-1 0 0,1 0 1,-3 1-1,1-1-36,0 0 0,0 1 1,0-1-1,0 0 0,0 1 1,0 0-1,0 0 0,1 0 1,-1 0-1,0 0 0,0 0 1,1 1-1,-1-1 0,1 1 1,-1 0-1,-3 4 0,6-6-104,0 0-1,0 1 0,1-1 1,-1 1-1,0-1 0,0 0 1,1 1-1,-1-1 0,0 0 1,1 1-1,-1-1 0,1 0 1,-1 1-1,0-1 0,1 0 1,-1 0-1,1 0 0,-1 1 0,0-1 1,1 0-1,-1 0 0,1 0 1,-1 0-1,1 0 0,-1 0 1,1 0-1,-1 0 0,1 0 1,-1 0-1,1 0 0,-1 0 1,1 0-1,-1 0 0,0 0 1,1 0-1,-1-1 0,1 1 1,-1 0-1,1 0 0,-1-1 1,1 1-1,25-6-2640,-4-6-1379,2-4-1185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7.040"/>
    </inkml:context>
    <inkml:brush xml:id="br0">
      <inkml:brushProperty name="width" value="0.025" units="cm"/>
      <inkml:brushProperty name="height" value="0.025" units="cm"/>
    </inkml:brush>
  </inkml:definitions>
  <inkml:trace contextRef="#ctx0" brushRef="#br0">67 0 8872,'0'0'11846,"-4"9"-10677,-8 18-388,1 0 0,2 0 0,1 1 0,1 0 0,1 1 0,-4 44 0,10-72-776,0 0 1,0 0-1,0 0 1,0 0-1,1 0 1,-1 0 0,0 0-1,0 0 1,1 0-1,-1 0 1,0 0-1,1-1 1,-1 1-1,1 0 1,-1 0-1,1 0 1,0 0-1,-1-1 1,1 1-1,0 0 1,-1 0-1,1-1 1,0 1-1,0-1 1,0 1-1,0-1 1,0 1-1,0-1 1,-1 1 0,1-1-1,0 0 1,0 1-1,0-1 1,0 0-1,0 0 1,0 0-1,0 0 1,0 0-1,0 0 1,0 0-1,0 0 1,0 0-1,0-1 1,0 1-1,0 0 1,2-1-1,2 0 13,0-1-1,-1 0 1,1 1-1,0-2 1,-1 1-1,1 0 0,-1-1 1,5-4-1,2-3-263,0-1 0,-1 0 0,-1-1 0,0 0 0,0-1 0,9-19 0,31-84-1052,-42 99 1329,-18 77 871,11-59-899,-8 22 213,1 0-1,1 1 0,2-1 1,0 1-1,1 0 0,1 28 1,2-51-237,0 0 0,0 1 1,1-1-1,-1 0 1,1 0-1,-1 0 0,1 0 1,-1 0-1,1 0 1,0 0-1,-1 0 0,1-1 1,0 1-1,0 0 1,-1 0-1,1 0 0,0-1 1,0 1-1,0 0 0,0-1 1,0 1-1,0-1 1,0 1-1,0-1 0,0 0 1,0 1-1,1-1 1,-1 0-1,0 0 0,0 0 1,0 0-1,1 0 1,2 1-632,0-1 1,0 0 0,0-1 0,0 1 0,0-1 0,0 1 0,-1-1 0,8-3 0,14-12-8312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8.363"/>
    </inkml:context>
    <inkml:brush xml:id="br0">
      <inkml:brushProperty name="width" value="0.025" units="cm"/>
      <inkml:brushProperty name="height" value="0.025" units="cm"/>
    </inkml:brush>
  </inkml:definitions>
  <inkml:trace contextRef="#ctx0" brushRef="#br0">89 54 4036,'0'0'12673,"1"-8"-10041,3-26-465,-4 33-2082,0 1 0,0-1 0,0 1 0,0-1 0,-1 1 0,1-1 0,0 1 0,0-1 0,0 1 0,-1-1 0,1 1 0,0 0 0,0-1 0,-1 1 0,1-1 0,0 1 0,-1 0 0,1-1 0,-1 1 0,1 0-1,0-1 1,-1 1 0,1 0 0,-1-1 0,1 1 0,-1 0 0,1 0 0,-1 0 0,1 0 0,-1-1 0,1 1 0,-1 0 0,1 0 0,-1 0 0,1 0 0,-1 0 0,1 0 0,-1 0 0,1 0 0,-1 1 0,1-1 0,-1 0 0,1 0 0,-1 1 0,-21 7 560,16-2-645,1 0 0,0 0 0,0 1 0,0 0 0,1 0 0,0 1 0,1-1 0,-1 1 0,1 0 0,1-1 0,0 1 0,0 1 0,0-1 0,1 0 0,0 0 0,1 1 0,0 12 0,0-20 4,0-1 0,0 1 0,0 0 0,0-1 0,0 1 1,0 0-1,0-1 0,0 1 0,1 0 0,-1-1 1,0 1-1,0 0 0,1-1 0,-1 1 0,0-1 1,1 1-1,-1 0 0,0-1 0,1 1 0,-1-1 0,1 1 1,-1-1-1,1 1 0,-1-1 0,1 0 0,0 1 1,-1-1-1,1 0 0,0 1 0,23-3 247,-18 0-209,-1-1-1,1 1 1,-1-1-1,1 0 1,-1-1-1,5-4 1,32-37 101,-39 42-190,0-1 0,-1 1 0,1-1 0,-1 1 0,0-1-1,0 0 1,0 0 0,-1 0 0,0 0 0,1 0-1,-1-1 1,0-4 0,-1 9-182,1 3 137,-1 1 1,1-1-1,0 1 1,0-1-1,0 0 1,1 1 0,2 4-1,1-7 106,1 1-1,0-1 1,0 0-1,0-1 1,-1 1-1,1-1 1,0 0-1,0-1 1,0 1-1,0-1 1,-1 0-1,11-4 1,30-2-318,-45 7 288,1 0 0,0 0 0,0 0 0,0 1 0,-1-1 0,1 0 0,0 1 0,0-1 0,-1 1 0,1-1 0,0 1 0,-1 0 0,1 0 0,-1 0 0,1 0 0,-1 0 0,1 0 0,-1 0 0,0 0 0,1 1 0,-1-1 0,0 1 0,0-1 0,0 1 0,0-1 0,0 1 0,-1-1 0,1 1 0,0 0 0,-1-1 0,1 1 0,-1 0 0,1 0 0,-1-1 0,0 3 0,1 9 38,-1-1 0,0 0 0,-1 0 0,-4 19 0,0 10 327,24-56 499,68-122-725,-83 137-757,1 11 349,3 23 274,-3-15 18,-5-18 15,0 1 0,0 0 1,1-1-1,-1 1 0,1-1 0,-1 1 1,1-1-1,0 1 0,-1-1 1,1 1-1,0-1 0,0 0 0,0 1 1,0-1-1,0 0 0,0 0 1,1 0-1,-1 0 0,0 0 0,0 0 1,1 0-1,-1 0 0,1 0 1,-1-1-1,1 1 0,-1 0 1,1-1-1,-1 1 0,1-1 0,0 0 1,-1 0-1,1 0 0,0 1 1,-1-1-1,1-1 0,-1 1 0,1 0 1,0 0-1,-1-1 0,1 1 1,-1-1-1,1 1 0,-1-1 0,1 1 1,-1-1-1,1 0 0,1-1 1,2-2 33,1 0 1,-1 0-1,1-1 1,-1 1-1,-1-1 1,1-1 0,-1 1-1,0 0 1,0-1-1,3-7 1,9-45-160,-20 82-50,4-22 154,-1 3-12,0 0 0,1 0 0,-1 0 0,1 0 0,0 0 0,2 10 1,-2-14 13,1 0 0,-1 0 0,1 0 0,-1 1 0,1-1 1,0 0-1,0 0 0,-1 0 0,1 0 0,0 0 1,0-1-1,0 1 0,0 0 0,0 0 0,0 0 0,0-1 1,0 1-1,1-1 0,-1 1 0,0-1 0,0 1 1,1-1-1,-1 0 0,0 1 0,0-1 0,1 0 0,-1 0 1,0 0-1,1 0 0,-1 0 0,1-1 0,10 0 11,-1 0-1,0-1 1,1-1 0,-1 0-1,-1 0 1,1-1-1,19-10 1,-19 8-136,-1 1 0,1 1 1,0-1-1,1 2 1,-1 0-1,1 0 0,23-1 1,-33 4 128,0 1 0,1-1 0,-1 1 0,0 0 0,0 0 0,0 0 0,1 0 0,-1 0 0,0 0 0,-1 0 0,1 1 0,0-1 0,0 1 0,0 0 0,-1-1 0,1 1 0,-1 0 1,0 0-1,1 0 0,-1 0 0,0 0 0,0 0 0,1 3 0,-1-3 52,0 1 0,1-1 0,-1 1 0,1-1 0,0 1 0,0-1 0,0 0 0,0 0 0,0 0-1,3 2 1,-3-3-40,-1-1-1,1 0 0,0 1 1,-1-1-1,1 0 0,-1 0 1,1 0-1,0 0 0,-1 0 1,1 0-1,0-1 0,-1 1 1,1 0-1,-1-1 0,1 1 1,-1-1-1,1 0 0,-1 0 1,1 1-1,-1-1 0,0 0 0,1 0 1,-1 0-1,2-3 0,15-11-119,14-12-700,-11 17-5760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8.704"/>
    </inkml:context>
    <inkml:brush xml:id="br0">
      <inkml:brushProperty name="width" value="0.025" units="cm"/>
      <inkml:brushProperty name="height" value="0.025" units="cm"/>
    </inkml:brush>
  </inkml:definitions>
  <inkml:trace contextRef="#ctx0" brushRef="#br0">1 18 8712,'0'0'17745,"54"-17"-25849,-36 25 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9.062"/>
    </inkml:context>
    <inkml:brush xml:id="br0">
      <inkml:brushProperty name="width" value="0.025" units="cm"/>
      <inkml:brushProperty name="height" value="0.025" units="cm"/>
    </inkml:brush>
  </inkml:definitions>
  <inkml:trace contextRef="#ctx0" brushRef="#br0">228 0 14542,'0'0'10180,"-7"11"-9758,3-4-398,-1 1 0,1 0 0,0 0 0,1 0 0,0 0 0,0 1 0,1-1 0,0 1 0,1 0 0,0 0 0,-1 11 0,4 21 30,9 52-1,-6-62 433,-1 1 0,-2-1-1,-2 43 1,0-72-424,0 1 0,0-1 0,0 1 0,0 0 0,-1-1 0,0 1 0,1-1 0,-1 0 0,0 1-1,0-1 1,0 0 0,0 1 0,-1-1 0,1 0 0,-1 0 0,1 0 0,-1 0 0,0 0 0,0 0 0,1-1 0,-1 1 0,-1-1 0,1 1 0,0-1 0,0 0 0,0 1 0,-1-1 0,1 0-1,-1-1 1,1 1 0,0 0 0,-1-1 0,0 1 0,-2-1 0,0 0-3,0 0 0,1-1 0,-1 0 0,0 0 0,1 0 0,-1 0 0,1-1 0,-1 1 0,1-1 0,0 0 0,0-1 0,0 1 0,0-1 0,0 1 0,0-1 0,1-1 0,-7-5 0,1-3-77,1 0-1,0 0 1,1 0 0,0-1 0,0 0 0,-6-19-1,11 23-70,-1 1-1,1-1 1,0 1-1,1-1 1,-1 0-1,2 0 1,-1 1 0,2-1-1,-1 0 1,1 0-1,4-16 1,-3 20-18,0 0 1,1 1-1,-1-1 1,1 0-1,1 1 1,-1 0-1,0 0 1,1 0 0,0 0-1,0 1 1,0-1-1,1 1 1,-1 0-1,1 0 1,-1 0 0,7-1-1,14-8-2563,51-14 0,-46 16-670,30-11-4983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8:59.681"/>
    </inkml:context>
    <inkml:brush xml:id="br0">
      <inkml:brushProperty name="width" value="0.025" units="cm"/>
      <inkml:brushProperty name="height" value="0.025" units="cm"/>
    </inkml:brush>
  </inkml:definitions>
  <inkml:trace contextRef="#ctx0" brushRef="#br0">3 0 3683,'0'0'19598,"5"12"-18573,1 7-731,-1 1 0,0-1 0,-2 1 0,0 0 1,-2 0-1,0 0 0,-1 0 0,-5 35 1,-6 27 461,-5 43 190,16-156-1014,2-1-1,0 1 0,2 0 0,2 0 0,0 0 0,2 1 0,2 0 1,0 0-1,24-45 0,-31 70 31,-1 1-1,1 0 1,0 0 0,0 0 0,0 0 0,0 0-1,1 0 1,0 1 0,-1 0 0,1 0 0,0 0 0,1 0-1,-1 0 1,1 1 0,-1 0 0,1 0 0,-1 0-1,1 1 1,0-1 0,0 1 0,0 0 0,0 1-1,0-1 1,0 1 0,8 0 0,-13 0 23,1 1 1,0-1-1,-1 0 0,1 1 0,-1-1 1,1 1-1,0-1 0,-1 0 1,1 1-1,-1-1 0,0 1 1,1-1-1,-1 1 0,1 0 1,-1-1-1,0 1 0,1-1 1,-1 1-1,0 0 0,0-1 1,1 1-1,-1 0 0,0-1 1,0 1-1,0 0 0,0 0 1,0-1-1,0 1 0,0 0 1,0-1-1,0 1 0,0 0 1,0-1-1,-1 1 0,1 0 1,0-1-1,0 1 0,-1 1 1,-13 26-76,-6-6 331,-1-1 0,-2-2 0,0 0 0,0-1 0,-28 15 1,47-32-1189,7-6-189,19-19-1847,36-30-6840,-24 28 1468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0.149"/>
    </inkml:context>
    <inkml:brush xml:id="br0">
      <inkml:brushProperty name="width" value="0.025" units="cm"/>
      <inkml:brushProperty name="height" value="0.025" units="cm"/>
    </inkml:brush>
  </inkml:definitions>
  <inkml:trace contextRef="#ctx0" brushRef="#br0">7 18 12268,'0'0'7388,"2"12"-5680,0 7-940,0 0 0,-1 0 0,-1 0 0,-1 0-1,-6 35 1,6-51-630,-3 27 296,4-30-420,0 0-1,0 1 0,0-1 1,0 0-1,-1 1 0,1-1 0,0 1 1,0-1-1,1 0 0,-1 1 1,0-1-1,0 0 0,0 1 1,0-1-1,0 0 0,0 1 0,0-1 1,1 0-1,-1 1 0,0-1 1,0 0-1,0 1 0,1-1 0,-1 0 1,0 0-1,0 1 0,1-1 1,-1 0-1,0 0 0,1 0 1,-1 1-1,0-1 0,1 0 0,-1 0 1,0 0-1,1 0 0,-1 0 1,0 0-1,1 0 0,-1 0 0,0 1 1,1-1-1,-1 0 0,0-1 1,1 1-1,-1 0 0,1 0 1,-1 0-1,0 0 0,1 0 0,-1 0 1,0 0-1,1 0 0,-1-1 1,0 1-1,1 0 0,-1 0 0,0 0 1,0-1-1,1 1 0,-1 0 1,0 0-1,0-1 0,1 1 1,-1 0-1,0-1 0,0 1 0,1-1 1,3-3 33,-1-1 1,1 0 0,-1 1 0,0-1 0,0 0 0,0-1-1,-1 1 1,0-1 0,0 1 0,0-1 0,0 1 0,-1-1-1,1-6 1,4-49-1038,-6 63 982,0 0-1,0 1 0,0-1 0,0 0 0,0 1 0,0-1 1,1 0-1,-1 0 0,1 0 0,0 1 0,-1-1 1,1 0-1,0 0 0,0 0 0,1 0 0,-1 0 1,0-1-1,1 1 0,-1 0 0,1 0 0,-1-1 0,1 1 1,2 1-1,-1-2 1,0 0 1,0 0-1,0 0 0,0 0 1,0-1-1,0 0 0,0 1 1,1-1-1,-1 0 1,0 0-1,0 0 0,0-1 1,0 1-1,5-3 0,4 0-75,0-1 0,0-1-1,0 0 1,-1-1 0,0 0-1,0-1 1,12-9-1,-17 10-8,-2 4 73,-1-1 0,1 1 0,-1-1 0,0 0 1,0 0-1,0 0 0,0 0 0,-1 0 0,1 0 0,-1-1 0,0 0 0,0 1 0,0-1 1,-1 0-1,1 0 0,-1 0 0,1-5 0,-2 9 20,0-1-1,0 1 1,-1-1 0,1 1-1,0-1 1,-1 1 0,1 0-1,0-1 1,-1 1 0,1 0-1,-1-1 1,1 1 0,0 0-1,-1-1 1,1 1-1,-1 0 1,1 0 0,-1 0-1,1-1 1,-1 1 0,1 0-1,-1 0 1,1 0 0,-1 0-1,1 0 1,-1 0 0,1 0-1,-1 0 1,1 0 0,-1 0-1,1 0 1,-1 0 0,1 1-1,-1-1 1,1 0 0,-1 0-1,1 0 1,-2 1-1,-21 9 140,15-3-36,0 0 0,0 0-1,1 1 1,0 1-1,1-1 1,0 1-1,0 0 1,1 0-1,0 1 1,1-1-1,0 1 1,0 0-1,1 0 1,1 1-1,-1-1 1,2 1-1,-2 17 1,3-27-96,0 0 1,0 0 0,1 1 0,-1-1 0,0 0 0,0 0 0,1 0-1,-1 1 1,1-1 0,-1 0 0,1 0 0,-1 0 0,1 0 0,0 0-1,-1 0 1,1 0 0,0 0 0,0-1 0,0 1 0,0 0 0,0 0-1,0 0 1,0-1 0,0 1 0,1 0 0,2 1-25,0-1 0,0 0 0,0 0 0,0 0-1,0-1 1,0 1 0,0-1 0,4 0 0,2 0-784,0-1 0,-1 0 0,1 0 0,-1-1 0,1-1 0,11-4 0,10-10-6279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1.349"/>
    </inkml:context>
    <inkml:brush xml:id="br0">
      <inkml:brushProperty name="width" value="0.025" units="cm"/>
      <inkml:brushProperty name="height" value="0.025" units="cm"/>
    </inkml:brush>
  </inkml:definitions>
  <inkml:trace contextRef="#ctx0" brushRef="#br0">1 0 12043,'0'0'6487,"4"10"-5201,1 7-634,0 0-1,-1 1 1,-1-1-1,-1 1 1,0 0-1,-1 22 1,-11 126 2092,1-19-1214,10-145-812,2-9-255,5-24-95,5-41-417,-11-39-627,-1 94 245,-1 22-197,0-3 614,0 0-1,1 1 1,-1-1-1,1 0 1,0 0 0,-1 0-1,1 0 1,0 0-1,0 0 1,0 0-1,0 0 1,1 0-1,-1-1 1,0 1-1,1 0 1,-1-1 0,1 1-1,0-1 1,0 1-1,-1-1 1,1 0-1,0 0 1,0 0-1,0 0 1,0 0-1,0 0 1,0-1 0,1 1-1,-1-1 1,0 1-1,0-1 1,0 0-1,0 0 1,3 0-1,0 1 5,0-1-1,0 0 0,1-1 0,-2 1 1,1-1-1,0 0 0,0 0 0,0-1 1,0 1-1,-1-1 0,1 0 0,0 0 0,-1-1 1,7-4-1,-6 2 27,1-1 0,-1 0 1,0 0-1,-1 0 0,5-8 0,-8 12-14,1 0-1,-1 0 0,0 0 0,0 0 0,0 0 0,0 0 0,-1 0 1,1 0-1,-1-1 0,1 1 0,-1 0 0,0-1 0,0 1 0,0 0 1,0 0-1,0-1 0,0 1 0,-1 0 0,1-1 0,-1 1 1,-1-3-1,2 4-6,-1 0 0,0 1 1,0-1-1,1 0 1,-1 1-1,0-1 0,0 1 1,0-1-1,0 1 1,0-1-1,0 1 0,0 0 1,0-1-1,0 1 1,0 0-1,0 0 0,0-1 1,0 1-1,0 0 1,0 0-1,0 0 0,0 1 1,0-1-1,0 0 1,0 0-1,0 0 0,0 1 1,0-1-1,-2 1 1,-26 16-141,24-12 149,1 0 0,-1 1 1,1-1-1,0 1 0,0 0 0,0 0 1,1 0-1,0 0 0,0 0 0,1 1 1,0 0-1,0-1 0,0 1 1,0 9-1,2-15 4,0-1-1,0 1 1,0 0 0,0-1-1,0 1 1,0-1 0,1 1 0,-1-1-1,0 1 1,0 0 0,1-1-1,-1 1 1,0-1 0,0 1 0,1-1-1,-1 1 1,1-1 0,-1 0-1,0 1 1,1-1 0,-1 0 0,1 1-1,-1-1 1,1 0 0,-1 1 0,1-1-1,-1 0 1,1 0 0,0 1-1,-1-1 1,2 0 0,25 0 128,24-14-87,-18 1-217,-16 6-139,0 1 0,0 0 0,0 2 0,1-1 0,0 2 0,21-1 0,-38 4 350,6-3 2327,5-6-2421,-1 0 0,1 0 0,16-7 0,25-19-124,-96 40 335,35 0-6,-1 1 0,1-1-1,0 1 1,-11 12 0,17-17-105,0 1-1,1 0 1,-1 0 0,0 0 0,0 0-1,1 0 1,-1 0 0,1 1 0,0-1-1,0 0 1,0 1 0,0-1 0,0 1-1,0-1 1,1 1 0,-1-1 0,1 1-1,-1-1 1,1 1 0,0 0 0,0-1-1,1 4 1,0-5-37,0 0 0,1 0 0,-1 0 0,0 0 0,1-1-1,-1 1 1,1-1 0,-1 1 0,1-1 0,-1 1 0,1-1 0,-1 0-1,1 0 1,-1 1 0,1-1 0,-1-1 0,1 1 0,-1 0 0,4-1-1,31-4-152,39-18-2744,-26 3-6802,-39 15 2913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2.018"/>
    </inkml:context>
    <inkml:brush xml:id="br0">
      <inkml:brushProperty name="width" value="0.025" units="cm"/>
      <inkml:brushProperty name="height" value="0.025" units="cm"/>
    </inkml:brush>
  </inkml:definitions>
  <inkml:trace contextRef="#ctx0" brushRef="#br0">211 37 6470,'-4'-19'9489,"-10"8"-3732,11 10-5363,-1 0-1,0 0 1,0 0 0,1 0-1,-1 1 1,0-1-1,0 1 1,0 0 0,-4 1-1,-2 0-413,0 0 0,0 1 0,0 0 0,0 1 0,1 0 0,-16 7 0,19-6 140,0 0-1,0 1 1,0-1 0,0 1-1,1 0 1,0 1-1,0-1 1,0 1 0,-4 9-1,8-14-99,0 1 1,0-1-1,0 1 0,1-1 0,-1 1 0,0-1 0,1 1 0,0-1 1,-1 1-1,1-1 0,0 1 0,0 0 0,0-1 0,0 1 0,0-1 1,0 1-1,0 0 0,1-1 0,-1 1 0,0-1 0,1 1 1,-1-1-1,1 1 0,0-1 0,0 1 0,-1-1 0,1 0 0,0 1 1,0-1-1,0 0 0,0 0 0,1 1 0,-1-1 0,0 0 0,0 0 1,1 0-1,-1-1 0,1 1 0,-1 0 0,0 0 0,1-1 1,0 1-1,-1-1 0,1 1 0,-1-1 0,1 0 0,-1 0 0,3 0 1,15 5-310,0-2 0,0 0 0,0-1 0,29-1 0,35-10-6466,-40-3-762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2.391"/>
    </inkml:context>
    <inkml:brush xml:id="br0">
      <inkml:brushProperty name="width" value="0.025" units="cm"/>
      <inkml:brushProperty name="height" value="0.025" units="cm"/>
    </inkml:brush>
  </inkml:definitions>
  <inkml:trace contextRef="#ctx0" brushRef="#br0">25 61 4548,'0'0'17094,"8"7"-16336,-4-3-698,-2-2-23,-1 1 0,1-1 0,0 0 0,0 0 0,0-1 0,0 1 0,1 0 0,-1-1 0,0 1 0,1-1 0,-1 0 0,1 0 0,-1 0 0,1 0 0,0 0 0,-1 0 0,1-1 0,0 1 0,-1-1 0,1 0-1,0 0 1,0 0 0,0 0 0,-1 0 0,1-1 0,0 1 0,0-1 0,-1 0 0,1 1 0,4-4 0,39-29 358,-44 31-346,0 0 0,0 0 0,0 0 0,0-1 0,0 1 0,-1-1 0,1 1 0,-1-1 0,0 0 0,1 0 0,-1 1 0,0-1 0,-1 0 0,1 0 0,-1 0 0,1-3 0,-1 5-29,-1 0-1,1 0 1,-1 1 0,1-1-1,-1 0 1,1 1-1,-1-1 1,1 0-1,-1 1 1,0-1 0,1 1-1,-1-1 1,0 1-1,0-1 1,1 1 0,-1 0-1,0-1 1,0 1-1,0 0 1,0 0 0,1-1-1,-1 1 1,0 0-1,0 0 1,0 0 0,0 0-1,0 0 1,1 0-1,-3 1 1,-28 2-15,22 1 103,0 0-1,1 0 1,0 1 0,0 1 0,0-1-1,0 1 1,1 1 0,0-1 0,0 1 0,1 0-1,0 1 1,0 0 0,1 0 0,0 0 0,0 0-1,1 1 1,0 0 0,1 0 0,-1 0-1,-2 14 1,6-22-101,0 0 0,0-1 0,0 1 1,1 0-1,-1 0 0,0 0 0,0-1 0,0 1 0,0 0 0,1 0 0,-1-1 0,0 1 0,1 0 0,-1 0 0,1-1 0,-1 1 0,1 0 1,-1-1-1,1 1 0,-1-1 0,1 1 0,0-1 0,-1 1 0,1-1 0,0 1 0,-1-1 0,1 1 0,0-1 0,1 1 0,32 2-672,-25-4-303,0 0 0,0-1 0,0 0 0,0 0-1,11-5 1,12-11-5876,2-3-4505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39.547"/>
    </inkml:context>
    <inkml:brush xml:id="br0">
      <inkml:brushProperty name="width" value="0.025" units="cm"/>
      <inkml:brushProperty name="height" value="0.025" units="cm"/>
    </inkml:brush>
  </inkml:definitions>
  <inkml:trace contextRef="#ctx0" brushRef="#br0">47 280 5862,'0'0'7260,"-8"-2"-4580,-25-6-283,28 3 1393,13 1-2708,14-2-584,390-58 2431,442-91-3002,-785 134-1993,-104 17-4558,12 0 4194,-23-2-2593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2.763"/>
    </inkml:context>
    <inkml:brush xml:id="br0">
      <inkml:brushProperty name="width" value="0.025" units="cm"/>
      <inkml:brushProperty name="height" value="0.025" units="cm"/>
    </inkml:brush>
  </inkml:definitions>
  <inkml:trace contextRef="#ctx0" brushRef="#br0">120 1 5830,'0'0'16442,"-9"3"-13917,4-1-2316,-57 27 2901,59-28-3028,0 0 0,1 1 0,-1-1 0,0 1 0,1 0 0,-1 0 0,1 0 0,-1 0 0,1 0 0,0 1 0,0-1 0,0 0 0,0 1 0,1 0 0,-1 0 0,1-1 0,-1 1 0,1 0 0,-2 5 0,10-6-423,-1-1-1,0 0 1,1 0-1,-1 0 1,0-1 0,14-1-1,-11 1-172,-8 0 498,11-1-215,-1 2 0,1-1 0,0 2 0,0-1 0,-1 2 0,20 6 0,-31-9 260,1 0 0,-1 0 1,0 0-1,0 0 1,1 0-1,-1 0 0,0 1 1,0-1-1,1 0 1,-1 0-1,0 0 0,0 0 1,0 1-1,1-1 1,-1 0-1,0 0 0,0 1 1,0-1-1,0 0 1,0 0-1,0 1 0,0-1 1,1 0-1,-1 0 1,0 1-1,0-1 0,0 0 1,0 0-1,0 1 1,0-1-1,0 0 0,0 0 1,0 1-1,0-1 1,0 0-1,-1 1 1,1-1-1,0 0 0,0 0 1,0 1-1,0-1 1,0 0-1,0 0 0,-1 1 1,-13 10 770,-20 5-30,30-14-777,-9 3-185,-1 0 0,1 0 0,-1-1 0,0-1 0,-29 2 1,43-4 25,0-1 1,-1 0-1,1 0 1,0 0 0,0 0-1,-1 0 1,1 0-1,0 0 1,0 0 0,-1 0-1,1 0 1,0 0-1,0 0 1,-1 0 0,1 0-1,0 0 1,0 0-1,-1-1 1,1 1 0,0 0-1,0 0 1,-1 0-1,1 0 1,0 0 0,0-1-1,0 1 1,-1 0-1,1 0 1,0 0 0,0-1-1,0 1 1,0 0 0,-1 0-1,1 0 1,0-1-1,0 1 1,0 0 0,0 0-1,0-1 1,0 1-1,0 0 1,0 0 0,0-1-1,0 1 1,0 0-1,0 0 1,0-1 0,0 1-1,0 0 1,0 0-1,0-1 1,0 1 0,0-1-1,0 1-10,0-12-10912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3.089"/>
    </inkml:context>
    <inkml:brush xml:id="br0">
      <inkml:brushProperty name="width" value="0.025" units="cm"/>
      <inkml:brushProperty name="height" value="0.025" units="cm"/>
    </inkml:brush>
  </inkml:definitions>
  <inkml:trace contextRef="#ctx0" brushRef="#br0">41 0 17232,'0'0'12108,"-41"51"-12909,41-43-1537,0-2-1730,8-1-2466</inkml:trace>
  <inkml:trace contextRef="#ctx0" brushRef="#br0" timeOffset="1">43 158 16464,'0'0'11338,"-31"43"-16783,29-52-5990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8.277"/>
    </inkml:context>
    <inkml:brush xml:id="br0">
      <inkml:brushProperty name="width" value="0.025" units="cm"/>
      <inkml:brushProperty name="height" value="0.025" units="cm"/>
    </inkml:brush>
  </inkml:definitions>
  <inkml:trace contextRef="#ctx0" brushRef="#br0">1 80 2659,'0'0'704,"7"-9"-31,2-4 709,19-22 1941,-7 12 5942,-18 34-3119,-1 44-4903,-5-8-1034,-2 0 0,-16 70 1,10-67-1383,11-49 1195,-4 12-2706,4-13 2519,0 0 0,0 0-1,0 0 1,0 1 0,-1-1-1,1 0 1,0 0 0,0 0-1,-1 0 1,1 0 0,0 0-1,0 0 1,0 0 0,-1 1-1,1-1 1,0 0 0,0 0-1,-1 0 1,1 0 0,0 0-1,0 0 1,0 0 0,-1 0-1,1 0 1,0-1 0,0 1-1,-1 0 1,1 0 0,0 0-1,0 0 1,0 0 0,-1 0-1,1 0 1,0 0 0,0-1-1,0 1 1,-1 0 0,1 0-1,0 0 1,0 0 0,0-1-1,0 1 1,0 0 0,-1 0-1,1 0 1,0-1 0,0 1-1,0 0 1,0 0 0,0-1-1,0 1 1,0 0 0,0 0-1,0-1 1,-7-14-10656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08.744"/>
    </inkml:context>
    <inkml:brush xml:id="br0">
      <inkml:brushProperty name="width" value="0.025" units="cm"/>
      <inkml:brushProperty name="height" value="0.025" units="cm"/>
    </inkml:brush>
  </inkml:definitions>
  <inkml:trace contextRef="#ctx0" brushRef="#br0">0 29 15086,'0'0'4864,"10"-3"-3247,15-4-994,0 1-1,1 1 1,0 2-1,0 0 1,0 2 0,0 1-1,36 4 1,-60-4-624,1 0 0,-1 0 0,0 1 0,0-1 0,0 0 0,0 1 0,0-1 0,0 1 0,0 0 0,0 0 0,0 0 0,0 0 0,0 0 0,-1 0 0,1 0 0,0 0 0,-1 1 0,1-1 0,-1 1 0,1-1 0,-1 1 0,0 0 0,1 0 0,-1-1-1,0 1 1,0 0 0,0 0 0,-1 0 0,1 0 0,0 0 0,-1 0 0,1 0 0,-1 0 0,0 1 0,0-1 0,0 0 0,0 0 0,0 0 0,0 0 0,0 0 0,-1 0 0,1 0 0,-2 4 0,-1 3 14,0-1 0,-1 1-1,0-1 1,0 0 0,-1 0-1,0 0 1,0-1 0,-12 13-1,-4-2 16,16-14-78,0 0-1,0 0 0,0 1 0,0 0 0,1 0 0,0 0 0,-4 6 0,10-9-186,1 0 0,0 0 0,0 0 0,0 0-1,0-1 1,0 1 0,0-1 0,0 0 0,6 2 0,-1 0 3,-2 0 96,65 33-701,-68-35 823,-1 0-1,1 1 1,-1-1 0,0 1 0,1 0 0,-1 0-1,0 0 1,0 0 0,0 0 0,-1 0-1,1 0 1,0 0 0,-1 1 0,1-1 0,-1 1-1,0-1 1,0 1 0,0 0 0,0-1-1,-1 1 1,1 0 0,-1 0 0,1-1 0,-1 4-1,-1-4 73,1 0 0,-1 0 1,0 0-1,0-1 0,-1 1 0,1 0 0,0 0 0,-1-1 0,1 1 0,0-1 0,-1 0 0,0 1 0,1-1 0,-1 0 0,0 0 0,0 0 0,0 0 0,-1 1 0,-41 15 1238,36-15-1058,-7 3 70,0 0 1,0-1-1,0 0 1,-1-2-1,0 0 0,1 0 1,-1-2-1,0 0 1,-25-3-1,40 3-344,0 0-1,-1-1 0,1 1 1,0-1-1,0 1 1,-1-1-1,1 0 1,0 1-1,0-1 1,0 0-1,0 0 1,0 0-1,0 0 1,0 0-1,0 0 1,0 0-1,1 0 0,-1 0 1,0 0-1,1-1 1,-1 1-1,0 0 1,1 0-1,0-1 1,-1 1-1,1 0 1,0-1-1,0 1 1,-1 0-1,1-1 1,0 1-1,1-2 0,-1 1-443,0-1 0,0 1-1,1-1 1,0 1-1,-1-1 1,1 1 0,0-1-1,0 1 1,0 0 0,1 0-1,-1-1 1,0 1-1,1 0 1,-1 0 0,5-3-1,10-8-5656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0.396"/>
    </inkml:context>
    <inkml:brush xml:id="br0">
      <inkml:brushProperty name="width" value="0.025" units="cm"/>
      <inkml:brushProperty name="height" value="0.025" units="cm"/>
    </inkml:brush>
  </inkml:definitions>
  <inkml:trace contextRef="#ctx0" brushRef="#br0">43 0 11627,'0'0'12780,"-5"10"-12785,-1 1 36,1 0 0,0 1 0,0 0 0,1 0 0,1 0 1,0 0-1,1 0 0,0 1 0,0-1 0,2 1 0,0 15 0,1-27-3,-1 1 1,1-1-1,0 0 0,-1 0 0,1 0 0,0 0 0,0 0 0,0 1 0,0-2 0,0 1 0,0 0 0,0 0 0,0 0 0,0 0 0,0-1 0,0 1 0,1 0 0,-1-1 0,0 1 0,1-1 0,-1 0 0,0 1 1,1-1-1,-1 0 0,0 0 0,1 0 0,-1 0 0,0 0 0,1 0 0,1 0 0,44-8 651,-36 3-643,0-1 0,0 0 0,0 0 1,-1-2-1,0 1 0,-1-1 1,0 0-1,0-1 0,0 0 1,-1-1-1,-1 1 0,1-2 0,-2 1 1,8-14-1,-13 72-420,-1-46 390,-2 7-5,2 1 1,0-1-1,0 0 0,0 0 0,1 0 0,3 14 0,-3-21 36,0 0-1,0 0 1,0 0-1,0 0 1,0 0 0,0-1-1,0 1 1,1 0 0,-1-1-1,1 1 1,-1-1 0,1 1-1,0-1 1,0 0-1,-1 0 1,1 1 0,0-1-1,0-1 1,0 1 0,0 0-1,0 0 1,0-1 0,0 1-1,1-1 1,-1 0-1,0 1 1,0-1 0,0 0-1,0 0 1,1-1 0,-1 1-1,0 0 1,2-1 0,0-1 42,-1 1 0,0 0 1,1-1-1,-1 1 0,0-1 1,0 0-1,0 0 1,0 0-1,-1-1 0,1 1 1,-1-1-1,1 1 1,-1-1-1,0 0 0,0 0 1,0 0-1,0 0 0,-1 0 1,1-1-1,-1 1 1,0 0-1,2-6 0,-1 3-53,0-1-1,0 1 0,-1-1 1,1 0-1,-2 1 0,1-1 1,-1 0-1,0 0 1,0 0-1,-1 1 0,-1-10 1,2 15-51,-1 0 0,1 0 0,0 0 0,-1 0-1,0 0 1,1 0 0,-1 0 0,0 0 0,1 0 0,-1 0 0,0 0 0,0 0 0,0 0 0,0 0 0,1 1 0,-1-1 0,-1 0 0,1 1 0,0-1 0,0 1 0,0-1 0,0 1 0,0-1 0,0 1 0,-1 0 0,1-1 0,0 1 0,0 0 0,0 0 0,-1 0 0,1 0 0,0 0 0,0 0 0,0 1 0,-3 0 0,3-1-111,0 0 0,0 1 1,0 0-1,0-1 0,1 1 0,-1 0 0,0-1 1,0 1-1,0 0 0,1 0 0,-1 0 1,0-1-1,1 1 0,-1 0 0,0 0 1,1 0-1,-1 0 0,1 0 0,0 0 0,-1 0 1,1 1-1,0-1 0,0 0 0,0 0 1,0 2-1,-1-1-216,1-1 1,0 0 0,0 1-1,0-1 1,0 1-1,0-1 1,0 1 0,0-1-1,1 1 1,-1-1 0,0 1-1,1-1 1,-1 0-1,1 1 1,0-1 0,-1 0-1,1 0 1,0 1 0,0-1-1,0 0 1,0 0-1,0 0 1,0 0 0,0 0-1,0 0 1,0 0-1,2 1 1,15 6-4939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0.752"/>
    </inkml:context>
    <inkml:brush xml:id="br0">
      <inkml:brushProperty name="width" value="0.025" units="cm"/>
      <inkml:brushProperty name="height" value="0.025" units="cm"/>
    </inkml:brush>
  </inkml:definitions>
  <inkml:trace contextRef="#ctx0" brushRef="#br0">102 1 14606,'0'0'7500,"-10"1"-6331,6 0-1076,0 0-1,-1-1 1,1 2-1,0-1 1,0 0-1,-1 1 1,1 0-1,0 0 1,1 0-1,-1 0 1,0 1-1,1-1 1,-1 1-1,1 0 0,0 0 1,0 1-1,0-1 1,0 0-1,0 1 1,1 0-1,0 0 1,0-1-1,0 1 1,0 0-1,0 1 1,1-1-1,0 0 1,0 0-1,0 1 1,0 8-1,1-13-77,1 1 0,-1 0 0,1-1 0,-1 1 0,1-1 0,-1 1 0,1-1 0,0 1-1,-1-1 1,1 1 0,0-1 0,-1 0 0,1 1 0,0-1 0,-1 0 0,1 0 0,0 1 0,0-1 0,0 0 0,-1 0 0,1 0 0,0 0 0,0 0 0,-1 0-1,1 0 1,0 0 0,0 0 0,1-1 0,27-3 235,24-23-192,-47 23-94,0 0 0,0 0 1,1 1-1,-1 0 0,1 0 0,0 0 0,-1 1 1,1 0-1,0 0 0,12 0 0,-18 2 31,0 1-1,0-1 0,-1 1 1,1-1-1,0 1 1,0 0-1,0 0 1,-1-1-1,1 1 1,0 0-1,-1 0 1,1 0-1,-1 0 1,1 0-1,-1 0 0,1 0 1,-1 0-1,0 0 1,0 0-1,1 0 1,-1 0-1,0 0 1,0 0-1,0 0 1,0 0-1,0 0 1,0 0-1,-1 1 0,1 43 430,0-35-105,0-9-302,0-1 1,-1 0 0,1 0-1,0 0 1,0 0-1,0 1 1,1-1-1,-1 0 1,0 0-1,0 0 1,0 1-1,0-1 1,0 0-1,0 0 1,0 0-1,0 0 1,0 0-1,0 1 1,0-1-1,0 0 1,0 0 0,1 0-1,-1 0 1,0 0-1,0 0 1,0 1-1,0-1 1,0 0-1,1 0 1,-1 0-1,0 0 1,0 0-1,0 0 1,0 0-1,0 0 1,1 0-1,-1 0 1,0 0-1,0 0 1,0 0-1,0 0 1,1 0 0,-1 0-1,0 0 1,0 0-1,0 0 1,1 0-1,-1 0 1,0 0-1,0 0 1,14-8 247,14-16-1573,-25 21 581,40-35-11647,-25 22 4607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1.419"/>
    </inkml:context>
    <inkml:brush xml:id="br0">
      <inkml:brushProperty name="width" value="0.025" units="cm"/>
      <inkml:brushProperty name="height" value="0.025" units="cm"/>
    </inkml:brush>
  </inkml:definitions>
  <inkml:trace contextRef="#ctx0" brushRef="#br0">98 1 7399,'0'0'17990,"-4"8"-17087,-8 20-703,1 0 1,2 0-1,1 1 0,1 0 1,1 0-1,2 1 1,0-1-1,3 51 1,2-92-922,0 7 694,0 0 0,-1 0 0,0 0 0,1 0 0,-2 0 0,1 0 0,0 0 0,-1 0 0,0 0 0,0 0 0,-1 0 0,1 1 0,-1-1 0,-2-4 0,-14-12 5,13 12-76,29 7-124,27 3-4699,0-3 0,57-10 1,-63 3 5611,0-5 3600,-45 19 3353,0-3-7680,0 1 0,0-1 0,0 0-1,0 1 1,0-1 0,0 0-1,1 0 1,-1 1 0,1-1-1,0 0 1,-1 0 0,1 0 0,0 0-1,0 0 1,1 0 0,-1 0-1,0 0 1,1 0 0,1 1-1,34 20-857,8 7 1030,-44-30-76,-1 1-1,0-1 0,1 0 0,-1 1 0,1-1 0,-1 1 0,0-1 0,1 1 0,-1-1 0,0 0 1,0 1-1,1-1 0,-1 1 0,0 0 0,0-1 0,0 1 0,0-1 0,1 1 0,-1-1 1,0 1-1,0-1 0,0 1 0,0-1 0,0 1 0,-1 0 0,1-1 0,0 1 0,0-1 1,0 1-1,0-1 0,-1 1 0,1-1 0,0 1 0,-20 13 974,-27 0-127,45-13-819,-12 1 26,0 0 1,0 0-1,-1-1 0,-17-2 0,31 2-171,0-1-1,1-1 1,-1 1-1,1 0 1,-1 0-1,0 0 1,1 0-1,-1 0 1,1 0-1,-1-1 0,1 1 1,-1 0-1,1 0 1,-1-1-1,1 1 1,-1-1-1,1 1 1,-1 0-1,1-1 1,0 1-1,-1-1 1,1 1-1,-1-1 1,1 1-1,-1-2 1,0-14-4743,1 13 3543,0-15-8650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2.275"/>
    </inkml:context>
    <inkml:brush xml:id="br0">
      <inkml:brushProperty name="width" value="0.025" units="cm"/>
      <inkml:brushProperty name="height" value="0.025" units="cm"/>
    </inkml:brush>
  </inkml:definitions>
  <inkml:trace contextRef="#ctx0" brushRef="#br0">79 73 11787,'2'-3'586,"0"1"0,0 0-1,-1-1 1,1 0 0,-1 1 0,0-1-1,0 0 1,0 0 0,0 1 0,0-1-1,-1 0 1,1 0 0,-1 0 0,0 0-1,0 0 1,0-5 0,0 7-507,-1 0 0,1 0 0,0 0 0,-1 0 0,1 0 0,-1 0 0,1 0 0,-1 0 0,0 0 0,1 0 0,-1 0 0,0 0 0,0 1 0,0-1 0,0 0-1,0 0 1,1 1 0,-1-1 0,0 1 0,0-1 0,-1 1 0,1-1 0,0 1 0,0 0 0,0-1 0,0 1 0,0 0 0,0 0 0,0 0 0,-1 0 0,1 0 0,0 0 0,0 0 0,0 0 0,0 0 0,0 1 0,0-1 0,0 0 0,-1 1 0,1-1 0,0 1 0,0-1 0,0 1 0,-1 0 0,-1 1-84,1-1 0,-1 1 0,0 0 0,1 0 0,-1 0 0,1 0 1,0 0-1,0 0 0,0 1 0,0-1 0,0 1 0,0-1 0,1 1 1,-1 0-1,1 0 0,0-1 0,0 1 0,-2 5 0,1 1-133,0 0-1,0 1 1,1-1-1,-1 18 1,2-27 124,1 1 0,-1 0 0,1-1 0,-1 1 0,1 0 0,-1-1 1,1 1-1,-1-1 0,1 1 0,-1-1 0,1 0 0,0 1 0,-1-1 0,1 1 0,0-1 0,-1 0 0,1 0 1,0 1-1,0-1 0,-1 0 0,1 0 0,0 0 0,0 0 0,-1 0 0,2 0 0,31 3-66,-14-2-33,-12 1 39,0 0 1,-1 1-1,0-1 1,0 1-1,1 1 1,-2-1-1,1 1 1,0 0-1,-1 0 1,1 0-1,-1 1 1,-1 0-1,1 0 1,-1 0-1,1 1 1,-2-1-1,1 1 1,0 0-1,-1 0 1,4 11-1,-2-3 79,-1-1-1,0 1 0,-1 0 1,0 0-1,-1 0 0,-1 0 1,0 0-1,-1 0 0,-2 16 1,1-25 121,0 0 0,0 0 0,-1-1 0,1 1 0,-1-1 0,0 1 0,-1-1 0,1 0 0,-1 0 0,1 0 1,-1 0-1,0 0 0,-1-1 0,1 1 0,-1-1 0,1 0 0,-1 0 0,0 0 0,0 0 0,0-1 0,-7 3 0,8-4-30,0 1 0,0-1-1,0 0 1,0-1 0,0 1 0,0 0-1,0-1 1,0 1 0,0-1-1,0 0 1,0 0 0,-1-1-1,1 1 1,0-1 0,0 1-1,0-1 1,0 0 0,0 0-1,0 0 1,0 0 0,0-1-1,1 1 1,-1-1 0,0 0-1,1 0 1,-1 0 0,1 0 0,0 0-1,0 0 1,0-1 0,0 1-1,0-1 1,-2-3 0,-3-7-20,0 0 0,1-1 1,-8-23-1,12 32-155,0-1 0,1 0 1,0-1-1,0 1 0,0 0 0,1 0 0,0 0 0,0 0 1,0-1-1,1 1 0,2-10 0,-2 15-72,0-1 0,0 1 0,0 0 0,0 0 0,0-1 0,0 1 0,0 0 0,1 0 0,-1 0 0,0 0 0,1 1 0,-1-1 0,1 0 0,-1 0 0,1 1 0,-1-1-1,1 1 1,-1 0 0,3-1 0,40-5-3480,-28 4 1619,21-4-3978,2-4-3389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2.631"/>
    </inkml:context>
    <inkml:brush xml:id="br0">
      <inkml:brushProperty name="width" value="0.025" units="cm"/>
      <inkml:brushProperty name="height" value="0.025" units="cm"/>
    </inkml:brush>
  </inkml:definitions>
  <inkml:trace contextRef="#ctx0" brushRef="#br0">115 28 5733,'0'0'16822,"-9"-4"-16406,5 2-378,2 0-32,0 1 1,0 0-1,1 0 1,-1 0-1,0 0 1,0 0-1,0 0 0,0 0 1,0 1-1,-1-1 1,1 1-1,0 0 0,0-1 1,0 1-1,0 0 1,0 0-1,-1 0 1,1 1-1,0-1 0,0 0 1,0 1-1,0-1 1,0 1-1,0 0 0,0 0 1,0 0-1,0 0 1,0 0-1,0 0 1,0 0-1,1 1 0,-1-1 1,1 1-1,-1-1 1,1 1-1,-1 0 0,1-1 1,-2 4-1,-1 2 57,0 0 0,0 1-1,1 0 1,-4 14 0,6-21-41,1 0 1,-1 1 0,1-1 0,-1 0 0,1 0-1,0 0 1,0 0 0,0 1 0,-1-1-1,1 0 1,0 0 0,0 0 0,1 1 0,-1-1-1,0 0 1,0 0 0,1 0 0,-1 0 0,0 1-1,1-1 1,-1 0 0,1 0 0,-1 0 0,1 0-1,0 0 1,0 0 0,-1 0 0,1 0 0,0 0-1,0-1 1,0 1 0,0 0 0,0 0 0,0-1-1,0 1 1,0-1 0,0 1 0,0-1 0,0 1-1,0-1 1,3 1 0,2-1 21,0 0 1,1 0-1,-1 0 1,1-1-1,-1 0 1,0 0-1,1-1 1,-1 0-1,0 0 1,0 0-1,0-1 1,0 0-1,8-5 1,-10 5-32,-1 1 0,1-1 0,-1 0 0,0 0 0,1 0 0,-1 0 0,0 0 0,-1-1 0,1 1 0,-1-1 0,1 0 0,-1 0 0,0 0 0,-1 0 0,1 0 1,-1 0-1,0 0 0,0-1 0,0 1 0,1-8 0,-2 11-19,0 0 0,0 0 0,-1 0 0,1 1 1,0-1-1,0 0 0,0 0 0,-1 0 0,1 1 0,0-1 1,-1 0-1,1 0 0,0 1 0,-1-1 0,1 0 1,-1 1-1,1-1 0,-1 0 0,0 1 0,1-1 0,-1 1 1,0-1-1,1 1 0,-1-1 0,0 1 0,1 0 0,-1-1 1,0 1-1,0 0 0,0-1 0,1 1 0,-1 0 1,0 0-1,0 0 0,0 0 0,0 0 0,1 0 0,-1 0 1,0 0-1,0 0 0,0 0 0,1 0 0,-1 1 0,0-1 1,0 0-1,-1 1 0,0 0-83,0-1 0,0 1 0,0 0 0,0-1 0,0 1 0,0 0 0,0 1 0,1-1 0,-1 0 0,0 0 0,1 1 0,-1-1 0,1 1 0,-1-1 0,1 1 0,0 0 0,-1 0 0,0 2 0,1-2-51,0-1-1,1 0 1,-1 1 0,1-1-1,0 0 1,-1 1 0,1-1-1,0 1 1,0-1 0,0 0-1,0 1 1,0-1-1,0 1 1,0-1 0,0 1-1,1-1 1,-1 0 0,1 1-1,-1-1 1,1 0 0,-1 1-1,1-1 1,0 0-1,0 0 1,-1 1 0,1-1-1,0 0 1,0 0 0,0 0-1,0 0 1,0 0 0,1 0-1,-1-1 1,0 1-1,0 0 1,0-1 0,1 1-1,-1 0 1,2-1 0,5 2-941,1 0 0,-1-1 0,0 0 0,1-1 0,13 0 0,-7-1-223,19 1-1675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2.975"/>
    </inkml:context>
    <inkml:brush xml:id="br0">
      <inkml:brushProperty name="width" value="0.025" units="cm"/>
      <inkml:brushProperty name="height" value="0.025" units="cm"/>
    </inkml:brush>
  </inkml:definitions>
  <inkml:trace contextRef="#ctx0" brushRef="#br0">80 31 10602,'0'0'11189,"-10"3"-10746,6-3-339,1 1-1,0 0 0,-1 0 1,1 0-1,0 0 1,0 0-1,0 1 0,0-1 1,0 1-1,0 0 0,0 0 1,0 0-1,1 0 1,-1 1-1,1-1 0,-1 0 1,1 1-1,0 0 0,0 0 1,0 0-1,1 0 1,-1 0-1,1 0 0,-1 0 1,1 0-1,0 1 0,0-1 1,1 0-1,-1 1 0,1-1 1,-1 0-1,1 7 1,1-8-94,-1-1 1,1 0 0,0 0 0,-1 0 0,1 0 0,0 0-1,-1 0 1,1 0 0,0 0 0,0 0 0,0 0-1,0 0 1,0-1 0,0 1 0,0 0 0,0-1 0,1 1-1,-1-1 1,0 1 0,0-1 0,0 1 0,1-1 0,-1 0-1,0 0 1,0 1 0,1-1 0,-1 0 0,0 0-1,1 0 1,-1-1 0,0 1 0,0 0 0,1 0 0,-1-1-1,0 1 1,2-1 0,2 0 27,0 0 0,0-1 0,1 1 0,-1-1 0,0 0 0,-1 0 0,10-6 0,27-35 0,-40 41-37,1 0 0,-1 1 1,0-1-1,1 0 1,-1 0-1,0 0 1,0 0-1,-1 0 1,1 0-1,0 0 0,-1-1 1,1 1-1,-1 0 1,0 0-1,1 0 1,-1-1-1,0 1 0,0 0 1,-1 0-1,1-1 1,0 1-1,-1 0 1,1 0-1,-1 0 1,-1-2-1,1 2-5,-1 1 0,1-1 1,-1 1-1,0 0 0,1 0 0,-1 0 0,0 0 1,0 0-1,0 0 0,0 0 0,0 1 0,0-1 1,0 1-1,0-1 0,0 1 0,0 0 0,0 0 0,0 0 1,0 0-1,0 0 0,0 0 0,0 1 0,0-1 1,0 1-1,0-1 0,-4 2 0,4-1-1,0-1 0,0 1 0,0 0 0,-1 0 0,1 0 0,0 0 0,0 0 0,0 0 0,0 1 0,1-1-1,-1 1 1,0-1 0,0 1 0,1 0 0,-1-1 0,1 1 0,0 0 0,-1 0 0,1 0 0,0 0 0,0 0 0,0 0 0,1 1 0,-2 2-1,2-3-133,0-1-1,1 0 0,-1 0 0,0 0 0,1 0 0,-1 0 0,0 0 0,1 0 0,-1 0 1,1 0-1,0 0 0,-1 0 0,1 0 0,0 0 0,0 0 0,-1 0 0,1-1 0,0 1 0,0 0 1,0-1-1,0 1 0,0 0 0,0-1 0,0 1 0,0-1 0,0 0 0,0 1 0,1-1 1,-1 0-1,0 0 0,0 0 0,0 1 0,0-1 0,2-1 0,49 1-6307,-41-1 4439,24-2-3565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39.892"/>
    </inkml:context>
    <inkml:brush xml:id="br0">
      <inkml:brushProperty name="width" value="0.025" units="cm"/>
      <inkml:brushProperty name="height" value="0.025" units="cm"/>
    </inkml:brush>
  </inkml:definitions>
  <inkml:trace contextRef="#ctx0" brushRef="#br0">811 88 9417,'-22'-7'1126,"1"-1"1,0-1-1,0 0 1,-29-20-1,49 29-1048,1 0 0,-1 0-1,0 0 1,1 0 0,-1-1 0,1 1 0,-1 0 0,1-1 0,-1 1 0,1 0-1,-1-1 1,1 1 0,0 0 0,-1-1 0,1 1 0,-1-1 0,1 1-1,0 0 1,-1-1 0,1 1 0,0-1 0,0 1 0,-1-1 0,1 0-1,0 1 1,0-1 0,0 1 0,0-1 0,0 1 0,0-1 0,0 1 0,0-1-1,0 0 1,0 1 0,0-1 0,0 1 0,0-1 0,0 1 0,0-1-1,1 0 1,-1 1 0,0-1 0,0 1 0,1-1 0,-1 1 0,0-1-1,1 1 1,-1 0 0,0-1 0,1 1 0,-1-1 0,1 1 0,-1 0-1,1-1 1,-1 1 0,1 0 0,-1 0 0,1-1 0,0 1 0,0 0-51,0-1 0,-1 1 0,1 0 0,0 0 1,0 0-1,0 0 0,0 0 0,0 0 0,0 0 0,0 1 1,-1-1-1,1 0 0,0 0 0,0 1 0,0-1 1,0 0-1,-1 1 0,1-1 0,0 1 0,0-1 1,-1 1-1,1 0 0,0-1 0,-1 1 0,1-1 0,0 1 1,-1 0-1,1 0 0,-1-1 0,1 1 0,-1 0 1,0 0-1,1 0 0,-1 0 0,0-1 0,0 1 0,1 0 1,-1 0-1,0 0 0,0 0 0,0 1 0,0 2 27,0 0 0,0 1 0,-1-1 0,1 0 1,-1 0-1,0 0 0,0 0 0,-1 0 0,1 0 0,-1 0 0,0-1 0,0 1 0,0 0 0,-4 4 0,-43 47 383,38-43-361,-71 63 104,-2-4 0,-138 88 0,39-30 535,180-127-704,-1 0 2,0 1 0,1 0 0,-1 0 0,0 0 0,1 0 1,0 1-1,0-1 0,0 1 0,0 0 0,0-1 0,1 2 0,-3 3 0,5-7-13,0-1-1,0 1 1,0-1 0,0 1-1,0-1 1,0 1-1,0 0 1,0-1-1,0 1 1,0-1-1,0 1 1,0-1 0,0 1-1,0-1 1,1 0-1,-1 1 1,0-1-1,0 1 1,1-1-1,-1 1 1,0-1-1,0 1 1,1-1 0,-1 0-1,1 1 1,-1-1-1,0 0 1,1 1-1,-1-1 1,1 1-1,22 6 13,32-2 52,-49-4-51,565-7-215,-328-7-4459,-106 2-3058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3.319"/>
    </inkml:context>
    <inkml:brush xml:id="br0">
      <inkml:brushProperty name="width" value="0.025" units="cm"/>
      <inkml:brushProperty name="height" value="0.025" units="cm"/>
    </inkml:brush>
  </inkml:definitions>
  <inkml:trace contextRef="#ctx0" brushRef="#br0">135 73 5061,'0'0'13848,"-11"2"-11975,1 0-1412,1 1 0,-1 0 0,1 0 0,0 1 0,0 0 0,-14 9-1,20-12-336,0 1 0,0 0 0,0 0-1,0 1 1,0-1 0,1 1 0,-1-1-1,1 1 1,0 0 0,-1 0 0,1 0-1,1 0 1,-1 0 0,0 0 0,1 1-1,-1-1 1,1 1 0,0-1 0,0 1-1,1-1 1,-1 1 0,1-1 0,0 1-1,0 0 1,0 6 0,1-9-110,0 1 0,0-1 0,1 0 0,-1 0 0,0 0 0,0 0-1,1 0 1,-1 0 0,0 0 0,1 0 0,-1 0 0,1-1 0,0 1 0,-1 0 0,1-1 0,-1 0 0,1 1 0,0-1 0,-1 0 0,1 0 0,0 0 0,-1 0 0,1 0 0,0 0 0,-1 0 0,1 0 0,1-1 0,50-9 171,-44 5-174,1 0 1,-1-1-1,0 0 0,0 0 0,-1-1 0,0-1 0,0 1 1,-1-1-1,0 0 0,0-1 0,-1 0 0,0 0 0,-1 0 1,0-1-1,0 1 0,-1-1 0,0-1 0,-1 1 0,0 0 1,0-1-1,0-12 0,-4 24 2,-1 0 0,0 0 0,1-1 0,-1 1 1,1 0-1,-1 0 0,1 1 0,-1-1 0,1 0 0,0 0 0,0 1 1,-2 1-1,-3 7 101,1 0 1,0 0 0,0 0 0,1 1-1,0-1 1,1 1 0,0 0 0,-2 19-1,5-26-231,0-1-1,0 1 0,0-1 0,0 1 1,1-1-1,-1 1 0,1-1 1,0 1-1,0-1 0,0 1 0,0-1 1,1 0-1,2 5 0,-2-6-385,0 0 1,0 0-1,0 0 0,0 0 0,0 0 0,1-1 1,-1 1-1,0-1 0,1 1 0,0-1 0,-1 0 1,1 0-1,-1 0 0,1 0 0,0-1 0,0 1 1,-1-1-1,1 0 0,4 0 0,24 1-14706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4.018"/>
    </inkml:context>
    <inkml:brush xml:id="br0">
      <inkml:brushProperty name="width" value="0.025" units="cm"/>
      <inkml:brushProperty name="height" value="0.025" units="cm"/>
    </inkml:brush>
  </inkml:definitions>
  <inkml:trace contextRef="#ctx0" brushRef="#br0">114 82 3876,'0'0'9780,"2"-9"-6001,-1 1-2975,1 3-259,-1 1 0,0-1-1,0 0 1,-1 0 0,1 0 0,-1 0-1,0-1 1,0 1 0,-2-7-1,1 11-469,1 1-1,-1-1 1,1 1-1,-1-1 0,1 1 1,-1-1-1,1 1 1,-1-1-1,0 1 1,1-1-1,-1 1 0,0 0 1,0 0-1,1-1 1,-1 1-1,0 0 0,0 0 1,1 0-1,-1 0 1,0-1-1,0 1 0,1 0 1,-1 1-1,0-1 1,0 0-1,0 0 1,1 0-1,-1 0 0,0 1 1,1-1-1,-1 0 1,0 0-1,-1 2 0,-24 12 124,18-6-164,0 0-1,0 1 1,1 0-1,0 1 1,-8 15-1,13-21-23,-1 1 0,1-1 0,0 1 0,1-1-1,-1 1 1,1 0 0,0 0 0,0 0 0,0 0-1,0 0 1,1 0 0,0 0 0,0 0-1,1 0 1,1 6 0,-1-9-3,0 0 0,0-1 0,0 1 0,1-1 0,-1 1-1,1-1 1,-1 1 0,1-1 0,0 0 0,-1 0 0,1 0 0,0 0 0,0 0 0,0 0 0,-1-1-1,1 1 1,0-1 0,0 1 0,0-1 0,0 0 0,0 0 0,0 1 0,0-1 0,1-1 0,-1 1-1,3-1 1,57-9 186,-47 4-171,1 0-1,-1-1 0,0-1 1,-1 0-1,0-1 1,15-11-1,-20 12 62,0 1 0,-1-1-1,1-1 1,-2 1 0,1-1-1,-1-1 1,0 1 0,-1-1-1,7-16 1,-12 24 82,-6 39-207,3-28 70,0 0 1,1 0-1,1 0 1,-1-1-1,1 1 1,1 0-1,0 0 1,0 0-1,3 10 1,-3-17-119,0 1 0,0 0 0,0-1 1,1 1-1,-1-1 0,1 1 0,0-1 0,-1 0 0,1 0 1,0 0-1,0 0 0,1 0 0,1 2 0,0-2-381,0-1 0,-1 1 0,1 0 0,0-1 0,0 0 0,0 0 0,0 0 0,0 0 0,0-1 0,0 1 0,5-1 0,25 0-7414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5.838"/>
    </inkml:context>
    <inkml:brush xml:id="br0">
      <inkml:brushProperty name="width" value="0.025" units="cm"/>
      <inkml:brushProperty name="height" value="0.025" units="cm"/>
    </inkml:brush>
  </inkml:definitions>
  <inkml:trace contextRef="#ctx0" brushRef="#br0">249 17 5701,'8'-9'8058,"-8"3"-3363,-19 5-2241,-28 12-3247,25 1 1319,1 0 1,0 1-1,1 1 0,-22 19 1,37-28-383,-1 0 0,1 0 0,0 0 0,0 1 0,0 0 1,1 0-1,0 0 0,0 1 0,1 0 0,-1-1 0,1 1 0,1 0 1,0 0-1,0 1 0,0-1 0,1 0 0,-2 15 0,4-20-122,-1 0-1,1 1 1,0-1-1,0 0 1,0 1-1,0-1 1,0 0-1,0 0 0,0 0 1,1 0-1,-1 0 1,1 0-1,-1-1 1,1 1-1,0 0 1,0-1-1,0 1 1,0-1-1,0 0 1,0 0-1,0 1 1,0-1-1,0-1 0,1 1 1,-1 0-1,0 0 1,1-1-1,-1 0 1,0 1-1,5-1 1,11 2 73,0-1 0,36-1-1,-42-1-67,12 0-466,1-1-1,41-11 0,8-12-5480,-45 10-1276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8.784"/>
    </inkml:context>
    <inkml:brush xml:id="br0">
      <inkml:brushProperty name="width" value="0.025" units="cm"/>
      <inkml:brushProperty name="height" value="0.025" units="cm"/>
    </inkml:brush>
  </inkml:definitions>
  <inkml:trace contextRef="#ctx0" brushRef="#br0">13 17 0,'0'0'23457,"-2"11"-23345,0-1-97,-1 3 8,1 0-1,0 0 1,1 1 0,1-1 0,0 0 0,0 0 0,3 16-1,-2-27-13,0-1 0,-1 0 0,1 0 0,0 1 0,0-1 0,-1 0 0,1 0 0,0 0 0,0 0 0,0 0 0,1 0 0,-1 0 0,0-1 0,0 1 0,0 0 0,1 0-1,-1-1 1,0 1 0,1-1 0,-1 1 0,0-1 0,1 0 0,-1 1 0,1-1 0,-1 0 0,0 0 0,1 0 0,-1 0 0,1 0 0,-1-1 0,0 1 0,1 0 0,2-1 0,0 0 27,0 0 0,0-1 1,0 1-1,0-1 0,0 0 0,0 0 1,0 0-1,0 0 0,6-6 1,0-3-8,-1-1 1,0 0 0,-1 0 0,0 0-1,0-1 1,-2-1 0,10-25-1,-8 20 6,-9 25-98,0 1 1,1-1-1,-1 1 0,1-1 1,0 0-1,2 12 0,0 6 107,-2-7 57,-1-8-96,1 1 0,0-1 0,1 1 0,0-1 0,4 19 0,-4-27 37,-1 1 0,1 0 0,0 0 0,0-1-1,0 1 1,0-1 0,0 1 0,0-1 0,0 1 0,1-1 0,-1 0 0,1 1 0,-1-1 0,1 0 0,-1 0-1,1 0 1,-1 0 0,1 0 0,0-1 0,0 1 0,-1 0 0,1-1 0,0 1 0,0-1 0,0 0 0,-1 0-1,1 1 1,0-1 0,0 0 0,0-1 0,0 1 0,0 0 0,0 0 0,-1-1 0,1 1 0,2-2 0,1 0 70,-1 0 1,1 0-1,-1 0 1,0 0-1,0-1 1,0 0-1,0 0 1,0 0-1,0-1 1,-1 1-1,0-1 1,0 1 0,0-1-1,0 0 1,0 0-1,-1-1 1,0 1-1,0-1 1,0 1-1,1-5 1,1-3 26,0 1 0,-1 0 0,-1-1 0,0 0 0,0 0 0,-2 1 0,1-16 0,-1 26-142,-1 0-1,1 0 1,0 0 0,0-1 0,-1 1-1,1 0 1,-1 0 0,1 0 0,-1 0 0,1 0-1,-1 0 1,0 0 0,1 0 0,-1 0-1,0 0 1,0 0 0,0 0 0,1 1-1,-1-1 1,0 0 0,0 1 0,0-1 0,0 1-1,-1-1 1,1 1 0,0-1 0,0 1-1,0-1 1,0 1 0,0 0 0,-1 0-1,1 0 1,0 0 0,0 0 0,0 0-1,-1 0 1,1 0 0,0 0 0,0 0 0,0 1-1,0-1 1,0 1 0,-1-1 0,0 1-1,-1 0-126,1 0-1,-1 0 1,1 0-1,0 0 1,-1 0-1,1 0 1,0 1-1,0-1 1,0 1 0,0-1-1,0 1 1,0 0-1,0 0 1,1 0-1,-1 0 1,1 0-1,-1 0 1,1 0-1,0 0 1,0 1-1,-2 4 1,3-7-36,0 1 1,0 0-1,0 0 0,0-1 1,0 1-1,0 0 1,0 0-1,0-1 1,0 1-1,0 0 1,0-1-1,0 1 0,1 0 1,-1 0-1,0-1 1,1 1-1,-1-1 1,0 1-1,1 0 1,-1-1-1,1 1 0,-1-1 1,1 1-1,-1-1 1,1 1-1,-1-1 1,1 1-1,-1-1 1,1 1-1,0-1 0,-1 0 1,1 1-1,0-1 1,-1 0-1,1 0 1,1 1-1,31-1-4614,-18 0 2190,13 0-3255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9.121"/>
    </inkml:context>
    <inkml:brush xml:id="br0">
      <inkml:brushProperty name="width" value="0.025" units="cm"/>
      <inkml:brushProperty name="height" value="0.025" units="cm"/>
    </inkml:brush>
  </inkml:definitions>
  <inkml:trace contextRef="#ctx0" brushRef="#br0">90 42 11851,'0'0'9695,"-8"0"-8702,4 1-925,1-1 1,-1 1-1,0-1 0,1 1 1,-1 0-1,1 1 1,-1-1-1,1 1 1,0-1-1,0 1 0,0 0 1,0 0-1,0 0 1,0 1-1,0-1 1,0 1-1,1-1 0,0 1 1,-1 0-1,1 0 1,0 0-1,0 0 0,1 0 1,-1 1-1,1-1 1,-1 1-1,1-1 1,0 1-1,0-1 0,1 1 1,-1-1-1,1 6 1,-1-8-47,1 0 0,0 0 0,-1 0 1,1 1-1,0-1 0,0 0 0,0 0 0,0 1 1,0-1-1,0 0 0,0 0 0,0 1 1,1-1-1,-1 0 0,0 0 0,1 0 0,-1 1 1,1-1-1,0 0 0,-1 0 0,1 0 0,0 0 1,-1 0-1,1 0 0,0 0 0,0 0 0,0-1 1,1 2-1,0-1 9,0-1 1,0 1 0,0-1-1,1 0 1,-1 1-1,0-1 1,0 0-1,0 0 1,1-1 0,-1 1-1,0 0 1,0-1-1,0 1 1,4-2-1,10-4 56,0-2 0,0 1-1,15-11 1,-27 15-99,8-4-19,-9 4 6,1 0 1,0 0 0,0 1 0,0-1 0,0 1-1,1 0 1,-1 0 0,0 0 0,1 1-1,0 0 1,-1 0 0,1 0 0,0 0-1,-1 1 1,1-1 0,5 2 0,-9-1 15,0 1 0,0 0 1,0 0-1,-1 0 0,1 0 0,0 0 1,-1 0-1,1 0 0,0 0 1,-1 0-1,1 1 0,-1-1 0,0 0 1,1 0-1,-1 0 0,0 0 1,0 1-1,0-1 0,0 0 0,0 3 1,0 35-190,-1-19 141,1-20 45,0 0 1,0 1-1,0-1 0,0 1 1,0-1-1,0 0 0,0 1 1,0-1-1,0 1 1,0-1-1,0 0 0,0 1 1,1-1-1,-1 0 0,0 1 1,0-1-1,0 0 0,0 1 1,1-1-1,-1 0 0,0 1 1,0-1-1,1 0 1,-1 0-1,0 1 0,0-1 1,1 0-1,-1 0 0,0 1 1,1-1-1,-1 0 0,0 0 1,1 0-1,-1 0 0,1 0 1,-1 0-1,0 1 1,1-1-1,0 0 0,14-10-1102,12-21-1363,47-72-11248,-53 71 8509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9.540"/>
    </inkml:context>
    <inkml:brush xml:id="br0">
      <inkml:brushProperty name="width" value="0.025" units="cm"/>
      <inkml:brushProperty name="height" value="0.025" units="cm"/>
    </inkml:brush>
  </inkml:definitions>
  <inkml:trace contextRef="#ctx0" brushRef="#br0">59 78 1057,'47'-77'14163,"-74"135"-6395,21-43-7600,1 0-1,0 0 0,1 1 1,-3 23-1,-8 129 671,15-180-737,-3-57 91,3 65-173,0 1 1,-1-1 0,0 1 0,1-1 0,-1 1-1,-1-1 1,1 1 0,0-1 0,-1 1-1,0 0 1,0 0 0,0 0 0,0 0-1,0 0 1,-3-3 0,-4 0 185,9 5 287,24 4-68,47-6-1913,-24-3-6487,-26 2 625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19.917"/>
    </inkml:context>
    <inkml:brush xml:id="br0">
      <inkml:brushProperty name="width" value="0.025" units="cm"/>
      <inkml:brushProperty name="height" value="0.025" units="cm"/>
    </inkml:brush>
  </inkml:definitions>
  <inkml:trace contextRef="#ctx0" brushRef="#br0">55 1 10570,'0'0'15636,"-8"3"-15540,-26 9 6,34-12-99,-1 0 0,1 0 1,-1 1-1,0-1 1,1 0-1,-1 0 0,1 0 1,-1 0-1,1 1 1,-1-1-1,1 0 0,-1 1 1,1-1-1,0 0 1,-1 1-1,1-1 0,-1 0 1,1 1-1,0-1 1,-1 1-1,1-1 0,0 1 1,-1-1-1,1 1 1,0-1-1,0 1 0,0-1 1,-1 1-1,1-1 0,0 1 1,0-1-1,0 1 1,0-1-1,0 1 0,0-1 1,0 1-1,0 0 1,0-1-1,0 1 0,0-1 1,0 1-1,1-1 1,-1 1-1,0-1 0,0 1 1,1-1-1,-1 1 1,0-1-1,0 1 0,1-1 1,-1 1-1,1-1 1,-1 0-1,0 1 0,1-1 1,-1 0-1,1 1 1,-1-1-1,1 0 0,-1 1 1,1-1-1,0 0 0,29 12-35,-8-8-414,30 7-1482,-49-11 1816,0 1 0,-1 0 0,1 0 1,0 0-1,0 0 0,-1 1 0,1-1 0,-1 1 0,1 0 1,-1 0-1,0-1 0,0 2 0,3 1 0,-5-3 172,1 1 0,-1-1 0,1 0 0,-1 1 0,0-1 0,1 0 0,-1 1 0,0-1 0,0 0 0,0 1 0,0-1 0,0 0 0,-1 1 0,1-1 0,0 0 0,-1 0 0,1 1 0,0-1 0,-1 0 0,0 0 0,1 1 0,-1-1 0,0 0 0,1 0 0,-1 0 0,0 0 0,0 0 0,0 0 0,0 0 0,0 0 0,0 0 0,0-1 0,0 1 0,-1 0 0,1-1 0,0 1 0,0-1 0,-2 1 0,-54 23 1648,54-23-1688,3-1-57,-42 10 9,26-13-4172,12-3-2521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0.727"/>
    </inkml:context>
    <inkml:brush xml:id="br0">
      <inkml:brushProperty name="width" value="0.025" units="cm"/>
      <inkml:brushProperty name="height" value="0.025" units="cm"/>
    </inkml:brush>
  </inkml:definitions>
  <inkml:trace contextRef="#ctx0" brushRef="#br0">199 65 5061,'0'0'11397,"-6"-8"-7494,4 5-3680,-3-4 376,-1 0 0,1 0 0,-1 1 0,-10-9 0,15 14-570,0 0 1,0 0-1,0 0 0,0 0 0,0 1 0,0-1 0,0 0 0,-1 0 0,1 1 0,0-1 0,0 1 0,-1-1 0,1 1 0,0 0 0,-1-1 0,1 1 0,-1 0 0,1 0 0,0 0 0,-1 0 0,1 0 0,-1 0 0,1 0 0,0 1 0,-1-1 0,1 0 1,0 1-1,-1-1 0,1 1 0,0 0 0,0-1 0,-1 1 0,1 0 0,0 0 0,0 0 0,0-1 0,0 1 0,0 0 0,0 0 0,-1 3 0,-1 0-81,-1 1-1,2 0 1,-1 0-1,0 0 1,1 0-1,0 0 1,0 0-1,1 1 1,-1-1-1,1 1 1,0 7-1,47-14-742,-41 1 778,0 1 0,0-1 0,0 1 0,0 0 0,-1 1 0,1-1 0,0 1 0,-1 0 0,1 0 1,-1 1-1,1-1 0,-1 1 0,0 0 0,0 0 0,-1 1 0,1-1 0,0 1 0,-1-1 0,0 1 0,0 0 0,0 0 0,-1 1 1,1-1-1,-1 0 0,0 1 0,2 6 0,1 2 29,-1 0 0,0 0 0,0 0 1,-2 1-1,0-1 0,0 1 0,-1-1 1,-2 26-1,0-34 122,0 0 1,0 0-1,0 0 1,-1 0-1,0-1 1,0 1 0,0 0-1,-1-1 1,1 1-1,-1-1 1,0 0-1,-1 0 1,1 0-1,-1 0 1,1-1-1,-1 0 1,0 1-1,0-1 1,-1 0-1,1-1 1,0 1 0,-1-1-1,-6 2 1,6-2-3,1 0 1,0-1-1,-1 0 1,0 0-1,1 0 0,-1 0 1,0-1-1,1 0 1,-1 0-1,0 0 1,1 0-1,-1-1 1,0 0-1,1 0 1,-1 0-1,1-1 1,-1 1-1,1-1 0,0 0 1,0 0-1,0-1 1,0 1-1,0-1 1,0 0-1,-5-5 1,2-1-101,0 1 0,0-1 1,1 1-1,-6-13 0,10 17-78,1 1 0,-1-1 0,0 0 0,1 1 0,0-1 0,0 0 0,0 0 0,1 0 0,-1 0 0,1 0 0,0 0 0,0 0 0,0 0 0,2-8 0,-2 11-43,1-1-1,0 0 0,0 1 0,0-1 1,1 1-1,-1-1 0,0 1 0,0 0 1,1-1-1,-1 1 0,1 0 1,-1 0-1,1 0 0,0 0 0,-1 0 1,1 0-1,3 0 0,38-12-1935,-24 8 631,57-25-6080,-38 13 737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1.073"/>
    </inkml:context>
    <inkml:brush xml:id="br0">
      <inkml:brushProperty name="width" value="0.025" units="cm"/>
      <inkml:brushProperty name="height" value="0.025" units="cm"/>
    </inkml:brush>
  </inkml:definitions>
  <inkml:trace contextRef="#ctx0" brushRef="#br0">174 19 11339,'0'0'4644,"-8"-3"-2290,0-1-1952,0 2 0,0-1 0,0 1 0,0 1 0,0-1 0,0 1 0,-16 0 0,20 2-335,0-1 0,1 1 0,-1-1 0,0 1 1,0 0-1,1 0 0,-1 1 0,1-1 0,-1 1 0,1 0 0,-1 0 0,1 0 1,0 0-1,0 0 0,0 1 0,0-1 0,0 1 0,1 0 0,-1 0 1,1 0-1,-4 7 0,5-8-2,-1 0 0,1 0-1,0 0 1,0 0 0,0 0 0,0 1 0,1-1 0,-1 0 0,0 1-1,1-1 1,0 0 0,-1 1 0,1-1 0,0 1 0,0-1 0,1 0-1,-1 3 1,1-3-16,0-1 0,0 0 1,0 0-1,0 1 0,0-1 0,0 0 0,0 0 0,0 0 0,1 0 0,-1 0 0,0-1 0,0 1 0,1 0 1,-1-1-1,1 1 0,-1-1 0,1 1 0,-1-1 0,1 0 0,-1 1 0,1-1 0,-1 0 0,1 0 1,-1 0-1,1 0 0,1-1 0,7 1 47,-1-1 1,1 0 0,-1-1-1,0 0 1,0 0-1,0-1 1,13-6-1,-19 8-87,0 0 0,0-1 0,0 1 0,0-1-1,0 0 1,0 0 0,0 0 0,-1 0 0,1-1-1,-1 1 1,0-1 0,1 1 0,-1-1 0,0 0 0,-1 0-1,1 0 1,0 0 0,-1 0 0,0 0 0,0 0-1,0 0 1,0-1 0,0 1 0,0-5 0,-1 7-47,0 1 0,-1-1 0,1 0 0,0 0 0,-1 0 1,1 1-1,0-1 0,-1 0 0,1 0 0,-1 1 0,1-1 0,-1 0 0,0 1 0,1-1 1,-1 0-1,0 1 0,1-1 0,-1 1 0,0-1 0,0 1 0,1-1 0,-1 1 1,0 0-1,0-1 0,0 1 0,0 0 0,1 0 0,-1 0 0,0 0 0,0 0 1,0 0-1,0 0 0,0 0 0,0 0 0,1 0 0,-1 0 0,0 0 0,0 0 1,-1 1-1,0-1-155,1 0 0,-1 1 0,1-1 0,0 0 0,-1 1-1,1-1 1,-1 1 0,1 0 0,0-1 0,-1 1 0,1 0 0,0 0 0,-1 0 0,1 0 0,0 0 0,0 0 0,0 0 0,0 0 0,0 0 0,0 0 0,0 1 0,1-1 0,-1 0 0,0 1 0,0 1 0,1-2-94,0 1-151,-1-1 1,1 0 0,0 0 0,0 0 0,0 0 0,0 1-1,0-1 1,0 0 0,0 0 0,0 0 0,1 1 0,-1-1-1,0 0 1,1 0 0,0 2 0,11 5-5056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1.445"/>
    </inkml:context>
    <inkml:brush xml:id="br0">
      <inkml:brushProperty name="width" value="0.025" units="cm"/>
      <inkml:brushProperty name="height" value="0.025" units="cm"/>
    </inkml:brush>
  </inkml:definitions>
  <inkml:trace contextRef="#ctx0" brushRef="#br0">94 48 6887,'0'0'18145,"-8"-1"-18028,5 1-80,0-1 0,0 1 0,0 0 0,0 0 0,0 0 0,-1 0 0,1 1 0,0-1 0,0 1 0,0 0 0,0-1 0,1 2 0,-1-1 0,0 0 0,0 0 0,0 1 0,1 0 0,-1-1 0,1 1-1,-1 0 1,1 0 0,0 0 0,0 1 0,0-1 0,0 0 0,0 1 0,1 0 0,-1-1 0,1 1 0,-1 0 0,1 0 0,0-1 0,0 1 0,0 0 0,1 0 0,-1 0 0,1 0 0,-1 1 0,1 3 0,0-7-29,0 1 0,0 0 0,0 0 0,0-1 0,0 1 0,0 0 0,0 0 0,1-1 0,-1 1 0,0 0 0,0-1 0,1 1 0,-1 0 0,0-1 0,1 1 0,-1 0 0,1-1 0,-1 1 0,0-1 0,1 1 0,0-1 0,-1 1 0,1-1 0,-1 1 0,1-1 0,0 1 0,-1-1 0,1 0 0,0 1 0,0-1 0,29 0 233,-24-2-202,1 1 0,-1-1 1,1-1-1,-1 1 0,0-1 0,9-6 0,-10 5-16,0 1-1,0-1 1,-1 0-1,0-1 1,0 1-1,0-1 1,0 0 0,-1 0-1,0 0 1,0 0-1,0-1 1,-1 1-1,0-1 1,0 0-1,0 1 1,0-1-1,0-9 1,-3 14-24,1 0-1,-1 0 1,0 0-1,1 0 1,-1 0 0,0 0-1,0 0 1,0 0-1,0 0 1,0 1 0,0-1-1,0 0 1,0 1-1,0-1 1,0 0-1,0 1 1,0-1 0,0 1-1,-1 0 1,1-1-1,0 1 1,0 0 0,0 0-1,-1 0 1,1 0-1,0 0 1,0 0 0,-1 0-1,1 0 1,0 1-1,-2-1 1,-43 8-846,43-7 625,0 0-1,0 0 0,1 0 0,-1 0 0,1 0 0,-1 1 0,1 0 0,-1-1 0,1 1 0,0 0 0,-1 0 0,1 0 0,0 0 0,1 1 0,-1-1 0,-3 5 0,37-6-3834,14-1-3876,-19-1 1773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1.808"/>
    </inkml:context>
    <inkml:brush xml:id="br0">
      <inkml:brushProperty name="width" value="0.025" units="cm"/>
      <inkml:brushProperty name="height" value="0.025" units="cm"/>
    </inkml:brush>
  </inkml:definitions>
  <inkml:trace contextRef="#ctx0" brushRef="#br0">20 225 14478,'0'0'9529,"10"5"-8622,-7-4-848,0 1-16,0 0 0,-1-1 0,1 0 0,0 1 0,0-1 0,0 0 0,0 0 0,0 0 1,0-1-1,0 1 0,0-1 0,1 0 0,-1 0 0,0 0 0,0 0 0,0 0 1,0-1-1,0 1 0,0-1 0,0 0 0,0 0 0,0 0 0,0 0 0,0-1 0,0 1 1,4-4-1,9-7 106,1-2 1,-2 0 0,27-31-1,-36 38-116,-1 0 0,0 0 0,0 0 0,-1-1-1,0 0 1,0 1 0,-1-2 0,0 1 0,0 0-1,-1 0 1,0-1 0,1-10 0,-3 18-25,0-1 0,-1 1 0,1 0-1,0-1 1,0 1 0,0 0 0,-1-1 0,1 1 0,-1 0 0,1 0 0,-1-1 0,1 1 0,-1 0 0,0 0 0,0 0 0,1 0 0,-1 0 0,0 0 0,0 0 0,0 0 0,0 0 0,0 0 0,0 0-1,-1 1 1,1-1 0,0 0 0,0 1 0,0-1 0,-1 1 0,1 0 0,0-1 0,-1 1 0,1 0 0,0 0 0,-1-1 0,1 1 0,0 0 0,-1 1 0,1-1 0,0 0 0,-1 0 0,1 0 0,0 1-1,0-1 1,-2 1 0,-4 1 28,0-1 0,0 1-1,0 1 1,0-1 0,1 1 0,0 0-1,-10 6 1,2 3 13,1 0 0,1 0 0,0 1 0,1 1-1,0-1 1,1 2 0,1 0 0,0 0 0,1 1 0,1-1 0,0 2 0,1-1 0,1 1-1,1 0 1,0 0 0,1 0 0,1 1 0,-1 32 0,3-48-51,0 1 1,1-1-1,-1 1 1,0 0-1,1-1 1,-1 1 0,1-1-1,0 0 1,0 1-1,0-1 1,0 1-1,0-1 1,1 0-1,-1 0 1,1 0-1,-1 0 1,1 0-1,0 0 1,0 0-1,0-1 1,3 3-1,-1-2 23,0 0 1,1 0-1,-1 0 0,1 0 0,-1-1 0,1 0 0,0 0 0,-1-1 0,1 1 1,9-1-1,3-1-286,0-1 0,-1 0 1,1-1-1,-1-1 1,27-10-1,7-8-3379,-18 3-2903,3-4-9111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1.851"/>
    </inkml:context>
    <inkml:brush xml:id="br0">
      <inkml:brushProperty name="width" value="0.025" units="cm"/>
      <inkml:brushProperty name="height" value="0.025" units="cm"/>
    </inkml:brush>
  </inkml:definitions>
  <inkml:trace contextRef="#ctx0" brushRef="#br0">108 155 4068,'0'0'19058,"-5"-1"-18001,1 2-925,0-1-1,1 0 1,-1 1 0,0 0-1,0 0 1,1 0 0,-1 0 0,0 1-1,1 0 1,0-1 0,-1 1-1,1 0 1,0 1 0,0-1 0,0 1-1,0-1 1,-3 5 0,2-4-68,1 1 0,-1-1 1,1 1-1,0 0 1,1 0-1,-1 0 0,0 0 1,1 1-1,0-1 0,0 1 1,1-1-1,-1 1 0,1 0 1,0-1-1,-1 6 0,3-9-53,-1-1 0,1 1 0,-1-1 0,1 1 0,0-1-1,-1 1 1,1-1 0,0 1 0,-1-1 0,1 0 0,0 1 0,-1-1-1,1 0 1,0 0 0,0 1 0,-1-1 0,1 0 0,0 0-1,0 0 1,-1 0 0,1 0 0,0 0 0,0 0 0,-1 0 0,1 0-1,0 0 1,0-1 0,-1 1 0,1 0 0,0 0 0,0-1-1,-1 1 1,1 0 0,0-2 0,30-9 191,-14-1-177,0-1 0,-1-1 0,0 0 0,26-31 0,-34 35-26,0-1-1,0 1 1,-1-1 0,-1 0 0,0-1-1,0 1 1,-1-1 0,-1-1 0,4-14-1,-7 26 1,-1 0 0,0 0 1,1 0-1,-1-1 0,0 1 0,0 0 0,0 0 0,0-1 0,0 1 0,0 0 0,0 0 0,-1-1 0,1 1 0,0 0 0,-1 0 0,0-2 0,1 3-5,-1 0 0,1 0 0,0-1 0,-1 1 1,1 0-1,-1 0 0,1 0 0,0 0 0,-1 0 0,1 0 0,-1 0 1,1 0-1,-1 0 0,1 0 0,0 0 0,-1 0 0,1 0 0,-1 0 1,1 0-1,0 0 0,-1 0 0,1 0 0,-1 1 0,1-1 0,0 0 1,-1 0-1,1 0 0,0 1 0,-1 0 0,-27 28-181,21-18 194,1 1 0,0 1-1,-8 23 1,12-30-2,1-1 1,-1 1 0,1-1 0,0 1 0,1-1-1,-1 1 1,1 0 0,0-1 0,1 1-1,-1 0 1,1-1 0,2 7 0,-2-11-104,0 1 0,0 0 0,0 0 0,0-1 0,0 1 0,1 0 0,-1-1 0,1 0 0,-1 1 0,1-1 0,-1 0-1,1 0 1,0 1 0,0-1 0,-1-1 0,1 1 0,0 0 0,3 0 0,37 6-8444,-14-7-2935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2.697"/>
    </inkml:context>
    <inkml:brush xml:id="br0">
      <inkml:brushProperty name="width" value="0.025" units="cm"/>
      <inkml:brushProperty name="height" value="0.025" units="cm"/>
    </inkml:brush>
  </inkml:definitions>
  <inkml:trace contextRef="#ctx0" brushRef="#br0">44 1 10122,'0'0'14707,"-4"11"-13720,2-4-830,-27 79 865,27-78-892,0 0 0,0 1 0,1-1 0,0 0-1,0 1 1,1-1 0,0 1 0,1-1 0,2 13-1,-2-19-116,0-1 0,0 0 0,0 1 0,0-1 0,0 0 0,1 0 0,-1 0 0,0 0-1,1 0 1,-1 0 0,1 0 0,-1 0 0,1 0 0,-1-1 0,1 1 0,0 0 0,-1-1 0,1 0-1,0 1 1,-1-1 0,1 0 0,0 0 0,0 0 0,1 0 0,49-2 249,-48 1-238,52-8 77,-44 6-105,1 0 1,0 1-1,0 1 0,0 0 0,0 1 1,21 2-1,-32-2 5,-1 0 1,1 1-1,0-1 0,-1 1 1,1 0-1,-1-1 1,0 1-1,1 0 0,-1 0 1,0 0-1,1 0 1,-1 0-1,0 0 0,0 0 1,0 1-1,0-1 0,0 0 1,0 1-1,0-1 1,0 0-1,0 1 0,-1-1 1,1 1-1,-1-1 1,1 1-1,-1 0 0,1-1 1,-1 1-1,0-1 1,0 1-1,0 0 0,0-1 1,0 1-1,0 0 1,-1 1-1,1 1 59,-1-1 1,1 0-1,-1 0 1,0 0-1,0 0 0,0 0 1,-1 0-1,1 0 0,-1 0 1,1 0-1,-1-1 1,0 1-1,0-1 0,0 1 1,0-1-1,-1 0 0,-2 3 1,-4-1 116,1 0 0,-1 0 1,0-1-1,0 0 0,0-1 0,0 0 1,-1 0-1,1-1 0,0 0 0,-19-1 1,21 0-143,0-1 1,0 0-1,0 0 1,0 0 0,0-1-1,0 0 1,1 0 0,-1 0-1,1-1 1,-1 0-1,1-1 1,0 1 0,0-1-1,0 0 1,-5-5 0,11 8-125,-1 1 1,1 0-1,-1-1 1,1 1-1,-1-1 1,1 1 0,-1-1-1,1 1 1,-1-1-1,1 1 1,-1-1-1,1 1 1,0-1 0,-1 0-1,1 1 1,0-1-1,0 1 1,-1-1-1,1 0 1,0 1 0,0-1-1,0 0 1,0 1-1,0-1 1,0 0-1,0 1 1,0-1 0,0 0-1,0 1 1,0-2-1,21-1-8188,-4 4 1204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4.084"/>
    </inkml:context>
    <inkml:brush xml:id="br0">
      <inkml:brushProperty name="width" value="0.025" units="cm"/>
      <inkml:brushProperty name="height" value="0.025" units="cm"/>
    </inkml:brush>
  </inkml:definitions>
  <inkml:trace contextRef="#ctx0" brushRef="#br0">227 1 5862,'0'0'17520,"-4"8"-16639,-35 57-457,-81 102 0,56-83-952,73-98-6782,6-10 3362,9-8-1658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4.424"/>
    </inkml:context>
    <inkml:brush xml:id="br0">
      <inkml:brushProperty name="width" value="0.025" units="cm"/>
      <inkml:brushProperty name="height" value="0.025" units="cm"/>
    </inkml:brush>
  </inkml:definitions>
  <inkml:trace contextRef="#ctx0" brushRef="#br0">115 0 8072,'0'0'10863,"4"13"-9507,-2-10-1267,1 5 47,0 0 0,0 0 0,-1 1 0,0-1 0,0 1 1,-1-1-1,-1 1 0,1 0 0,-1-1 0,-1 12 0,-1-6-21,-4 16 137,2 1 1,1 0-1,2 0 1,4 58-1,-3-88-286,0 0 0,0 0 0,1 0 0,-1 0 0,0 0 1,1 0-1,-1 0 0,0 0 0,1 0 0,-1 0 0,1 0 0,-1 0 0,1 0 0,0-1 0,-1 1 0,1 0 0,0 0 1,0-1-1,0 1 0,-1 0 0,1-1 0,0 1 0,0-1 0,0 1 0,0-1 0,0 1 0,0-1 0,0 0 0,0 0 1,0 1-1,0-1 0,0 0 0,2 0 0,-5-24-7664,-4 15 6052,0-1 1,-1 1-1,0 0 1,-12-11-1,-39-35 1199,15 15 7953,50 41-3271,14-3-3051,-4 1-731,6 2-323,-8-1-528,1 0 0,0 0 0,-1-2 0,1 0 0,19-5 0,0-5-6521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6.196"/>
    </inkml:context>
    <inkml:brush xml:id="br0">
      <inkml:brushProperty name="width" value="0.025" units="cm"/>
      <inkml:brushProperty name="height" value="0.025" units="cm"/>
    </inkml:brush>
  </inkml:definitions>
  <inkml:trace contextRef="#ctx0" brushRef="#br0">88 0 5862,'0'0'14664,"-10"5"-14370,6-3-288,-1 1 0,0-1 0,1 1 0,0 0 0,0 0 0,0 0 0,0 1 1,0-1-1,0 1 0,1 0 0,0 0 0,0 0 0,0 1 0,0-1 0,1 1 0,0-1 0,0 1 1,0 0-1,0 0 0,-1 10 0,0-3 44,1-1 0,1 1 0,0 0 0,0 0 0,1 0 0,1 0 1,0 0-1,4 19 0,-4-28-21,0 0 0,0-1 0,0 1 1,0 0-1,1-1 0,-1 1 0,1-1 0,0 1 1,-1-1-1,1 0 0,0 0 0,1 0 0,-1 0 1,0 0-1,0 0 0,4 1 0,-3-1-3,1-1 1,0 0-1,0 0 0,0 0 0,-1 0 0,1-1 1,0 0-1,0 1 0,0-1 0,0-1 0,0 1 1,0-1-1,0 1 0,-1-1 0,6-2 0,1-1-4,-1 0-1,0 0 1,0-1-1,0 0 0,-1-1 1,0 0-1,0 0 1,0-1-1,-1 0 1,8-9-1,-10 10 63,0 0 0,0 0 1,0 0-1,-1-1 0,0 1 0,0-1 1,0 0-1,-1-1 0,0 1 0,-1-1 0,0 1 1,0-1-1,1-11 0,-4 19-62,0 0-1,0 1 1,0-1 0,0 1-1,0-1 1,0 1 0,0 0-1,0-1 1,1 1 0,-1 0-1,0 0 1,0 0 0,0 0-1,1-1 1,-1 1 0,0 0-1,0 2 1,-2 3-22,0 1 0,1-1 1,0 1-1,0 0 0,0 0 0,1-1 1,0 1-1,1 0 0,-1 0 1,1 0-1,1 0 0,-1 0 0,1 0 1,2 8-1,-2-12 40,0 0 1,0 0-1,0 0 1,1 0-1,-1-1 1,1 1-1,0-1 1,-1 1-1,1-1 0,0 0 1,1 0-1,-1 1 1,0-1-1,1-1 1,-1 1-1,1 0 1,-1-1-1,1 1 1,0-1-1,-1 0 0,1 0 1,0 0-1,0 0 1,0 0-1,0-1 1,0 1-1,0-1 1,0 0-1,0 0 1,0 0-1,0 0 0,0 0 1,0-1-1,3 0 1,1-1 83,1-1 1,-1 1-1,0-1 1,-1 0-1,1-1 0,-1 1 1,1-1-1,-1-1 1,0 1-1,0-1 1,-1 0-1,0 0 0,9-11 1,-10 12-49,-1-1-1,0 1 1,1 0 0,-2-1-1,1 0 1,0 0 0,-1 1 0,0-2-1,0 1 1,-1 0 0,1 0-1,-1 0 1,0-1 0,0 1 0,-1-1-1,0 1 1,0 0 0,0-1 0,-2-9-1,1 12-98,-1 1 0,0 0 0,1 0-1,-1 0 1,0 0 0,0 0 0,0 0-1,0 0 1,0 1 0,-1-1 0,1 1 0,0 0-1,-1 0 1,1-1 0,-1 1 0,1 1 0,-1-1-1,0 0 1,1 1 0,-1-1 0,0 1-1,1 0 1,-6 0 0,7 0-150,-1 0 1,1-1-1,-1 1 1,1 0-1,-1 0 0,1 0 1,-1 1-1,1-1 1,-1 0-1,1 0 0,-1 1 1,1-1-1,-1 1 1,1 0-1,0-1 0,-1 1 1,1 0-1,0 0 1,-1-1-1,1 1 0,0 0 1,0 0-1,0 1 1,0-1-1,0 0 0,0 0 1,0 0-1,1 1 1,-1-1-1,0 0 0,1 1 1,-1-1-1,0 1 1,1-1-1,0 1 0,-1-1 1,1 1-1,0-1 1,0 1-1,0-1 0,0 1 1,0-1-1,1 3 1,-1-2-169,1 0 1,0-1 0,-1 1 0,1 0-1,0-1 1,0 1 0,0-1 0,1 1 0,-1-1-1,0 0 1,0 1 0,1-1 0,-1 0 0,1 0-1,-1 0 1,1 0 0,-1 0 0,1 0-1,0-1 1,-1 1 0,5 0 0,40 9-5750,-46-10 5988,32 4-3406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6.583"/>
    </inkml:context>
    <inkml:brush xml:id="br0">
      <inkml:brushProperty name="width" value="0.025" units="cm"/>
      <inkml:brushProperty name="height" value="0.025" units="cm"/>
    </inkml:brush>
  </inkml:definitions>
  <inkml:trace contextRef="#ctx0" brushRef="#br0">43 59 2915,'0'0'4068,"9"-4"80,-5 1-3475,29-17 3479,-32 19-3802,0 0 0,0 0-1,0-1 1,0 1 0,0 0 0,0 0 0,0-1 0,0 1 0,-1 0-1,1-1 1,-1 1 0,1-1 0,-1 1 0,1-1 0,-1 1 0,0-3-1,0 3-291,0 1-1,-1-1 0,1 1 0,0 0 1,-1-1-1,1 1 0,0-1 1,-1 1-1,1 0 0,-1 0 0,1-1 1,0 1-1,-1 0 0,1 0 1,-1-1-1,1 1 0,-1 0 0,1 0 1,-1 0-1,1 0 0,-1 0 0,1 0 1,-1 0-1,1 0 0,-1 0 1,1 0-1,-1 0 0,1 0 0,-1 0 1,1 0-1,-1 0 0,1 0 0,-1 1 1,1-1-1,-1 0 0,1 0 1,-1 1-1,0-1 0,-22 10-11,18-5 26,0 0 1,-1 0-1,2 0 0,-1 1 1,1 0-1,0-1 1,0 2-1,0-1 0,1 0 1,0 1-1,0-1 1,1 1-1,0 0 1,0 0-1,-1 10 0,3-16-59,0-1 0,0 1-1,0 0 1,0-1 0,0 1-1,0 0 1,0-1-1,0 1 1,0 0 0,0-1-1,1 1 1,-1 0 0,0-1-1,0 1 1,1 0 0,-1-1-1,1 1 1,-1-1-1,1 1 1,-1-1 0,0 1-1,1-1 1,0 1 0,-1-1-1,1 1 1,-1-1 0,1 0-1,-1 1 1,2-1-1,25 2 264,-20-4-218,1 1 0,-1-2 0,1 1 1,-1-1-1,7-3 0,24-19 48,-31 19-111,0 0 0,1 0 1,0 1-1,0 1 0,0-1 0,1 1 1,-1 1-1,1-1 0,0 2 0,13-4 0,-21 6-10,0 1 0,0-1-1,0 1 1,0-1 0,0 1-1,0-1 1,0 1 0,0 0-1,0-1 1,0 1 0,0 0-1,-1 0 1,1-1 0,0 1-1,0 0 1,-1 0 0,1 0-1,-1 0 1,1 0 0,-1 0 0,1 0-1,-1 0 1,0 0 0,1 0-1,-1 0 1,0 0 0,0 1-1,0-1 1,0 0 0,0 0-1,0 1 1,0 46 11,0-37 7,5 14 21,-5-24-17,0-1 1,0 0-1,1 1 0,-1-1 0,0 0 0,1 0 0,-1 1 1,0-1-1,1 0 0,-1 0 0,0 1 0,1-1 0,-1 0 1,1 0-1,-1 0 0,0 0 0,1 0 0,-1 0 0,1 0 1,-1 0-1,0 0 0,1 0 0,-1 0 0,1 0 1,-1 0-1,0 0 0,1 0 0,-1 0 0,1 0 0,-1 0 1,1-1-1,32-28 286,-32 28-295,11-12-250,-5 4 7,1 1-1,0 0 1,16-12 0,-21 18-69,-1 0 1,1 1 0,0 0 0,-1-1 0,1 1 0,0 0-1,0 0 1,0 1 0,0-1 0,0 0 0,4 1-1,-6 0 36,0 0-1,-1 1 0,1-1 0,0 0 0,0 1 0,-1-1 1,1 0-1,0 1 0,-1-1 0,1 1 0,-1-1 1,1 1-1,-1 0 0,1-1 0,-1 1 0,1-1 0,-1 1 1,1 0-1,-1-1 0,0 1 0,0 0 0,1 0 1,-1-1-1,0 1 0,0 0 0,0 0 0,1-1 1,-1 1-1,0 0 0,0 0 0,0 0 0,0-1 0,-1 1 1,1 0-1,0 0 0,-1 1 0,1 1-840,0 4-2948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7.235"/>
    </inkml:context>
    <inkml:brush xml:id="br0">
      <inkml:brushProperty name="width" value="0.025" units="cm"/>
      <inkml:brushProperty name="height" value="0.025" units="cm"/>
    </inkml:brush>
  </inkml:definitions>
  <inkml:trace contextRef="#ctx0" brushRef="#br0">119 1 11563,'0'0'6694,"-4"13"-6048,-10 29 301,1 0 0,2 1 0,3 1 0,-6 63 0,14-100-889,0 25-37,0-31-15,0-1 1,0 1-1,0 0 1,0 0-1,0-1 0,0 1 1,1 0-1,-1 0 1,0-1-1,0 1 1,0 0-1,1-1 0,-1 1 1,0 0-1,1-1 1,-1 1-1,1 0 0,-1-1 1,1 1-1,-1-1 1,1 1-1,-1-1 1,1 1-1,-1-1 0,1 0 1,0 1-1,-1-1 1,1 1-1,0-1 1,1 1-1,-2-6 19,1 0 0,0 0 0,-1 1 1,0-1-1,0 0 0,-1-7 0,-1 6 28,1 0 0,-1 0-1,-1 0 1,1 0 0,-1 0 0,0 1-1,-1-1 1,1 1 0,-1-1 0,0 1-1,-1 1 1,1-1 0,-1 1 0,0-1-1,0 1 1,-8-5 0,12 9 22,30 0-470,36-1-5772,0-2 1,72-14 0,-82 5 6110,3-3 14364,-66 21-9544,4-4-4616,0 0 0,0 1 0,0-1 0,1 1 0,-1 0 0,1 0 0,0 0 0,0 0 1,0 1-1,0-1 0,0 1 0,1 0 0,-1 0 0,-1 4 0,38 3-1658,-25-8 1283,0 1 1,-1 0 0,1 1 0,14 10 0,-22-14 225,0-1-1,0 1 1,0 0 0,0-1 0,0 1 0,0 0-1,-1 0 1,1 0 0,0 0 0,0 0-1,0 0 1,-1 0 0,1 0 0,-1 0 0,1 0-1,-1 0 1,1 0 0,-1 1 0,1-1-1,-1 0 1,0 0 0,0 0 0,0 1 0,0-1-1,0 0 1,0 0 0,0 1 0,0-1-1,0 0 1,0 0 0,-1 0 0,1 1 0,0-1-1,-1 0 1,1 0 0,-1 0 0,0 0-1,1 0 1,-1 0 0,0 0 0,0 0 0,1 0-1,-1 0 1,0 0 0,0 0 0,0-1 0,0 1-1,-1 0 1,-3 3 26,0-1 0,0 0 0,0 0 1,0-1-1,0 0 0,-1 1 0,1-2 0,-1 1 0,-10 1 1,-12-4-3294,12-4-2375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8.043"/>
    </inkml:context>
    <inkml:brush xml:id="br0">
      <inkml:brushProperty name="width" value="0.025" units="cm"/>
      <inkml:brushProperty name="height" value="0.025" units="cm"/>
    </inkml:brush>
  </inkml:definitions>
  <inkml:trace contextRef="#ctx0" brushRef="#br0">117 1 7815,'0'0'10245,"-8"0"-8339,3 1-1801,0 0 0,0 0 0,0 1 0,1-1 0,-1 1-1,0 0 1,1 0 0,-1 0 0,1 1 0,0 0 0,0 0 0,0 0 0,0 0 0,1 0 0,-1 1 0,1 0 0,0 0 0,0 0 0,0 0 0,0 0 0,1 0 0,0 1 0,-3 5 0,3-4-89,-1-1 0,1 1-1,0 0 1,1 0 0,-1 0-1,1 0 1,0 0 0,1 0-1,-1 0 1,1 9 0,1-13-12,-1 0 0,0 0 0,1 0 1,-1-1-1,1 1 0,-1 0 0,1 0 1,0 0-1,0-1 0,0 1 0,0-1 1,0 1-1,0 0 0,0-1 0,1 0 1,-1 1-1,1-1 0,-1 0 0,1 0 1,-1 0-1,1 0 0,-1 0 1,1 0-1,0 0 0,0 0 0,-1-1 1,1 1-1,0-1 0,0 1 0,0-1 1,0 0-1,0 1 0,0-1 0,-1 0 1,4-1-1,48-7-11,-43 6-23,1 0 0,-1 0 0,0 1 0,15 0 0,-22 1 19,-1 0 0,1 1 0,0-1 0,-1 1 1,1-1-1,0 1 0,-1 0 0,1 0 0,-1 1 1,1-1-1,-1 0 0,0 1 0,1-1 0,-1 1 0,0 0 1,0 0-1,0 0 0,0 0 0,-1 0 0,4 4 1,2 8 15,-1 0 0,0 0 1,-1 1-1,0-1 0,-1 1 1,-1 0-1,-1 0 0,0 1 1,-1-1-1,0 0 0,-1 1 1,-1-1-1,-4 25 0,3-35 151,1 0 0,-1 0 0,0 0-1,-1 0 1,1 0 0,-1-1 0,0 1-1,0-1 1,-1 1 0,1-1-1,-1 0 1,0-1 0,0 1 0,0-1-1,-1 1 1,1-1 0,-1 0 0,1-1-1,-1 1 1,0-1 0,0 0 0,-6 1-1,7-1-79,0-1-1,1-1 0,-1 1 0,0 0 0,0-1 0,0 0 0,0 0 0,0 0 0,0 0 0,0-1 0,1 0 0,-1 1 0,0-1 1,0-1-1,1 1 0,-1 0 0,1-1 0,-1 0 0,1 0 0,-1 0 0,1 0 0,0 0 0,0-1 0,0 0 0,1 1 1,-1-1-1,0 0 0,1 0 0,0 0 0,-4-7 0,3 5-271,0 0-1,1-1 1,0 0 0,-1 1-1,2-1 1,-1 0 0,1 0-1,0 0 1,0 0 0,0 0-1,1 0 1,0 0 0,0-1-1,2-9 1,0 9-378,1 1-1,-1-1 1,1 1 0,0 0 0,1-1 0,0 1-1,0 1 1,0-1 0,0 1 0,1-1-1,0 1 1,8-6 0,18-16-5181,4-2-4601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8.403"/>
    </inkml:context>
    <inkml:brush xml:id="br0">
      <inkml:brushProperty name="width" value="0.025" units="cm"/>
      <inkml:brushProperty name="height" value="0.025" units="cm"/>
    </inkml:brush>
  </inkml:definitions>
  <inkml:trace contextRef="#ctx0" brushRef="#br0">164 39 15759,'0'0'3892,"-11"-1"-2440,5 0-1367,1 0 0,-1 1 0,0-1 0,0 1 0,1 1 1,-1-1-1,0 1 0,1 0 0,-1 0 0,1 1 1,-1-1-1,1 1 0,-1 0 0,1 1 0,0 0 0,0-1 1,0 2-1,0-1 0,1 0 0,0 1 0,-7 6 0,7-6-43,1 1 0,-1 0 0,1 0 0,0-1-1,0 2 1,1-1 0,-3 7 0,4-11-15,1 0 0,-1 0 0,1 0 0,0 0 0,0 0 0,-1 0 0,1 0 0,0 0 0,0 0 0,0 0 0,0 0 1,0 0-1,0 0 0,0 0 0,1 0 0,-1 0 0,0 0 0,0 0 0,1 0 0,-1 0 0,1-1 0,-1 1 0,1 0 0,-1 0 0,1 0 1,-1 0-1,1-1 0,0 1 0,0 0 0,-1 0 0,1-1 0,0 1 0,0-1 0,0 1 0,-1-1 0,1 1 0,0-1 0,0 1 0,0-1 0,0 0 1,0 0-1,0 1 0,0-1 0,0 0 0,0 0 0,0 0 0,1 0 0,7 0 113,-1-1 0,0 0 0,0 0 0,1 0 0,-1-1 0,0-1 0,-1 1 0,1-1 0,0 0 1,-1-1-1,0 0 0,12-8 0,-13 9-128,-1-1 0,1 0 0,-1-1 0,0 1 0,0-1 0,0 0 0,-1 0 0,1-1 0,-1 1 0,-1-1 0,1 0 0,-1 0 0,0 0 0,0 0 0,3-13 0,-6 18-14,0 0 1,0 0 0,0 0 0,0 0 0,0 1 0,0-1-1,0 0 1,0 0 0,0 0 0,0 0 0,0 0 0,-1 0 0,1 1-1,0-1 1,-1 0 0,1 0 0,-1 0 0,1 1 0,-1-1-1,1 0 1,-1 1 0,1-1 0,-1 0 0,0 1 0,1-1 0,-1 1-1,0-1 1,0 1 0,1-1 0,-1 1 0,0-1 0,0 1 0,0 0-1,0-1 1,1 1 0,-1 0 0,0 0 0,0 0 0,0 0-1,0 0 1,0 0 0,0 0 0,0 0 0,1 0 0,-1 0 0,0 0-1,0 0 1,0 1 0,0-1 0,-1 1 0,-3 0-67,1 0 0,-1 0 0,1 1 1,0 0-1,-1-1 0,1 2 0,0-1 0,0 0 1,-4 4-1,6-5-55,0 1 1,0 0-1,0 0 1,0 0-1,0 1 1,0-1-1,0 0 1,1 1-1,-1-1 1,1 1-1,0-1 1,0 1-1,0 0 1,0 0-1,0-1 1,1 1-1,-1 0 0,1 0 1,0 0-1,-1 0 1,1-1-1,1 1 1,-1 0-1,1 6 1,1-7-166,-1 1 0,0-1 0,1 0 0,0 0 0,0 1 0,-1-1 0,1 0 1,0 0-1,1-1 0,-1 1 0,0 0 0,0-1 0,1 1 0,-1-1 0,1 0 0,-1 0 0,1 0 0,0 0 1,-1 0-1,1 0 0,0-1 0,0 1 0,-1-1 0,1 0 0,4 0 0,57-1-7762,-32-4 2204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8.778"/>
    </inkml:context>
    <inkml:brush xml:id="br0">
      <inkml:brushProperty name="width" value="0.025" units="cm"/>
      <inkml:brushProperty name="height" value="0.025" units="cm"/>
    </inkml:brush>
  </inkml:definitions>
  <inkml:trace contextRef="#ctx0" brushRef="#br0">114 83 6726,'0'0'14905,"-10"-1"-14617,5 1-225,0 0-1,-1 0 1,1 1-1,0-1 1,0 1-1,-1 1 1,1-1-1,0 1 1,0-1-1,-5 4 1,7-3 42,0-1 1,0 1 0,1 0-1,-1 0 1,1 0 0,-1 0-1,1 0 1,0 1 0,0-1-1,0 1 1,0-1 0,0 1-1,0 0 1,1 0 0,0 0-1,-1 0 1,1 0 0,0 0-1,0 0 1,1 0 0,-1 0-1,0 4 1,2-6-65,0 0-1,0-1 1,0 0-1,0 1 1,0-1 0,0 0-1,1 1 1,-1-1 0,0 0-1,0 0 1,0 0-1,0 0 1,0 0 0,0 0-1,0 0 1,0 0 0,1-1-1,-1 1 1,0 0-1,0-1 1,0 1 0,1-2-1,9-3 19,-1-2 1,1 0-1,-2 0 0,1 0 0,-1-1 0,0-1 0,-1 0 0,0 0 0,0 0 1,-1-1-1,0 0 0,8-18 0,-15 27-65,1 1 0,-1-1 0,1 0 0,-1 0 0,0 0 1,0 0-1,1 0 0,-1 1 0,0-1 0,0 0 0,0 0 0,0 0 0,0 0 0,0 0 0,0 0 1,0 0-1,0 1 0,-1-1 0,1 0 0,0 0 0,-1 0 0,1 0 0,0 0 0,-1 1 0,1-1 1,-1 0-1,1 0 0,-1 1 0,0-1 0,1 0 0,-1 1 0,1-1 0,-1 1 0,0-1 0,0 1 1,1-1-1,-1 1 0,0-1 0,0 1 0,0 0 0,0-1 0,1 1 0,-1 0 0,0 0 0,0 0 1,0 0-1,0 0 0,0 0 0,0 0 0,0 0 0,1 0 0,-1 0 0,0 0 0,0 0 0,0 1 1,-1-1-1,0 0-119,0 1 1,-1-1-1,1 1 0,0-1 1,0 1-1,0 0 1,-1-1-1,1 1 1,0 0-1,0 0 0,0 1 1,0-1-1,1 0 1,-1 1-1,0-1 1,1 1-1,-1 0 1,0-1-1,1 1 0,0 0 1,-1 0-1,1 0 1,-1 2-1,2-3-166,-1 1 0,1-1 0,0 0 0,0 1 0,0-1 0,0 0 0,0 1 0,0-1 0,0 0 0,0 1 0,0-1 0,0 0 0,1 1 0,-1-1 0,1 0 0,-1 1 0,1-1 0,-1 0 0,1 0 0,0 0 0,0 0 0,-1 1 0,3 0 0,0 0-628,-1 0-1,1 0 1,0 0 0,0-1 0,0 0 0,0 1-1,0-1 1,7 1 0,13 3-4836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2.961"/>
    </inkml:context>
    <inkml:brush xml:id="br0">
      <inkml:brushProperty name="width" value="0.025" units="cm"/>
      <inkml:brushProperty name="height" value="0.025" units="cm"/>
    </inkml:brush>
  </inkml:definitions>
  <inkml:trace contextRef="#ctx0" brushRef="#br0">1 206 3876,'3'-8'5488,"26"-125"12635,-30 167-18072,1-1-1,2 0 0,1 1 1,2-1-1,1-1 0,17 56 1,-22-85-24,1 0 1,-1 0 0,1 0 0,-1 0 0,1-1 0,0 1-1,0 0 1,0-1 0,0 1 0,0-1 0,1 0-1,-1 1 1,1-1 0,0 0 0,0-1 0,-1 1-1,1 0 1,6 1 0,-6-2 22,-1-1 0,0 0 0,0 0 0,0 0 0,1 0 0,-1 0 0,0-1 0,0 1 0,0-1 0,0 1 0,0-1 0,0 0 0,0 0 0,0 0 0,0 0 0,0 0 0,0 0 0,0 0 0,-1-1 0,1 1 0,0-1 0,-1 1 0,1-1 0,-1 0 0,0 1 0,1-1 0,-1 0 0,0 0 0,1-3 0,4-7 31,0-1-1,0-1 1,-2 1 0,1-1-1,-2 0 1,0 0-1,2-19 1,-3 4-40,-1 1 1,-5-50-1,5 88-124,0 0 0,1 1-1,0-1 1,1 0 0,4 13 0,-5-20 82,-1 0 0,1 0 0,0 0 1,-1 0-1,1-1 0,0 1 0,1-1 0,-1 1 0,0-1 1,1 0-1,-1 0 0,1 0 0,0 0 0,0-1 1,0 1-1,0-1 0,0 1 0,0-1 0,0 0 1,0 0-1,0 0 0,4 0 0,-1-1 12,0 0 0,0 0 0,-1 0 0,1-1 1,0 1-1,0-1 0,-1-1 0,1 1 0,0-1 0,-1 0 0,0 0 0,1-1 0,-1 0 0,0 0 0,0 0 0,0 0 0,-1-1 1,1 0-1,-1 0 0,0 0 0,0 0 0,-1-1 0,1 1 0,-1-1 0,0 0 0,0 0 0,0 0 0,-1-1 0,0 1 0,0-1 1,0 1-1,0-1 0,-1 0 0,0 1 0,-1-1 0,1 0 0,-1 0 0,0 0 0,-1-6 0,1 11-11,0 0 0,0 1 0,0-1 0,0 1 1,0-1-1,-1 1 0,1-1 0,0 1 0,0-1 0,0 0 0,-1 1 0,1-1 0,0 1 0,0 0 0,-1-1 0,1 1 0,-1-1 0,1 1 0,0-1 0,-1 1 0,1 0 1,-1-1-1,1 1 0,-1 0 0,1-1 0,-1 1 0,1 0 0,-1 0 0,1 0 0,-1-1 0,1 1 0,-1 0 0,1 0 0,-1 0 0,0 0 0,1 0 0,-1 0 0,1 0 1,-1 0-1,1 0 0,-1 0 0,1 0 0,-1 1 0,0-1 0,1 0 0,-2 1 0,-22 16-270,17-6 255,0 2-1,0-1 1,2 1-1,-1 0 0,2 1 1,-1-1-1,2 1 1,0 0-1,1 0 1,0 0-1,0 16 0,2-29 16,0 0 0,0 0-1,1 0 1,-1 0 0,0 0-1,0 0 1,1 0 0,-1 0 0,0-1-1,1 1 1,-1 0 0,1 0-1,-1 0 1,1-1 0,-1 1-1,1 0 1,0 0 0,-1-1-1,1 1 1,0-1 0,-1 1-1,1-1 1,0 1 0,0-1-1,0 1 1,1 0 0,33 4 0,36-13 8,-70 8-8,98-23-1,-65 13 3,1 3 0,0 0-1,36-1 1,-70 8 20,0 0 0,0-1 1,0 1-1,0 0 0,0-1 1,0 1-1,0 0 0,0-1 1,0 1-1,0-1 0,-1 1 0,1-1 1,0 0-1,0 1 0,0-1 1,-1 0-1,1 0 0,0 1 1,-1-1-1,1 0 0,-1 0 0,1 0 1,-1 0-1,1 0 0,-1 0 1,0 0-1,1 0 0,-1 0 1,0 0-1,0 0 0,0 0 0,0 0 1,0 0-1,0 0 0,0 0 1,0 0-1,0 0 0,0 0 1,-1 0-1,1 0 0,0 0 0,-1 1 1,1-1-1,0 0 0,-2-1 1,-19-51 548,19 50-593,-54-101 107,56 104-119,0-1-1,0 1 1,1-1-1,-1 0 1,0 1 0,0-1-1,0 1 1,1-1-1,-1 1 1,0-1 0,1 1-1,-1-1 1,0 1-1,1-1 1,-1 1 0,1 0-1,-1-1 1,0 1-1,1 0 1,-1-1 0,1 1-1,-1 0 1,1-1-1,-1 1 1,1 0 0,0 0-1,-1 0 1,1 0-1,-1-1 1,1 1 0,-1 0-1,1 0 1,0 0-1,-1 0 1,1 0 0,-1 0-1,1 1 1,-1-1-1,1 0 1,1 0 0,37 0-1832,-28 0 786,21-3-2566,3-6-2029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29.118"/>
    </inkml:context>
    <inkml:brush xml:id="br0">
      <inkml:brushProperty name="width" value="0.025" units="cm"/>
      <inkml:brushProperty name="height" value="0.025" units="cm"/>
    </inkml:brush>
  </inkml:definitions>
  <inkml:trace contextRef="#ctx0" brushRef="#br0">130 199 6278,'0'0'12422,"5"-9"-10073,12-25-635,-17 34-1672,0 0 0,0-1 0,1 1 0,-1-1 0,0 1 0,0 0 0,0-1 0,0 1 0,0-1 0,-1 1 0,1 0 0,0-1 0,0 1 0,0-1 0,0 1 0,0 0 0,0-1 0,-1 1 0,1 0 0,0-1 0,0 1 0,-1 0 0,1-1 0,0 1 0,0 0 0,-1-1 0,1 1 0,0 0 0,-1 0 0,1 0 0,0-1 0,-1 1 0,1 0 0,0 0 0,-1 0 0,1 0 0,-1 0 0,1-1 0,0 1 0,-1 0-1,1 0 1,-1 0 0,1 0 0,0 0 0,-1 0 0,0 1 0,-23-1 402,21 0-299,-3 1-60,0 1 0,0 0 0,0 0 0,1 0 0,-1 0 0,0 1 0,1 0 0,0 0 0,0 0 0,0 1 0,0 0 0,0 0 0,1 0 0,0 1 0,-1-1 0,2 1 0,-1 0 0,1 0 0,-1 0 0,1 1 0,1-1 0,-1 1 0,1 0 0,0-1 0,-2 9 0,5-13-71,-1 0-1,0 0 0,0-1 0,1 1 0,-1 0 0,1-1 1,-1 1-1,1 0 0,-1-1 0,1 1 0,-1 0 0,1-1 1,0 1-1,-1-1 0,1 1 0,0-1 0,-1 1 0,1-1 1,0 0-1,0 1 0,-1-1 0,1 0 0,0 0 0,0 1 1,0-1-1,0 0 0,-1 0 0,1 0 0,0 0 0,0 0 1,0 0-1,0 0 0,-1 0 0,1 0 0,0-1 0,1 1 0,35-8 280,-23 2-248,0-1 0,-1 0-1,0-1 1,0-1 0,-1 0 0,0-1 0,0 0 0,19-23 0,-23 23-37,0 1 1,-1-1 0,0 0-1,0-1 1,-1 0-1,0 0 1,-1 0 0,0-1-1,-1 1 1,-1-1-1,4-19 1,-7 31-12,0 0 1,-1 1 0,1-1-1,0 0 1,-1 1-1,1-1 1,0 0 0,-1 0-1,1 1 1,0-1-1,-1 0 1,1 0-1,-1 0 1,1 0 0,-1 1-1,1-1 1,0 0-1,-1 0 1,1 0-1,-1 0 1,1 0 0,-1 0-1,1 0 1,0 0-1,-1 0 1,1 0-1,-1-1 1,1 1 0,0 0-1,-1 0 1,1 0-1,-1 0 1,1-1-1,0 1 1,-1 0 0,1 0-1,0-1 1,-1 1-1,1 0 1,0-1-1,-1 1 1,1 0 0,0-1-1,0 1 1,-1 0-1,1-1 1,0 1-1,0-1 1,0 1 0,0 0-1,0-1 1,-1 1-1,1-1 1,0 1 0,0-1-1,0 1 1,0 0-1,0-1 1,0 1-1,0-1 1,0 1 0,1-1-1,-1 1 1,0 0-1,0-1 1,0 1-1,0-1 1,1 0 0,-26 26-167,16-12 164,2 0 0,-1 1 0,1 0 0,-6 20 0,10-27 32,1 1 0,0 0 0,0 0 0,1 0 0,0 0 0,0 0 0,1 0 0,0 0 0,0 0 0,3 11 0,-2-16-26,0 1 0,1-1 0,0 0 0,-1 0 0,1 0 0,0 0 0,1 0-1,-1-1 1,0 1 0,1-1 0,-1 1 0,1-1 0,0 0 0,0 0 0,0 0 0,3 2 0,34 10-5238,-22-14-972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31.394"/>
    </inkml:context>
    <inkml:brush xml:id="br0">
      <inkml:brushProperty name="width" value="0.025" units="cm"/>
      <inkml:brushProperty name="height" value="0.025" units="cm"/>
    </inkml:brush>
  </inkml:definitions>
  <inkml:trace contextRef="#ctx0" brushRef="#br0">253 1 4388,'-1'0'8648,"-3"0"-4758,-28 5-2633,7 8-660,0 1 0,1 1 1,-31 26-1,47-35-301,0 1 0,1 0 1,-1 1-1,1 0 0,1 0 0,-1 0 1,2 1-1,-1 0 0,1 0 0,0 0 1,1 1-1,-5 14 0,9-22-247,-1 0-1,1 0 1,0 0 0,0 0-1,0 0 1,0 0 0,0 0-1,0-1 1,0 1 0,1 0-1,-1 0 1,0 0-1,1 0 1,0 0 0,0-1-1,-1 1 1,1 0 0,0-1-1,0 1 1,0-1 0,1 1-1,-1-1 1,0 1 0,1-1-1,-1 0 1,0 1-1,1-1 1,0 0 0,-1 0-1,1 0 1,0 0 0,-1-1-1,1 1 1,0 0 0,0-1-1,0 1 1,-1-1 0,5 1-1,9 1-22,1 0-1,-1-1 1,0-1-1,16-1 0,-7 0 54,52-3-316,-70 4 17,1-2 0,-1 1-1,0 0 1,0-1 0,-1 0 0,1-1 0,0 1 0,-1-1 0,1 0 0,5-5 0,-10 7 2,0 0 1,0 1-1,-1-1 0,1 0 1,0 0-1,-1 0 0,1 1 1,-1-1-1,1 0 0,-1 0 1,1 0-1,-1 0 1,0 0-1,1 0 0,-1 0 1,0 0-1,0 0 0,0 0 1,0 0-1,0 0 0,0 0 1,0-1-1,0 1 1,0 0-1,-1-1 0,-1-6-4634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40.820"/>
    </inkml:context>
    <inkml:brush xml:id="br0">
      <inkml:brushProperty name="width" value="0.025" units="cm"/>
      <inkml:brushProperty name="height" value="0.025" units="cm"/>
    </inkml:brush>
  </inkml:definitions>
  <inkml:trace contextRef="#ctx0" brushRef="#br0">69 210 2883,'0'0'7762,"-10"0"-5483,-48 0-960,101-18-727,0 7-600,-1 2-1,1 2 0,1 2 0,53 0 1,-9 7-115,99 15 1,-50-3 313,160-6 0,141-26-169,-255 8-10,16 0 4,1304-54-128,558 22-69,-612 6 549,-1320 29-345,557-1 82,-635 13-127,-8 0-1351,-14-4-2784,-12-1-5409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15.510"/>
    </inkml:context>
    <inkml:brush xml:id="br0">
      <inkml:brushProperty name="width" value="0.025" units="cm"/>
      <inkml:brushProperty name="height" value="0.025" units="cm"/>
    </inkml:brush>
  </inkml:definitions>
  <inkml:trace contextRef="#ctx0" brushRef="#br0">115 129 1153,'0'0'11664,"2"-8"-10868,1-3-245,2-9-265,-3-4 5502,-6 29-5368,1-1 0,-1 0 1,1 0-1,-1-1 0,0 1 1,-8 4-1,7-4 54,-6 5-158,1 0 0,0 1 0,1 0 0,0 0 0,-9 15 1,15-21-259,1 1 1,-1-1 0,1 1 0,0 0 0,0 0 0,0 0 0,1 0 0,0 0 0,0 0 0,0 0 0,0 1 0,1-1 0,0 0 0,0 0 0,1 1 0,1 6 0,-2-10-49,0-1 0,0 0 0,1 0-1,-1 0 1,0 0 0,1 0 0,-1 0 0,1 0-1,-1 0 1,1 0 0,0 0 0,-1 0 0,1-1-1,0 1 1,-1 0 0,1 0 0,0-1 0,0 1-1,0 0 1,0-1 0,0 1 0,0-1 0,0 1-1,0-1 1,0 1 0,0-1 0,0 0 0,0 0-1,0 1 1,0-1 0,0 0 0,0 0 0,1 0-1,-1 0 1,0 0 0,1-1 0,1 1 17,-1-1-1,1 0 1,0 0 0,-1 0-1,0 0 1,1 0 0,-1 0 0,0-1-1,1 1 1,-1-1 0,0 1-1,0-1 1,0 0 0,1-2 0,13-16 44,-2-1 0,-1 0 0,0-1 0,-2 0 0,0-1 0,-2-1 0,-1 1 0,0-1 0,7-44 0,-19 161 396,3-82-430,1 1 0,1-1 0,0 0 0,1 1 0,0-1 0,1 0 0,0 0 0,6 15 0,-7-24-68,-1 0-1,1 0 1,0 0-1,0 0 1,0 0-1,0 0 1,0 0-1,1-1 1,-1 1-1,0-1 1,1 0-1,-1 0 1,1 0-1,-1 0 1,1 0-1,2 1 1,-3-2-343,0 0 1,-1 0 0,1 0-1,-1 0 1,1 0 0,-1 0-1,1 0 1,-1 0 0,1 0-1,-1-1 1,1 1 0,-1-1-1,1 1 1,-1-1 0,1 0-1,-1 1 1,0-1 0,1 0-1,0-1 1,11-16-9818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23.856"/>
    </inkml:context>
    <inkml:brush xml:id="br0">
      <inkml:brushProperty name="width" value="0.025" units="cm"/>
      <inkml:brushProperty name="height" value="0.025" units="cm"/>
    </inkml:brush>
  </inkml:definitions>
  <inkml:trace contextRef="#ctx0" brushRef="#br0">3 2352 3171,'0'0'5306,"-1"8"-4254,1 4-610,-2 6-107,2 5 5924,0-51-2800,2 0-3241,1 1 0,8-37 0,3-28 223,24-428 247,-30 24-598,-6 112-88,4 259 0,24-132 0,9-16 108,-34 155-6636,-13 117-7359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24.339"/>
    </inkml:context>
    <inkml:brush xml:id="br0">
      <inkml:brushProperty name="width" value="0.025" units="cm"/>
      <inkml:brushProperty name="height" value="0.025" units="cm"/>
    </inkml:brush>
  </inkml:definitions>
  <inkml:trace contextRef="#ctx0" brushRef="#br0">1 713 3908,'0'0'17846,"-1"-13"-17574,2-3-235,0-1-1,1 0 0,1 1 1,1-1-1,6-20 1,38-94 22,-28 81-38,133-345 145,-153 396-164,1-1 0,-1 0 1,0 1-1,0-1 0,0 0 0,0 1 1,1-1-1,-1 0 0,0 1 1,0-1-1,1 0 0,-1 1 1,0-1-1,1 0 0,-1 0 0,0 1 1,1-1-1,-1 0 0,0 0 1,1 0-1,-1 0 0,1 1 1,-1-1-1,0 0 0,1 0 0,-1 0 1,1 0-1,-1 0 0,0 0 1,1 0-1,-1 0 0,1 0 1,-1 0-1,0 0 0,1 0 1,-1 0-1,1-1 0,-1 1 0,0 0 1,1 0-1,-1 0 0,0-1 1,1 1-1,-1 0 0,0 0 1,1-1-1,-1 1 0,0 0 0,0 0 1,1-1-1,-1 1 0,0 0 1,0-1-1,1 1 0,-1 0 1,0-1-1,0 1 0,0-1 0,0 1 1,0 0-1,0-1 0,1 1 1,-1-1-1,0 1 0,0 0 1,0-2-1,14 42 100,-10-29-81,150 343-440,-89-213-3849,-54-114 771,-4-7-1766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30.153"/>
    </inkml:context>
    <inkml:brush xml:id="br0">
      <inkml:brushProperty name="width" value="0.025" units="cm"/>
      <inkml:brushProperty name="height" value="0.025" units="cm"/>
    </inkml:brush>
  </inkml:definitions>
  <inkml:trace contextRef="#ctx0" brushRef="#br0">102 194 3876,'0'0'475,"-10"3"923,6-3-1204,-39 13 310,40-12-500,0 0 0,1 0-1,-1 1 1,0-1 0,0 1-1,1 0 1,-1 0 0,1 0-1,-1 0 1,1 0 0,0 1-1,0-1 1,0 1-1,-3 3 1,4-4 64,1-1 0,-1 0-1,1 1 1,-1-1 0,1 1-1,-1-1 1,1 1 0,0-1-1,0 1 1,0-1 0,0 1-1,0-1 1,0 1 0,0 0-1,0-1 1,1 1 0,-1-1-1,1 1 1,-1-1 0,1 0-1,-1 1 1,1-1 0,0 0-1,0 1 1,-1-1 0,1 0 0,0 0-1,0 1 1,0-1 0,1 0-1,-1 0 1,0 0 0,0 0-1,0-1 1,1 1 0,-1 0-1,1 0 1,-1-1 0,0 1-1,1-1 1,-1 1 0,1-1-1,-1 0 1,1 0 0,1 1-1,11 1 892,-1 1-1,1-2 0,26 1 0,-32-2-830,36 3 153,0 2 1,76 20-1,-78-15-82,1-1-1,0-3 1,46 2-1,16-11-179,153-23 0,-144 15 43,1 5 1,0 5 0,128 16 0,-32-8-167,214-19 0,-25-2 82,496 13 358,-451 5-92,536-23 527,-371-18-557,-273 20-87,414-45-23,14-1-47,1110-29 396,-1642 78-370,124-3 464,-409 30-7230,23-7 2236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1.503"/>
    </inkml:context>
    <inkml:brush xml:id="br0">
      <inkml:brushProperty name="width" value="0.025" units="cm"/>
      <inkml:brushProperty name="height" value="0.025" units="cm"/>
    </inkml:brush>
  </inkml:definitions>
  <inkml:trace contextRef="#ctx0" brushRef="#br0">1 0 6438,'0'0'14697,"3"9"-13630,5 12-667,-2 1-1,-1-1 0,-1 1 0,-1 0 0,1 27 1,-3 126 322,-3-88 1291,6-125-1613,1 0 0,2 0 1,1 1-1,18-48 0,-23 75-412,2-8 21,1 1-1,1-1 1,16-28 0,-21 42-24,1 0 0,-1 0 0,1 0 0,0 0 0,0 1-1,1 0 1,-1-1 0,1 1 0,-1 1 0,1-1 0,0 0 0,0 1 0,0 0 0,1 0 0,-1 0 0,0 0 0,1 1 0,-1 0 0,1 0 0,6-1 0,-7 2-72,1 0 0,-1 0 0,0 0 0,1 1-1,-1 0 1,0 0 0,0 0 0,0 0 0,0 1 0,0-1 0,6 4 0,-9-4 68,0-1 1,0 1-1,0 0 1,0 0-1,0 0 1,0 0 0,0 0-1,-1 0 1,1 0-1,0 0 1,0 0-1,-1 0 1,1 0-1,-1 1 1,1-1-1,-1 0 1,0 0-1,1 1 1,-1-1-1,0 0 1,0 0-1,0 1 1,0-1 0,0 0-1,0 1 1,0-1-1,0 0 1,-1 1-1,1-1 1,0 0-1,-1 0 1,1 1-1,-1-1 1,1 0-1,-1 0 1,0 0-1,1 0 1,-1 0-1,0 0 1,0 0-1,0 0 1,0 0 0,-2 1-1,-7 7 80,0 0 1,-1-1-1,0-1 1,0 0-1,-1 0 0,0-1 1,0 0-1,0-1 1,-1-1-1,0 0 0,0-1 1,0 0-1,0-1 1,0 0-1,-15-1 0,22-5-1845,12-5-642,12-7-2620,5 6-2172,6-1-3832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1.894"/>
    </inkml:context>
    <inkml:brush xml:id="br0">
      <inkml:brushProperty name="width" value="0.025" units="cm"/>
      <inkml:brushProperty name="height" value="0.025" units="cm"/>
    </inkml:brush>
  </inkml:definitions>
  <inkml:trace contextRef="#ctx0" brushRef="#br0">8 108 4164,'0'0'19021,"8"6"-18109,-4-3-825,1 1 0,-1-1 0,1-1 0,0 1-1,0-1 1,0 1 0,0-2 0,0 1 0,1 0-1,-1-1 1,1 0 0,-1 0 0,0-1 0,1 0-1,-1 0 1,1 0 0,-1 0 0,1-1 0,-1 0-1,1 0 1,-1 0 0,0-1 0,0 0 0,1 0-1,-1 0 1,5-4 0,-3 2 38,0 0 0,0 0 0,-1-1 0,0 0 0,0 0 1,6-8-1,-9 11-46,-1-1 0,0 0 0,0 0 0,0 0 0,-1 0 0,1 0 1,-1 0-1,1 0 0,-1 0 0,0-1 0,0 1 0,-1 0 0,1-1 0,-1 1 1,1 0-1,-1-7 0,-1 9-64,0-1 1,0 1-1,1-1 1,-1 1-1,0-1 1,0 1-1,-1 0 1,1-1-1,0 1 1,0 0-1,-1 0 1,1 0-1,0 0 1,-1 0-1,1 0 1,-1 0-1,1 1 1,-1-1-1,0 0 1,1 1-1,-1-1 1,0 1-1,1 0 0,-1 0 1,0-1-1,1 1 1,-1 0-1,0 0 1,0 1-1,1-1 1,-4 1-1,-4-1-31,1 1-1,-1 0 0,1 0 0,-1 1 1,-9 3-1,9 0 5,0 0 0,1 0 0,-1 1-1,1 0 1,0 0 0,0 1 0,1 0 0,-12 15 0,14-17 8,1 0 0,0 0-1,1 0 1,-1 1 0,1 0 0,0 0 0,1 0 0,0 0 0,-1 0 0,2 0 0,-1 1-1,1-1 1,0 0 0,0 13 0,1-18-18,0 0 0,1 0 0,-1 0 0,1 0 1,0 1-1,-1-1 0,1 0 0,0 0 0,-1 0 0,1 0 0,0 0 0,0-1 1,0 1-1,0 0 0,0 0 0,0 0 0,0-1 0,0 1 0,0-1 0,0 1 0,1-1 1,-1 1-1,0-1 0,0 1 0,0-1 0,1 0 0,-1 0 0,0 0 0,3 0 0,45 0-1906,-39 0 1193,1-1-726,0 0 1,0-1 0,0 0 0,0 0 0,16-7 0,13-8-7914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2.282"/>
    </inkml:context>
    <inkml:brush xml:id="br0">
      <inkml:brushProperty name="width" value="0.025" units="cm"/>
      <inkml:brushProperty name="height" value="0.025" units="cm"/>
    </inkml:brush>
  </inkml:definitions>
  <inkml:trace contextRef="#ctx0" brushRef="#br0">173 71 6887,'0'0'14947,"-9"-4"-13484,6 2-1345,-1 0 0,1 0 0,-1 1 0,0 0 0,0-1 0,0 1 0,0 0 0,0 1 0,0-1 0,0 1 0,0 0 0,0 0 0,0 0 0,0 0 0,0 1 0,0-1 0,0 1 0,0 0 0,0 1 0,1-1 0,-1 1 1,0-1-1,1 1 0,-1 0 0,1 0 0,-5 4 0,-33 40 954,39-44-1035,1 0 0,-1 0 0,1 1 0,-1-1 0,1 0-1,0 1 1,0-1 0,0 1 0,0-1 0,0 1 0,1-1 0,-1 1 0,1 0 0,0-1-1,0 1 1,0 0 0,0-1 0,0 1 0,0 0 0,2 3 0,-1-4-23,0-1-1,1 0 1,0 1 0,-1-1 0,1 0 0,0 0-1,0 0 1,-1 0 0,1 0 0,0-1 0,0 1-1,0 0 1,0-1 0,0 0 0,0 1 0,0-1-1,0 0 1,0 0 0,0 0 0,0 0 0,0 0-1,4-2 1,46-7 155,-42 5-180,-1 0 0,1-1 1,-1 0-1,0-1 1,-1 0-1,1 0 1,-1 0-1,-1-1 0,9-10 1,-12 13 4,0-1-1,0 1 1,0-1 0,-1 0-1,0 0 1,0 0 0,-1 0 0,1-1-1,-1 1 1,0-1 0,-1 1-1,1-1 1,-1 0 0,0 1 0,0-1-1,-1 0 1,0-10 0,0 16-18,0-1 1,0 1 0,-1-1-1,1 1 1,0-1-1,0 1 1,0 0 0,0-1-1,-1 1 1,1-1-1,0 1 1,-1 0 0,1-1-1,0 1 1,0 0-1,-1-1 1,1 1 0,-1 0-1,1 0 1,0-1 0,-1 1-1,1 0 1,-1 0-1,1 0 1,0-1 0,-1 1-1,1 0 1,-1 0-1,1 0 1,-1 0 0,1 0-1,-1 0 1,1 0-1,-1 0 1,1 0 0,0 0-1,-1 0 1,1 0 0,-1 0-1,1 1 1,-1-1-1,1 0 1,-1 0 0,1 0-1,0 1 1,-1-1-1,1 0 1,-1 1 0,-18 14-1436,16-10 848,0 0 1,0 1-1,1 0 1,0-1-1,0 1 0,1 0 1,-1 0-1,1 0 1,0 0-1,1 10 1,0-16 419,-1 1 1,1-1-1,0 0 1,0 1-1,0-1 1,0 1-1,0-1 1,1 1-1,-1-1 1,0 1-1,0-1 1,0 0-1,0 1 1,0-1-1,1 1 1,-1-1-1,0 1 1,0-1-1,1 0 0,-1 1 1,0-1-1,1 0 1,-1 1-1,0-1 1,1 0-1,-1 0 1,0 1-1,1-1 1,-1 0-1,1 0 1,-1 1-1,0-1 1,1 0-1,-1 0 1,1 0-1,-1 0 1,1 0-1,-1 0 1,1 0-1,-1 0 1,1 0-1,-1 0 1,0 0-1,1 0 0,16 0-7309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3.803"/>
    </inkml:context>
    <inkml:brush xml:id="br0">
      <inkml:brushProperty name="width" value="0.025" units="cm"/>
      <inkml:brushProperty name="height" value="0.025" units="cm"/>
    </inkml:brush>
  </inkml:definitions>
  <inkml:trace contextRef="#ctx0" brushRef="#br0">1 100 6790,'1'-3'5288,"7"-14"-3000,-6 10-811,1 0-1,-1 0 1,-1 0 0,1 0 0,0-11 1233,-7 40-1391,5-18-1264,-1 34 210,1-37-262,1 0 1,-1 0-1,0-1 0,1 1 1,-1 0-1,0 0 1,1-1-1,-1 1 1,1 0-1,-1-1 1,1 1-1,0-1 0,-1 1 1,1 0-1,0-1 1,-1 0-1,1 1 1,0-1-1,-1 1 1,1-1-1,0 0 1,0 1-1,0-1 0,-1 0 1,1 0-1,0 0 1,0 1-1,0-1 1,0 0-1,-1 0 1,1 0-1,0 0 0,0-1 1,0 1-1,-1 0 1,1 0-1,0 0 1,0-1-1,0 1 1,-1 0-1,2-2 0,5-1 32,-1-1-1,0 0 1,0 0-1,-1 0 1,1-1-1,-1 0 1,0 0-1,0-1 1,-1 1-1,1-1 1,-1 0-1,0 0 1,3-8-1,9-10 145,-16 24-179,1 1 0,-1-1 0,1 0-1,-1 1 1,1 0 0,-1-1-1,1 1 1,-1-1 0,0 1-1,1-1 1,-1 1 0,0 0-1,0-1 1,1 1 0,-1 0-1,0-1 1,0 1 0,0 0-1,0-1 1,0 1 0,0 0 0,0 0-1,0-1 1,0 1 0,0 0-1,-1 1 1,4 36-71,-2-31 65,58 437 1624,-36-308-1234,-27-135 1225,-5-10-1099,-9-13-339,8 5-130,0-1 0,0 0 0,2-1 0,1 0 0,-7-23 0,11 31-50,0-1 1,1 1 0,0 0 0,1-1-1,0 0 1,1 1 0,1-1 0,0 0-1,0 1 1,5-19 0,-1 21-216,-1 0 0,1 1 0,1 0 0,0 0 0,0 1 0,0 0 0,1 0 0,0 0 0,1 1 0,-1 0 0,1 0 0,0 1 0,11-6 0,24-19-3527,-6-1-3311,2-1-7758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2.685"/>
    </inkml:context>
    <inkml:brush xml:id="br0">
      <inkml:brushProperty name="width" value="0.025" units="cm"/>
      <inkml:brushProperty name="height" value="0.025" units="cm"/>
    </inkml:brush>
  </inkml:definitions>
  <inkml:trace contextRef="#ctx0" brushRef="#br0">122 6 1634,'0'0'16266,"-3"11"-13912,-10 25-681,-21 42 1,-21 57 604,51-122-2195,1-1-1,0 2 1,0-1 0,2 0-1,-1 0 1,2 1-1,0-1 1,2 20 0,-2-33-78,0 1 1,0-1-1,0 0 1,1 1-1,-1-1 1,0 0-1,0 1 1,0-1-1,0 0 1,1 1-1,-1-1 1,0 0-1,0 1 1,1-1-1,-1 0 1,0 0-1,1 1 1,-1-1-1,0 0 1,1 0-1,-1 0 1,0 1-1,1-1 1,-1 0-1,1 0 1,-1 0-1,0 0 1,1 0-1,-1 0 1,1 0-1,-1 0 1,0 0-1,1 0 1,-1 0-1,1 0 1,-1 0-1,0 0 1,1 0-1,-1 0 1,0 0-1,1 0 1,-1-1-1,1 1 1,-1 0-1,0 0 1,0-1-1,1 1 1,-1 0-1,0 0 1,1-1-1,-1 1 1,0 0-1,0-1 1,1 1-1,-1 0 1,0-1-1,0 1 1,0 0-1,1-1 1,16-19 112,3-14-151,-2-1 0,21-55 0,-29 61-148,2 0 0,1 1 0,1 1 0,2 0 0,25-33 0,-40 58 169,0 0 0,0 0-1,1 1 1,-1-1 0,0 0 0,1 1 0,0-1 0,-1 1 0,1 0-1,0 0 1,0-1 0,0 1 0,0 0 0,-1 1 0,1-1-1,1 0 1,-1 1 0,0-1 0,0 1 0,0-1 0,0 1 0,0 0-1,0 0 1,4 0 0,-5 1-4,1 0 0,-1 0-1,1 1 1,-1-1 0,1 0 0,-1 1 0,0-1-1,0 1 1,1-1 0,-1 1 0,0-1-1,-1 1 1,1 0 0,0 0 0,0 0-1,-1-1 1,1 1 0,-1 0 0,1 0-1,-1 0 1,0 0 0,0 0 0,0 0 0,0 0-1,0 0 1,-1 2 0,1 3 40,-2 0 0,1 1-1,-1-1 1,0 0 0,-1 0 0,0 0 0,0 0 0,0-1 0,-1 1 0,0-1 0,0 0 0,-1 0-1,1 0 1,-1 0 0,-1-1 0,-8 7 0,7-5 109,-1-1 0,0 0 0,0 0 0,0-1 0,0 0 0,-1-1 0,0 0 0,0 0 0,0-1 0,0 0 0,-1-1 0,-12 2 0,21-3-216,1-1 0,-1-1-1,0 1 1,0 0 0,0 0-1,0 0 1,1 0 0,-1-1 0,0 1-1,0 0 1,1 0 0,-1-1-1,0 1 1,1-1 0,-1 1 0,0-1-1,1 1 1,-1-1 0,0 1-1,1-1 1,-1 0 0,1 1 0,-1-1-1,1 0 1,0 1 0,-1-1-1,1 0 1,0 0 0,-1 1-1,1-1 1,0 0 0,0 0 0,0 0-1,-1 1 1,1-1 0,0 0-1,0 0 1,0 0 0,0 1 0,1-1-1,-1 0 1,0 0 0,0 0-1,0 1 1,1-1 0,-1-1 0,16-38-8313,1 14 1595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3.046"/>
    </inkml:context>
    <inkml:brush xml:id="br0">
      <inkml:brushProperty name="width" value="0.025" units="cm"/>
      <inkml:brushProperty name="height" value="0.025" units="cm"/>
    </inkml:brush>
  </inkml:definitions>
  <inkml:trace contextRef="#ctx0" brushRef="#br0">130 0 14798,'0'0'6134,"-6"11"-4330,-21 42-229,2 1 0,3 1 0,-25 91-1,47-145-1633,-1 0 0,1 1 0,0-1 0,-1 0 0,1 0 0,0 0 0,0 1 0,-1-1 0,1 0 0,0 0-1,0 1 1,1-1 0,-1 0 0,0 0 0,0 0 0,0 1 0,1-1 0,0 2 0,12-15-3631,14-34-6066,-14 16 62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3.376"/>
    </inkml:context>
    <inkml:brush xml:id="br0">
      <inkml:brushProperty name="width" value="0.025" units="cm"/>
      <inkml:brushProperty name="height" value="0.025" units="cm"/>
    </inkml:brush>
  </inkml:definitions>
  <inkml:trace contextRef="#ctx0" brushRef="#br0">9 61 12043,'0'0'2227,"2"8"276,-2-5-2366,0-1-1,0 1 0,1-1 1,-1 0-1,1 1 0,0-1 1,-1 0-1,1 0 0,0 1 1,0-1-1,1 0 0,-1 0 1,0 0-1,1 0 0,-1 0 1,1-1-1,0 1 0,0 0 1,-1-1-1,1 1 0,0-1 1,0 0-1,1 0 0,-1 1 1,0-1-1,0-1 0,0 1 1,1 0-1,-1 0 0,0-1 1,1 1-1,-1-1 0,1 0 1,-1 0-1,0 0 0,1 0 1,-1 0-1,5-1 0,1 0 82,-1-1-1,0 1 1,1-1 0,-1 0-1,0-1 1,0 0 0,0 0-1,0 0 1,11-9-1,-13 9-137,0 0-1,-1 0 1,1-1-1,-1 0 1,0 1-1,0-1 1,-1-1-1,1 1 1,-1-1-1,0 1 1,0-1-1,0 0 1,-1 0-1,3-7 1,-4 11-42,-1 1 0,0-1 0,0 1 1,0-1-1,0 0 0,0 1 0,0-1 1,0 1-1,0-1 0,0 0 0,0 1 1,0-1-1,0 1 0,0-1 0,-1 0 0,1 1 1,0-1-1,0 1 0,-1-1 0,1 1 1,0-1-1,-1 1 0,1-1 0,-1 1 1,1-1-1,0 1 0,-1-1 0,1 1 1,-1 0-1,1-1 0,-1 1 0,1 0 0,-1-1 1,0 1-1,-28-2 571,21 3-504,0 1 0,0-1 1,0 1-1,0 1 0,-10 4 0,4 2 103,0 0-1,0 1 0,-22 20 0,32-26-131,0 0 0,0 1-1,0-1 1,0 1 0,1 0 0,-1 0-1,1 0 1,0 1 0,1-1-1,0 1 1,0-1 0,0 1-1,0 0 1,0 6 0,2-11-70,0 1 0,0-1 1,0 0-1,0 0 0,0 1 1,0-1-1,1 0 0,-1 0 1,0 0-1,1 0 1,-1 1-1,1-1 0,-1 0 1,1 0-1,0 0 0,-1 0 1,1 0-1,0 0 0,0 0 1,0 0-1,0-1 0,0 1 1,0 0-1,0 0 0,1 0 1,2 1-52,0 0 1,0-1-1,1 1 1,-1-1-1,0 0 1,1 0-1,5 0 1,7 0-1530,0-1 1,32-3-1,-9-7-5985,4-10-7474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4.062"/>
    </inkml:context>
    <inkml:brush xml:id="br0">
      <inkml:brushProperty name="width" value="0.025" units="cm"/>
      <inkml:brushProperty name="height" value="0.025" units="cm"/>
    </inkml:brush>
  </inkml:definitions>
  <inkml:trace contextRef="#ctx0" brushRef="#br0">1 10 3844,'0'0'20691,"1"9"-19271,3 126 369,-4-134-1785,0-1 1,0 0 0,0 1-1,0-1 1,0 1-1,0-1 1,0 1 0,0-1-1,0 1 1,0-1 0,0 1-1,0-1 1,0 1 0,1-1-1,-1 0 1,0 1 0,0-1-1,1 1 1,-1-1 0,0 0-1,0 1 1,1-1 0,-1 0-1,0 1 1,1-1 0,-1 0-1,0 1 1,1-1-1,-1 0 1,1 0 0,-1 1-1,1-1 1,-1 0 0,0 0-1,1 0 1,0 0 0,20-6 158,16-22 9,-8-1-97,-23 21-38,0 1-1,0 0 1,1 0-1,0 1 0,0 0 1,1 0-1,-1 0 1,2 1-1,-1 1 0,0-1 1,11-3-1,-18 8-30,0 0 1,0 1-1,0-1 0,0 0 1,0 1-1,0-1 0,0 1 0,0-1 1,0 1-1,0-1 0,0 1 1,0-1-1,0 1 0,0 0 0,0 0 1,-1-1-1,1 1 0,0 0 0,-1 0 1,1 0-1,-1 0 0,1 0 1,-1 0-1,1 0 0,-1 0 0,1 0 1,-1 0-1,0 0 0,0 0 0,1 0 1,-1 0-1,0 0 0,0 1 1,0-1-1,0 0 0,-1 1 0,2 53 123,-1-43-73,-1-11-46,1-1 0,0 1 0,0-1-1,0 1 1,0-1 0,0 1 0,0-1 0,0 1 0,0-1 0,0 1 0,0-1 0,0 1 0,1-1 0,-1 0 0,0 1 0,0-1 0,0 1 0,1-1 0,-1 1 0,0-1 0,0 0 0,1 1 0,-1-1 0,0 1 0,1-1 0,-1 0 0,1 1 0,-1-1 0,0 0 0,1 0 0,-1 1-1,1-1 1,-1 0 0,1 0 0,0 1 0,19-9 440,20-28 97,-36 32-578,8-8 30,50-42 51,-58 51-57,0 0 0,0 0 0,0 1 0,1-1 0,-1 1 0,1 0 0,-1 0 0,1 1 0,0-1 0,0 1 0,-1 0 0,1 1 0,8-1 0,-12 1 2,0 1-1,0 0 1,0 0-1,0 0 1,0 0-1,0 0 0,0 0 1,0 0-1,0 0 1,0 0-1,-1 0 1,1 1-1,0-1 1,-1 0-1,1 1 0,-1-1 1,0 0-1,1 1 1,-1-1-1,0 0 1,0 1-1,0-1 0,0 0 1,0 1-1,0-1 1,0 1-1,0-1 1,-1 3-1,-7 44-115,-7-18-628,14-28 670,0-1 1,1 1-1,-1-1 1,0 1-1,0-1 1,0 0-1,0 0 1,0 1-1,-1-1 1,1 0-1,0 0 1,0 0-1,-1 0 1,1 0-1,-1-1 1,1 1-1,-4 1 0,8-33-8772,6 12 1783,4-2-4254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4.404"/>
    </inkml:context>
    <inkml:brush xml:id="br0">
      <inkml:brushProperty name="width" value="0.025" units="cm"/>
      <inkml:brushProperty name="height" value="0.025" units="cm"/>
    </inkml:brush>
  </inkml:definitions>
  <inkml:trace contextRef="#ctx0" brushRef="#br0">14 106 10762,'0'0'8029,"8"1"-5557,-1 1-2210,0-2 0,0 1-1,0-1 1,0 0 0,0 0 0,1 0 0,-1-1 0,0-1 0,0 1-1,0-1 1,-1 0 0,1 0 0,0-1 0,-1 0 0,0 0 0,1-1-1,-1 0 1,6-5 0,17-18 417,-27 25-630,-1 1 1,0-1 0,0 1-1,0-1 1,0 0 0,0 1 0,0-1-1,0 0 1,-1 0 0,1 0-1,0 0 1,-1 0 0,0 1-1,1-1 1,-1 0 0,0 0 0,0 0-1,-1-3 1,1 5-38,-1-1 1,0 0-1,0 0 1,1 1-1,-1-1 1,0 0-1,0 1 1,0-1-1,0 1 0,0-1 1,0 1-1,0-1 1,0 1-1,0 0 1,0-1-1,0 1 1,0 0-1,-1 0 0,1 0 1,0 0-1,0 0 1,0 0-1,0 0 1,0 0-1,-2 1 1,-30 4-17,23 1 54,1-1-1,-1 1 1,1 1-1,0 0 1,1 0-1,-1 1 0,1 0 1,1 0-1,0 1 1,0 0-1,1 0 1,0 1-1,0 0 1,1 0-1,0 0 1,1 0-1,0 1 0,-3 16 1,7-26-27,-1 0 0,1 1 0,0-1 0,0 0 0,0 1 0,0-1-1,0 0 1,0 0 0,0 1 0,0-1 0,1 0 0,-1 0 0,1 1 0,-1-1 0,1 0 0,-1 0 0,1 0 0,-1 0 0,1 0 0,0 0 0,0 0 0,-1 0 0,1 0 0,0 0-1,0 0 1,0 0 0,0 0 0,2 0 0,0 0 6,0 0-1,0 0 0,0 0 1,0-1-1,0 1 0,0-1 1,0 0-1,0 0 0,0 0 1,1 0-1,3-1 0,7-2-149,0 0 0,0-1 0,-1 0 0,19-9 0,17-12-2844,-18 5-2472,-14 5-1332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4.887"/>
    </inkml:context>
    <inkml:brush xml:id="br0">
      <inkml:brushProperty name="width" value="0.025" units="cm"/>
      <inkml:brushProperty name="height" value="0.025" units="cm"/>
    </inkml:brush>
  </inkml:definitions>
  <inkml:trace contextRef="#ctx0" brushRef="#br0">0 112 4292,'0'0'20740,"10"6"-19459,-3-2-1217,0 0 1,0 0 0,0-1-1,0 0 1,1-1-1,0 1 1,-1-1-1,1-1 1,0 0 0,0 0-1,0 0 1,0-1-1,0 0 1,0-1-1,0 1 1,0-2 0,-1 1-1,1-1 1,0 0-1,7-4 1,-1 1-47,-1-1 0,0-1 0,0 0 0,12-10 0,-21 15 15,-1 0 0,0-1 0,0 1 0,0-1-1,0 0 1,-1 1 0,1-1 0,-1 0 0,0-1-1,1 1 1,-2 0 0,1-1 0,0 1 0,-1-1-1,1 1 1,-1-1 0,0 0 0,0 1 0,0-1-1,0-6 1,-2 9-21,1 0-1,-1 0 0,1 0 0,-1 0 1,0 0-1,1 0 0,-1 0 1,0 0-1,0 0 0,1 0 0,-1 1 1,0-1-1,0 0 0,0 0 0,0 1 1,0-1-1,0 1 0,0-1 1,-1 1-1,1-1 0,0 1 0,0 0 1,0-1-1,0 1 0,-1 0 1,1 0-1,0 0 0,0 0 0,0 0 1,-1 0-1,0 0 0,-44 6-19,33 0 19,1 0 0,-1 1 1,1 1-1,0 0 0,1 0 1,0 1-1,0 1 0,1 0 1,0 0-1,1 1 0,0 0 1,1 1-1,0 0 0,1 0 1,-7 15-1,13-25 24,0 0 0,0 1-1,0-1 1,0 0 0,0 0 0,1 1-1,-1-1 1,1 1 0,-1-1-1,1 0 1,0 1 0,0-1 0,0 1-1,0-1 1,0 1 0,1-1 0,-1 0-1,1 1 1,0-1 0,1 4 0,-1-4-7,1-1 0,-1 1 0,1 0 1,0-1-1,0 1 0,0-1 0,-1 0 0,1 1 1,0-1-1,1 0 0,-1 0 0,0 0 1,0-1-1,0 1 0,0 0 0,1-1 1,2 1-1,8 0-187,0-1 1,0 0-1,0-1 1,0 0-1,0-1 1,16-4-1,26-12-4312,-22 0-2210,-10 2-2885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5.275"/>
    </inkml:context>
    <inkml:brush xml:id="br0">
      <inkml:brushProperty name="width" value="0.025" units="cm"/>
      <inkml:brushProperty name="height" value="0.025" units="cm"/>
    </inkml:brush>
  </inkml:definitions>
  <inkml:trace contextRef="#ctx0" brushRef="#br0">264 1 8840,'0'0'8937,"-10"6"-5414,1 1-3063,0 0 0,1 0 0,-1 0 0,2 1 1,-1 0-1,1 1 0,1 0 0,-1 0 0,1 0 0,-6 15 0,2 1-147,2 1 1,1 0-1,0 0 0,2 1 1,2 0-1,0 0 0,1 0 1,2 0-1,6 53 1,-2-62-1456,-1-25-2125,-7-34-118,-1 29 3339,-1-1 0,0 1 0,-1 0 1,0 0-1,-1 1 0,0 0 0,-13-13 1,-39-37 3245,60 61-3147,0 0 0,0 0 0,-1 0 0,1 0 0,0 0 0,0 0 0,0 0 0,0 0 0,0-1 0,0 1 0,0 0 0,0 0 0,-1 0 0,1 0 0,0 0 0,0 0 0,0-1 0,0 1 0,0 0 0,0 0 0,0 0 0,0 0 0,0-1 0,0 1 0,0 0 0,0 0 0,0 0 0,0 0 0,0 0 0,0-1 0,0 1 0,0 0 0,0 0 0,0 0 0,1 0 0,-1 0 0,0-1 0,0 1 0,0 0 0,0 0 0,0 0 0,0 0 0,0 0 0,0 0 0,1 0 0,-1-1 1,0 1-1,0 0 0,0 0 0,0 0 0,0 0 0,1 0 0,-1 0 0,0 0 0,0 0 0,0 0 0,0 0 0,18-3 870,28 2-1290,-37 1 639,30 1-442,41-2-2573,-26-4-3975,-9-4-5363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6.897"/>
    </inkml:context>
    <inkml:brush xml:id="br0">
      <inkml:brushProperty name="width" value="0.025" units="cm"/>
      <inkml:brushProperty name="height" value="0.025" units="cm"/>
    </inkml:brush>
  </inkml:definitions>
  <inkml:trace contextRef="#ctx0" brushRef="#br0">20 30 3844,'0'0'19666,"3"12"-18758,1 1-736,-2 1 0,0 0 0,-1 0 0,0 0 0,-1 0 0,-1 0 0,0 0 0,-6 25 0,6-33-132,-7 34 286,2 1 1,-2 52 0,8-93-314,0 1 1,0-1 0,0 0 0,0 0 0,0 0 0,0 1-1,0-1 1,0 0 0,0 0 0,0 0 0,0 1 0,0-1-1,0 0 1,0 0 0,0 0 0,0 1 0,0-1 0,0 0-1,0 0 1,0 0 0,0 1 0,0-1 0,0 0 0,1 0-1,-1 0 1,0 0 0,0 1 0,0-1 0,0 0 0,0 0-1,1 0 1,-1 0 0,0 0 0,0 0 0,0 1 0,0-1 0,1 0-1,-1 0 1,0 0 0,0 0 0,0 0 0,0 0 0,1 0-1,-1 0 1,0 0 0,0 0 0,0 0 0,1 0 0,-1 0-1,0 0 1,0 0 0,1 0 0,10-10 407,10-19-113,-14 12-325,0-1-1,-1-1 1,-1 1-1,-1-1 1,0 0-1,-2 0 1,0 0-1,-1 0 1,-1 0 0,-3-26-1,-5 21-289,3 24 22,2 13 114,2 0 150,0 0 1,1-1-1,1 1 1,0-1-1,0 1 1,4 13-1,-4-23 23,1 1-1,-1-1 1,0 1-1,1-1 1,0 0-1,0 1 0,0-1 1,0 0-1,0 0 1,1 0-1,-1-1 1,1 1-1,0 0 1,0-1-1,0 0 1,0 0-1,0 0 1,1 0-1,-1 0 1,0-1-1,1 1 0,-1-1 1,1 0-1,7 1 1,-3-1 22,1 0 0,-1 0 0,0-1-1,1-1 1,-1 1 0,0-1 0,1-1 0,-1 0 0,0 0 0,0 0 0,0-1 0,0 0-1,-1-1 1,1 0 0,-1 0 0,0 0 0,0-1 0,0 0 0,-1 0 0,0-1-1,8-8 1,-6 5-6,-1 0 0,0-1 0,0 1 0,-1-1 0,0-1 0,-1 1 0,0-1 0,0 0 0,-2 0 0,1 0 0,-1 0 0,-1-1 0,0 0 0,1-19 0,-3 30-20,0 1-1,0-1 0,0 0 0,0 0 0,0 1 0,0-1 1,0 0-1,0 0 0,0 1 0,0-1 0,0 0 1,0 1-1,-1-1 0,1 0 0,0 1 0,-1-1 0,1 0 1,0 1-1,-1-1 0,1 0 0,-1 1 0,1-1 1,-1 1-1,1-1 0,-1 1 0,1-1 0,-1 1 0,1-1 1,-1 1-1,0 0 0,1-1 0,-2 1 0,1 0-4,-1 0 0,0 0 0,1 0 0,-1 1 0,0-1 0,1 0 0,-1 1 0,1 0 0,-1-1 0,1 1 0,-1 0 0,1 0 0,-3 1 0,-42 37-83,45-37 94,-18 17 77,0 1 0,-16 25 1,30-39-36,1 0 1,0 1 0,0 0 0,0 0 0,1 0 0,0 0 0,1 0 0,0 1 0,0-1 0,0 1 0,1-1 0,-1 10 0,3-14-40,0 1 0,0-1 0,1 0 0,-1 0 0,1 0 0,0 0 0,-1 0 0,1 0 0,0-1 0,1 1 0,-1 0 0,0-1 0,1 0 0,0 0 0,-1 0 0,1 0 0,0 0 0,0 0 0,0-1 0,0 1 0,0-1 0,1 0 0,4 2 0,8 3-134,1-1-1,1-1 1,20 4-1,-33-7 111,-1-1 0,1 1-1,0-1 1,0 0 0,-1 0-1,1-1 1,0 1 0,-1-1-1,1 0 1,0 0 0,-1-1-1,1 1 1,-1-1 0,1 0-1,-1 0 1,0 0 0,0-1 0,0 0-1,7-5 1,-8 3 44,1 1 0,-1-1 0,1 0 0,-1 0 0,-1 0 0,1-1 0,-1 1 0,0 0 0,0-1 0,0 0 0,-1 1-1,0-1 1,0 0 0,0 0 0,-1 1 0,0-7 0,0 10-23,0 0-1,0 0 0,1 0 1,-2 0-1,1 0 0,0 0 1,0 0-1,-1 0 0,1 0 1,-1 0-1,1 0 0,-1 0 1,0 1-1,0-1 0,1 0 1,-2 0-1,1 1 0,0-1 0,0 1 1,0-1-1,-1 1 0,1-1 1,-1 1-1,1 0 0,-1 0 1,1-1-1,-1 1 0,0 0 1,0 1-1,1-1 0,-1 0 1,0 0-1,0 1 0,0-1 1,0 1-1,0 0 0,0-1 1,0 1-1,0 0 0,0 0 1,0 0-1,0 1 0,0-1 1,0 0-1,0 1 0,1-1 1,-1 1-1,0 0 0,0-1 1,0 1-1,0 0 0,-1 1 0,-2 1 1,0 0 0,1 0 0,-1 1-1,1-1 1,0 1 0,0 0-1,0 0 1,0 0 0,1 1 0,0-1-1,0 1 1,0 0 0,0 0-1,1 0 1,-1 0 0,2 0 0,-1 1-1,0-1 1,1 0 0,0 1 0,0-1-1,0 11 1,2-15 3,0 0-1,-1 0 1,1 1 0,0-1 0,0 0 0,-1 0-1,1 0 1,0 0 0,0 0 0,0 0 0,0 0-1,1-1 1,-1 1 0,0 0 0,0-1 0,0 1-1,1 0 1,-1-1 0,0 0 0,0 1-1,1-1 1,-1 0 0,1 1 0,-1-1 0,2 0-1,43 1 87,-35-1-74,8-1-80,0-1 0,0-1-1,21-6 1,-24 5-29,1 1 0,0 0 1,0 1-1,24 0 0,-41 2 97,1 1-1,0-1 1,-1 0-1,1 1 1,-1-1-1,1 1 0,0-1 1,-1 1-1,1-1 1,-1 1-1,0 0 1,1-1-1,-1 1 1,1-1-1,-1 1 1,0 0-1,1 0 1,-1-1-1,0 1 0,0 0 1,0-1-1,0 1 1,0 0-1,1 0 1,-1-1-1,0 1 1,-1 0-1,1 0 1,0-1-1,0 1 1,0 0-1,0-1 1,0 1-1,-1 0 0,1-1 1,0 1-1,-1 0 1,1-1-1,-1 2 1,0 1 64,0 0 0,0-1 1,0 1-1,0 0 0,-1-1 1,1 1-1,-1-1 0,0 1 0,-3 3 1,5-6 355,11-19 694,-3 11-1102,3-3-17,1-1 0,-2 0-1,0 0 1,0-2 0,-1 1 0,8-17 0,-17 30-13,0 1 1,0-1-1,-1 1 1,1-1-1,0 1 1,0-1-1,0 1 1,0 0-1,0-1 0,0 1 1,0-1-1,0 1 1,0-1-1,0 1 1,0-1-1,0 1 1,0-1-1,1 1 1,-1 0-1,0-1 0,0 1 1,1-1-1,-1 1 1,0-1-1,0 0 1,1 1-1,-1-1 1,1 1-1,-1-1 1,1 1-1,21 9-39,27-5 75,-44-5-27,-1-1 0,0 1 0,1-1 1,-1-1-1,0 1 0,0 0 0,0-1 1,0 0-1,0 0 0,0 0 0,0 0 1,-1-1-1,1 1 0,-1-1 0,1 0 1,-1 0-1,0 0 0,3-5 0,-3 4 0,1-1 1,-1 0-1,0 0 0,0 0 0,0-1 0,-1 1 1,0 0-1,0-1 0,0 0 0,-1 1 0,0-1 1,0 0-1,0-6 0,-1 11 0,0 0 0,0 0-1,-1 1 1,1-1 0,0 0 0,-1 0 0,1 1 0,0-1 0,-1 0-1,1 1 1,-1-1 0,0 0 0,1 1 0,-1-1 0,1 1 0,-1-1-1,0 1 1,0-1 0,1 1 0,-1-1 0,0 1 0,0 0 0,1-1-1,-1 1 1,0 0 0,0 0 0,0 0 0,1 0 0,-1-1 0,0 1-1,0 0 1,0 0 0,0 1 0,1-1 0,-1 0 0,0 0 0,-1 1-1,-1-1-6,0 0-1,0 0 1,0 1-1,0 0 1,0 0-1,1-1 0,-1 2 1,0-1-1,0 0 1,-3 3-1,0 2 36,0 1 0,1 0 0,0 0 0,0 0 1,1 1-1,0 0 0,0 0 0,1 0 0,-1 0 0,2 0 0,0 1 0,0 0 0,0-1 0,1 1 1,0 0-1,1-1 0,0 12 0,1-17-12,-1 0 0,1 0 0,0 0 0,0 0 0,0 0 0,0 0 0,0-1 0,1 1 0,-1-1 0,1 1-1,0-1 1,0 1 0,-1-1 0,2 0 0,-1 0 0,0 0 0,0 0 0,1 0 0,-1 0 0,1-1 0,-1 1 0,1-1 0,0 0 0,0 1 0,0-2 0,-1 1 0,1 0 0,0 0 0,0-1 0,4 1 0,13 2-541,0-1 1,1 0-1,24-2 1,-37 0-129,21-3-3893,-2-8-3689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3.060"/>
    </inkml:context>
    <inkml:brush xml:id="br0">
      <inkml:brushProperty name="width" value="0.025" units="cm"/>
      <inkml:brushProperty name="height" value="0.025" units="cm"/>
    </inkml:brush>
  </inkml:definitions>
  <inkml:trace contextRef="#ctx0" brushRef="#br0">0 48 16111,'0'0'2723,"92"4"-1826,-34-13-225,8-3-351,7 2-289,-4 1 0,-5 1-353,-9 5-319,-16 3-353,-11 0-64,-15 7-1474,-13 8-415,-6 1 287,-19 2-2242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3.431"/>
    </inkml:context>
    <inkml:brush xml:id="br0">
      <inkml:brushProperty name="width" value="0.025" units="cm"/>
      <inkml:brushProperty name="height" value="0.025" units="cm"/>
    </inkml:brush>
  </inkml:definitions>
  <inkml:trace contextRef="#ctx0" brushRef="#br0">143 23 5926,'0'0'1377,"-84"6"961,56-4 545,11-1-32,6 1-834,8-1 1186,12-1-2146,18 0-288,10 0-160,12 0-289,10-1-224,7-4-128,0-2-1089,-4-2-2146,-7-3-3011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4.539"/>
    </inkml:context>
    <inkml:brush xml:id="br0">
      <inkml:brushProperty name="width" value="0.025" units="cm"/>
      <inkml:brushProperty name="height" value="0.025" units="cm"/>
    </inkml:brush>
  </inkml:definitions>
  <inkml:trace contextRef="#ctx0" brushRef="#br0">1 56 3267,'0'0'6673,"0"-8"-3272,0-25-764,4 18 1087,3 18-1965,4 16-735,-5 11 2,-2 1-1,2 36 0,-6-44-840,2-1 0,1 1 0,0 0 0,2-1 0,10 31 0,-14-51-179,0 0 0,-1 0 0,1 0 1,0 0-1,0-1 0,0 1 0,0 0 1,0-1-1,0 1 0,0 0 1,1-1-1,-1 1 0,0-1 0,1 0 1,-1 1-1,1-1 0,0 0 0,-1 0 1,1 0-1,0 0 0,0 0 0,0-1 1,0 1-1,0 0 0,-1-1 1,1 0-1,0 1 0,0-1 0,0 0 1,0 0-1,0 0 0,0 0 0,0 0 1,0-1-1,0 1 0,0 0 0,0-1 1,0 0-1,0 1 0,0-1 1,0 0-1,-1 0 0,1 0 0,0 0 1,2-3-1,9-5 52,-1 0 0,-1-1 1,1-1-1,15-18 0,-20 21-50,-7 7-9,0 1 1,0-1 0,0 1-1,1-1 1,-1 1 0,0 0-1,1-1 1,-1 1 0,0-1-1,1 1 1,-1-1-1,1 1 1,-1 0 0,1-1-1,-1 1 1,0 0 0,1 0-1,-1-1 1,1 1 0,0 0-1,-1 0 1,1 0-1,-1-1 1,1 1 0,-1 0-1,1 0 1,-1 0 0,1 0-1,-1 0 1,1 0-1,0 0 1,-1 0 0,1 0-1,-1 1 1,1-1 0,-1 0-1,1 0 1,-1 0 0,1 1-1,-1-1 1,1 1-1,6 26-22,-7-16 36,0 1 0,-1-1 0,-1 0 0,-2 13 0,2-18 85,-1 0 0,0 0 0,0 0 0,0 0 0,-1 0 0,0-1 0,0 1 0,-1-1 0,1 0 0,-1 0 0,0-1 0,0 1 0,-1-1 0,1-1 0,-1 1 0,0-1 0,0 1 0,0-2 0,0 1 0,-1-1 0,1 0 0,-1 0 0,1-1 0,-1 0 0,0 0 0,1 0 0,-10-1 0,15 0-132,1 0-1,-1 0 1,0-1-1,0 1 1,0 0-1,0 0 1,1-1-1,-1 1 1,0 0-1,0-1 1,0 1-1,1-1 1,-1 1-1,0-1 1,1 0-1,-1 1 1,1-1-1,-1 1 1,0-1-1,1 0 1,-1 0-1,1 1 1,0-1-1,-1 0 1,1 0-1,0 0 1,-1 1-1,1-1 1,0 0-1,0 0 1,0 0-1,0 0 0,0 0 1,0 0-1,0 1 1,0-1-1,0 0 1,0 0-1,0 0 1,0 0-1,1 0 1,-1 1-1,0-1 1,1 0-1,-1 0 1,0 0-1,1 1 1,0-2-1,1-2-360,0 1 0,0-1 0,0 0 0,1 1-1,-1-1 1,1 1 0,0 0 0,6-5 0,9-2-1440,0 2 0,1 0 0,0 1 0,1 0-1,-1 2 1,1 1 0,29-4 0,-11 3-2147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3.773"/>
    </inkml:context>
    <inkml:brush xml:id="br0">
      <inkml:brushProperty name="width" value="0.025" units="cm"/>
      <inkml:brushProperty name="height" value="0.025" units="cm"/>
    </inkml:brush>
  </inkml:definitions>
  <inkml:trace contextRef="#ctx0" brushRef="#br0">189 0 12748,'0'0'7383,"9"4"-6641,2 2-558,-1-1 0,0 1 0,-1 1 0,1-1-1,-1 2 1,-1-1 0,10 11 0,-15-14-148,0-1 0,0 1 0,0 0 0,0 1 0,-1-1 0,0 0 1,0 1-1,0-1 0,0 1 0,-1-1 0,1 1 0,-1 0 0,-1 0 0,1 0 0,-1-1 0,1 1 0,-1 0 1,-1 0-1,1 0 0,-1 0 0,0 0 0,-2 9 0,-1-5 45,0 0 0,-1-1-1,0 1 1,0-1 0,-1 0 0,0 0 0,-10 9-1,-56 50 416,56-53-453,-7 6-176,-51 42-136,21-32-4400,34-25-2223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5.008"/>
    </inkml:context>
    <inkml:brush xml:id="br0">
      <inkml:brushProperty name="width" value="0.025" units="cm"/>
      <inkml:brushProperty name="height" value="0.025" units="cm"/>
    </inkml:brush>
  </inkml:definitions>
  <inkml:trace contextRef="#ctx0" brushRef="#br0">1 0 12876,'0'0'10527,"1"9"-9619,0 89 126,-3-69-1414,2 0 0,1 0 0,9 52 0,-4-72-2203,-5-9 2400,-1 0 0,0 0 0,0 0 0,1 1 0,-1-1 0,0 0 0,1 0-1,-1 0 1,0 0 0,1 0 0,-1 0 0,0 0 0,1 0 0,-1 0 0,0 0 0,1-1 0,-1 1 0,0 0 0,1 0 0,-1 0 0,0 0 0,1 0 0,-1-1 0,0 1 0,0 0 0,1 0 0,-1 0 0,0-1 0,0 1 0,1 0 0,-1 0-1,0-1 1,0 1 0,1-1 0,7-16-5780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5.474"/>
    </inkml:context>
    <inkml:brush xml:id="br0">
      <inkml:brushProperty name="width" value="0.025" units="cm"/>
      <inkml:brushProperty name="height" value="0.025" units="cm"/>
    </inkml:brush>
  </inkml:definitions>
  <inkml:trace contextRef="#ctx0" brushRef="#br0">176 2 10890,'0'0'11259,"-1"0"-11255,1 0 0,0-1 0,0 1 0,-1 0 1,1 0-1,0 0 0,0 0 0,-1 0 0,1 0 0,0 0 0,-1 0 0,1 0 0,0 0 1,0 0-1,-1 0 0,1 0 0,0 0 0,0 0 0,-1 0 0,1 0 0,0 0 0,-1 0 1,1 0-1,0 0 0,0 0 0,-1 0 0,1 1 0,0-1 0,0 0 0,0 0 1,-1 0-1,1 0 0,0 1 0,0-1 0,0 0 0,-1 0 0,1 1 0,0-1 0,0 0 1,0 0-1,0 1 0,0-1 0,0 0 0,-1 0 0,1 1 0,0-1 0,0 1 0,-3 6 121,-1 1-1,1 0 0,1 0 0,0 0 1,0 1-1,0-1 0,0 14 0,-1 69 1186,4-74-1120,0 35 86,3 0 0,2 1 0,14 59 1,-18-103-269,2 5 42,-1 1 0,-1-1 0,0 15 0,-25-53 793,-139-235-378,162 259-462,-1-1 0,1 1 1,0 0-1,0 0 1,0-1-1,0 1 0,0 0 1,0 0-1,0-1 1,0 1-1,0 0 0,0 0 1,0-1-1,0 1 1,0 0-1,0 0 0,0-1 1,0 1-1,0 0 1,0 0-1,0-1 0,0 1 1,0 0-1,0 0 1,0-1-1,1 1 0,-1 0 1,0 0-1,0-1 0,0 1 1,0 0-1,1 0 1,-1 0-1,0 0 0,0-1 1,1 1-1,-1 0 1,0 0-1,0 0 0,0 0 1,1 0-1,-1 0 1,0 0-1,1-1 0,20-1 184,29 6 75,-46-4-255,6 1-58,7 2-830,0-1 1,1 0 0,0-2-1,-1 0 1,1-1-1,-1 0 1,26-7 0,-30-2-4101,-10-5-2173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5.803"/>
    </inkml:context>
    <inkml:brush xml:id="br0">
      <inkml:brushProperty name="width" value="0.025" units="cm"/>
      <inkml:brushProperty name="height" value="0.025" units="cm"/>
    </inkml:brush>
  </inkml:definitions>
  <inkml:trace contextRef="#ctx0" brushRef="#br0">0 1 11723,'0'0'8168,"56"7"-17777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6.627"/>
    </inkml:context>
    <inkml:brush xml:id="br0">
      <inkml:brushProperty name="width" value="0.025" units="cm"/>
      <inkml:brushProperty name="height" value="0.025" units="cm"/>
    </inkml:brush>
  </inkml:definitions>
  <inkml:trace contextRef="#ctx0" brushRef="#br0">124 113 4004,'0'0'10762,"1"-10"-8648,0-2-1948,1 5 537,-1-1-1,0 1 0,-1-1 0,1 1 0,-2-13 0,0 19-589,1-1 0,0 0 1,-1 1-1,1-1 0,-1 1 0,1-1 0,-1 1 0,0-1 0,1 1 0,-1-1 1,0 1-1,0 0 0,0-1 0,0 1 0,0 0 0,-1 0 0,1 0 0,0 0 1,0 0-1,-1 0 0,1 0 0,-1 0 0,1 1 0,-1-1 0,1 1 0,-1-1 1,1 1-1,-1-1 0,1 1 0,-1 0 0,0-1 0,1 1 0,-1 0 0,-1 1 1,-1-1-95,1 0 1,0 0 0,-1 1 0,1 0 0,0-1 0,0 1 0,0 0 0,0 1 0,0-1 0,0 0-1,0 1 1,0 0 0,0 0 0,1 0 0,-1 0 0,1 0 0,-1 0 0,1 1 0,0-1 0,0 1 0,0-1-1,0 1 1,0 0 0,1 0 0,-2 4 0,-1 2-10,1 0 0,0 0 0,1 1 0,0-1 0,0 0 0,1 1 0,0 16 0,1-25-4,0 0-1,0 0 1,0 1-1,1-1 1,-1 0-1,0 0 1,1 0-1,-1 0 0,1 0 1,0 0-1,-1 0 1,1 0-1,0 0 1,-1 0-1,1 0 1,0 0-1,0 0 1,0 0-1,0-1 0,0 1 1,0 0-1,0-1 1,0 1-1,0-1 1,0 1-1,0-1 1,0 1-1,1-1 0,-1 0 1,0 1-1,0-1 1,0 0-1,1 0 1,-1 0-1,0 0 1,0 0-1,0 0 0,1-1 1,-1 1-1,0 0 1,2-1-1,3 0 40,1 0 0,-1-1 1,0 0-1,0 0 0,0 0 0,11-6 0,-4-2 39,1 0 0,-1-1 0,19-22 0,-19 19-22,-1 2 1,28-21-1,-40 32-63,1 1-1,-1 0 1,0 0-1,1-1 1,-1 1 0,0 0-1,0 0 1,1 0-1,-1 0 1,0 0-1,1-1 1,-1 1 0,0 0-1,1 0 1,-1 0-1,1 0 1,-1 0-1,0 0 1,1 0 0,-1 0-1,0 0 1,1 0-1,-1 0 1,0 1-1,1-1 1,-1 0 0,0 0-1,1 0 1,-1 0-1,0 0 1,0 1-1,1-1 1,-1 0 0,0 0-1,1 1 1,5 15-4,-4 28 61,-2-35-40,0-4-16,0 0 9,0 0 0,0 0 0,1-1 1,-1 1-1,1 0 0,0 0 0,1 0 1,1 4-1,-3-8 1,1-1 1,-1 1 0,1-1 0,-1 1-1,1 0 1,-1-1 0,1 1-1,-1-1 1,1 0 0,-1 1 0,1-1-1,0 1 1,-1-1 0,1 0-1,0 1 1,-1-1 0,1 0-1,0 0 1,-1 0 0,1 0 0,0 1-1,1-1 1,26-11 493,9-16-37,-31 22-464,0 0 0,0 0 0,0 1 0,0 0 0,1 0-1,-1 0 1,1 1 0,0 0 0,0 0 0,0 1 0,0 0-1,1 0 1,9-1 0,-16 3-4,1 1 0,-1-1 0,1 1-1,-1-1 1,0 1 0,1 0 0,-1 0 0,0-1 0,1 1-1,-1 0 1,0 0 0,0 0 0,0 0 0,0 1-1,0-1 1,0 0 0,0 0 0,0 1 0,0-1 0,0 0-1,-1 1 1,1-1 0,-1 1 0,1-1 0,-1 1 0,1-1-1,-1 1 1,0-1 0,0 1 0,0-1 0,0 4 0,1 61 348,-2-50-353,1-16-41,0 0-1,1 0 0,-1 0 0,0 0 0,0-1 1,0 1-1,0 0 0,0 0 0,0 0 0,1 0 1,-1 0-1,0 0 0,0 0 0,0 0 0,0 0 1,0 0-1,1 0 0,-1 0 0,0 0 0,0 0 1,0 0-1,0 0 0,1 0 0,-1 0 0,0 0 1,0 0-1,0 0 0,0 0 0,1 0 0,-1 0 1,0 0-1,0 0 0,0 0 0,0 0 0,0 0 1,1 0-1,-1 0 0,0 0 0,0 1 0,0-1 1,0 0-1,0 0 0,0 0 0,1 0 0,-1 0 0,0 1 1,0-1-1,0 0 0,0 0 0,0 0 0,9-16-4283,-2-3-2870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7.500"/>
    </inkml:context>
    <inkml:brush xml:id="br0">
      <inkml:brushProperty name="width" value="0.025" units="cm"/>
      <inkml:brushProperty name="height" value="0.025" units="cm"/>
    </inkml:brush>
  </inkml:definitions>
  <inkml:trace contextRef="#ctx0" brushRef="#br0">2 45 3171,'0'0'8878,"0"-8"-6551,0-22 710,0 24 126,0 24-1878,-2 74 1072,5 100-27,-3-191-2321,0 0-1,0-1 1,0 1 0,0 0 0,0-1 0,0 1 0,0-1-1,0 1 1,1 0 0,-1-1 0,0 1 0,0-1 0,1 1 0,-1 0-1,1-1 1,-1 1 0,0-1 0,1 1 0,-1-1 0,1 0-1,-1 1 1,1-1 0,-1 1 0,1-1 0,-1 0 0,1 1-1,0-1 1,-1 0 0,1 0 0,-1 1 0,1-1 0,0 0-1,25-6 408,23-24 148,-47 28-565,4-2 25,-2 0-21,1 1 1,-1-1 0,1 1 0,-1 0 0,1 0 0,0 0 0,0 1 0,0 0 0,1 0-1,-1 0 1,1 1 0,-1 0 0,1 0 0,-1 0 0,11 0 0,-15 2 0,0-1 0,0 1 0,1 0 1,-1 0-1,0 0 0,0 0 0,0 0 0,0 0 1,0 0-1,0 0 0,0 1 0,0-1 1,0 0-1,-1 1 0,1-1 0,-1 0 0,1 1 1,-1-1-1,1 1 0,-1-1 0,0 1 0,1-1 1,-1 0-1,0 4 0,1 42 226,-1-39-218,-3 42 142,3-40-6474,4-25 2183,3-4-2376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9:58.404"/>
    </inkml:context>
    <inkml:brush xml:id="br0">
      <inkml:brushProperty name="width" value="0.025" units="cm"/>
      <inkml:brushProperty name="height" value="0.025" units="cm"/>
    </inkml:brush>
  </inkml:definitions>
  <inkml:trace contextRef="#ctx0" brushRef="#br0">0 58 6342,'0'0'7869,"2"-9"-4992,5-40 2761,-8 89-4283,-2 7-953,1 31 371,2-78-759,1 1 0,-1 0 0,0 0 0,0 0 0,0 0-1,0 0 1,1-1 0,-1 1 0,0 0 0,0 0 0,1 0 0,-1-1 0,1 1 0,-1 0 0,1-1 0,-1 1 0,1 0 0,0-1-1,-1 1 1,1-1 0,0 1 0,-1-1 0,1 1 0,0-1 0,-1 1 0,1-1 0,0 0 0,1 1 0,0 0 22,1-1 1,-1 0 0,1 0 0,-1 0 0,0 0-1,1-1 1,-1 1 0,0 0 0,1-1-1,2-1 1,2 0 54,-1-1-1,1 0 0,-1 0 1,0-1-1,0 1 1,7-7-1,-2-2-18,0-1-1,-1 0 1,-1 0-1,12-22 1,-19 98-504,-17 328 1547,15-389-1096,0 1 0,0 0-1,-1 0 1,1-1-1,-1 1 1,1 0 0,-1-1-1,0 1 1,0-1 0,0 1-1,0-1 1,-1 1 0,1-1-1,-1 0 1,1 0-1,-1 0 1,0 0 0,0 0-1,0 0 1,0 0 0,-3 2-1,4-4 9,-1 1-1,1 0 1,-1-1 0,0 1-1,1-1 1,-1 1-1,1-1 1,-1 0-1,0 0 1,1 0 0,-1 0-1,0 0 1,0 0-1,1 0 1,-1 0-1,1-1 1,-1 1 0,0-1-1,1 1 1,-1-1-1,1 0 1,-1 1-1,1-1 1,-1 0-1,1 0 1,0 0 0,-1 0-1,1 0 1,0 0-1,0-1 1,0 1-1,0 0 1,0-1 0,-2-1-1,-2-5 3,0-1 0,0 1 0,1 0-1,0-1 1,0 0 0,1 0 0,0 0-1,1-1 1,0 1 0,0-1 0,1 1 0,0-1-1,1 1 1,0-14 0,1 17-68,0 0 0,0-1 0,0 1 0,1 0 0,0 0 0,0 0 0,0 0 0,1 0 0,0 1 0,0-1 0,0 1 0,1-1 0,0 1 0,0 0 0,0 1 0,1-1 1,0 1-1,-1 0 0,1 0 0,1 0 0,-1 1 0,7-4 0,119-40-6997,-84 27 576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0.149"/>
    </inkml:context>
    <inkml:brush xml:id="br0">
      <inkml:brushProperty name="width" value="0.025" units="cm"/>
      <inkml:brushProperty name="height" value="0.025" units="cm"/>
    </inkml:brush>
  </inkml:definitions>
  <inkml:trace contextRef="#ctx0" brushRef="#br0">104 49 3651,'5'-48'15386,"-3"180"-11191,2-51-3773,26 152 0,-30-234-505,0 1 0,0 0 0,0 0-1,0 0 1,0 0 0,0 0 0,0 0 0,0-1 0,0 1 0,0 0-1,-1 0 1,1 0 0,0 0 0,0 0 0,0 0 0,0 0-1,0 0 1,0-1 0,0 1 0,0 0 0,-1 0 0,1 0 0,0 0-1,0 0 1,0 0 0,0 0 0,0 0 0,0 0 0,-1 0-1,1 0 1,0 0 0,0 0 0,0 0 0,0 0 0,0 0 0,-1 0-1,1 0 1,0 0 0,0 0 0,0 0 0,0 0 0,0 0 0,0 0-1,-1 0 1,1 0 0,0 0 0,0 1 0,0-1 0,0 0-1,0 0 1,0 0 0,0 0 0,0 0 0,-1 0 0,1 0 0,0 0-1,0 1 1,0-1 0,0 0 0,0 0 0,0 0 0,0 0-1,0 1 1,-18-19-2475,-17-22 936,27 29 1674,-43-59-39,47 64 458,1 0 1,0-1 0,0 1 0,0-1 0,1 1 0,0-1-1,0 0 1,1 0 0,-2-13 0,3 19-389,1 0-1,-1 1 1,0-1 0,1 1-1,-1-1 1,0 1 0,1-1-1,-1 1 1,1-1 0,-1 1-1,1-1 1,-1 1 0,1 0-1,-1-1 1,1 1 0,-1 0-1,1-1 1,0 1 0,-1 0-1,1 0 1,0 0 0,-1 0-1,1-1 1,-1 1 0,1 0-1,0 0 1,-1 0 0,1 0-1,1 1 1,26-1 574,-20 0-313,94-3 993,-39 1-1482,90 8-1,-153-6 129,1-1 1,0 2-1,0-1 1,0 0-1,0 0 0,0 0 1,0 0-1,0 1 1,0-1-1,0 0 0,0 1 1,0-1-1,0 1 1,-1-1-1,1 1 1,0-1-1,0 1 0,-1-1 1,1 1-1,0 0 1,-1 0-1,1-1 0,0 1 1,-1 0-1,1 0 1,-1 0-1,0 0 0,1 1 1,0 0 18,-1 0 0,-1 0 1,1 0-1,0 0 0,0 0 0,-1 0 0,1 0 1,-1 0-1,0 0 0,1-1 0,-1 1 1,0 0-1,-1 2 0,-5 5 167,1 0-1,-1 0 1,-13 13-1,10-13-14,7-7-65,0 0 0,0 0 0,0 1 0,1-1 0,-1 1 0,1 0 0,0 0-1,-1 0 1,1 0 0,0 0 0,1 0 0,-1 1 0,-1 5 0,6-9 0,0 1 1,0-1-1,0 0 1,1 0 0,-1 0-1,0-1 1,0 1-1,4-2 1,8-4-31,0-1 1,-1-1-1,0 0 0,0-1 0,-1 0 1,0-2-1,18-17 0,2 0-31,-28 30-89,-2 11-69,-3 21-116,0-29 229,-1 24 25,1-20 9,-1 0-1,1 1 1,0-1-1,1 1 1,0-1-1,4 15 1,-4-22-10,0 0 1,0 0-1,1 1 1,-1-1-1,0 0 1,1 0-1,-1-1 1,1 1 0,0 0-1,0 0 1,-1-1-1,1 1 1,0-1-1,0 0 1,0 0-1,1 1 1,-1-1-1,0 0 1,0-1 0,1 1-1,-1 0 1,0-1-1,1 1 1,-1-1-1,1 0 1,-1 0-1,0 0 1,1 0 0,-1 0-1,4-1 1,-1 0 69,0-1 0,0 1 1,-1-1-1,1 0 0,0 0 1,-1 0-1,0-1 0,0 0 1,0 0-1,0 0 0,0 0 1,0 0-1,-1-1 0,1 0 1,-1 0-1,0 0 1,-1 0-1,1 0 0,-1 0 1,1-1-1,-1 1 0,2-6 1,-2 4 11,1 1 1,-1-1-1,0 0 1,-1 0-1,1 0 1,-1 0-1,0 0 1,-1 0-1,1 0 1,-1 0-1,0 0 1,-1 0-1,1 0 1,-1 0-1,-1 0 1,1 0-1,-5-11 0,6 16-243,-1-1-1,0 1 0,0-1 0,0 1 0,0 0 0,0 0 0,0-1 1,0 1-1,0 0 0,0 0 0,0 0 0,-1 0 0,1 0 0,0 0 1,-1 1-1,1-1 0,-1 0 0,1 1 0,-1-1 0,1 1 0,-1-1 1,1 1-1,-1 0 0,1 0 0,-1 0 0,0-1 0,-2 2 0,3-1-51,0 1 0,-1 0 0,1-1 0,0 1-1,0 0 1,0 0 0,-1 0 0,1 0 0,0 0-1,0 0 1,0 0 0,0 0 0,1 0 0,-1 1-1,0-1 1,0 0 0,1 0 0,-1 1 0,1-1-1,-1 1 1,1-1 0,-1 0 0,1 1 0,0-1 0,0 1-1,0-1 1,0 1 0,0-1 0,0 2 0,1 3-4423,5-3-2033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0.696"/>
    </inkml:context>
    <inkml:brush xml:id="br0">
      <inkml:brushProperty name="width" value="0.025" units="cm"/>
      <inkml:brushProperty name="height" value="0.025" units="cm"/>
    </inkml:brush>
  </inkml:definitions>
  <inkml:trace contextRef="#ctx0" brushRef="#br0">134 47 3587,'1'-2'740,"0"1"-1,-1-1 0,1 0 1,-1 0-1,0 0 0,1 0 1,-1 0-1,0 0 0,0 1 1,0-1-1,0 0 0,-1 0 0,1 0 1,0 0-1,-1 0 0,1 0 1,-1 1-1,-1-3 0,2 3-529,-1 0 0,0 1 0,0-1 0,0 0-1,0 0 1,0 1 0,0-1 0,0 1 0,0-1 0,0 1-1,0-1 1,0 1 0,0 0 0,0 0 0,0-1-1,0 1 1,0 0 0,0 0 0,0 0 0,0 0 0,0 0-1,-2 1 1,-2-1-133,1 1 0,0 1 1,-1-1-1,1 0 0,0 1 0,0 0 0,0 0 0,0 0 0,1 1 0,-1-1 1,0 1-1,1 0 0,0 0 0,-4 4 0,2-1 40,0 0 0,1 0 0,-1 1 1,1-1-1,1 1 0,-1 0 0,1 0 0,0 0 0,1 1 0,0-1 1,0 1-1,0-1 0,1 1 0,0 0 0,1-1 0,0 1 1,1 13-1,0-19-66,1 0 1,-1 0 0,1 0-1,-1 0 1,1 0-1,0 0 1,0-1 0,0 1-1,0 0 1,0-1-1,0 0 1,0 1 0,1-1-1,-1 0 1,0 0 0,1 0-1,-1-1 1,1 1-1,-1 0 1,1-1 0,-1 0-1,1 0 1,-1 1 0,1-1-1,0-1 1,3 0-1,6 1 181,-1 0 0,0-1-1,0-1 1,20-5-1,-20 2-153,0 1 0,-1-1-1,0-1 1,0 0 0,0-1-1,-1 1 1,9-10 0,-15 14-52,0-1 0,0 1 1,0-1-1,-1 0 1,1 0-1,-1-1 0,1 1 1,-1 0-1,0-1 0,-1 0 1,1 1-1,0-1 1,-1 0-1,0 0 0,0 1 1,0-1-1,-1 0 1,1 0-1,-1 0 0,0 0 1,0 0-1,0 0 1,-1-6-1,-1 7-44,1 0 1,0 1-1,-1-1 0,0 1 1,1-1-1,-1 1 1,0 0-1,0 0 0,0 0 1,-1 0-1,1 0 0,0 0 1,-1 1-1,1-1 0,-1 1 1,0-1-1,1 1 1,-1 0-1,0 0 0,0 0 1,-3 0-1,-31-6-1973,5 6-3771,23 1 98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8.066"/>
    </inkml:context>
    <inkml:brush xml:id="br0">
      <inkml:brushProperty name="width" value="0.025" units="cm"/>
      <inkml:brushProperty name="height" value="0.025" units="cm"/>
    </inkml:brush>
  </inkml:definitions>
  <inkml:trace contextRef="#ctx0" brushRef="#br0">41 0 8168,'0'0'11088,"-6"11"-10394,0 2-576,1-1 0,0 1 0,1 0 0,0 0 0,1 1 0,0-1 0,-1 17 1,4-26-48,0 1 1,0 0 0,0 0 0,1-1 0,-1 1 0,1 0 0,0-1-1,1 1 1,-1-1 0,1 1 0,0-1 0,3 5 0,-3-6 7,0 0-1,0-1 1,0 1 0,1-1-1,-1 0 1,1 0 0,0 0 0,0 0-1,-1-1 1,1 1 0,0-1 0,0 1-1,1-1 1,-1 0 0,0 0 0,0 0-1,1-1 1,-1 1 0,7-1-1,-3 0-6,0-1-1,-1 1 1,1-2-1,0 1 0,0-1 1,0 0-1,-1 0 1,1-1-1,-1 0 0,0 0 1,0 0-1,0-1 1,0 0-1,0 0 0,-1-1 1,0 1-1,0-1 1,0 0-1,-1 0 0,1-1 1,-1 0-1,0 1 1,-1-1-1,0-1 0,0 1 1,0 0-1,0-1 1,-1 0-1,0 1 0,-1-1 1,2-11-1,-18 45-236,12-18 172,2 0 0,-1 0 0,1 0 0,0 0 1,1 1-1,0-1 0,0 0 0,1 1 0,0-1 0,4 14 0,-4-20 52,0 1-1,1-1 0,-1 0 0,1 1 1,0-1-1,0 0 0,0 0 0,0 0 0,1 0 1,-1-1-1,1 1 0,-1-1 0,1 1 1,0-1-1,0 0 0,0 0 0,1 0 0,-1 0 1,0-1-1,1 1 0,-1-1 0,0 0 1,1 0-1,0 0 0,-1-1 0,1 1 0,0-1 1,6 0-1,-2 0 69,-1-1 0,1-1-1,-1 1 1,0-1 0,0 0 0,1-1 0,-1 0 0,0 0 0,-1 0-1,1-1 1,-1 0 0,0 0 0,1-1 0,-2 0 0,1 0 0,-1 0-1,7-9 1,-8 10-105,0 0-1,-1 0 1,0-1-1,0 1 0,0-1 1,-1 0-1,1 0 1,-1 0-1,0 0 0,-1 0 1,1 0-1,-1-1 1,0 1-1,0 0 0,-1-1 1,0 1-1,0-1 1,0 1-1,0 0 0,-1-1 1,0 1-1,0 0 1,0-1-1,-1 1 0,-3-7 1,5 10-30,-1 1 0,0-1 0,0 0 0,0 1 0,0-1 0,0 1 0,0-1 0,0 1 0,-1 0 0,1 0 0,0-1 0,-1 1 0,1 0 0,-1 0 0,1 0 0,-1 0 0,1 0 0,-1 1 0,0-1 0,0 0 0,1 1 0,-1-1 0,0 1 0,0 0 0,1 0 0,-1-1 0,0 1 0,0 0 0,0 1 0,0-1 0,1 0 0,-1 0 0,0 1 0,0-1 0,1 1 0,-1 0 0,0-1 0,1 1 0,-1 0 0,0 0 0,1 0 0,-1 0 0,1 0 0,0 0 0,-1 1 0,1-1-1,0 0 1,0 1 0,-1-1 0,1 1 0,1-1 0,-1 1 0,0 0 0,0-1 0,0 1 0,1 0 0,-1-1 0,1 1 0,0 0 0,-1 0 0,1 0 0,0-1 0,0 4 0,-1-4-78,1 1 0,0 0-1,-1 0 1,1 0 0,0 0-1,0 0 1,0 0 0,0 0-1,1 0 1,-1 0 0,0 0-1,1 0 1,-1 0 0,1 0-1,0 0 1,0-1 0,-1 1-1,1 0 1,1-1 0,-1 1-1,0 0 1,0-1 0,0 1-1,1-1 1,1 2 0,1-1-460,1-1 1,-1 1 0,1-1-1,0 0 1,-1 0 0,1-1-1,0 1 1,0-1 0,7-1-1,-5 1-499,-1 0 0,1-1-1,-1 0 1,1 0 0,-1-1-1,0 1 1,0-2 0,1 1-1,-1 0 1,11-8 0,4-3-4956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4.885"/>
    </inkml:context>
    <inkml:brush xml:id="br0">
      <inkml:brushProperty name="width" value="0.025" units="cm"/>
      <inkml:brushProperty name="height" value="0.025" units="cm"/>
    </inkml:brush>
  </inkml:definitions>
  <inkml:trace contextRef="#ctx0" brushRef="#br0">89 143 2306,'0'0'20243,"-6"-7"-19602,-22-23 0,27 29-611,0 1 1,0-1 0,0 1-1,0-1 1,0 1 0,0-1-1,0 1 1,0 0 0,0-1-1,0 1 1,0 0 0,0 0-1,0 0 1,0-1-1,0 1 1,0 0 0,0 1-1,0-1 1,0 0 0,0 0-1,-1 0 1,1 1 0,0-1-1,0 0 1,0 1 0,1-1-1,-1 1 1,0-1 0,0 1-1,0 0 1,0-1 0,0 1-1,1 0 1,-1 0 0,0-1-1,0 1 1,1 0 0,-1 0-1,1 0 1,-1 0 0,1 0-1,-1 0 1,1 0 0,0 0-1,-1 0 1,1 2 0,-3 2 65,1 1 0,0 0 0,0 1 0,0-1 0,0 13 0,1-18-80,1 1-1,0 0 0,0 0 0,0 0 0,0-1 1,0 1-1,0 0 0,1 0 0,-1-1 0,1 1 1,-1 0-1,1 0 0,0-1 0,0 1 1,-1-1-1,1 1 0,0 0 0,0-1 0,1 0 1,-1 1-1,0-1 0,0 0 0,1 1 0,-1-1 1,0 0-1,1 0 0,2 1 0,1-1 21,-1 0-1,1 0 0,0 0 1,-1 0-1,1-1 0,0 0 1,0 0-1,-1-1 0,10-1 1,-7 1 20,1-1-1,0-1 1,-1 1 0,0-1 0,1 0-1,-1-1 1,-1 0 0,1 0 0,0 0-1,-1-1 1,0 0 0,0 0 0,10-12-1,-12 12 11,0 0 0,0 0 0,0-1-1,-1 1 1,1-1 0,-1 0 0,-1 0 0,1 0-1,-1 0 1,0 0 0,-1 0 0,1-1-1,-1 1 1,0-1 0,-1 1 0,0-1 0,0-7-1,0 12-50,-1 0-1,0 0 0,1 0 0,-1 0 0,0 0 1,0 0-1,0 1 0,0-1 0,0 0 0,0 0 1,-1 1-1,1-1 0,0 1 0,-1-1 0,1 1 1,-1 0-1,0 0 0,1-1 0,-1 1 0,0 0 1,0 1-1,0-1 0,0 0 0,0 0 0,0 1 1,0-1-1,0 1 0,0 0 0,-3-1 0,3 1-67,0 0 0,1 0 0,-1 0 0,1 0-1,-1 0 1,0 1 0,1-1 0,-1 0 0,0 1-1,1-1 1,-1 1 0,1 0 0,-1-1-1,1 1 1,0 0 0,-1 0 0,1 0 0,0 0-1,-1 0 1,1 0 0,0 0 0,0 1-1,0-1 1,0 0 0,0 1 0,0-1 0,0 0-1,1 1 1,-1-1 0,0 1 0,1 0-1,-1-1 1,1 1 0,0-1 0,-1 1 0,1 0-1,0 2 1,3 21-4260,-2-24 3933,-1 0-1,1 0 0,0 0 1,0 0-1,0 0 1,-1-1-1,1 1 1,0 0-1,0-1 0,0 1 1,0 0-1,0-1 1,0 1-1,0-1 1,0 0-1,1 1 0,-1-1 1,0 0-1,0 1 1,2-1-1,13 1-4669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8.393"/>
    </inkml:context>
    <inkml:brush xml:id="br0">
      <inkml:brushProperty name="width" value="0.025" units="cm"/>
      <inkml:brushProperty name="height" value="0.025" units="cm"/>
    </inkml:brush>
  </inkml:definitions>
  <inkml:trace contextRef="#ctx0" brushRef="#br0">5 0 1569,'0'0'20404,"10"68"-18931,-16-39-192,2-1-256,1-4-480,2-4-417,1-7-96,0-5-64,8-5-961,2-3-1153,-2 0-1057,3-11-3395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8.751"/>
    </inkml:context>
    <inkml:brush xml:id="br0">
      <inkml:brushProperty name="width" value="0.025" units="cm"/>
      <inkml:brushProperty name="height" value="0.025" units="cm"/>
    </inkml:brush>
  </inkml:definitions>
  <inkml:trace contextRef="#ctx0" brushRef="#br0">1 1 5509,'0'0'15476,"5"8"-15172,2 8-110,-2-1-1,0 1 0,0-1 0,-2 1 1,0 1-1,-1-1 0,0 0 0,-2 1 1,0 20-1,-2 3 490,1-25-346,1 0 1,0 1-1,0-1 0,2 0 0,4 22 1,-6-36-329,0 0 1,1 0 0,-1 0 0,0 0 0,1 0-1,-1 0 1,0 0 0,1-1 0,-1 1 0,1 0 0,-1 0-1,1 0 1,0 0 0,-1-1 0,1 1 0,0 0-1,-1-1 1,1 1 0,0 0 0,0-1 0,0 1-1,0-1 1,-1 1 0,1-1 0,0 0 0,0 1 0,0-1-1,0 0 1,0 0 0,0 1 0,0-1 0,0 0-1,0 0 1,0 0 0,0 0 0,0 0 0,0-1 0,0 1-1,0 0 1,0 0 0,0-1 0,0 1 0,0 0-1,0-1 1,0 1 0,-1-1 0,1 1 0,0-1 0,0 0-1,0 1 1,0-2 0,4-2-18,0 0 0,-1 0 0,1-1 0,-1 1 0,0-1-1,6-9 1,-4 1-127,1 0 1,-2 0-1,0-1 0,0 0 0,-2 0 0,1 0 0,0-17 1,2-100-822,-6 122 951,-1 7-18,0 6-37,-4 15-123,-3 29-90,-5 196 967,17-231-1650,-3-28-15411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9.112"/>
    </inkml:context>
    <inkml:brush xml:id="br0">
      <inkml:brushProperty name="width" value="0.025" units="cm"/>
      <inkml:brushProperty name="height" value="0.025" units="cm"/>
    </inkml:brush>
  </inkml:definitions>
  <inkml:trace contextRef="#ctx0" brushRef="#br0">1 1 16015,'0'0'4869,"66"49"-6150,-51-45-5478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09.795"/>
    </inkml:context>
    <inkml:brush xml:id="br0">
      <inkml:brushProperty name="width" value="0.025" units="cm"/>
      <inkml:brushProperty name="height" value="0.025" units="cm"/>
    </inkml:brush>
  </inkml:definitions>
  <inkml:trace contextRef="#ctx0" brushRef="#br0">37 0 6790,'0'0'13656,"1"8"-13165,0 67 937,-3-54-1126,2-1 0,0 1 0,2 0 1,0-1-1,7 29 0,-9-47-274,1 0 1,0 0 0,-1 0 0,1 0 0,0 0 0,0-1 0,0 1 0,1 0 0,-1-1 0,0 1 0,1-1 0,-1 1 0,0-1 0,1 0-1,0 1 1,-1-1 0,1 0 0,0 0 0,0 0 0,-1 0 0,1-1 0,0 1 0,0 0 0,0-1 0,0 1 0,0-1 0,0 0 0,0 0-1,0 0 1,0 0 0,0 0 0,0 0 0,0 0 0,0-1 0,0 1 0,0-1 0,0 1 0,0-1 0,3-1 0,10-5-1,-1 0 0,1 0 0,-2-2 0,16-11 0,-1 2-349,-26 16 302,-1 2-1,1-1 0,-1 0 0,1 0 0,0 0 0,0 1 0,-1-1 0,1 1 0,0-1 0,0 1 0,-1 0 0,1 0 0,0-1 0,0 1 0,0 1 1,0-1-1,1 0 0,-2 1 21,0-1-1,0 1 1,0-1 0,0 1 0,0-1 0,-1 1 0,1 0 0,0-1 0,-1 1 0,1 0-1,0 0 1,-1-1 0,1 1 0,-1 0 0,1 0 0,-1 0 0,1 0 0,-1 0-1,0-1 1,0 1 0,1 0 0,-1 2 0,0 1 82,1-1 0,-1 0 0,-1 1-1,1-1 1,0 0 0,-1 0 0,0 1 0,0-1 0,0 0 0,0 0 0,0 0-1,0 0 1,-1 0 0,0 0 0,1 0 0,-1 0 0,-3 3 0,-6 3 181,0-1 0,0 0 1,0 0-1,-1-1 1,0-1-1,0 0 0,-1-1 1,0 0-1,0-1 1,0 0-1,0-1 0,0-1 1,-1 0-1,1-1 1,-1 0-1,-18-1 0,32 0-294,-1 0 0,0 0 0,0 0 0,0 1 0,0-1 0,0 0-1,0 0 1,1 0 0,-1 0 0,0 0 0,0 0 0,0-1 0,0 1 0,0 0-1,1 0 1,-1-1 0,0 1 0,0 0 0,0-1 0,1 1 0,-1-1-1,0 1 1,0-1 0,1 1 0,-1-1 0,0 0 0,1 1 0,-1-1-1,1 0 1,-1 1 0,1-1 0,-1 0 0,1 0 0,0 1 0,-1-1-1,1 0 1,0 0 0,-1 0 0,1 0 0,0 0 0,0 1 0,0-1-1,0 0 1,0-1 0,1 0-246,-1 0-1,1 1 0,0-1 1,0 1-1,0-1 1,0 1-1,0-1 0,0 1 1,0 0-1,1-1 0,-1 1 1,0 0-1,1 0 1,-1 0-1,1 0 0,-1 0 1,1 0-1,0 0 1,-1 1-1,1-1 0,3 0 1,47-7-8629,-24 6 791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0.204"/>
    </inkml:context>
    <inkml:brush xml:id="br0">
      <inkml:brushProperty name="width" value="0.025" units="cm"/>
      <inkml:brushProperty name="height" value="0.025" units="cm"/>
    </inkml:brush>
  </inkml:definitions>
  <inkml:trace contextRef="#ctx0" brushRef="#br0">31 111 11018,'0'0'15455,"9"3"-14926,-3-2-503,1 0 1,0 0 0,0-1-1,0 0 1,0-1 0,0 1-1,0-1 1,0-1 0,0 1-1,0-1 1,0 0 0,-1-1 0,1 0-1,-1 0 1,0 0 0,0 0-1,0-1 1,0 0 0,-1-1-1,1 1 1,-1-1 0,5-6-1,-8 9-14,0 1 0,-1 0 1,1-1-1,-1 0 0,0 1 0,1-1 0,-1 0 0,0 1 0,0-1 0,0 0 0,0 0 0,0 0 0,-1 0 0,1 0 0,0 0 0,-1 0 0,0 0 0,1 0 0,-1 0 0,0-1 0,0-2 0,-1 4-11,0 0 1,0 0 0,-1-1-1,1 1 1,0 0 0,0 0 0,-1 0-1,1 0 1,-1 1 0,1-1-1,-1 0 1,1 1 0,-1-1-1,1 0 1,-1 1 0,0 0-1,1-1 1,-1 1 0,1 0-1,-1 0 1,0 0 0,1 0-1,-1 0 1,0 0 0,1 1-1,-3 0 1,-4 0-11,1 1 0,-1-1-1,1 2 1,-1-1 0,1 1 0,0 0-1,0 1 1,1 0 0,-1 0-1,1 0 1,-1 1 0,1 0 0,1 0-1,-1 0 1,-6 9 0,6-7-1,0 0 1,0 1-1,1 0 1,0 0-1,1 0 1,0 0-1,0 1 1,0 0-1,1-1 0,1 1 1,-1 1-1,0 12 1,3-20-54,0 1 1,0-1-1,0 0 0,0 0 1,1 0-1,-1 0 1,1 0-1,0 0 1,0 0-1,0 0 0,0 0 1,0 0-1,0 0 1,0 0-1,0 0 0,1-1 1,-1 1-1,1 0 1,0-1-1,-1 1 1,1-1-1,0 0 0,0 0 1,-1 0-1,1 0 1,0 0-1,0 0 0,0 0 1,1 0-1,-1-1 1,0 1-1,0-1 0,0 0 1,4 1-1,8 0-1203,1 0 0,-1 0-1,28-3 1,-41 2 1160,37-6-7277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1.867"/>
    </inkml:context>
    <inkml:brush xml:id="br0">
      <inkml:brushProperty name="width" value="0.025" units="cm"/>
      <inkml:brushProperty name="height" value="0.025" units="cm"/>
    </inkml:brush>
  </inkml:definitions>
  <inkml:trace contextRef="#ctx0" brushRef="#br0">1 33 3171,'0'0'8104,"1"-8"-3940,4-16-1803,-3 28 677,-2 50 1857,-1-17-4929,1-18 232,-1-11-161,1 0 0,0 0 0,0 0 0,1 0 0,0 0 0,0 0 0,3 8 0,-3-14-31,-1-1-1,1 0 1,0 0 0,-1 0-1,1 0 1,0 0-1,0 0 1,-1 0-1,1 0 1,0 0-1,0 0 1,0-1 0,0 1-1,0 0 1,0-1-1,1 1 1,-1 0-1,0-1 1,0 1 0,2-1-1,0 1 16,0-1 0,0 0 1,-1 0-1,1 0 0,0-1 0,0 1 0,0-1 0,0 0 1,0 1-1,-1-1 0,1-1 0,4-1 0,2-2 35,0-1 1,0 0-1,0-1 0,-1 0 0,15-16 1,-16 16-32,0 0 0,1 0 0,0 0 0,0 1 0,0 0 0,15-8 0,-22 14-18,-1 0 1,1-1-1,-1 1 0,1 0 1,0 0-1,-1 0 1,1 0-1,0 0 1,-1 0-1,1 0 1,0 0-1,-1 0 0,1 0 1,0 0-1,-1 0 1,1 0-1,0 1 1,-1-1-1,1 0 1,-1 0-1,1 1 1,0-1-1,-1 0 0,1 1 1,-1-1-1,1 1 1,-1-1-1,1 1 1,-1-1-1,0 1 1,1-1-1,-1 1 0,0-1 1,1 1-1,-1-1 1,0 1-1,1 0 1,-1-1-1,0 1 1,0-1-1,0 1 1,0 0-1,0-1 0,1 1 1,-1 0-1,0-1 1,-1 2-1,2 41 67,-1-34-30,0 8-69,0 19-3079,3-37-952,9-14 665,-1-6-2801,3-3-2627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2.194"/>
    </inkml:context>
    <inkml:brush xml:id="br0">
      <inkml:brushProperty name="width" value="0.025" units="cm"/>
      <inkml:brushProperty name="height" value="0.025" units="cm"/>
    </inkml:brush>
  </inkml:definitions>
  <inkml:trace contextRef="#ctx0" brushRef="#br0">95 0 8200,'0'0'4922,"-7"8"-1596,-2 3-2621,-45 59 4039,51-66-4544,0 1 1,0 0-1,1 0 1,-1 0-1,1 0 0,0 0 1,1 0-1,-1 1 1,1-1-1,0 1 1,0-1-1,1 1 1,0-1-1,0 10 1,1-14-177,0 1 0,0-1 0,0 1 0,0-1 0,0 1 0,0-1 0,0 0 0,1 1 0,-1-1 0,0 0 0,1 0 0,-1 0 0,1 0 0,-1 0 0,1-1 0,-1 1 0,1 0 0,0-1 0,-1 1 0,1-1 0,0 1 0,0-1 0,-1 0 0,1 0 0,0 0 0,0 0 0,-1 0 0,1 0 0,0 0 0,0-1 0,-1 1 0,3-1 1,2 0 46,1 0 0,0 0 0,-1-1 0,1 0 0,-1 0 0,0-1 0,7-3 0,-8 3 13,0 0 0,-1 0 1,1 0-1,-1-1 0,0 0 1,0 0-1,-1 0 0,1-1 1,-1 1-1,0-1 0,0 1 0,0-1 1,-1 0-1,1 0 0,-1-1 1,-1 1-1,1 0 0,-1-1 1,0 1-1,0 0 0,0-1 0,-1 0 1,0-9-1,-1 14-42,1-1-1,-1 1 1,0 0 0,0-1-1,0 1 1,0 0-1,0 0 1,0 0 0,0 0-1,0 0 1,0 0 0,0 0-1,0 0 1,-1 0-1,1 1 1,0-1 0,-1 0-1,1 1 1,-1-1 0,1 1-1,-1 0 1,1-1-1,-1 1 1,1 0 0,-1 0-1,1 0 1,-1 0 0,1 0-1,-2 0 1,-20 7-1920,22-6 1431,0 0-1,0-1 1,0 1-1,1 0 1,-1-1-1,0 1 1,1 0-1,-1 0 1,1 0 0,-1 0-1,1 0 1,-1-1-1,1 1 1,0 0-1,-1 0 1,1 0-1,0 0 1,0 0-1,-1 0 1,1 2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2.953"/>
    </inkml:context>
    <inkml:brush xml:id="br0">
      <inkml:brushProperty name="width" value="0.025" units="cm"/>
      <inkml:brushProperty name="height" value="0.025" units="cm"/>
    </inkml:brush>
  </inkml:definitions>
  <inkml:trace contextRef="#ctx0" brushRef="#br0">1 206 10346,'0'0'9443,"11"0"-8252,1 0-1031,0-2-1,1 1 1,-1-1 0,0-1 0,0 0-1,0-1 1,-1 0 0,1-1 0,-1 0-1,0-1 1,-1 0 0,13-9-1,-11 6-146,0-1 0,-1 0 0,15-18 0,-23 25 64,0-1 1,0 1-1,-1-1 1,1 0 0,-1 0-1,0 0 1,0-1-1,0 1 1,0 0-1,-1-1 1,0 1-1,0-1 1,0 0-1,0 1 1,-1-7-1,0 10-23,-1 0 0,1 0 0,-1 0 1,1-1-1,-1 1 0,0 0 0,0 0 0,1 0 0,-1 0 0,0 0 0,0 1 0,0-1 0,0 0 0,0 0 0,0 1 0,0-1 0,-1 0 0,1 1 0,0-1 0,0 1 0,0-1 0,-1 1 0,1 0 0,0 0 1,0-1-1,-1 1 0,1 0 0,0 0 0,0 0 0,-3 1 0,-43 4 358,38-1-395,1 0 1,-1 0 0,1 0-1,1 1 1,-1 1 0,1-1-1,0 1 1,0 1 0,0-1-1,1 1 1,0 0 0,1 0-1,-1 1 1,-4 9 0,4-7 23,0 0 1,1 0-1,0 1 0,1 0 1,0 0-1,1 0 1,0 1-1,1-1 1,0 1-1,-1 20 0,3-31-37,0 0-1,0 0 0,1 1 0,-1-1 1,0 0-1,1 0 0,-1 0 0,0 1 1,1-1-1,0 0 0,-1 0 0,1 0 1,-1 0-1,1 0 0,0 0 1,0 0-1,0 0 0,0-1 0,-1 1 1,1 0-1,0 0 0,0-1 0,3 2 1,-1-1-8,0 1 1,0-1 0,1 0 0,-1-1 0,1 1-1,-1-1 1,1 1 0,5-1 0,1-1-186,1 0 0,0 0 0,-1-1 0,0 0 1,12-5-1,48-28-3019,-6-11-3695,-19 12-251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3.311"/>
    </inkml:context>
    <inkml:brush xml:id="br0">
      <inkml:brushProperty name="width" value="0.025" units="cm"/>
      <inkml:brushProperty name="height" value="0.025" units="cm"/>
    </inkml:brush>
  </inkml:definitions>
  <inkml:trace contextRef="#ctx0" brushRef="#br0">267 0 3812,'0'0'11723,"-30"77"-8584,2-42-1185,-1 1-449,-1 1-384,2-5-544,5-6-353,5-8-128,6-7-32,-1-9 32,3-2-256,1-2-705,-2-15-512,3-7-865,-1-7-1282,5-5-1697,0-2-928</inkml:trace>
  <inkml:trace contextRef="#ctx0" brushRef="#br0" timeOffset="1">1 19 6694,'0'0'14254,"59"34"-12877,-33-12-448,1-2-256,7 1-225,2-4-288,1-3-64,-1-2-160,-2-7-1986,-5 0-2178,-5-5-4932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3.796"/>
    </inkml:context>
    <inkml:brush xml:id="br0">
      <inkml:brushProperty name="width" value="0.025" units="cm"/>
      <inkml:brushProperty name="height" value="0.025" units="cm"/>
    </inkml:brush>
  </inkml:definitions>
  <inkml:trace contextRef="#ctx0" brushRef="#br0">0 0 4164,'0'0'3555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5.736"/>
    </inkml:context>
    <inkml:brush xml:id="br0">
      <inkml:brushProperty name="width" value="0.025" units="cm"/>
      <inkml:brushProperty name="height" value="0.025" units="cm"/>
    </inkml:brush>
  </inkml:definitions>
  <inkml:trace contextRef="#ctx0" brushRef="#br0">112 195 10922,'1'-8'3283,"0"-4"-1618,0 1 0,0-1 0,-3-20 0,2 31-1491,0-1 1,0 1-1,-1 0 1,1-1-1,0 1 1,-1 0-1,1 0 1,0-1-1,-1 1 1,0 0-1,1 0 0,-1 0 1,0-1-1,0 1 1,1 0-1,-1 0 1,0 0-1,0 0 1,0 0-1,-2 0 1,1 0-133,1 1-1,-1 0 1,1 0 0,-1 1 0,0-1 0,1 0 0,-1 1-1,1-1 1,-1 0 0,0 1 0,1 0 0,-1-1-1,1 1 1,0 0 0,-1 0 0,1 0 0,0 0 0,-1 0-1,1 0 1,0 0 0,0 0 0,-2 3 0,-4 5 29,0 0 1,0 1-1,1-1 1,0 1-1,1 1 1,0-1 0,1 1-1,0-1 1,1 1-1,0 0 1,1 1-1,0-1 1,0 0-1,1 22 1,1-32-68,0 0-1,0-1 1,-1 1 0,1 0 0,0 0-1,0-1 1,1 1 0,-1 0 0,0 0-1,0-1 1,0 1 0,0 0 0,1 0-1,-1-1 1,0 1 0,1 0 0,-1-1 0,0 1-1,1 0 1,-1-1 0,1 1 0,-1-1-1,1 1 1,0-1 0,-1 1 0,1-1-1,-1 1 1,1-1 0,0 1 0,-1-1-1,1 0 1,1 1 0,0-1 10,0 0-1,-1 0 1,1 0-1,0-1 1,0 1 0,0 0-1,0-1 1,0 1-1,0-1 1,-1 0 0,1 0-1,2-1 1,4-3 56,-1 1 0,0-1 0,0-1 0,13-12 0,-7 1-24,0-1 1,-1-1-1,-1 0 0,-1-1 0,0 0 1,-2 0-1,0-1 0,-1 0 0,-1-1 1,-2 1-1,4-26 0,-38 201-104,28-142 102,2 0 1,-1 0 0,1 0-1,1 0 1,0 0 0,4 18-1,-4-28-32,0 0 1,0 0-1,0 1 0,0-1 0,0 0 0,0 0 0,1 0 0,-1 0 0,1 0 0,-1-1 0,1 1 1,0 0-1,0-1 0,0 1 0,0-1 0,0 0 0,0 1 0,0-1 0,0 0 0,0 0 1,0 0-1,1-1 0,-1 1 0,0-1 0,1 1 0,-1-1 0,1 0 0,-1 1 0,0-1 0,1 0 1,-1-1-1,1 1 0,-1 0 0,0-1 0,1 0 0,-1 1 0,0-1 0,4-2 0,-1 1 24,1 0 0,-1 0 0,-1 0 0,1-1-1,0 0 1,0 0 0,-1 0 0,0-1 0,0 1 0,0-1-1,0 0 1,0 0 0,-1-1 0,5-7 0,3-6 15,-1-1-1,11-30 1,0 1-36,-22 52-39,0 0 1,1 0-1,-1-1 1,1 1-1,0 0 1,0 0-1,0 0 1,2 5-1,-1 11-42,-3 2 66,0-16 0,2 1 0,-1-1 0,1 1 0,0-1 0,0 1 0,3 11 0,-3-18 2,0 1-1,1 0 0,0 0 0,-1-1 0,1 1 0,-1 0 1,1-1-1,0 1 0,-1 0 0,1-1 0,0 1 1,0-1-1,0 1 0,-1-1 0,1 0 0,0 1 1,0-1-1,0 0 0,0 0 0,0 1 0,0-1 0,-1 0 1,1 0-1,0 0 0,0 0 0,0 0 0,0 0 1,0-1-1,0 1 0,0 0 0,0 0 0,0 0 0,-1-1 1,1 1-1,1-1 0,30-15 42,-24 9-88,-4 3-69,1 0-1,-1 0 1,1 1 0,0 0-1,0 0 1,10-5 0,-14 8 98,0 0 0,-1 0-1,1-1 1,0 1 0,0 0 0,-1 0 0,1 0-1,0 0 1,0 0 0,-1 0 0,1 1 0,0-1-1,0 0 1,-1 0 0,1 0 0,0 1 0,-1-1-1,1 0 1,0 1 0,-1-1 0,1 1 0,0-1 0,0 1-1,0 1 10,0 0 0,0-1 0,1 1 0,-2 0 1,1 0-1,0 0 0,0 0 0,-1 0 0,1 0 0,-1 0 0,1 0 0,-1 3 0,7 67 381,-2 0-1,-8 96 1,1-152-244,0-1-1,-1 1 1,-5 15 0,7-27-89,0 1 1,0-1 0,-1 0-1,0 0 1,0 0 0,0 0-1,0 0 1,-1 0 0,1-1-1,-1 1 1,0-1-1,0 0 1,0 0 0,-1 0-1,-3 3 1,5-5-18,1-1 0,0 0 0,-1 1 0,1-1 0,0 0 0,-1 0 0,1 0 0,0 0 0,-1 0 0,1 0 0,-1 0 0,1 0 0,0 0 0,-1-1 0,1 1 0,0 0 0,-1-1 0,1 0 0,0 1 0,0-1 0,0 0 0,-1 1 0,1-1 0,0 0 0,0 0 0,0 0 0,0 0 0,0 0 0,0 0 0,1 0-1,-1 0 1,0 0 0,0-1 0,1 1 0,-1 0 0,1 0 0,-1-3 0,-18-50 170,16 40-188,0 0-1,1 0 1,0 0-1,1-1 1,1 1 0,0 0-1,4-24 1,-2 31-107,0 1 0,-1-1 1,2 1-1,-1-1 0,1 1 1,0 0-1,1 0 0,-1 0 1,1 1-1,0-1 0,0 1 1,1 0-1,0 0 0,0 0 0,0 1 1,0-1-1,1 1 0,6-3 1,73-35-5555,-40 21-558,7-5-5478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4.326"/>
    </inkml:context>
    <inkml:brush xml:id="br0">
      <inkml:brushProperty name="width" value="0.025" units="cm"/>
      <inkml:brushProperty name="height" value="0.025" units="cm"/>
    </inkml:brush>
  </inkml:definitions>
  <inkml:trace contextRef="#ctx0" brushRef="#br0">114 52 3555,'0'0'16619,"3"-8"-14724,8-24-342,-11 31-1511,0 1-1,0-1 1,0 1-1,0-1 1,0 1-1,0-1 0,-1 1 1,1-1-1,0 1 1,0-1-1,0 1 1,-1-1-1,1 1 1,0-1-1,-1 1 0,1 0 1,0-1-1,-1 1 1,1 0-1,-1-1 1,1 1-1,-1 0 1,1 0-1,0-1 0,-1 1 1,1 0-1,-1 0 1,1 0-1,-1 0 1,1-1-1,-1 1 0,1 0 1,-1 0-1,1 0 1,-1 0-1,0 0 1,1 0-1,-1 0 1,1 0-1,-1 1 0,1-1 1,-1 0-1,1 0 1,0 0-1,-1 1 1,0-1-1,-24 5 61,19-1-2,0 0 0,0 0-1,1 0 1,-1 1 0,1 0-1,0 0 1,0 0-1,0 0 1,1 1 0,0 0-1,0 0 1,0 0 0,1 0-1,0 1 1,0-1 0,1 1-1,0 0 1,0 0 0,0 0-1,1 0 1,0 0 0,0 0-1,1 11 1,0-16-89,0 0 0,1-1 0,-1 1 0,0 0 1,1-1-1,-1 1 0,1 0 0,0-1 0,-1 1 0,1 0 0,0-1 0,0 1 1,0-1-1,0 0 0,0 1 0,1-1 0,-1 0 0,0 0 0,1 0 1,-1 0-1,3 2 0,0-1-39,0 0 0,0-1 0,0 1 0,0-1 0,1 0 0,-1 0 0,0-1 0,9 1 0,-3-1-475,0 0 0,0-1 0,0 0 0,0-1 0,0 0 0,0 0 0,12-6 0,-13 4-1068,0-1-1,0-1 0,-1 0 0,1 0 1,-1 0-1,7-9 0,14-17-7776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4.746"/>
    </inkml:context>
    <inkml:brush xml:id="br0">
      <inkml:brushProperty name="width" value="0.025" units="cm"/>
      <inkml:brushProperty name="height" value="0.025" units="cm"/>
    </inkml:brush>
  </inkml:definitions>
  <inkml:trace contextRef="#ctx0" brushRef="#br0">108 0 4869,'0'0'12411,"-8"11"-10179,-5 7-1448,0 1 0,2 0 0,1 1 1,0 0-1,1 1 0,1 0 0,1 1 0,1-1 1,-5 40-1,10-58-751,1-1 1,-1 0-1,1 1 1,0-1-1,0 0 0,0 1 1,1-1-1,-1 1 1,1-1-1,-1 0 1,1 0-1,0 1 1,-1-1-1,1 0 0,0 0 1,1 0-1,-1 0 1,3 4-1,-2-5-15,0 1 0,0-1 0,1 0 0,-1 0 0,0-1 0,1 1 0,-1 0 0,1-1 0,-1 0 0,1 1 0,-1-1 0,0 0 0,1 0 0,-1 0 0,1-1 0,-1 1 0,1-1 0,3 0 0,2-2-5,0 0 0,-1 0 0,1 0 1,-1-1-1,0 0 0,0-1 0,7-5 0,-9 5-29,0 1 0,1 1-1,-1-1 1,1 1 0,-1 0-1,1 0 1,0 1 0,0-1-1,0 1 1,1 1-1,11-3 1,-17 5 13,-1-1 0,1 1-1,0-1 1,-1 0 0,1 1 0,-1 0-1,1-1 1,0 1 0,-1-1 0,1 1-1,-1 0 1,0-1 0,1 1 0,-1 0 0,1 0-1,-1-1 1,0 1 0,0 0 0,1 0-1,-1-1 1,0 1 0,0 0 0,0 0-1,0 0 1,0-1 0,0 1 0,0 0 0,0 1-1,-1 32 269,1-25-201,0 1-56,1 15 521,0-24-517,-1-1-1,0 0 0,1 1 1,-1-1-1,0 1 0,1-1 1,-1 0-1,1 1 1,-1-1-1,0 0 0,1 1 1,-1-1-1,1 0 0,-1 0 1,1 1-1,-1-1 0,1 0 1,-1 0-1,1 0 0,-1 0 1,1 0-1,0 0 0,-1 0 1,1 0-1,-1 0 1,1 0-1,-1 0 0,1 0 1,-1 0-1,1 0 0,-1-1 1,1 1-1,-1 0 0,1 0 1,-1 0-1,1-1 0,-1 1 1,1 0-1,-1-1 0,0 1 1,2-1-1,38-29-37,-36 26-130,0 0 0,1 0 0,-1 1 0,1-1 0,0 1 0,0 0 0,0 0 0,0 1 0,1-1 0,-1 1 0,1 0 0,-1 1 0,12-3 0,-16 4 144,-1 0 0,1 0 0,-1 1 0,1-1 0,-1 0 0,1 0 0,-1 0 0,1 0 0,-1 0 0,1 0 0,-1 1 0,1-1-1,-1 0 1,0 0 0,1 1 0,-1-1 0,1 0 0,-1 1 0,0-1 0,1 1 0,-1-1 0,0 0 0,1 1 0,-1-1 0,0 1 0,0-1 0,1 1 0,-1-1 0,0 1 0,0-1 0,0 0 0,0 1-1,0 0 1,-1 23-18,-16 19-112,2-29-4507,9-14-1768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16.133"/>
    </inkml:context>
    <inkml:brush xml:id="br0">
      <inkml:brushProperty name="width" value="0.025" units="cm"/>
      <inkml:brushProperty name="height" value="0.025" units="cm"/>
    </inkml:brush>
  </inkml:definitions>
  <inkml:trace contextRef="#ctx0" brushRef="#br0">141 178 3011,'0'0'17899,"-12"-6"-16329,7 3-1436,2 1-81,1 0 1,0 1-1,-1-1 0,0 1 1,1 0-1,-1-1 0,0 1 1,0 0-1,1 0 1,-1 1-1,0-1 0,0 1 1,0-1-1,0 1 0,0 0 1,0 0-1,0 0 0,0 1 1,0-1-1,0 1 1,0 0-1,1-1 0,-1 1 1,0 0-1,0 1 0,1-1 1,-1 0-1,0 1 1,1 0-1,0-1 0,-1 1 1,1 0-1,-3 3 0,2 0-41,-1-1-1,1 0 0,0 1 1,1 0-1,-1 0 0,1-1 1,0 1-1,0 1 0,-1 8 1,2-12-2,1-1 0,0 0 0,0 1 0,-1-1 0,1 0 0,0 1 0,0-1 0,0 0 0,1 1 0,-1-1 0,0 0 0,0 1 0,1-1 0,-1 0 0,1 1 0,-1-1 0,1 0 0,0 0 0,-1 0 0,1 1 0,0-1 0,0 0 0,0 0 0,0 0 0,0 0 0,0 0 0,0-1 0,0 1 0,0 0 0,0 0 0,0-1 0,1 1 0,-1-1 0,0 1 0,0-1 0,1 1 0,-1-1 0,0 0 0,1 0 0,-1 1 0,3-1 0,4 0 44,0 0 0,0 0-1,0-1 1,0 0 0,0 0-1,-1-1 1,1 0 0,0 0-1,-1-1 1,1 0-1,-1 0 1,13-9 0,2-3 28,0-1-1,29-30 1,17-12 75,-68 58-158,0 0 0,0 0 0,0 0 0,1 0 0,-1 0 0,0 0-1,0 0 1,0 0 0,0 0 0,0 0 0,1 0 0,-1 0 0,0 0 0,0 0 0,0 0 0,0 0 0,1 0 0,-1 0-1,0 0 1,0 0 0,0 1 0,0-1 0,0 0 0,1 0 0,-1 0 0,0 0 0,0 0 0,0 0 0,0 0 0,0 0 0,0 1-1,0-1 1,1 0 0,-1 0 0,0 0 0,0 0 0,0 0 0,0 1 0,0-1 0,0 0 0,0 0 0,0 0 0,0 0-1,0 1 1,0-1 0,0 0 0,0 0 0,0 0 0,0 0 0,0 1 0,0-1 0,0 0 0,0 0 0,0 0 0,0 0-1,0 20 20,-6 17 62,1-22-58,2-6-10,0 0 1,1 0-1,0 0 1,0 0-1,-1 19 0,4-27-3,-1-1-1,0 1 0,1-1 0,-1 1 0,0-1 0,1 0 0,-1 1 0,0-1 0,1 1 0,-1-1 0,1 0 0,-1 1 0,1-1 0,-1 0 1,1 0-1,-1 1 0,1-1 0,-1 0 0,1 0 0,-1 0 0,1 0 0,-1 0 0,1 0 0,-1 0 0,1 0 0,-1 0 0,1 0 0,-1 0 0,1 0 1,0 0-1,-1 0 0,1 0 0,-1 0 0,1-1 0,-1 1 0,1 0 0,-1 0 0,1-1 0,23-9 147,-5-3-118,0 0-1,-1-2 1,24-24 0,-25 22-211,0 1-1,2 1 1,25-17 0,-44 32 161,1-1 0,-1 1 0,1-1-1,0 1 1,-1 0 0,1-1-1,0 1 1,-1 0 0,1 0 0,0-1-1,0 1 1,-1 0 0,1 0 0,0 0-1,0 0 1,-1 0 0,1 0-1,0 0 1,0 0 0,-1 0 0,1 0-1,0 0 1,0 1 0,-1-1 0,1 0-1,0 1 1,-1-1 0,1 0-1,0 1 1,-1-1 0,1 1 0,0-1-1,-1 1 1,1-1 0,-1 1 0,1-1-1,-1 1 1,1-1 0,-1 1-1,0 0 1,1-1 0,-1 1 0,0 0-1,1 0 1,-1-1 0,0 1 0,0 0-1,0-1 1,1 1 0,-1 0-1,0 0 1,0 0 0,0-1 0,-1 2-1,1 56 16,-1-41-16,1-17 19,0 0 0,0 1 0,0-1 0,0 1-1,0-1 1,0 0 0,0 1 0,0-1 0,0 1 0,0-1-1,0 0 1,0 1 0,1-1 0,-1 1 0,0-1-1,0 0 1,0 1 0,0-1 0,1 0 0,-1 1 0,0-1-1,0 0 1,1 1 0,-1-1 0,0 0 0,1 0-1,-1 1 1,0-1 0,1 0 0,-1 0 0,0 0 0,1 1-1,-1-1 1,1 0 0,-1 0 0,0 0 0,1 0-1,-1 0 1,0 0 0,2 0 0,19-8 188,16-20-18,-4-9-135,-25 27-106,1 1 1,0-1 0,0 1-1,1 1 1,13-9 0,-23 16 56,0 1-1,1 0 1,-1 0-1,0 0 1,1-1 0,-1 1-1,0 0 1,1 0-1,-1 0 1,0 0 0,1 0-1,-1 0 1,0 0 0,1 0-1,-1 0 1,1 0-1,-1 0 1,0 0 0,1 0-1,-1 0 1,0 0 0,1 0-1,-1 0 1,0 0-1,1 0 1,-1 1 0,0-1-1,1 0 1,-1 0 0,0 0-1,1 1 1,-1-1-1,0 0 1,0 0 0,1 1-1,-1-1 1,0 0 0,0 1-1,1-1 1,-1 0-1,0 1 1,0-1 0,0 0-1,0 1 1,4 25-659,-9 31-223,-16 33 1224,11-49 27,1 0 0,2 1 0,-3 66 0,10-100-300,0 8-64,0 1-1,-1-1 1,0 1-1,-2-1 1,-4 18-1,6-31 51,0 0 1,0 0-1,0-1 0,0 1 1,0-1-1,0 1 0,-1-1 1,1 1-1,-1-1 0,0 0 1,1 0-1,-1 1 0,0-2 1,-1 1-1,1 0 0,0 0 1,0 0-1,-1-1 0,1 0 1,-1 1-1,1-1 0,-1 0 0,0 0 1,0 0-1,1-1 0,-1 1 1,0-1-1,0 1 0,0-1 1,1 0-1,-1 0 0,0 0 1,0 0-1,0-1 0,0 1 1,1-1-1,-6-1 0,6 1 10,-1-1 0,0 1-1,0-1 1,1 1 0,-1-1-1,1 0 1,-1 0-1,1 0 1,0 0 0,0 0-1,0-1 1,0 1 0,0-1-1,0 1 1,1-1 0,-1 0-1,1 1 1,0-1 0,0 0-1,0 0 1,0 0-1,0 0 1,1 0 0,-1 0-1,1 0 1,0 0 0,0-4-1,-1-2-52,1-1-1,1 1 1,-1 0-1,2 0 1,-1 0-1,1 0 1,1 0-1,3-10 1,2 2-56,1 1 0,0 0 0,2 1 1,-1 0-1,2 0 0,0 1 1,19-16-1,109-81-289,-100 83-67,-2-2 0,43-42-1,-77 69 417,0-1 1,-1 1-1,1-1 0,-1 0 0,0 0 0,-1 0 0,1 0 0,-1-1 0,0 1 1,0-1-1,0 0 0,0 1 0,-1-1 0,0 0 0,0 0 0,0 0 0,0-9 0,-1 14 13,-1-1 0,1 0 0,-1 0 0,0 0 0,1 1 0,-1-1 0,0 0 0,0 1 0,1-1 0,-1 1 0,0-1 0,0 1 0,0-1 0,0 1 0,0-1 0,1 1 0,-1 0 1,0-1-1,0 1 0,0 0 0,0 0 0,0 0 0,0 0 0,0 0 0,0 0 0,0 0 0,0 0 0,0 0 0,0 0 0,-1 1 0,-33 7 11,29-5-25,0 1-1,0 0 1,1 0 0,-1 1 0,1-1 0,0 1 0,0 1-1,-6 8 1,8-11 1,0 1 0,1 0 0,0-1 0,0 1 0,0 0 1,0 0-1,0 0 0,1 0 0,0 0 0,0 1 0,0-1 0,0 0 0,1 1 0,-1-1 0,2 6 0,-1-8-30,1 0 0,-1-1 0,1 1-1,0 0 1,0-1 0,0 1 0,0 0-1,0-1 1,0 1 0,1-1 0,-1 1-1,0-1 1,1 0 0,-1 0 0,1 0-1,-1 1 1,1-1 0,0-1 0,-1 1 0,1 0-1,0 0 1,0-1 0,-1 1 0,1-1-1,0 1 1,3-1 0,56 4-5676,-52-4 3404,27 0-8718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36.191"/>
    </inkml:context>
    <inkml:brush xml:id="br0">
      <inkml:brushProperty name="width" value="0.025" units="cm"/>
      <inkml:brushProperty name="height" value="0.025" units="cm"/>
    </inkml:brush>
  </inkml:definitions>
  <inkml:trace contextRef="#ctx0" brushRef="#br0">1 18 3940,'0'0'20254,"13"2"-18909,26 2-895,0-1-1,1-2 1,65-7 0,47-6-178,-89 8-3905,-12-1-8423,-70 8 9173,-3 2-646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36.564"/>
    </inkml:context>
    <inkml:brush xml:id="br0">
      <inkml:brushProperty name="width" value="0.025" units="cm"/>
      <inkml:brushProperty name="height" value="0.025" units="cm"/>
    </inkml:brush>
  </inkml:definitions>
  <inkml:trace contextRef="#ctx0" brushRef="#br0">1 46 10698,'0'0'14061,"62"3"-13612,-12-11-385,7 0-32,2 2-320,-3-2-833,-4 2-961,-6 0-1442,-9-1-3010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36.890"/>
    </inkml:context>
    <inkml:brush xml:id="br0">
      <inkml:brushProperty name="width" value="0.025" units="cm"/>
      <inkml:brushProperty name="height" value="0.025" units="cm"/>
    </inkml:brush>
  </inkml:definitions>
  <inkml:trace contextRef="#ctx0" brushRef="#br0">88 0 16015,'0'0'1772,"10"3"262,-4 0-1583,13 2 224,0 1-1,-1 2 0,0-1 0,0 2 1,17 11-1,-33-18-655,1 0 0,0-1 0,0 1 0,-1 0 0,1 1 0,-1-1 0,0 0 0,0 1 0,1-1 0,-2 1 0,1 0 0,0-1 0,0 1 0,-1 0 0,0 0 0,1 0 0,-1 0 0,0 1 1,-1-1-1,1 0 0,-1 0 0,1 1 0,-1-1 0,0 0 0,0 0 0,0 1 0,-1-1 0,1 0 0,-1 0 0,1 1 0,-1-1 0,0 0 0,-1 0 0,1 0 0,0 0 0,-1 0 0,0 0 0,1-1 0,-1 1 0,0-1 0,-3 4 0,-10 11 34,0-1-1,-2-1 1,1 0-1,-2-1 1,0-1-1,-36 20 1,-20 1-4713,52-28-1367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0.219"/>
    </inkml:context>
    <inkml:brush xml:id="br0">
      <inkml:brushProperty name="width" value="0.025" units="cm"/>
      <inkml:brushProperty name="height" value="0.025" units="cm"/>
    </inkml:brush>
  </inkml:definitions>
  <inkml:trace contextRef="#ctx0" brushRef="#br0">1 0 3651,'0'0'-192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1.323"/>
    </inkml:context>
    <inkml:brush xml:id="br0">
      <inkml:brushProperty name="width" value="0.025" units="cm"/>
      <inkml:brushProperty name="height" value="0.025" units="cm"/>
    </inkml:brush>
  </inkml:definitions>
  <inkml:trace contextRef="#ctx0" brushRef="#br0">0 92 416,'0'0'20062,"0"-10"-18786,0 7-1184,0 0 0,0-1 1,0 1-1,1 0 0,-1 0 0,1-1 1,0 1-1,-1 0 0,2 0 1,-1 0-1,0 0 0,0 0 0,1 0 1,0 0-1,0 0 0,-1 1 0,2-1 1,-1 1-1,0-1 0,0 1 0,1 0 1,-1 0-1,1 0 0,0 0 0,-1 0 1,1 1-1,0-1 0,0 1 0,0 0 1,0 0-1,1 0 0,-1 0 0,0 0 1,0 1-1,1 0 0,-1-1 0,0 1 1,5 1-1,-7-1-91,-1 0 0,1 0 0,0 0 0,0 1-1,0-1 1,-1 0 0,1 0 0,0 1 0,0-1 0,-1 1 0,1-1 0,0 1-1,-1-1 1,1 1 0,-1-1 0,1 1 0,-1 0 0,1-1 0,-1 1 0,1 0 0,-1-1-1,1 1 1,-1 0 0,0 0 0,1-1 0,-1 1 0,0 0 0,0 0 0,0-1 0,1 1-1,-1 0 1,0 1 0,0 36 80,-1-23-15,0 0-27,0 1 0,-2 0 0,0-1 0,-6 19 0,-7 43 54,16-77-90,0 1 0,-1-1-1,1 0 1,0 0 0,0 1-1,0-1 1,0 0 0,0 0-1,0 0 1,0 1 0,0-1-1,0 0 1,0 0-1,1 1 1,-1-1 0,0 0-1,0 0 1,0 0 0,0 1-1,0-1 1,0 0 0,0 0-1,0 0 1,1 1 0,-1-1-1,0 0 1,0 0 0,0 0-1,0 0 1,1 0-1,-1 1 1,0-1 0,0 0-1,0 0 1,1 0 0,-1 0-1,0 0 1,0 0 0,0 0-1,1 0 1,-1 0 0,1 0-1,11-4 278,12-13 410,-1-7-440,0-2-1,-2 0 1,32-51-1,-53 77-251,0 1 0,0-1 0,0 0 0,0 0 0,0 0 0,0 0-1,1 1 1,-1-1 0,0 0 0,0 0 0,0 0 0,0 0 0,0 0 0,0 1-1,0-1 1,0 0 0,0 0 0,0 0 0,1 0 0,-1 0 0,0 0 0,0 0-1,0 0 1,0 1 0,0-1 0,0 0 0,1 0 0,-1 0 0,0 0-1,0 0 1,0 0 0,0 0 0,0 0 0,1 0 0,-1 0 0,0 0 0,0 0-1,0 0 1,0 0 0,1 0 0,-1 0 0,0 0 0,0 0 0,0 0 0,0 0-1,0 0 1,1 0 0,-1 0 0,0 0 0,0-1 0,0 1 0,0 0-1,0 0 1,0 0 0,1 0 0,-1 0 0,0 0 0,0 0 0,0-1 0,0 1-1,0 0 1,0 0 0,0 0 0,0 0 0,0 0 0,0-1 0,0 1 0,0 0-1,0 0 1,4 22-54,-3 40 103,-1-52-22,0-9-15,-1 7-14,1-1 0,1 1 1,-1-1-1,2 1 0,3 14 0,-5-20 35,1-1-1,-1 0 0,1 1 0,0-1 1,0 0-1,-1 0 0,1 1 0,0-1 1,0 0-1,0 0 0,0 0 0,1 0 1,-1 0-1,0 0 0,0-1 0,1 1 1,-1 0-1,0 0 0,1-1 0,-1 1 1,1-1-1,-1 0 0,0 1 0,1-1 1,-1 0-1,1 0 0,-1 0 0,1 0 1,-1 0-1,1 0 0,-1 0 1,1 0-1,-1-1 0,1 1 0,-1 0 1,1-1-1,0 0 0,4-1 102,-1-1 1,0 0-1,0 0 0,0 0 0,0-1 1,0 1-1,-1-1 0,0 0 0,1 0 1,-2-1-1,1 1 0,0-1 1,3-7-1,1 0-69,-2 0 0,1 0 0,-2 0 0,8-24 0,-11 31-34,-1-1-1,0 0 1,-1 0-1,1 0 1,-1 0-1,0 1 1,-1-8-1,1 12-28,0 0-1,-1 0 1,1 0-1,0 0 1,0 0-1,0 0 0,-1 0 1,1 0-1,0 1 1,-1-1-1,1 0 0,-1 0 1,1 0-1,-1 0 1,0 1-1,1-1 0,-1 0 1,0 0-1,1 1 1,-1-1-1,0 1 1,0-1-1,0 1 0,1-1 1,-1 1-1,0-1 1,0 1-1,0 0 0,0-1 1,0 1-1,0 0 1,0 0-1,0 0 1,0 0-1,0 0 0,0 0 1,0 0-1,0 0 1,0 0-1,0 0 0,0 0 1,0 1-1,1-1 1,-1 0-1,0 1 0,0-1 1,0 1-1,0-1 1,0 1-1,1-1 1,-2 2-1,-1 0-8,0 0 0,0 0 0,1 0 0,-1 0 0,1 1 0,0-1 0,0 1 0,0-1 0,0 1 0,0 0 0,0 0 0,1 0 0,-1 0 0,1 0 0,0 1 0,0-1 0,0 0 0,0 5 0,1-7-18,1-1 0,-1 1 0,1-1 0,0 1 0,-1-1-1,1 0 1,0 1 0,-1-1 0,1 0 0,0 0 0,0 1 0,-1-1 0,1 0 0,0 0 0,0 0 0,0 0-1,-1 0 1,1 0 0,0 0 0,0 0 0,-1 0 0,1 0 0,0 0 0,0-1 0,-1 1 0,1 0-1,1-1 1,24-5-1210,40-26-8634,-48 22 3326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1.696"/>
    </inkml:context>
    <inkml:brush xml:id="br0">
      <inkml:brushProperty name="width" value="0.025" units="cm"/>
      <inkml:brushProperty name="height" value="0.025" units="cm"/>
    </inkml:brush>
  </inkml:definitions>
  <inkml:trace contextRef="#ctx0" brushRef="#br0">11 52 3203,'0'0'13293,"4"-8"-11259,13-27-342,-17 35-1587,0-1 0,0 1 0,0-1 0,1 1 0,-1 0 0,0-1 1,0 1-1,0 0 0,0-1 0,0 1 0,1 0 0,-1-1 0,0 1 0,0 0 0,1-1 0,-1 1 1,0 0-1,0 0 0,1-1 0,-1 1 0,0 0 0,1 0 0,-1-1 0,0 1 0,1 0 0,-1 0 1,0 0-1,1 0 0,-1 0 0,1 0 0,-1 0 0,0 0 0,1-1 0,3 15 1172,-4 21-484,0-35-703,-2 16 174,0 0-1,-2 0 1,0-1 0,-6 16-1,5-17-452,1 0-1,0 0 1,1 0 0,0 1-1,0 18 1,3-33-41,0 0 0,0 1 0,0-1 0,1 0 0,-1 0 0,0 1 0,0-1 0,0 0 0,1 0 0,-1 0 0,0 1 0,0-1 0,1 0 0,-1 0 0,0 0 0,0 0 0,1 0 0,-1 0 0,0 0 0,1 1 0,-1-1 0,0 0 0,1 0 0,-1 0 0,0 0 0,0 0 0,1 0 1,-1 0-1,0 0 0,1-1 0,-1 1 0,0 0 0,1 0 0,-1 0 0,0 0 0,0 0 0,1-1 0,7-2-6566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2.551"/>
    </inkml:context>
    <inkml:brush xml:id="br0">
      <inkml:brushProperty name="width" value="0.025" units="cm"/>
      <inkml:brushProperty name="height" value="0.025" units="cm"/>
    </inkml:brush>
  </inkml:definitions>
  <inkml:trace contextRef="#ctx0" brushRef="#br0">76 66 5445,'0'0'16501,"-4"10"-15882,-11 27 25,2 0-1,2 1 0,1 1 0,2 0 1,-6 78-1,14-117-636,0 0 0,0 1-1,0-1 1,0 1 0,0-1 0,0 0-1,0 1 1,0-1 0,0 1 0,0-1 0,0 0-1,0 1 1,1-1 0,-1 0 0,0 1-1,0-1 1,0 0 0,1 1 0,-1-1 0,0 0-1,0 1 1,1-1 0,-1 0 0,0 0 0,1 1-1,-1-1 1,0 0 0,1 0 0,-1 1-1,0-1 1,1 0 0,-1 0 0,0 0 0,1 0-1,0 0 1,16-4 254,13-14-61,-14 2-114,0 0 1,-1 0 0,-1-2 0,-1 1-1,-1-2 1,14-25 0,-8 13 101,-8 16-195,1-3 20,-1 0-1,10-24 1,-18 36-4,0 0 0,0 0 0,0 0 0,-1 0 0,0 0 0,0-1 0,-1 1 0,0 0 0,0-1 0,0 1 0,-3-11 0,3 16-14,0 0 0,0 1 0,0-1 0,0 0 1,0 1-1,-1-1 0,1 0 0,0 1 0,0-1 0,0 1 0,-1-1 0,1 1 1,0-1-1,-1 0 0,1 1 0,-1-1 0,1 1 0,0-1 0,-1 1 1,1 0-1,-1-1 0,1 1 0,-1-1 0,0 1 0,1 0 0,-1 0 0,1-1 1,-1 1-1,0 0 0,1 0 0,-1 0 0,1-1 0,-1 1 0,0 0 1,-22 13-86,-11 28 51,17-15 65,-24 52 0,36-67 9,0 1 0,1 0 0,1 0 0,0 0-1,0 1 1,1-1 0,0 18 0,2-29-32,0 0 0,0 0 1,0-1-1,0 1 0,0 0 0,0 0 1,1 0-1,-1-1 0,0 1 0,0 0 1,1 0-1,-1-1 0,0 1 0,1 0 1,-1-1-1,1 1 0,-1 0 0,1-1 1,-1 1-1,1 0 0,-1-1 0,1 1 1,0-1-1,-1 1 0,1-1 1,0 0-1,-1 1 0,2 0 0,27-1 122,27-20 83,-46 14-197,-5 4-22,-1-1 0,1 1-1,-1 0 1,1 0 0,0 0 0,-1 0-1,1 1 1,0 0 0,7-1 0,-11 3-1,-1 0 1,1-1 0,0 1-1,0 0 1,-1 0 0,1 0 0,0 0-1,-1-1 1,1 1 0,-1 0 0,1 0-1,-1 0 1,1 0 0,-1 0-1,0 1 1,1-1 0,-1 0 0,0 0-1,0 0 1,0 0 0,0 0-1,0 0 1,0 0 0,0 0 0,-1 2-1,0 32-20,-2-19 122,0-1 1,-1 0-1,-1-1 1,0 1-1,-8 14 1,0 0 1074,17-66-1578,-8-6-3316,3 31 1956,-6-25-3378,-8-2-2985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079"/>
    </inkml:context>
    <inkml:brush xml:id="br0">
      <inkml:brushProperty name="width" value="0.025" units="cm"/>
      <inkml:brushProperty name="height" value="0.025" units="cm"/>
    </inkml:brush>
  </inkml:definitions>
  <inkml:trace contextRef="#ctx0" brushRef="#br0">30 1 16656,'0'0'3459,"-29"71"-3491,47-17-32,13 10 32,0 6 0,10 4 0,-3-5-1057,-1-5-160,-2-5-225,-11-10-992,-6-10-289,-3-9-288,-14-8-2690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7.879"/>
    </inkml:context>
    <inkml:brush xml:id="br0">
      <inkml:brushProperty name="width" value="0.025" units="cm"/>
      <inkml:brushProperty name="height" value="0.025" units="cm"/>
    </inkml:brush>
  </inkml:definitions>
  <inkml:trace contextRef="#ctx0" brushRef="#br0">64 228 3555,'0'0'3743,"7"-11"-1261,8-13-1254,35-62 4200,-45 78-4844,-2 0 0,1 0 0,-1 0 0,0 0 0,-1-1 1,0 1-1,0-1 0,-1 0 0,0-9 0,-1 17-530,0 1 1,0-1-1,0 1 0,0-1 0,0 1 1,0-1-1,0 1 0,0-1 0,0 1 1,0-1-1,-1 1 0,1-1 0,0 1 1,0-1-1,0 1 0,-1 0 1,1-1-1,0 1 0,-1-1 0,1 1 1,0 0-1,-1-1 0,1 1 0,0 0 1,-1 0-1,1-1 0,-1 1 0,1 0 1,-1 0-1,1-1 0,-1 1 0,1 0 1,0 0-1,-1 0 0,0 0 1,-21 7 1027,-16 22-344,28-17-678,0 0 1,1 1-1,1 0 0,0 1 0,0-1 0,2 2 0,-1-1 0,2 1 1,0 0-1,1 0 0,0 0 0,1 0 0,1 1 0,0 22 1,2-37-60,0 0 0,0 0 0,0 0 0,0 0 0,0 0 0,0 0 0,1-1 0,-1 1 0,0 0 0,1 0 0,-1 0 0,1 0 0,-1 0 0,1-1 0,-1 1 0,1 0 0,-1 0 0,1-1 0,0 1 0,0-1 0,-1 1 0,1 0 0,0-1 0,0 1 0,-1-1 0,1 0 0,0 1 0,0-1 1,0 0-1,0 1 0,0-1 0,0 0 0,0 0 0,-1 0 0,1 0 0,0 0 0,0 0 0,0 0 0,0 0 0,0 0 0,0 0 0,0 0 0,0-1 0,1 0 0,3 0 19,0 0-1,-1-1 1,1 0-1,-1 0 1,0 0-1,1-1 1,5-4-1,1-4 16,1-1 0,-2 1 0,15-22-1,-17 21-12,2 0-1,-1 0 0,23-20 1,-32 32-24,0 0 0,1-1 0,-1 1 1,0-1-1,1 1 0,-1 0 1,1-1-1,-1 1 0,1 0 0,-1-1 1,1 1-1,-1 0 0,1 0 1,-1-1-1,1 1 0,-1 0 1,1 0-1,-1 0 0,1 0 0,-1 0 1,1 0-1,-1 0 0,1 0 1,0 0-1,-1 0 0,1 0 0,-1 0 1,1 0-1,-1 0 0,1 0 1,-1 1-1,1-1 0,-1 0 0,1 0 1,-1 1-1,1-1 0,-1 0 1,1 1-1,-1-1 0,0 0 0,1 1 1,-1-1-1,0 1 0,1-1 1,-1 1-1,0-1 0,1 0 1,-1 1-1,0-1 0,0 1 0,0 0 1,1-1-1,-1 1 0,0-1 1,0 1-1,4 37-88,-3-29 94,3 56-24,-3 1 0,-8 76 1,5-119 161,-2 0 1,0-1-1,-2 1 1,0-1 0,-1 0-1,-2-1 1,0 0-1,-1 0 1,-24 35 0,32-53-102,0 1-1,0-1 1,-1 0 0,1 0 0,-1 0 0,0 0-1,0 0 1,0-1 0,0 1 0,0-1 0,-1 0 0,1 0-1,-1 0 1,1 0 0,-1-1 0,-6 2 0,9-3-36,0 0 1,0 0-1,0 0 0,1 0 1,-1 0-1,0-1 1,0 1-1,1 0 1,-1-1-1,0 1 0,0-1 1,1 1-1,-1 0 1,0-1-1,1 0 1,-1 1-1,0-1 0,1 1 1,-1-1-1,1 0 1,-1 1-1,1-1 1,-1 0-1,1 0 0,0 1 1,-1-1-1,1 0 1,0 0-1,0 0 1,0 1-1,-1-1 0,1 0 1,0-1-1,-3-35 141,3 32-140,0-13-167,1 0 0,0 0 0,2 0 0,0 0 0,1 1-1,1-1 1,0 1 0,2 0 0,0 1 0,10-19 0,14-16-1635,64-82 0,4-7-618,-97 138 2102,16-35-9183,-16 23 1328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2.912"/>
    </inkml:context>
    <inkml:brush xml:id="br0">
      <inkml:brushProperty name="width" value="0.025" units="cm"/>
      <inkml:brushProperty name="height" value="0.025" units="cm"/>
    </inkml:brush>
  </inkml:definitions>
  <inkml:trace contextRef="#ctx0" brushRef="#br0">0 1 5317,'0'0'17873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3.783"/>
    </inkml:context>
    <inkml:brush xml:id="br0">
      <inkml:brushProperty name="width" value="0.025" units="cm"/>
      <inkml:brushProperty name="height" value="0.025" units="cm"/>
    </inkml:brush>
  </inkml:definitions>
  <inkml:trace contextRef="#ctx0" brushRef="#br0">109 127 7527,'0'0'19368,"-5"-2"-19107,2 2-252,1-1 0,-1 1 0,0 0-1,1-1 1,-1 1 0,0 0 0,1 1-1,-1-1 1,1 0 0,-1 1 0,0 0-1,1 0 1,-1-1 0,1 1 0,-1 1-1,1-1 1,0 0 0,0 0 0,-1 1-1,1 0 1,0-1 0,0 1 0,0 0-1,1 0 1,-1 0 0,0 0 0,1 0 0,-1 0-1,0 3 1,-3 1 10,1 0-1,1 0 1,-1 0-1,1 0 1,0 1 0,0-1-1,1 1 1,0 0-1,0 0 1,1 0 0,-1 11-1,2-17-14,0-1 0,1 1 0,-1 0 0,1-1 0,-1 1 0,1-1 0,-1 1 0,1-1 0,-1 1 1,1-1-1,-1 1 0,1-1 0,0 1 0,-1-1 0,1 0 0,0 1 0,0-1 0,-1 0 0,1 0 0,0 1 0,-1-1 0,1 0 0,0 0 0,0 0 0,-1 0 0,1 0 0,0 0 0,0 0 0,-1 0 0,1 0 0,0-1 0,0 1 0,-1 0 0,1 0 0,0-1 0,0 1 1,-1 0-1,2-1 0,31-13 137,-23 7-190,-1 0-1,-1 0 1,1-1 0,-1 0-1,-1-1 1,1 0-1,-2 0 1,1 0 0,-1-1-1,-1 0 1,6-12 0,-10 14 27,-10 56-443,6-36 546,0 0 1,1 1 0,-1 16-1,4-28-72,-1-1 0,0 1 0,0-1 0,1 1 0,-1-1 0,0 1 0,1-1 0,-1 1 0,1-1 0,-1 0 0,0 1 0,1-1 0,-1 0 0,1 1 0,-1-1 0,1 0 0,-1 1 0,1-1 0,-1 0 0,1 0 0,-1 0 0,1 0 0,0 1 0,-1-1 0,1 0-1,-1 0 1,1 0 0,-1 0 0,1 0 0,0 0 0,-1-1 0,1 1 0,-1 0 0,1 0 0,-1 0 0,1 0 0,-1-1 0,2 1 0,24-9 138,19-31-550,-40 34 231,0 1-1,0-1 1,1 1 0,0 0-1,0 1 1,1-1 0,-1 1-1,9-3 1,-15 46-501,-6-19 824,4-16-104,0-1 1,1 1-1,0 0 0,0 0 0,0 0 1,0 0-1,0 0 0,1 0 0,0 0 1,0 0-1,0 0 0,0 0 0,1 0 1,0 4-1,0-7-34,0 0 0,-1-1 1,1 1-1,0-1 0,0 1 1,0-1-1,-1 1 0,1-1 0,0 0 1,0 1-1,0-1 0,0 0 1,0 0-1,0 1 0,0-1 0,0 0 1,0 0-1,0 0 0,0 0 1,0 0-1,0 0 0,0-1 0,0 1 1,-1 0-1,1 0 0,0-1 1,0 1-1,0 0 0,0-1 1,0 1-1,0-1 0,0 0 0,29-19 136,-13 7-209,-1-2 0,-1 1 0,-1-2 0,0 0 0,-1-1 0,0 0 0,-2-1 0,0 0 0,-1-1 1,-1 0-1,0 0 0,5-21 0,-14 40 63,-1 0 1,1 0-1,0 0 1,0 0-1,0 0 0,0 0 1,0 0-1,0 0 1,0 0-1,0 0 1,0 0-1,-1 0 1,1 0-1,0 0 1,0 0-1,0 0 1,0 0-1,0 0 1,0 0-1,0 0 0,0 0 1,0 0-1,-1-1 1,1 1-1,0 0 1,0 0-1,0 0 1,0 0-1,0 0 1,0 0-1,0 0 1,0 0-1,0 0 0,0 0 1,0 0-1,0 0 1,0-1-1,0 1 1,0 0-1,0 0 1,-1 0-1,1 0 1,0 0-1,0 0 1,0 0-1,0 0 1,0 0-1,0-1 0,0 1 1,0 0-1,1 0 1,-1 0-1,0 0 1,0 0-1,0 0 1,0 0-1,0 0 1,0 0-1,0-1 1,0 1-1,0 0 0,0 0 1,0 0-1,-10 10 112,-8 21 24,-3 35 431,-4 12 19,24-72-561,-1 0-1,1 1 1,0-1 0,1 1-1,0-1 1,0 1 0,0-1-1,1 1 1,1 7 0,-1-14-25,-1 1 1,0 0-1,0-1 1,0 1-1,1 0 1,-1-1-1,0 1 0,0 0 1,1-1-1,-1 1 1,1-1-1,-1 1 1,1-1-1,-1 1 1,1-1-1,-1 1 1,1-1-1,-1 0 0,1 1 1,-1-1-1,1 0 1,0 1-1,-1-1 1,2 1-1,-1-5-59,-9-7-102,-14-9-101,12 12 299,1 0-1,0 0 1,0-1 0,1-1-1,0 1 1,0-1 0,-6-12-1,14 21-6,1 0-1,-1 1 0,0-1 0,1 1 0,-1-1 0,1 0 0,-1 1 0,1-1 0,-1 1 0,1-1 1,-1 1-1,1 0 0,-1-1 0,1 1 0,0-1 0,-1 1 0,1 0 0,-1 0 0,1-1 0,0 1 1,0 0-1,-1 0 0,1 0 0,0 0 0,-1 0 0,1 0 0,0 0 0,-1 0 0,1 0 0,0 0 1,0 0-1,0 1 0,36-2-18,-32 1 71,36 2-93,31-1-548,-29-10-4443,-20-2-195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4.669"/>
    </inkml:context>
    <inkml:brush xml:id="br0">
      <inkml:brushProperty name="width" value="0.025" units="cm"/>
      <inkml:brushProperty name="height" value="0.025" units="cm"/>
    </inkml:brush>
  </inkml:definitions>
  <inkml:trace contextRef="#ctx0" brushRef="#br0">0 49 3972,'6'-14'-700,"-2"-1"5200,4-4 9447,-6 23-9495,-2 13-5031,-1 7 737,1 38 144,0-59-293,0 0 1,1 1-1,-1-1 0,1 0 0,-1 0 0,1 0 1,0 0-1,1 1 0,-1-2 0,0 1 0,1 0 1,0 0-1,-1 0 0,4 3 0,-3-5-5,-1 0 0,0-1-1,1 1 1,-1-1 0,1 1 0,-1-1 0,0 1-1,1-1 1,0 0 0,-1 1 0,1-1-1,-1 0 1,1 0 0,-1 0 0,1-1 0,-1 1-1,1 0 1,-1 0 0,1-1 0,-1 1-1,1-1 1,-1 1 0,0-1 0,1 0 0,-1 0-1,0 1 1,1-1 0,1-2 0,38-33 159,-34 29-142,4-4-10,37-31-2,-46 41-10,-1 0 1,1-1 0,0 1 0,0 0 0,0 0 0,0 0-1,0 0 1,0 0 0,0 0 0,1 1 0,-1-1 0,0 1-1,0 0 1,0-1 0,1 1 0,-1 0 0,0 0 0,0 1-1,1-1 1,-1 0 0,0 1 0,5 1 0,-5 0 6,0 0 1,1 1-1,-1 0 1,0 0-1,0-1 1,0 1-1,-1 0 1,1 1 0,-1-1-1,1 0 1,-1 0-1,0 1 1,-1-1-1,1 0 1,0 1-1,-1-1 1,0 1-1,0-1 1,0 4-1,0-2 3,0 0-1,1-1 0,0 1 1,0 0-1,0-1 0,0 1 0,1-1 1,-1 1-1,4 4 0,-5-8-1,1-1 0,0 1 0,-1 0 0,1-1 0,0 1 0,0-1 1,-1 1-1,1-1 0,0 1 0,0-1 0,0 0 0,-1 1 0,1-1 0,0 0 0,0 0 0,0 0 0,0 0 0,0 0 0,0 1 0,0-2 0,0 1 0,-1 0 0,1 0 0,0 0 0,0 0 0,0 0 0,0-1 0,0 1 0,0 0 0,-1-1 0,1 1 0,0-1 0,0 1 0,-1-1 1,1 1-1,0-1 0,-1 0 0,1 1 0,0-2 0,27-28 324,-26 27-324,11-15-885,-11 14 260,0 0 0,1 0 0,-1 0 0,1 1 0,0-1 1,0 0-1,0 1 0,0 0 0,1 0 0,-1 0 0,1 0 0,0 1 0,0-1 1,0 1-1,0 0 0,0 0 0,1 1 0,-1-1 0,1 1 0,8-2 0,-1 3-4181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5.589"/>
    </inkml:context>
    <inkml:brush xml:id="br0">
      <inkml:brushProperty name="width" value="0.025" units="cm"/>
      <inkml:brushProperty name="height" value="0.025" units="cm"/>
    </inkml:brush>
  </inkml:definitions>
  <inkml:trace contextRef="#ctx0" brushRef="#br0">77 1 12588,'0'0'9999,"-10"4"-9663,6-2-282,0 0 1,0 0-1,0 1 1,0-1-1,0 1 0,0 0 1,1 0-1,-1 0 0,1 1 1,0-1-1,0 1 0,0 0 1,1 0-1,-1 0 1,1 0-1,0 0 0,0 0 1,0 0-1,1 1 0,-1-1 1,1 1-1,0-1 1,1 1-1,-1 0 0,1-1 1,0 8-1,0-11-31,0 0 0,0-1 0,0 1 0,0-1 0,0 1 0,0 0 0,0-1 0,0 1 0,1-1 0,-1 1 0,0 0-1,0-1 1,1 1 0,-1-1 0,0 1 0,1-1 0,-1 1 0,1-1 0,-1 1 0,0-1 0,1 0 0,-1 1 0,1-1 0,-1 0 0,1 1 0,-1-1 0,1 0 0,0 1 0,-1-1 0,2 0 0,23 0 414,24-17-43,-7-8-280,-33 18-189,0 1 0,1 0 0,0 1 0,-1 0 1,2 0-1,-1 1 0,0 0 0,1 1 0,20-3 0,-30 6 64,-1 0 0,1 0 0,-1 0 1,1 0-1,-1 0 0,1 1 0,-1-1 1,1 0-1,-1 0 0,1 0 0,-1 1 1,0-1-1,1 0 0,-1 1 1,1-1-1,-1 0 0,0 1 0,1-1 1,-1 1-1,0-1 0,1 1 0,-1-1 1,0 0-1,0 1 0,1-1 0,-1 1 1,0-1-1,0 1 0,0-1 1,0 1-1,0 0 0,0-1 0,0 1 1,0 0-1,0 27-23,0 1 30,0-28-5,0 0-1,0-1 0,0 1 1,0 0-1,0-1 1,0 1-1,1 0 0,-1-1 1,0 1-1,0-1 0,1 1 1,-1 0-1,0-1 0,1 1 1,-1-1-1,0 1 0,1-1 1,-1 1-1,1-1 0,-1 1 1,1-1-1,-1 1 1,1-1-1,-1 0 0,1 1 1,0-1-1,0 1 0,2-1-55,1 0-1,-1 0 1,0 0-1,0 0 0,0-1 1,0 1-1,1-1 1,-1 0-1,0 0 0,0 0 1,0 0-1,-1-1 1,1 1-1,3-3 1,43-30-560,-25 16-399,-13 10 658,-4 3 25,0-1 1,0 1-1,1 1 0,0-1 0,0 1 0,0 0 1,1 1-1,-1 0 0,17-3 0,-24 8 460,0 0-1,-1 1 1,1-1-1,-1 0 1,1 1 0,-1-1-1,0 1 1,1-1-1,-1 0 1,0 1-1,-1 4 1,2 13 465,-1-19-558,1 1 0,0-1-1,0 0 1,0 0 0,0 0-1,0 0 1,0 0 0,0-1-1,0 1 1,0 0-1,0 0 1,0-1 0,1 1-1,-1-1 1,0 1 0,0-1-1,1 1 1,-1-1 0,0 0-1,1 0 1,-1 1-1,1-1 1,-1 0 0,0 0-1,1 0 1,-1-1 0,0 1-1,1 0 1,-1 0 0,0-1-1,3 0 1,49-19-24,-38 14-333,-6 3-177,0 0 1,0 1 0,1 0 0,-1 1 0,19-1 0,-28 3 535,1-1 0,0 1 0,0-1 1,-1 1-1,1-1 0,0 1 0,-1 0 0,1-1 1,-1 1-1,1 0 0,-1-1 0,1 1 1,-1 0-1,1 0 0,-1 0 0,0-1 0,1 1 1,-1 0-1,0 0 0,0 0 0,0 0 1,1 0-1,-1 0 0,0-1 0,0 1 0,0 0 1,-1 0-1,1 0 0,0 0 0,0 0 1,0 0-1,-1 0 0,1-1 0,-1 2 0,-8 35 1681,5-19-1300,0-1 0,1 1 0,1 1 0,1-1 0,1 28 0,1-20-412,-2-1 1,-6 39-1,6-57 216,0 0 1,-1-1-1,0 1 1,-1-1-1,1 0 1,-1 1-1,-1-1 0,1-1 1,-1 1-1,0 0 1,0-1-1,0 0 1,-11 10-1,14-14-161,-1 1 1,1 0-1,-1-1 0,0 0 1,0 1-1,0-1 0,0 0 0,0 0 1,0 0-1,0 0 0,0 0 1,0 0-1,0-1 0,0 1 0,0-1 1,-1 1-1,1-1 0,0 0 1,-1 0-1,1 0 0,0 0 1,0 0-1,-1 0 0,1-1 0,0 1 1,0-1-1,0 0 0,0 0 1,-1 0-1,1 0 0,0 0 0,1 0 1,-4-2-1,2 0-52,1 0 1,-1 0-1,1-1 0,-1 1 1,1-1-1,0 0 0,0 0 0,0 1 1,1-1-1,0 0 0,0-1 1,0 1-1,0 0 0,0 0 0,1 0 1,-1-8-1,2 6-24,0 0-1,0 0 1,0 0-1,1 0 1,0 0-1,0 0 1,0 0-1,1 1 1,-1-1-1,2 1 1,-1 0-1,0 0 1,9-9-1,6-6-63,40-33 1,-28 27-3,-23 19 76,22-19 17,-1 0 1,-2-2-1,35-47 1,-60 75 6,-24 25-2391,9-12-3395,8-9-1356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8.548"/>
    </inkml:context>
    <inkml:brush xml:id="br0">
      <inkml:brushProperty name="width" value="0.025" units="cm"/>
      <inkml:brushProperty name="height" value="0.025" units="cm"/>
    </inkml:brush>
  </inkml:definitions>
  <inkml:trace contextRef="#ctx0" brushRef="#br0">166 38 3716,'0'0'14920,"-9"-7"-13259,-31-20-476,38 26-1130,0 1 0,0-1 0,0 1 1,0-1-1,0 1 0,0 0 0,0 0 0,0 0 1,0 0-1,0 0 0,0 0 0,0 1 0,0-1 1,0 1-1,0-1 0,1 1 0,-1 0 1,0 0-1,0 0 0,0 0 0,1 0 0,-1 0 1,0 0-1,1 0 0,-1 1 0,-1 1 0,-31 39 1121,33-41-1098,-3 5 36,0-1 0,1 1 0,0 0 0,0 0 0,1 0 1,-1 1-1,1-1 0,1 0 0,-1 1 0,1 0 0,0-1 1,0 11-1,1-17-113,0 0 0,0 1 1,1-1-1,-1 1 0,0-1 1,0 1-1,0-1 1,0 1-1,0-1 0,0 0 1,1 1-1,-1-1 0,0 1 1,0-1-1,1 0 0,-1 1 1,0-1-1,0 0 0,1 1 1,-1-1-1,0 0 1,1 0-1,-1 1 0,1-1 1,-1 0-1,0 0 0,1 1 1,-1-1-1,1 0 0,-1 0 1,1 0-1,-1 0 0,0 0 1,1 0-1,21-3 112,17-16 84,-25 7-159,0 0-1,0 0 0,-1-2 1,-1 1-1,-1-2 1,0 0-1,10-16 0,-18 108-304,-4-64 269,1-7 1,0 0 0,0 0 0,0 0 0,1 0 0,0 0-1,0 0 1,3 10 0,-4-15 1,1 0 1,-1-1-1,1 1 1,-1 0-1,1 0 0,-1-1 1,1 1-1,-1 0 1,1-1-1,0 1 1,0-1-1,-1 1 0,1-1 1,0 1-1,0-1 1,0 1-1,-1-1 1,1 0-1,0 1 0,0-1 1,0 0-1,1 0 1,1 0 13,-1 0 1,1 0 0,0-1 0,-1 1 0,1-1 0,0 0 0,-1 0-1,1 0 1,-1 0 0,1 0 0,2-2 0,8-5 30,-1-1 1,-1 0-1,17-16 0,27-22 5,-53 46-58,0-1 0,0 1 0,0 0 0,1 0 0,-1 0 0,0 0 1,0 1-1,1-1 0,-1 0 0,5 1 0,-7 0 10,1 0-1,0 0 1,0 0-1,0 0 1,-1 0-1,1 0 0,0 1 1,0-1-1,-1 0 1,1 1-1,0-1 1,0 0-1,-1 1 1,1-1-1,-1 1 1,1-1-1,0 1 1,-1 0-1,1-1 1,-1 1-1,1 1 1,2 3 54,-2 0 1,1 0-1,0 0 0,-1 1 1,0-1-1,0 1 0,-1 8 1,0-11-31,0 1-1,0 0 1,1 0 0,-1-1-1,1 1 1,-1-1 0,1 1-1,1 0 1,-1-1 0,0 1-1,1-1 1,-1 0 0,5 5 0,-5-7-6,0 0 1,0-1-1,0 0 1,0 1 0,0-1-1,0 0 1,0 1-1,0-1 1,0 0 0,1 0-1,-1 0 1,0 0-1,0 0 1,0 0 0,0 0-1,0 0 1,0-1-1,1 1 1,-1 0 0,0-1-1,0 1 1,0-1-1,0 1 1,0-1 0,2-1-1,29-24 189,-4 5-361,-27 20 75,0 1 0,-1 0-1,1 0 1,0-1 0,-1 1 0,1 0-1,0 0 1,-1 0 0,1 0-1,0-1 1,-1 1 0,1 0 0,0 0-1,0 1 1,-1-1 0,1 0 0,0 0-1,-1 0 1,1 0 0,0 0-1,-1 1 1,1-1 0,0 0 0,-1 1-1,1-1 1,-1 0 0,1 1 0,-1-1-1,1 1 1,-1-1 0,1 1-1,-1-1 1,1 1 0,-1-1 0,1 1-1,-1 0 1,0-1 0,1 2 0,2 28-4415,-3-23 3057,0 11-4308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9.313"/>
    </inkml:context>
    <inkml:brush xml:id="br0">
      <inkml:brushProperty name="width" value="0.025" units="cm"/>
      <inkml:brushProperty name="height" value="0.025" units="cm"/>
    </inkml:brush>
  </inkml:definitions>
  <inkml:trace contextRef="#ctx0" brushRef="#br0">1 157 4965,'0'0'17237,"10"-2"-16350,9-2-721,0-1 1,0 0 0,-1-2-1,20-9 1,-29 12-140,0-1 0,0 0 0,0 0 0,-1-1 0,0 0 0,0-1 1,-1 1-1,1-1 0,-2-1 0,1 1 0,7-12 0,-13 18 18,0 0 0,-1 0 0,1-1 0,0 1 0,-1 0 0,1 0 0,-1 0 0,1-1 0,-1 1 0,0 0 0,1-1 0,-1 1 0,0 0 0,0 0 0,0-1 0,0 1 0,0 0 0,0-1 0,-1-1 0,1 2-21,-1 1 0,1-1 0,-1 1 0,1-1 0,-1 1 0,0 0-1,1-1 1,-1 1 0,0 0 0,1-1 0,-1 1 0,0 0 0,1 0 0,-1 0 0,0 0 0,1 0 0,-1 0 0,0 0 0,0 0 0,1 0 0,-1 0 0,0 0 0,1 0 0,-1 0 0,0 1 0,-4 0 7,0 0 0,1 1 0,-1-1-1,1 1 1,0 0 0,-1 1 0,1-1-1,0 1 1,-5 4 0,0 2 34,-1 0-1,2 1 1,-1 1-1,1-1 1,1 1-1,0 1 1,0-1-1,1 1 1,1 1-1,0-1 1,-6 25-1,10-36-59,1 0-1,0-1 1,0 1-1,0 0 1,0 0-1,0 0 1,0-1-1,1 1 1,-1 0 0,0 0-1,0-1 1,1 1-1,-1 0 1,0 0-1,1-1 1,-1 1-1,0 0 1,1-1-1,-1 1 1,1 0-1,-1-1 1,1 1 0,-1-1-1,1 1 1,0-1-1,-1 1 1,2 0-1,25 3-131,31-14-1127,4-8-2319,0-3-3926,-24 7-76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49.700"/>
    </inkml:context>
    <inkml:brush xml:id="br0">
      <inkml:brushProperty name="width" value="0.025" units="cm"/>
      <inkml:brushProperty name="height" value="0.025" units="cm"/>
    </inkml:brush>
  </inkml:definitions>
  <inkml:trace contextRef="#ctx0" brushRef="#br0">224 1 6726,'0'0'12818,"-10"9"-12274,-22 25-207,-32 44 0,-43 48 3329,107-126-3691,0 0 0,0 0 0,0 0 0,0 0 0,0 0 0,-1 0 0,1 0-1,0 0 1,0 1 0,0-1 0,0 0 0,-1 0 0,1 0 0,0 0 0,0 0 0,0 0-1,0 0 1,0 0 0,-1 0 0,1 0 0,0 0 0,0 0 0,0 0 0,0 0-1,-1 0 1,1 0 0,0 0 0,0 0 0,0-1 0,0 1 0,-1 0 0,1 0 0,0 0-1,0 0 1,0 0 0,0 0 0,0 0 0,0 0 0,-1-1 0,1 1 0,0 0-1,0 0 1,0 0 0,0 0 0,0 0 0,0-1 0,0 1 0,0 0 0,0 0 0,0 0-1,0 0 1,0-1 0,0 1 0,0 0 0,0 0 0,0 0 0,0-1 0,-3-19-2477,2-32-3732,1 43 4597,0-46-4704,0 37 7365,0-1 3882,5 21 2784,12 15-5056,-10-9-2303,0-1 1,0 0-1,1-1 1,0 1-1,0-1 1,1-1-1,0 0 1,12 6 0,12 3-1857,-1-1-3336,-13-6-220,-3-1-5841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0.139"/>
    </inkml:context>
    <inkml:brush xml:id="br0">
      <inkml:brushProperty name="width" value="0.025" units="cm"/>
      <inkml:brushProperty name="height" value="0.025" units="cm"/>
    </inkml:brush>
  </inkml:definitions>
  <inkml:trace contextRef="#ctx0" brushRef="#br0">176 57 6758,'0'0'13042,"-2"-9"-10677,2 8-2317,0-1 27,0 0 1,0 0-1,-1 0 0,1 0 0,0 0 0,-1 0 1,1 1-1,-1-1 0,1 0 0,-1 0 1,0 0-1,0 1 0,0-1 0,0 1 0,0-1 1,0 1-1,0-1 0,-1 1 0,1-1 1,-1 1-1,1 0 0,-1 0 0,1 0 0,-1 0 1,0 0-1,1 0 0,-1 0 0,0 0 1,0 1-1,1-1 0,-1 1 0,0-1 0,0 1 1,0 0-1,0 0 0,0 0 0,0 0 0,0 0 1,1 0-1,-1 0 0,0 1 0,0-1 1,-3 2-1,0 0-49,-1 0 0,1 1 0,0 0 0,0 0 0,0 1 0,1 0 0,-1-1 0,1 2 0,0-1 0,0 0 0,0 1 0,1-1 0,-1 1 0,-2 6 0,-1 1 95,0 1-1,0 0 1,1 0-1,-6 24 1,11-36-133,0 2 1,0-1 0,0 0-1,1 0 1,-1 0 0,1 0-1,0 0 1,-1 0 0,1 1-1,0-1 1,0 0 0,1 0-1,-1 0 1,0 0 0,1 1-1,-1-1 1,1 0 0,0 0-1,-1 0 1,1 0-1,0 0 1,0 0 0,0-1-1,1 1 1,-1 0 0,0 0-1,3 2 1,1-2-222,-1 0 0,1-1 0,0 1 1,0-1-1,0 0 0,-1 0 0,1 0 0,0-1 0,0 0 0,0 0 0,7 0 0,-4-1-544,1 1 0,0-1 0,-1-1 0,1 0 0,-1 0 0,1 0 0,-1-1 0,10-5 0,25-16-5447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0.513"/>
    </inkml:context>
    <inkml:brush xml:id="br0">
      <inkml:brushProperty name="width" value="0.025" units="cm"/>
      <inkml:brushProperty name="height" value="0.025" units="cm"/>
    </inkml:brush>
  </inkml:definitions>
  <inkml:trace contextRef="#ctx0" brushRef="#br0">135 0 10186,'0'0'5845,"-10"9"-3549,-2 3-1742,0 1 0,0 0 1,1 0-1,1 1 1,0 1-1,1 0 0,0 0 1,2 1-1,0 0 0,0 0 1,2 1-1,-7 28 0,11-42-532,1-1 0,0 0-1,0 1 1,-1-1-1,1 0 1,1 1-1,-1-1 1,0 0-1,0 1 1,1-1-1,0 0 1,-1 0-1,1 1 1,0-1-1,0 0 1,0 0-1,0 0 1,1 0-1,-1 0 1,0 0-1,1 0 1,2 2-1,-2-3-4,1 0 0,0 1 0,0-1-1,0 0 1,0-1 0,0 1 0,0 0-1,1-1 1,-1 0 0,0 0-1,0 0 1,0 0 0,0 0 0,0-1-1,1 1 1,4-3 0,39-15-317,-41 14 203,0 1 0,0 1 0,0-1-1,0 1 1,0 0 0,1 0 0,-1 1 0,12-2-1,-17 4 95,0 0-1,0-1 1,0 1-1,0 0 1,0-1-1,-1 1 1,1 0-1,0 0 1,-1 0-1,1 0 1,-1 0-1,1 0 1,-1 0-1,1 0 0,-1 0 1,0 0-1,1 0 1,-1 0-1,0 0 1,0 0-1,0 0 1,0 0-1,0 0 1,0 0-1,0 0 1,0 2-1,-1 42 334,1-33-186,0-12-138,0 1-1,0-1 0,0 1 0,0-1 0,0 0 0,0 1 0,0-1 0,1 1 0,-1-1 1,0 0-1,0 1 0,0-1 0,1 1 0,-1-1 0,0 0 0,0 1 0,1-1 0,-1 0 0,0 1 1,0-1-1,1 0 0,-1 0 0,1 1 0,-1-1 0,0 0 0,1 0 0,-1 0 0,0 1 1,1-1-1,-1 0 0,1 0 0,-1 0 0,1 0 0,-1 0 0,1 0 0,21-3-1000,20-13-3580,-15 3-43,3 0-1382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1.073"/>
    </inkml:context>
    <inkml:brush xml:id="br0">
      <inkml:brushProperty name="width" value="0.025" units="cm"/>
      <inkml:brushProperty name="height" value="0.025" units="cm"/>
    </inkml:brush>
  </inkml:definitions>
  <inkml:trace contextRef="#ctx0" brushRef="#br0">85 50 4548,'0'0'15951,"2"-2"-15721,38-26-356,-40 28 122,1-1 1,-1 1-1,1-1 1,0 1-1,-1-1 0,1 1 1,0-1-1,0 1 0,-1 0 1,1-1-1,0 1 1,0 0-1,0 0 0,-1 0 1,1-1-1,0 1 0,0 0 1,0 0-1,0 0 1,-1 0-1,1 1 0,0-1 1,0 0-1,0 0 0,-1 0 1,1 1-1,0-1 1,0 0-1,-1 1 0,1-1 1,0 1-1,0-1 0,-1 0 1,1 1-1,-1 0 0,1-1 1,0 1-1,-1-1 1,1 1-1,-1 0 0,1-1 1,-1 1-1,0 0 0,1 0 1,-1-1-1,0 1 1,1 0-1,-1 0 0,0 0 1,0-1-1,0 1 0,0 0 1,0 0-1,0 0 1,0-1-1,0 1 0,0 1 1,7 304 3441,-7-303-3365,0 0 1,0-1 0,-1 1 0,1 0-1,-1-1 1,0 1 0,0 0 0,0-1-1,0 1 1,0-1 0,0 1 0,-1-1-1,1 0 1,-1 1 0,0-1 0,1 0-1,-1 0 1,0 0 0,0 0 0,-1-1-1,1 1 1,0-1 0,-1 1 0,1-1-1,0 0 1,-1 1 0,0-1 0,1-1-1,-1 1 1,-2 0 0,-3 1 62,0 0 1,0-1-1,1-1 1,-1 1-1,0-1 1,0 0-1,0-1 1,0 0-1,-13-3 1,20 3-126,0 1 0,0 0 0,0-1 0,0 1 0,0 0 0,0-1 0,0 1 0,0-1 0,0 0 0,0 1-1,0-1 1,0 0 0,0 1 0,0-1 0,0 0 0,1 0 0,-1 0 0,0 0 0,1 0 0,-1 0 0,0 0 0,1 0 0,-1 0 0,1 0 0,0 0 0,-1-1 0,1-1-6,0 1 1,0-1 0,0 1-1,1 0 1,-1-1-1,1 1 1,-1-1 0,1 1-1,0 0 1,0 0 0,2-5-1,3-2-99,0-1 0,1 1 0,0 1 0,10-11 0,9-4-79,1 1-1,1 2 0,35-20 1,-36 24 51,0-1 1,-2-1-1,0-2 0,28-28 1,-49 44 174,-1-1 0,0 1 0,0-1 0,0 1 0,0-1 0,2-8 0,-4 12-42,-1 0 0,1 0 0,-1 0 0,0 1 1,1-1-1,-1 0 0,0 0 0,0 0 0,0 0 0,0 0 1,1 1-1,-1-1 0,0 0 0,-1 0 0,1 0 0,0 0 1,0 0-1,0 1 0,0-1 0,-1 0 0,1 0 0,0 0 1,-1 0-1,1 1 0,-1-1 0,1 0 0,-1 0 0,1 1 1,-1-1-1,1 1 0,-1-1 0,0 0 0,1 1 0,-1-1 1,0 1-1,0-1 0,1 1 0,-1 0 0,0-1 0,0 1 1,0 0-1,1-1 0,-1 1 0,0 0 0,0 0 0,0 0 1,0 0-1,-1 0 0,-2 0 60,0 0 1,0 0-1,0 0 0,1 1 1,-1 0-1,0 0 0,0 0 1,0 0-1,0 1 0,1-1 1,-1 1-1,1 0 0,-1 0 1,-5 5-1,7-6-36,1 1 0,-1-1 0,0 1 1,1-1-1,-1 1 0,1 0 0,-1 0 0,1 0 1,0 0-1,0 0 0,0 0 0,0 0 0,0 0 1,0 0-1,1 1 0,-1-1 0,1 0 0,0 0 0,-1 1 1,1-1-1,0 0 0,0 1 0,1-1 0,-1 0 1,0 1-1,1-1 0,0 4 0,0-5-65,0 1 1,0-1-1,0 0 0,0 1 1,0-1-1,0 0 0,1 0 1,-1 0-1,0 0 0,0 0 1,1 0-1,-1 0 0,1 0 1,-1-1-1,1 1 0,-1 0 1,1-1-1,-1 1 0,4-1 0,32 5-4463,-11-4-1401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8.223"/>
    </inkml:context>
    <inkml:brush xml:id="br0">
      <inkml:brushProperty name="width" value="0.025" units="cm"/>
      <inkml:brushProperty name="height" value="0.025" units="cm"/>
    </inkml:brush>
  </inkml:definitions>
  <inkml:trace contextRef="#ctx0" brushRef="#br0">4 0 14638,'0'0'10586,"-1"11"-9470,-2 183 1329,21-224-8713,-11 9 1624,-2-3-2659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1.571"/>
    </inkml:context>
    <inkml:brush xml:id="br0">
      <inkml:brushProperty name="width" value="0.025" units="cm"/>
      <inkml:brushProperty name="height" value="0.025" units="cm"/>
    </inkml:brush>
  </inkml:definitions>
  <inkml:trace contextRef="#ctx0" brushRef="#br0">4 0 4036,'0'0'19090,"0"67"-17969,0-42-160,-2-2-513,1-1-256,1-5-127,0-6-65,0-4-225,3-7-2273,4-13 896,-2-6-1152,1-10-1058,-3-7-480,-3-5-1377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1.929"/>
    </inkml:context>
    <inkml:brush xml:id="br0">
      <inkml:brushProperty name="width" value="0.025" units="cm"/>
      <inkml:brushProperty name="height" value="0.025" units="cm"/>
    </inkml:brush>
  </inkml:definitions>
  <inkml:trace contextRef="#ctx0" brushRef="#br0">3 62 3459,'-3'-29'4645,"3"10"-2147,0 9 673,0 7 480,6 3-2786,1 12-480,4 2-257,4 2-64,7-1-545,5 2-1376,5-4-2051,6-3-672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2.258"/>
    </inkml:context>
    <inkml:brush xml:id="br0">
      <inkml:brushProperty name="width" value="0.025" units="cm"/>
      <inkml:brushProperty name="height" value="0.025" units="cm"/>
    </inkml:brush>
  </inkml:definitions>
  <inkml:trace contextRef="#ctx0" brushRef="#br0">172 1 10890,'0'0'15215,"-12"3"-14548,-19 5-490,10-4-134,0 2-1,0 0 1,1 1-1,-25 12 1,45-18-62,0 0 0,1-1 0,-1 1 1,0-1-1,1 1 0,-1 0 0,1-1 1,-1 1-1,1-1 0,0 1 0,-1-1 0,1 1 1,-1-1-1,1 1 0,0-1 0,-1 0 1,1 1-1,0-1 0,0 0 0,-1 0 0,1 1 1,0-1-1,0 0 0,-1 0 0,1 0 1,0 0-1,0 0 0,-1 0 0,2 0 0,31 7-848,-9-3 241,-7-2 140,-1 0 0,1 1-1,-1 1 1,1 1 0,-1 1-1,-1 0 1,20 10 0,-34-15 494,-1-1 0,1 0-1,0 1 1,0-1 0,0 1 0,-1-1 0,1 1 0,0-1 0,-1 1 0,1 0 0,-1-1 0,1 1 0,-1 0-1,1 0 1,-1-1 0,1 1 0,-1 0 0,0 0 0,1 0 0,-1 0 0,0-1 0,0 1 0,1 0 0,-1 0-1,0 0 1,0 0 0,0 0 0,0 1 0,-1-1 82,0 1 0,0-1 0,0 0 1,0 1-1,0-1 0,0 0 0,0 0 0,0 0 0,0 0 0,0 0 0,-1 0 0,1 0 1,0 0-1,-3 0 0,-51 18 2445,50-18-2589,-60 10 1713,31-12-2609,33 1 605,-1-1 1,0 1-1,1 0 1,-1-1-1,1 1 0,-1-1 1,1 0-1,-1 1 0,1-1 1,-1 0-1,1 0 1,0 0-1,-3-2 0,-2-6-6178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4.004"/>
    </inkml:context>
    <inkml:brush xml:id="br0">
      <inkml:brushProperty name="width" value="0.025" units="cm"/>
      <inkml:brushProperty name="height" value="0.025" units="cm"/>
    </inkml:brush>
  </inkml:definitions>
  <inkml:trace contextRef="#ctx0" brushRef="#br0">97 156 3075,'0'0'7559,"5"-10"-5295,0-1-1350,0 0 0,-1 0 0,0-1 0,0 0 1,-1 0-1,-1 0 0,2-22 0,-7 33-720,0 0-1,0 0 0,0 0 1,-1 0-1,1 1 0,0 0 1,0-1-1,0 1 1,-1 0-1,1 1 0,-4 0 1,4-1 80,-1 0-143,0 1 1,0 1 0,1-1-1,-1 0 1,0 1 0,1 0 0,0 0-1,-1 0 1,1 0 0,0 0-1,0 1 1,0-1 0,0 1 0,0 0-1,1 0 1,-1 0 0,1 0-1,0 1 1,-3 6 0,1-5-53,1 1 0,1-1 0,-1 1 0,1 0 0,0-1 0,0 1 0,1 0 0,0 0 0,0 0 1,0 1-1,0-1 0,2 7 0,-1-12-74,1 0-1,-1 0 1,1 0 0,0-1 0,-1 1 0,1 0 0,0 0 0,0-1-1,0 1 1,0 0 0,0-1 0,0 1 0,0-1 0,-1 0 0,1 1 0,1-1-1,-1 0 1,0 1 0,0-1 0,0 0 0,0 0 0,0 0 0,0 0-1,0 0 1,0 0 0,0 0 0,1 0 0,34-6 136,-32 5-130,0-1 0,0 0 0,-1 0 0,1-1 0,0 1 1,-1-1-1,1 0 0,-1 0 0,0 0 0,0 0 0,0 0 0,0-1 0,-1 1 0,5-9 0,-2 1 34,0-1 1,-1 0 0,4-21-1,0 2-19,-7 30-69,0 37-183,2 5 229,-2-40-4,-1 1 1,1-1 0,0 0 0,-1 1-1,1-1 1,0 0 0,0 0 0,0 1 0,0-1-1,0 0 1,0 0 0,1 0 0,-1-1-1,0 1 1,0 0 0,1 0 0,-1-1 0,0 1-1,1 0 1,-1-1 0,1 1 0,-1-1-1,1 0 1,-1 0 0,3 1 0,5-1 4,-1 0 0,0 0 1,1-1-1,-1 0 0,0-1 1,0 0-1,1 0 0,-2-1 0,14-5 1,-12 4-14,0 1 1,-1 0-1,1 0 1,0 1 0,1 0-1,13-1 1,-22 4 8,0-1 0,0 0 1,0 0-1,0 1 0,-1-1 1,1 1-1,0-1 1,0 1-1,0-1 0,-1 1 1,1-1-1,0 1 0,0 0 1,-1-1-1,1 1 0,-1 0 1,1 0-1,-1 0 0,1-1 1,-1 1-1,1 0 0,-1 0 1,0 0-1,1 0 0,-1 0 1,0 0-1,0 0 1,0 0-1,0-1 0,0 1 1,0 0-1,0 2 0,0 39 310,-1-31-220,-11 65 97,33-91-625,44-70-6066,-12-8-3824,-35 53 5806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4.549"/>
    </inkml:context>
    <inkml:brush xml:id="br0">
      <inkml:brushProperty name="width" value="0.025" units="cm"/>
      <inkml:brushProperty name="height" value="0.025" units="cm"/>
    </inkml:brush>
  </inkml:definitions>
  <inkml:trace contextRef="#ctx0" brushRef="#br0">22 1 4773,'0'0'15780,"-3"8"-15540,-1 3-257,0 0 0,1 0 0,1 0 0,-1 1 0,2-1 1,0 0-1,0 20 0,1-28 9,0 0 0,1 1 0,-1-1 0,1 1 0,-1-1 0,1 0 1,0 1-1,0-1 0,0 0 0,1 0 0,-1 0 0,1 0 0,0 0 0,0 0 1,0 0-1,0 0 0,0-1 0,1 1 0,-1-1 0,1 0 0,0 1 1,-1-1-1,1-1 0,0 1 0,0 0 0,0-1 0,0 1 0,1-1 0,-1 0 1,0 0-1,1 0 0,5 0 0,1 0-61,-1-1 1,0 0-1,0 0 1,0-1-1,1 0 0,13-4 1,-19 4 26,-1 0 0,0 0 0,1 0 0,-1 0 0,0-1 0,0 1 0,0-1 0,0 0 0,0 0 0,0 0 0,-1 0 0,1 0 0,-1 0 0,1-1 0,-1 0 0,0 1 0,0-1 0,0 0 0,0 0 0,-1 0 0,2-4 0,-4 3 1507,-8 8-897,-6 9-140,7-2-263,1 0-1,0 0 1,0 1 0,-7 17 0,12-25-151,1 1 0,-1-1 1,1 1-1,0 0 0,0-1 0,0 1 0,1 0 1,-1 0-1,1 0 0,0-1 0,1 1 1,-1 0-1,1 0 0,0 0 0,3 8 1,-1-8 6,0-1 1,0 0-1,1 1 1,-1-1-1,1-1 1,0 1 0,0 0-1,0-1 1,1 0-1,4 3 1,-3-3-15,-1 1 0,1 0 0,-1 0 0,0 1 0,0-1 0,-1 1 0,6 8 0,-6-7 54,-1 1-1,-1-1 0,1 1 1,-1 0-1,0 0 1,-1 0-1,0 0 0,0 0 1,0 0-1,-1 1 0,0-1 1,0 0-1,-1 0 1,-2 10-1,2-12 112,0 0 0,0 1 0,-1-1 0,0 0 0,0 0 0,0 0 0,0-1 0,-1 1 0,0 0 0,0-1 0,0 0 0,-1 1 0,1-2 0,-1 1 0,0 0 0,0-1 0,0 1 0,-1-1 0,-8 4 0,12-6-96,0-1-1,0 1 1,0-1 0,0 1 0,0-1 0,0 0 0,-1 1 0,1-1 0,0 0-1,0 0 1,0 0 0,-1 0 0,1 0 0,0 0 0,0 0 0,0-1 0,-1 1-1,1 0 1,0-1 0,0 1 0,0-1 0,0 1 0,0-1 0,0 1 0,0-1-1,0 0 1,0 1 0,-1-2 0,0-1-17,0 0 1,0 0-1,0 1 0,0-2 1,1 1-1,-1 0 0,1 0 1,0 0-1,-2-7 0,0-6-94,1-1 0,0 1 0,1-19 0,1 32 4,0-1 0,0 1 0,0 0 0,0 0 0,1 0 0,-1-1 0,1 1 0,0 0 0,0 0 0,0 0 0,0 0 0,1 0 0,-1 1 0,1-1 0,0 0 0,0 1 0,-1-1 0,2 1 0,-1-1 0,5-3 0,0 2-98,0 0 0,1 1 0,-1-1 1,1 2-1,0-1 0,0 1 0,9-2 0,-4 2-351,57-16-3091,-26-4-5008,-18 5-4185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5.625"/>
    </inkml:context>
    <inkml:brush xml:id="br0">
      <inkml:brushProperty name="width" value="0.025" units="cm"/>
      <inkml:brushProperty name="height" value="0.025" units="cm"/>
    </inkml:brush>
  </inkml:definitions>
  <inkml:trace contextRef="#ctx0" brushRef="#br0">0 0 3748,'0'0'16773,"9"2"-15423,-6-1-1266,-1-1 0,1 1 0,-1-1 0,0 1 0,1 0 0,-1 0 0,0 0-1,0 0 1,0 0 0,0 1 0,0-1 0,0 0 0,0 1 0,0 0 0,0-1-1,-1 1 1,1 0 0,1 2 0,-1 1 82,0 1 0,0-1-1,-1 1 1,1 0 0,-1-1 0,0 1-1,-1 0 1,0 11 0,-3 279 992,4-301-1090,0 1-1,0-1 0,1 1 0,0 0 1,-1-1-1,1 1 0,3-4 0,4-9 36,21-59 27,-15 33-136,2 2 0,2 0 1,29-47-1,-48 87 2,1 0 0,-1 0 0,1 0 0,0 0 1,-1 0-1,1 0 0,0 0 0,0 0 0,0 1 1,0-1-1,0 0 0,-1 0 0,1 1 0,0-1 0,1 0 1,-1 1-1,0-1 0,0 1 0,0 0 0,0-1 0,2 1 1,-3 0-4,1 0 0,0 1 0,0-1 0,-1 0 0,1 1 1,-1-1-1,1 1 0,-1-1 0,1 1 0,0-1 0,-1 1 1,0 0-1,1-1 0,-1 1 0,1 0 0,-1-1 0,0 1 1,1 0-1,-1-1 0,0 1 0,0 0 0,0 0 0,1 1 1,0 2-16,-1 0 1,1 1 0,-1-1 0,0 0 0,0 1 0,0-1 0,-1 0 0,1 1 0,-1-1-1,-3 8 1,0-4 50,-1-1-1,0 0 0,0-1 1,-1 1-1,0-1 1,0 0-1,0-1 0,-1 1 1,1-1-1,-11 5 1,11-6-8,1-1 0,-1 0 0,0 0 0,-1 0 0,1-1 1,0 0-1,-1 0 0,0-1 0,1 1 0,-1-2 0,0 1 1,1-1-1,-10 0 0,15 0-58,1 0 0,-1 0 1,0-1-1,1 1 0,-1 0 0,1 0 1,-1-1-1,1 1 0,-1 0 0,1-1 1,-1 1-1,1 0 0,0-1 1,-1 1-1,1-1 0,-1 1 0,1 0 1,0-1-1,-1 1 0,1-1 0,0 1 1,0-1-1,-1 0 0,1 1 0,0-1 1,0 1-1,0-1 0,0 1 0,0-1 1,0 1-1,0-1 0,0 0 0,0 1 1,0-1-1,0 1 0,0-1 1,0 0-1,0 1 0,0-1 0,1 1 1,-1-1-1,0 1 0,0-1 0,1 1 1,-1-1-1,0 1 0,1-1 0,16-24-3142,6 8-804,2 0-2263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5.970"/>
    </inkml:context>
    <inkml:brush xml:id="br0">
      <inkml:brushProperty name="width" value="0.025" units="cm"/>
      <inkml:brushProperty name="height" value="0.025" units="cm"/>
    </inkml:brush>
  </inkml:definitions>
  <inkml:trace contextRef="#ctx0" brushRef="#br0">121 63 5029,'0'0'12582,"-9"2"-11359,0-1-969,0 1 1,1 0 0,0 0-1,-1 1 1,1 0 0,-15 9-1,20-10-171,0 0 0,1-1 0,-1 2-1,1-1 1,-1 0 0,1 0 0,0 1-1,0-1 1,0 1 0,0 0 0,1 0-1,-1-1 1,1 1 0,-1 0 0,1 0 0,0 1-1,0-1 1,1 0 0,-1 0 0,1 0-1,-1 1 1,1-1 0,0 0 0,0 0-1,1 5 1,-1-7-70,0 0-1,0 0 0,0 0 1,0-1-1,1 1 0,-1 0 1,0 0-1,0-1 0,1 1 1,-1 0-1,1 0 1,-1-1-1,0 1 0,1 0 1,0-1-1,-1 1 0,1-1 1,-1 1-1,1 0 0,0-1 1,-1 1-1,1-1 1,0 0-1,-1 1 0,1-1 1,0 0-1,1 1 0,26-3 229,-23 0-187,1 0 0,-1-1 0,0 1 1,1-1-1,-1 0 0,0 0 0,6-7 0,-6 5 32,0 0 0,0-1 1,-1 0-1,0 0 0,0 0 0,0 0 1,-1-1-1,0 1 0,-1-1 0,1 0 1,-1 0-1,0 0 0,-1 0 0,0 0 1,0 0-1,0-1 0,-1 1 0,-1-9 1,1 15-87,0 0 1,0 1 0,0-1-1,0 0 1,-1 0 0,1 0 0,0 0-1,-1 0 1,1 0 0,0 1-1,-1-1 1,1 0 0,-1 0-1,1 1 1,-1-1 0,0 0 0,1 1-1,-1-1 1,0 0 0,1 1-1,-1-1 1,0 1 0,0-1-1,0 1 1,1-1 0,-1 1-1,0 0 1,0 0 0,0-1 0,0 1-1,0 0 1,1 0 0,-1 0-1,0 0 1,0 0 0,0 0-1,0 0 1,0 0 0,0 0-1,0 0 1,0 0 0,0 1 0,1-1-1,-3 1 1,1 0-88,0 0 0,0-1 1,0 1-1,0 0 0,0 1 0,1-1 0,-1 0 1,0 0-1,1 1 0,-1-1 0,1 1 1,-1-1-1,1 1 0,-1 0 0,1 0 1,0-1-1,0 1 0,-1 4 0,1-4-145,0-1-1,1 1 1,0 0-1,-1 0 1,1-1 0,0 1-1,0 0 1,0 0-1,0 0 1,0 0-1,0-1 1,1 1-1,-1 0 1,1 0 0,-1-1-1,1 1 1,-1 0-1,1-1 1,0 1-1,0-1 1,1 3-1,0-3-301,0 1-1,0-1 1,0 0-1,0 0 1,0 0 0,0 0-1,0 0 1,0 0-1,1-1 1,-1 1-1,0-1 1,0 1-1,1-1 1,-1 0-1,0 0 1,3 0-1,22 0-4590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6.331"/>
    </inkml:context>
    <inkml:brush xml:id="br0">
      <inkml:brushProperty name="width" value="0.025" units="cm"/>
      <inkml:brushProperty name="height" value="0.025" units="cm"/>
    </inkml:brush>
  </inkml:definitions>
  <inkml:trace contextRef="#ctx0" brushRef="#br0">118 1 4708,'0'0'17633,"-8"5"-16987,-26 19 416,-41 38 1,76-58-1163,10-3 4,11-4-50,-14 1 74,67-13-575,-69 15 605,0-1 1,0 1-1,0-1 0,0 2 0,0-1 0,0 1 0,-1-1 0,1 2 0,0-1 0,7 3 0,-11-3 64,0 0 0,0 0 0,-1 1-1,1-1 1,-1 0 0,1 0 0,-1 1-1,0-1 1,1 1 0,-1-1 0,0 1 0,0 0-1,0-1 1,0 1 0,0 0 0,0 0-1,-1 0 1,1-1 0,-1 1 0,1 0-1,-1 0 1,0 0 0,1 0 0,-1 0 0,0 0-1,0 0 1,-1 0 0,1 0 0,0 0-1,-1 0 1,1 0 0,-1 0 0,-1 2-1,1 1 217,-1-1 0,0 0 0,0 0-1,0 0 1,-1 0 0,1 0-1,-1 0 1,0 0 0,0-1-1,0 0 1,-1 1 0,1-1-1,-5 3 1,2-4-151,1 0-1,-1 0 0,1-1 1,-1 1-1,0-1 1,0-1-1,0 1 1,1-1-1,-1 0 0,-8-1 1,12 1-230,1 0-1,-1 0 1,1 0-1,0-1 1,-1 1 0,1 0-1,0-1 1,-1 1 0,1-1-1,0 0 1,-1 1 0,1-1-1,0 0 1,0 0 0,0 0-1,0 0 1,0 0-1,-2-2 1,3 2-143,0 0 1,-1 0-1,1-1 0,0 1 1,0 0-1,0-1 0,0 1 1,0 0-1,0-1 0,1 1 1,-1 0-1,0-1 0,1 1 1,-1 0-1,1 0 0,-1-1 1,1 1-1,0 0 0,-1 0 0,1 0 1,0 0-1,0 0 0,0 0 1,1-1-1,12-12-4182,4-2-390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6.721"/>
    </inkml:context>
    <inkml:brush xml:id="br0">
      <inkml:brushProperty name="width" value="0.025" units="cm"/>
      <inkml:brushProperty name="height" value="0.025" units="cm"/>
    </inkml:brush>
  </inkml:definitions>
  <inkml:trace contextRef="#ctx0" brushRef="#br0">117 1 9801,'0'0'13672,"-10"2"-13608,4 0-40,0-1-1,0 1 1,1 0 0,-1 0-1,1 1 1,-1 0 0,1 0-1,0 0 1,0 0 0,0 1-1,0 0 1,1 0 0,0 0-1,0 0 1,0 1 0,0 0-1,0 0 1,1 0 0,0 0-1,0 0 1,1 1 0,-4 9-1,6-15-17,0 0-1,0 0 0,0 1 1,0-1-1,0 0 0,0 0 1,0 0-1,0 1 0,0-1 1,0 0-1,0 0 1,0 0-1,0 1 0,0-1 1,0 0-1,1 0 0,-1 0 1,0 0-1,0 1 0,0-1 1,0 0-1,0 0 0,0 0 1,1 0-1,-1 0 0,0 1 1,0-1-1,0 0 0,0 0 1,1 0-1,-1 0 0,0 0 1,0 0-1,0 0 0,1 0 1,-1 0-1,0 0 0,0 0 1,0 0-1,1 0 0,-1 0 1,0 0-1,0 0 0,0 0 1,0 0-1,1 0 0,-1 0 1,0 0-1,18-4 122,12-9-94,-22 9-183,1-1-1,1 1 1,-1 1 0,1-1-1,-1 2 1,1-1 0,0 2-1,0-1 1,0 1 0,0 1-1,13 0 1,-21 0 145,-1 0 0,0 0 0,1 1 0,-1-1 0,0 0 0,1 1 0,-1-1 0,0 1 1,0-1-1,0 1 0,1 0 0,-1-1 0,0 1 0,0 0 0,0 0 0,0 0 0,0 0 0,0 0 0,-1 0 0,1 0 0,0 0 1,0 0-1,-1 0 0,1 1 0,-1-1 0,1 0 0,-1 0 0,1 1 0,-1-1 0,0 0 0,1 0 0,-1 1 0,0-1 1,0 0-1,0 1 0,0-1 0,0 0 0,-1 1 0,1 1 0,-1 1 203,0 0 0,0-1 1,0 1-1,0-1 0,0 1 0,-1-1 1,1 1-1,-1-1 0,0 0 0,0 0 1,0 0-1,0 0 0,-5 4 0,3-3 144,-41 29 1591,42-31-2001,0 0 0,1-1 1,-1 1-1,0-1 0,0 1 1,0-1-1,0 0 1,-1-1-1,1 1 0,0 0 1,0-1-1,-1 0 0,1 1 1,-3-2-1,6-29-9146,8 12 1852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7.314"/>
    </inkml:context>
    <inkml:brush xml:id="br0">
      <inkml:brushProperty name="width" value="0.025" units="cm"/>
      <inkml:brushProperty name="height" value="0.025" units="cm"/>
    </inkml:brush>
  </inkml:definitions>
  <inkml:trace contextRef="#ctx0" brushRef="#br0">0 1 4708,'0'0'18706,"9"73"-18642,-9-45-96,0-4-480,0-2-321,0-7-128,0-2-544,0-9-802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9.330"/>
    </inkml:context>
    <inkml:brush xml:id="br0">
      <inkml:brushProperty name="width" value="0.025" units="cm"/>
      <inkml:brushProperty name="height" value="0.025" units="cm"/>
    </inkml:brush>
  </inkml:definitions>
  <inkml:trace contextRef="#ctx0" brushRef="#br0">1 129 9577,'0'0'14168,"2"11"-13287,1 10-560,15 67 940,-16-80-1149,0 1 1,1-1-1,0-1 1,0 1-1,1 0 1,0-1-1,0 0 1,11 12-1,-14-17-81,0-1 0,0 0-1,0 0 1,0 1-1,1-1 1,-1 0 0,0 0-1,1 0 1,-1-1-1,1 1 1,-1 0-1,1-1 1,-1 1 0,1-1-1,0 1 1,-1-1-1,1 0 1,0 1 0,-1-1-1,1 0 1,0 0-1,-1 0 1,1 0 0,0-1-1,-1 1 1,1 0-1,0-1 1,-1 1-1,1-1 1,-1 0 0,1 1-1,-1-1 1,1 0-1,-1 0 1,1 0 0,-1 0-1,0 0 1,0 0-1,1 0 1,-1-1-1,0 1 1,0 0 0,0-1-1,0 1 1,-1-1-1,2-1 1,3-5 65,-1 0 0,0 1 0,0-2 0,-1 1-1,0 0 1,0-1 0,1-12 0,-4 21-95,6-70 234,-5 67-228,-1 0 1,0 0-1,0 0 0,0 0 1,0 0-1,-1-1 1,1 2-1,-1-1 1,0 0-1,0 0 1,0 0-1,0 0 0,0 0 1,-1 1-1,1-1 1,-1 0-1,0 1 1,0 0-1,-3-5 1,4 7-12,1 0 0,0 0 0,-1 0 0,1-1 0,0 1 0,-1 0 0,1 0 0,-1 0 0,1 0 0,0 0 0,-1 0 0,1 0 0,0 0 0,-1 0 0,1 0 0,-1 0 0,1 0 0,0 0 0,-1 0 0,1 0 0,-1 0 0,1 1 1,0-1-1,-1 0 0,1 0 0,0 0 0,-1 1 0,1-1 0,0 0 0,-1 0 0,1 1 0,0-1 0,0 0 0,-1 1 0,1-1 0,0 0 0,0 1 0,0-1 0,-1 1 0,-5 23-29,5 23 38,1-46-5,1 0 0,-1 0 0,1-1 0,0 1 0,-1 0 0,1-1 0,0 1 0,0-1 0,-1 1 0,1-1 1,0 1-1,0-1 0,0 0 0,0 1 0,0-1 0,-1 0 0,1 0 0,0 1 0,0-1 0,0 0 0,0 0 0,0 0 1,0 0-1,0 0 0,1-1 0,26-1 35,-11-3-91,0-1 0,-1-1 0,0-1 0,0 0 0,-1-1 0,0 0 0,15-14 0,-27 21 59,-1-1 0,1 1 0,-1-1 0,1 0 0,-1 0 0,0 0 0,0-1 0,0 1 0,-1 0 0,1-1 0,-1 1 0,0-1 0,0 0 0,0 1 0,0-1 0,0 0 0,-1 1 0,0-1 0,0 0 0,0 0 0,0 1 0,-2-8 0,2 11-4,-1-1 0,1 1 0,-1-1 0,1 1-1,-1-1 1,1 1 0,-1-1 0,1 1 0,-1 0 0,1-1 0,-1 1 0,0 0 0,1-1-1,-1 1 1,0 0 0,1 0 0,-1 0 0,0 0 0,1-1 0,-1 1 0,0 0 0,1 0-1,-1 0 1,0 1 0,1-1 0,-1 0 0,0 0 0,1 0 0,-1 0 0,0 1 0,1-1-1,-1 0 1,0 1 0,-20 14-116,13-2 125,2 0-1,-1 0 1,2 0 0,0 1-1,0 0 1,1 0 0,1 0-1,1 1 1,0-1-1,0 1 1,1-1 0,1 1-1,3 25 1,-2-39-48,-1 0 1,0-1-1,1 1 0,-1 0 1,1 0-1,-1 0 0,1 0 1,-1 0-1,1 0 0,0-1 1,-1 1-1,1 0 0,0 0 1,0-1-1,0 1 0,-1-1 1,1 1-1,0-1 0,0 1 0,0-1 1,0 1-1,0-1 0,0 0 1,0 1-1,0-1 0,0 0 1,0 0-1,0 0 0,0 0 1,0 0-1,0 0 0,0 0 1,0 0-1,0 0 0,0-1 1,0 1-1,0 0 0,0 0 1,0-1-1,0 1 0,0-1 1,0 1-1,1-2 0,3 0-502,1-1 1,0 1-1,-1-2 0,0 1 0,10-8 0,-4 0-1430,-2 0-1,1-1 1,-1 1 0,-1-2-1,0 0 1,10-21-1,6-26 468,-3-1 6868,-12 32 406,-31 56-792,5-7-4172,16-18-762,-1-1 1,1 1 0,-1 0-1,1 0 1,0 0 0,0 0-1,0 0 1,0 0 0,1 0-1,-1 0 1,0 0 0,1 1-1,-1-1 1,1 0-1,0 0 1,0 0 0,0 1-1,0-1 1,0 0 0,0 0-1,1 3 1,1-3-57,0 0 0,-1-1 0,1 1 0,0-1 0,-1 0 0,1 0 0,0 1 1,0-1-1,0 0 0,0-1 0,0 1 0,1 0 0,-1-1 0,0 1 0,0-1 0,0 1 0,1-1 0,-1 0 0,0 0 0,3 0 0,19 0-393,37 5-725,-58-5 1087,0 0 0,0 1 0,0-1 0,0 1 0,0 0 0,-1 0 0,1 0 0,0 1 1,-1-1-1,1 0 0,-1 1 0,1 0 0,-1-1 0,0 1 0,0 0 0,3 3 0,-5-4 47,1 1 0,-1-1 0,1 1 0,-1-1 0,1 1 0,-1-1 1,0 1-1,1-1 0,-1 1 0,0-1 0,0 1 0,0-1 0,-1 1 1,1-1-1,0 1 0,0-1 0,-1 1 0,1-1 0,-1 1 1,1-1-1,-1 0 0,0 1 0,0-1 0,1 0 0,-1 0 0,0 1 1,0-1-1,0 0 0,-2 1 0,-36 31 156,34-29-161,-3 2-55,1 0 0,-1-1 0,-1 0 1,1-1-1,-1 0 0,-10 4 1,-15-4-3808,11-7-2787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7.733"/>
    </inkml:context>
    <inkml:brush xml:id="br0">
      <inkml:brushProperty name="width" value="0.025" units="cm"/>
      <inkml:brushProperty name="height" value="0.025" units="cm"/>
    </inkml:brush>
  </inkml:definitions>
  <inkml:trace contextRef="#ctx0" brushRef="#br0">46 0 10442,'0'0'7799,"-2"12"-6325,-11 49 437,-9 118 0,22-179-1903,0 0 1,0 0-1,1 1 1,-1-1-1,0 0 1,1 0-1,-1 0 1,0 0-1,1 0 1,-1 0-1,0 0 0,0 0 1,1 0-1,-1 0 1,0 0-1,1 0 1,-1 0-1,0 0 1,1 0-1,-1 0 1,0 0-1,1 0 0,-1 0 1,0 0-1,0 0 1,1-1-1,-1 1 1,0 0-1,1 0 1,-1 0-1,0-1 1,0 1-1,0 0 0,1 0 1,-1 0-1,0-1 1,0 1-1,0 0 1,1-1-1,-1 1 1,0-1-1,12-9 75,-5 2-149,38-37-1681,-42 42 1556,1 0 0,-1 0 0,1 1 0,0-1 0,-1 1 0,1 0 0,1 0 0,-1 1 0,0-1 0,0 1 0,8-2-1,-11 3 193,-1 0-1,1 0 1,0 0-1,-1 0 1,1 0-1,0 1 1,-1-1-1,1 0 1,-1 0-1,1 0 1,-1 1-1,1-1 1,-1 0-1,1 0 1,-1 1-1,1-1 1,-1 1-1,1-1 1,-1 0-1,1 1 1,-1-1-1,1 1 1,-1-1-1,0 1 0,1-1 1,-1 1-1,0 0 1,0-1-1,1 1 1,3 26 769,-11 24 1003,4-43-1418,0 0 0,0 0 1,-1 0-1,1-1 1,-2 1-1,1-1 0,-1 0 1,-7 7-1,9-11-157,0 0 1,0 0-1,0 0 1,0 0-1,-1-1 0,1 1 1,-1-1-1,0 0 0,0 0 1,0 0-1,0-1 0,0 1 1,0-1-1,0 0 1,0 0-1,0-1 0,-8 1 1,10-1-249,0-1 0,1 1 1,-1-1-1,1 0 0,-1 1 1,0-1-1,1 0 0,0 0 0,-1 0 1,1 0-1,-1 0 0,1-1 1,0 1-1,0 0 0,0-1 1,0 1-1,0 0 0,0-1 1,0 1-1,0-1 0,1 0 1,-1 1-1,1-1 0,-1 0 1,1 1-1,-1-1 0,1 0 0,0-3 1,-3-27-4558,6 6-5489,0 19 4443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8.075"/>
    </inkml:context>
    <inkml:brush xml:id="br0">
      <inkml:brushProperty name="width" value="0.025" units="cm"/>
      <inkml:brushProperty name="height" value="0.025" units="cm"/>
    </inkml:brush>
  </inkml:definitions>
  <inkml:trace contextRef="#ctx0" brushRef="#br0">42 1 9513,'0'0'10986,"0"10"-9923,-1 16-532,-2 1 1,-1-1 0,-9 34-1,-8 59 338,23-93-1088,-2-26 148,0 0 0,0 0-1,0 0 1,0 1 0,0-1 0,1 0 0,-1 0 0,0 0-1,0 1 1,0-1 0,0 0 0,1 0 0,-1 0 0,0 0-1,0 0 1,0 1 0,1-1 0,-1 0 0,0 0 0,0 0 0,1 0-1,-1 0 1,0 0 0,0 0 0,1 0 0,-1 0 0,0 0-1,0 0 1,0 0 0,1 0 0,-1 0 0,0 0 0,0 0 0,1 0-1,-1 0 1,0 0 0,0 0 0,1 0 0,-1 0 0,0-1-1,0 1 1,0 0 0,1 0 0,2-3-1143,0 0 0,0 0 0,-1 0 0,1 0 0,-1 0 0,0-1 1,1 1-1,0-4 0,8-14-9004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8.420"/>
    </inkml:context>
    <inkml:brush xml:id="br0">
      <inkml:brushProperty name="width" value="0.025" units="cm"/>
      <inkml:brushProperty name="height" value="0.025" units="cm"/>
    </inkml:brush>
  </inkml:definitions>
  <inkml:trace contextRef="#ctx0" brushRef="#br0">1 18 7976,'0'0'13271,"8"6"-12721,28 14-129,-34-19-389,-1-1 0,1 1 0,-1-1 0,1 0 0,-1 0 0,1 0 0,-1 0 0,1 0 0,-1 0 0,1 0 0,0 0 0,-1 0-1,1-1 1,-1 1 0,0-1 0,1 1 0,-1-1 0,1 0 0,-1 1 0,0-1 0,1 0 0,-1 0 0,0 0 0,0 0 0,0 0 0,1-2 0,0 2 117,0-1 1,0 0 0,-1 0-1,1 0 1,-1 0 0,0 0-1,1 0 1,-1 0 0,0-1-1,0 1 1,0 0 0,-1-1-1,2-3 1,-24 20 699,-22 42-828,42-53-12,0 0 0,0 0 0,0 0-1,0 1 1,1-1 0,-1 0 0,1 0 0,0 1 0,0-1 0,0 1 0,1-1 0,-1 1 0,1-1 0,0 1-1,0 0 1,0-1 0,1 7 0,0-9 25,1 0-1,-1 0 0,0-1 1,1 1-1,-1 0 1,1-1-1,-1 1 0,1-1 1,-1 0-1,1 1 1,-1-1-1,1 0 1,0 0-1,-1 0 0,1 0 1,-1 0-1,3 0 1,29-3 389,13-13-422,-24 2-1856,-10-3-3743,-11 4-824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8.778"/>
    </inkml:context>
    <inkml:brush xml:id="br0">
      <inkml:brushProperty name="width" value="0.025" units="cm"/>
      <inkml:brushProperty name="height" value="0.025" units="cm"/>
    </inkml:brush>
  </inkml:definitions>
  <inkml:trace contextRef="#ctx0" brushRef="#br0">1 0 14798,'0'0'4132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04.261"/>
    </inkml:context>
    <inkml:brush xml:id="br0">
      <inkml:brushProperty name="width" value="0.025" units="cm"/>
      <inkml:brushProperty name="height" value="0.025" units="cm"/>
    </inkml:brush>
  </inkml:definitions>
  <inkml:trace contextRef="#ctx0" brushRef="#br0">204 59 2915,'0'0'8071,"8"-8"-6031,2-4-1215,9-8 118,3 3 2793,-21 17-3648,-1 0 1,0 0 0,0 0 0,0 0-1,0-1 1,0 1 0,0 0 0,0 0-1,0 0 1,0 0 0,0 0 0,0 0 0,1 0-1,-1 0 1,0 0 0,0 0 0,0-1-1,0 1 1,0 0 0,0 0 0,1 0-1,-1 0 1,0 0 0,0 0 0,0 0 0,0 0-1,0 0 1,0 0 0,1 0 0,-1 0-1,0 0 1,0 0 0,0 0 0,0 0 0,0 0-1,0 1 1,1-1 0,-1 0 0,0 0-1,0 0 1,0 0 0,0 0 0,0 0-1,0 0 1,0 0 0,0 0 0,0 0 0,1 0-1,-1 1 1,0-1 0,0 0 0,0 0-1,0 0 1,0 0 0,0 0 0,0 0-1,0 1 1,0-1 0,0 0 0,0 0 0,0 0-1,0 0 1,0 0 0,0 0 0,0 1-1,0-1 1,-4 15 1325,-12 17-1174,-95 107 849,71-93-969,-49 74 1,82-108-254,6-7-4564,15-24-2704,2-9 147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04.619"/>
    </inkml:context>
    <inkml:brush xml:id="br0">
      <inkml:brushProperty name="width" value="0.025" units="cm"/>
      <inkml:brushProperty name="height" value="0.025" units="cm"/>
    </inkml:brush>
  </inkml:definitions>
  <inkml:trace contextRef="#ctx0" brushRef="#br0">136 1 4420,'0'0'18652,"2"10"-17728,9 54-175,-5-24-687,1-1 1,2 0-1,24 65 0,-41-105-9728,-14-12 5575,-23-19 1983,19 13 2031,-24-17 2182,-2 8 5225,68 33-6482,1-1 1,0-1-1,0 0 1,23 0-1,22-1-2704,-2-2-3362,-43 0 2925,21 0-6008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04.978"/>
    </inkml:context>
    <inkml:brush xml:id="br0">
      <inkml:brushProperty name="width" value="0.025" units="cm"/>
      <inkml:brushProperty name="height" value="0.025" units="cm"/>
    </inkml:brush>
  </inkml:definitions>
  <inkml:trace contextRef="#ctx0" brushRef="#br0">17 1 4420,'0'0'12748,"0"72"-10954,-6-44-545,1 2-416,2-3-577,1-2-192,2-6-993,0-10-1729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05.303"/>
    </inkml:context>
    <inkml:brush xml:id="br0">
      <inkml:brushProperty name="width" value="0.025" units="cm"/>
      <inkml:brushProperty name="height" value="0.025" units="cm"/>
    </inkml:brush>
  </inkml:definitions>
  <inkml:trace contextRef="#ctx0" brushRef="#br0">0 1 3908,'0'0'13821,"9"2"-11921,-5-1-1709,-2-1-71,0 0 1,0 0-1,0 1 1,0-1-1,-1 1 0,1-1 1,0 1-1,0 0 0,0 0 1,-1-1-1,1 1 1,-1 0-1,1 1 0,-1-1 1,1 0-1,-1 0 1,1 1-1,-1-1 0,0 1 1,0-1-1,0 1 0,0-1 1,0 1-1,0 0 1,0-1-1,0 1 0,-1 0 1,1 0-1,-1-1 1,1 1-1,-1 0 0,0 0 1,0 0-1,0 3 0,-10 93 3030,3-50-5203,5-24-2472,1 0-3316,1-31-1336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05.663"/>
    </inkml:context>
    <inkml:brush xml:id="br0">
      <inkml:brushProperty name="width" value="0.025" units="cm"/>
      <inkml:brushProperty name="height" value="0.025" units="cm"/>
    </inkml:brush>
  </inkml:definitions>
  <inkml:trace contextRef="#ctx0" brushRef="#br0">1 88 4132,'0'0'14745,"0"-8"-12370,1 5-2219,-1 0-1,1 1 1,-1-1-1,1 0 1,0 0-1,0 1 1,0-1-1,0 1 1,1-1-1,-1 1 1,1-1-1,-1 1 1,1 0-1,0 0 1,0 0-1,3-3 1,0 1 41,0 1 1,1 0-1,-1 0 0,0 1 1,1 0-1,0 0 1,0 0-1,10-2 0,4 0-61,0 2 1,0 0-1,34 1 0,-49 0-131,0 1 0,0 1 1,0-1-1,-1 1 0,1-1 1,0 1-1,-1 1 0,1-1 1,-1 1-1,1-1 0,-1 1 1,0 1-1,0-1 1,0 1-1,0-1 0,0 1 1,0 0-1,-1 0 0,1 1 1,-1-1-1,4 6 0,-5-5 41,-1 1-1,0-1 0,1 1 1,-1 0-1,-1-1 0,1 1 1,-1 0-1,0 0 1,0 0-1,0-1 0,-1 1 1,1 0-1,-1 0 0,0-1 1,-1 1-1,1-1 1,-1 1-1,0-1 0,0 0 1,0 1-1,-1-1 0,1 0 1,-5 4-1,2 0 133,-1-1 0,0 0 0,0 0 0,-1-1 0,0 0 0,0 0 0,0 0 0,-1-1 0,0 0 0,0-1 0,-10 5 0,18-9-175,0 0 1,-1 1 0,1-1 0,0 0 0,-1 0 0,1 1-1,-1-1 1,1 0 0,-1 0 0,1 0 0,-1 1 0,1-1-1,0 0 1,-1 0 0,1 0 0,-1 0 0,1 0 0,-1 0-1,1 0 1,-1 0 0,1 0 0,-1 0 0,1 0-1,-1 0 1,1-1 0,-1 1 0,1 0 0,-1 0 0,1 0-1,0-1 1,-1 1 0,1 0 0,-1 0 0,1-1 0,0 1-1,-1 0 1,1-1 0,0 1 0,-1-1 0,1 0-1,0 1-48,0-1 0,1 0 0,-1 0 0,0 1 0,1-1 0,-1 0 0,0 1-1,1-1 1,-1 0 0,1 1 0,-1-1 0,1 1 0,0-1 0,-1 0-1,1 1 1,0 0 0,-1-1 0,1 1 0,0-1 0,-1 1 0,1 0-1,0-1 1,0 1 0,0 0 0,7-2-332,0 0 1,0 0-1,0 1 0,1 0 1,-1 0-1,0 1 1,0 0-1,0 1 0,0 0 1,1 0-1,9 3 0,-15-3 363,-1-1 0,1 1 0,-1 0 0,1 0 0,-1 0 0,0 0 0,0 1-1,0-1 1,0 1 0,0-1 0,0 1 0,0 0 0,0-1 0,0 1 0,-1 0 0,1 0-1,-1 1 1,1-1 0,-1 0 0,0 0 0,0 1 0,0-1 0,0 0 0,0 1 0,-1-1 0,1 1-1,-1-1 1,1 1 0,-1-1 0,0 1 0,0-1 0,0 1 0,-1 0 0,1-1 0,0 1-1,-1-1 1,0 1 0,1-1 0,-1 0 0,-2 4 0,1-1 310,-1 0 1,0 0-1,0-1 0,0 1 1,-1 0-1,0-1 0,0 0 1,0 0-1,0 0 0,-1-1 1,1 1-1,-1-1 0,0 0 1,0 0-1,0-1 0,-6 3 1,3-2-233,0 0 0,1 0 0,-1-1 1,0 0-1,-1 0 0,1-1 0,0 0 0,0-1 1,-1 0-1,-12-1 0,20 1-180,0 0 0,1 0 0,-1-1 0,0 1 0,1 0-1,-1-1 1,1 1 0,-1 0 0,0-1 0,1 1 0,-1-1 0,1 1 0,-1-1 0,1 1 0,0-1 0,-1 1 0,1-1-1,-1 0 1,1 1 0,0-1 0,0 1 0,-1-1 0,1 0 0,0 1 0,0-1 0,0 0 0,0 1 0,0-1 0,-1 0-1,1 1 1,1-1 0,-1 0 0,0 0 0,0-1-431,0 0 0,0 1 0,1-1 0,-1 0 0,1 1 0,-1-1 0,1 0 0,-1 1 0,1-1 0,0 1 0,0-1-1,0 1 1,2-3 0,12-8-6126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05.992"/>
    </inkml:context>
    <inkml:brush xml:id="br0">
      <inkml:brushProperty name="width" value="0.025" units="cm"/>
      <inkml:brushProperty name="height" value="0.025" units="cm"/>
    </inkml:brush>
  </inkml:definitions>
  <inkml:trace contextRef="#ctx0" brushRef="#br0">17 1 4324,'0'0'12716,"1"61"-9289,-5-39-896,-1 3-994,-1-2-640,3-3-769,3-5-320,0-6-1666,2-9-1089,9-1-2818,1-20-8713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49.684"/>
    </inkml:context>
    <inkml:brush xml:id="br0">
      <inkml:brushProperty name="width" value="0.025" units="cm"/>
      <inkml:brushProperty name="height" value="0.025" units="cm"/>
    </inkml:brush>
  </inkml:definitions>
  <inkml:trace contextRef="#ctx0" brushRef="#br0">1 0 18610,'0'0'1697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06.348"/>
    </inkml:context>
    <inkml:brush xml:id="br0">
      <inkml:brushProperty name="width" value="0.025" units="cm"/>
      <inkml:brushProperty name="height" value="0.025" units="cm"/>
    </inkml:brush>
  </inkml:definitions>
  <inkml:trace contextRef="#ctx0" brushRef="#br0">154 0 8552,'0'0'16410,"-8"7"-14995,-6 5-1016,-7 6 471,0 1-1,-26 33 0,42-47-763,1 1-1,0 0 0,0 0 1,0 1-1,0-1 0,1 1 1,0 0-1,1-1 0,-1 1 1,2 0-1,-1 1 0,1-1 0,0 0 1,0 0-1,0 13 0,2-17-97,-1-1-1,1 0 1,-1 0-1,1 1 1,0-1-1,-1 0 0,1 0 1,0 0-1,1 0 1,-1 0-1,0 0 1,0 0-1,1 0 1,-1 0-1,1-1 0,0 1 1,0-1-1,-1 1 1,1-1-1,3 2 1,0 0-46,0-1 1,0 0-1,0-1 0,0 1 1,0-1-1,1 0 1,-1 0-1,10 0 1,-3-1-73,0-1 0,-1 0-1,1 0 1,-1-1 0,1-1 0,-1 0 0,20-8 0,-31 11 4,0-1 0,0 1 0,1 0-1,-1-1 1,0 1 0,0 0 0,0-1 0,0 1 0,0 0-1,0-1 1,-1 1 0,1 0 0,0-1 0,0 1 0,0 0-1,0-1 1,0 1 0,0 0 0,0-1 0,-1 1 0,1 0-1,0 0 1,0-1 0,0 1 0,-1 0 0,1 0 0,0 0-1,0-1 1,-1 1 0,1 0 0,0 0 0,-1 0 0,1-1-1,0 1 1,0 0 0,-1 0 0,1 0 0,0 0 0,-1 0-1,1 0 1,-1 0 0,-4-4-3651,-3-7-6984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9.653"/>
    </inkml:context>
    <inkml:brush xml:id="br0">
      <inkml:brushProperty name="width" value="0.025" units="cm"/>
      <inkml:brushProperty name="height" value="0.025" units="cm"/>
    </inkml:brush>
  </inkml:definitions>
  <inkml:trace contextRef="#ctx0" brushRef="#br0">12 190 11147,'0'0'10399,"-2"12"-10026,-4 57 6,3 116 0,2-184-374,1 0-1,0 0 0,0 0 0,0 0 0,0 0 0,1 0 0,-1 0 0,0 0 0,0 0 0,1 0 0,-1-1 0,0 1 1,1 0-1,-1 0 0,1 0 0,-1 0 0,1-1 0,-1 1 0,1 0 0,0 0 0,-1-1 0,1 1 0,0 0 0,-1-1 1,1 1-1,0-1 0,0 1 0,0-1 0,0 0 0,0 1 0,-1-1 0,1 0 0,0 1 0,0-1 0,0 0 0,0 0 0,0 0 1,0 0-1,0 0 0,0 0 0,0 0 0,0 0 0,0 0 0,0 0 0,0-1 0,0 1 0,-1 0 0,1-1 0,0 1 1,0-1-1,0 1 0,1-1 0,10-5-301,-1 0 0,0-1 0,14-10 0,-5 3-1262,-9 8 1547,-1 0 0,0-1-1,-1 0 1,0-1 0,0 0 0,0 0 0,11-16-1,47-72 987,-53 73-782,5-6 415,24-52-1,-38 70-342,-1 1-1,0-1 1,0 1-1,-2-1 1,1 0 0,-1-1-1,-1 1 1,0 0-1,-1-13 1,0 24-255,0 0 1,-1 0 0,1 0 0,0-1-1,-1 1 1,1 0 0,-1 0-1,1 0 1,0 0 0,-1 0-1,1 0 1,-1 0 0,1 0 0,0 0-1,-1 0 1,1 0 0,0 0-1,-1 0 1,1 0 0,-1 1 0,1-1-1,0 0 1,-1 0 0,1 0-1,0 0 1,-1 1 0,1-1-1,0 0 1,-1 0 0,1 1 0,0-1-1,-1 1 1,-5 6-29,1 0 0,-1 0 0,1 1 0,1 0 0,-1 0 0,1 0 0,-3 9 0,-22 69 36,23-66-26,-5 17 121,1 0 0,2 1 0,2-1 0,1 2 0,2-1 1,2 0-1,4 56 0,0-80-112,0 0 0,1 0 0,11 26 0,-10-29-13,-1 0 0,0 0 0,0 0 0,-2 0 0,1 1 0,1 18 0,-4-29 29,0 0 1,0-1-1,0 1 0,0-1 0,0 1 1,0 0-1,0-1 0,0 1 1,-1-1-1,1 1 0,0-1 1,0 1-1,0-1 0,-1 1 0,1-1 1,0 1-1,-1-1 0,1 1 1,0-1-1,-1 1 0,1-1 1,-1 1-1,1-1 0,0 0 0,-1 1 1,1-1-1,-1 0 0,1 0 1,-1 1-1,0-1 0,1 0 1,-1 0-1,1 0 0,-1 1 0,1-1 1,-1 0-1,1 0 0,-1 0 1,0 0-1,1 0 0,-1 0 1,1 0-1,-1 0 0,0-1 0,-1 1 55,0-1-1,0 1 1,0-1-1,1 1 0,-1-1 1,0 0-1,1 0 1,-1 0-1,0 0 0,1 0 1,-1 0-1,1-1 1,-2-1-1,-7-12 22,2 0-1,-1 0 1,2-1 0,0 0-1,1-1 1,1 1-1,1-1 1,0 0 0,1 0-1,0-1 1,1-20 0,2 36-87,0 0 0,1-1 0,-1 1 0,1 0 1,-1 0-1,1-1 0,0 1 0,0 0 0,0 0 1,0 0-1,0 0 0,0 0 0,1 0 0,-1 0 1,1 0-1,-1 1 0,1-1 0,0 1 0,-1-1 1,1 1-1,0-1 0,0 1 0,0 0 1,0 0-1,0 0 0,3-1 0,8-3-20,0 1 0,0 0 0,20-3 0,-7 1 9,-5 1-219,61-18-1344,-77 21 954,0 1 1,0-2-1,-1 1 0,1 0 1,-1-1-1,1 0 0,-1 0 1,0 0-1,0-1 0,0 1 1,0-1-1,5-8 0,-2-8-5663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0:59.995"/>
    </inkml:context>
    <inkml:brush xml:id="br0">
      <inkml:brushProperty name="width" value="0.025" units="cm"/>
      <inkml:brushProperty name="height" value="0.025" units="cm"/>
    </inkml:brush>
  </inkml:definitions>
  <inkml:trace contextRef="#ctx0" brushRef="#br0">0 0 5221,'0'0'14061,"21"60"-14157,-4-52-3235,0-8-7335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0.296"/>
    </inkml:context>
    <inkml:brush xml:id="br0">
      <inkml:brushProperty name="width" value="0.025" units="cm"/>
      <inkml:brushProperty name="height" value="0.025" units="cm"/>
    </inkml:brush>
  </inkml:definitions>
  <inkml:trace contextRef="#ctx0" brushRef="#br0">1 1 288,'12'0'257,"2"0"-354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1.091"/>
    </inkml:context>
    <inkml:brush xml:id="br0">
      <inkml:brushProperty name="width" value="0.025" units="cm"/>
      <inkml:brushProperty name="height" value="0.025" units="cm"/>
    </inkml:brush>
  </inkml:definitions>
  <inkml:trace contextRef="#ctx0" brushRef="#br0">81 133 2466,'0'0'4816,"9"-6"-2836,-7 5-2022,42-33 2986,-42 33-2543,-1-1 1,1 1-1,-1-1 0,1 0 1,-1 0-1,1 1 1,-1-1-1,0 0 1,0 0-1,0 0 1,0 0-1,0 0 1,0 0-1,-1-1 1,1 1-1,-1 0 0,1 0 1,-1-1-1,0 1 1,0 0-1,0 0 1,0-1-1,0 1 1,0 0-1,-1 0 1,-1-4-1,2 5-317,-1 1-1,0-1 1,0 1 0,0-1-1,0 1 1,0-1-1,0 1 1,0 0 0,0 0-1,1-1 1,-1 1 0,0 0-1,0 0 1,0 0-1,0 0 1,0 0 0,0 0-1,0 1 1,0-1-1,0 0 1,0 0 0,0 1-1,0-1 1,0 0 0,-1 2-1,-23 9-20,14-4-55,0 1 1,1 0-1,0 1 1,-16 19 0,22-24 5,0 1 1,1 0 0,0 0 0,0 0 0,0 0 0,0 0 0,1 0 0,0 1-1,0-1 1,1 1 0,-1-1 0,1 1 0,0 8 0,1-13-13,0-1 0,0 0 0,0 1 1,0-1-1,0 1 0,0-1 0,0 0 0,0 1 1,0-1-1,0 1 0,0-1 0,1 0 0,-1 1 1,0-1-1,0 0 0,0 1 0,1-1 0,-1 0 1,0 1-1,0-1 0,1 0 0,-1 1 0,0-1 1,1 0-1,-1 0 0,0 0 0,1 1 0,-1-1 1,0 0-1,1 0 0,-1 0 0,1 0 0,-1 0 1,0 1-1,1-1 0,0 0 0,20-5 117,15-15 65,-26 10-159,-1 1 0,-1-2 0,0 1 0,0-1 0,8-16-1,5-7 73,-28 79-359,-4-8 314,6-23 6,1 0 0,0 0 0,1 0 0,-2 26 0,16-42 358,4-9-249,-1 0-1,20-22 1,-19 18-151,0 1 0,25-18 0,-35 29-23,0 0 0,0 0 0,0 0 0,0 1 0,0 0 0,1 0 0,-1 0-1,1 1 1,0 0 0,-1 0 0,1 0 0,0 1 0,8 0 0,-12 0 1,0 0 0,-1 1 0,1 0 0,-1-1 0,1 1 0,-1 0 0,1 0 0,-1 0 0,1 0 0,-1 0 0,0 0 0,0 0 0,1 0 1,-1 1-1,0-1 0,0 1 0,0-1 0,0 0 0,-1 1 0,1-1 0,0 1 0,-1 0 0,1-1 0,-1 1 0,1 0 0,-1-1 0,0 1 0,1 0 1,-1 2-1,2 59 170,-3-48-86,-2 12 678,1-26 373,1-15-644,1-2-462,0 1 0,1-1 0,1 1-1,0-1 1,1 1 0,7-23 0,-9 38-25,-1 0-1,0 0 1,0-1 0,0 1 0,1 0-1,-1 0 1,0-1 0,0 1-1,1 0 1,-1 0 0,0 0-1,0 0 1,1 0 0,-1 0 0,0-1-1,0 1 1,1 0 0,-1 0-1,0 0 1,1 0 0,-1 0-1,0 0 1,1 0 0,-1 0 0,0 0-1,1 0 1,-1 0 0,0 0-1,0 1 1,1-1 0,-1 0-1,0 0 1,1 0 0,-1 0 0,0 0-1,0 0 1,1 1 0,-1-1-1,0 0 1,0 0 0,0 1-1,1-1 1,-1 0 0,0 0 0,0 0-1,0 1 1,0-1 0,1 0-1,-1 1 1,0-1 0,0 0-1,0 0 1,0 1 0,0-1 0,0 0-1,0 1 1,0 0 0,16 26-219,-9-15 159,-6-10 63,0 0-1,1 0 1,0 0 0,-1 0 0,1-1 0,0 1 0,0-1 0,0 1-1,0-1 1,0 0 0,0 0 0,0 0 0,0 0 0,0 0 0,1 0-1,-1-1 1,0 1 0,1-1 0,-1 1 0,1-1 0,-1 0 0,0 0 0,1 0-1,-1 0 1,1 0 0,-1-1 0,0 1 0,1-1 0,-1 0 0,0 1-1,0-1 1,1 0 0,-1 0 0,0-1 0,0 1 0,0 0 0,0-1-1,0 1 1,2-3 0,4-3 7,-1 1 0,0-1 0,0-1 0,0 1 0,-1-1 0,-1 0 0,1-1 0,5-10 0,-9 15 0,0 0-1,0-1 0,-1 1 0,1-1 0,-1 1 0,0-1 0,0 1 0,0-1 0,-1 0 1,0 1-1,0-10 0,0 14-9,-1-1-1,1 1 1,0 0 0,-1-1 0,1 1-1,0 0 1,-1 0 0,1-1 0,0 1-1,-1 0 1,1 0 0,-1 0 0,1-1 0,-1 1-1,1 0 1,0 0 0,-1 0 0,1 0-1,-1 0 1,1 0 0,-1 0 0,1 0-1,-1 0 1,1 0 0,0 0 0,-1 0-1,1 0 1,-1 0 0,1 0 0,-1 1-1,1-1 1,0 0 0,-1 0 0,1 0 0,-1 1-1,-15 7-50,9-1 44,1 0-1,0 0 0,0 1 1,1 0-1,0 0 0,1 0 1,0 0-1,0 1 0,0-1 1,1 1-1,0 0 0,1 0 1,0 1-1,1-1 0,-1 10 1,2-18-70,0 0 0,1 1 0,-1-1 1,0 0-1,1 0 0,-1 0 1,1 1-1,-1-1 0,1 0 1,0 0-1,0 0 0,-1 0 0,1 0 1,0 0-1,0 0 0,0 0 1,0 0-1,0 0 0,0-1 0,0 1 1,0 0-1,1-1 0,-1 1 1,0-1-1,0 1 0,0-1 0,1 0 1,-1 1-1,0-1 0,0 0 1,1 0-1,-1 0 0,0 0 1,1 0-1,-1 0 0,0 0 0,3-1 1,3 1-980,0-1 1,0 0-1,0 0 0,-1-1 1,1 0-1,8-4 1,18-13-10170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1.897"/>
    </inkml:context>
    <inkml:brush xml:id="br0">
      <inkml:brushProperty name="width" value="0.025" units="cm"/>
      <inkml:brushProperty name="height" value="0.025" units="cm"/>
    </inkml:brush>
  </inkml:definitions>
  <inkml:trace contextRef="#ctx0" brushRef="#br0">117 60 11243,'1'-1'478,"0"-1"0,1 1 1,-1-1-1,0 1 0,0-1 1,0 0-1,0 1 0,-1-1 1,1 0-1,0 1 1,-1-1-1,1 0 0,-1 0 1,0 0-1,0 1 0,1-1 1,-1 0-1,0 0 0,-1 0 1,1 0-1,0 0 0,0 1 1,-1-1-1,0-3 1,-1 4-356,1-1 1,0 1 0,0 0 0,-1 0-1,1 0 1,0 0 0,-1 0-1,1 1 1,-1-1 0,1 0 0,-1 1-1,0-1 1,1 1 0,-1 0 0,1-1-1,-1 1 1,0 0 0,1 0 0,-1 0-1,0 0 1,1 0 0,-1 0 0,0 1-1,1-1 1,-1 0 0,-3 2-1,-1 0-105,0 1 0,-1 0 0,1 0 0,0 0 0,1 1 0,-1 0 0,-5 5 0,9-8-16,-1 1-1,1-1 0,0 1 0,1 0 1,-1 0-1,0 0 0,0 0 0,1 0 0,-1 0 1,1 0-1,0 0 0,0 1 0,0-1 1,0 0-1,0 1 0,0-1 0,0 1 0,1-1 1,0 1-1,-1-1 0,1 6 0,1-7-4,0 0 1,-1 0-1,1-1 0,0 1 0,0 0 0,0-1 1,0 1-1,0 0 0,0-1 0,0 1 0,0-1 1,0 1-1,0-1 0,0 0 0,0 1 1,1-1-1,-1 0 0,0 0 0,0 0 0,0 0 1,2 0-1,34 1-113,-27-1 32,7 0-36,-1 0-55,0 1 0,0 0 0,25 6 0,-39-7 160,0 1 1,0-1-1,0 1 0,0-1 0,0 1 0,0-1 0,0 1 0,0 0 0,0 0 0,0 0 0,0 0 0,-1 1 1,1-1-1,0 0 0,-1 1 0,1-1 0,-1 1 0,0-1 0,1 1 0,-1 0 0,0-1 0,0 1 0,0 0 1,0 0-1,0 0 0,-1 0 0,1 0 0,0 0 0,-1 0 0,0 0 0,1 0 0,-1 0 0,0 1 1,0-1-1,0 2 0,-2 0 73,1-1 1,-1 0-1,1 1 1,-1-1-1,0 0 1,0 0-1,0 0 1,-1 0-1,1-1 1,-1 1-1,1-1 1,-1 1 0,0-1-1,0 0 1,0 0-1,0 0 1,-1 0-1,1-1 1,0 1-1,-1-1 1,-5 2-1,-4 1 253,0 0-1,-1-1 1,1 0-1,-21 0 1,33-3-315,-50-1 966,50 1-979,0-1 0,0 1 0,0 0 1,0 0-1,0 0 0,0-1 0,0 1 0,0-1 1,0 1-1,0-1 0,0 1 0,1-1 1,-1 1-1,0-1 0,0 0 0,0 1 0,1-1 1,-2-1-1,2 1-74,0 0 0,0 0 0,0 0 0,0 1 0,0-1 0,0 0 1,1 0-1,-1 0 0,0 0 0,0 0 0,1 0 0,-1 1 0,1-1 0,-1 0 0,0 0 1,1 1-1,0-1 0,-1 0 0,1 0 0,-1 1 0,1-1 0,0 1 0,-1-1 0,1 1 1,0-1-1,1 0 0,5-4-1148,1 1 1,0 0 0,0 0 0,0 0-1,0 1 1,1 1 0,14-4 0,-6 2-1797,15-5-2586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2.428"/>
    </inkml:context>
    <inkml:brush xml:id="br0">
      <inkml:brushProperty name="width" value="0.025" units="cm"/>
      <inkml:brushProperty name="height" value="0.025" units="cm"/>
    </inkml:brush>
  </inkml:definitions>
  <inkml:trace contextRef="#ctx0" brushRef="#br0">23 0 4324,'0'0'20323,"-2"10"-19655,-4 14-415,1-1 1,0 2-1,0 29 1,5-54-247,0 0 0,0 1 0,0-1 1,0 0-1,0 1 0,0-1 0,0 0 0,0 1 1,0-1-1,0 0 0,0 0 0,0 1 0,1-1 1,-1 0-1,0 1 0,0-1 0,0 0 0,0 0 0,0 1 1,1-1-1,-1 0 0,0 0 0,0 1 0,0-1 1,1 0-1,-1 0 0,0 0 0,0 1 0,1-1 0,-1 0 1,0 0-1,1 0 0,-1 0 0,0 0 0,0 0 1,1 0-1,-1 0 0,0 1 0,1-1 0,-1 0 1,0 0-1,1-1 0,17-6 296,12-16 56,-19 13-322,38-31 32,-46 39-75,1 0-1,0-1 1,0 1-1,0 1 1,0-1-1,0 0 1,0 1-1,0 0 1,0 0-1,0 0 1,1 1-1,4-1 1,-8 1 3,0 0 0,0 1-1,0-1 1,0 0 0,0 0 0,0 1 0,0-1 0,0 1 0,0-1-1,0 1 1,-1-1 0,1 1 0,0-1 0,0 1 0,-1 0 0,1-1-1,0 1 1,-1 0 0,1 0 0,-1-1 0,1 1 0,-1 0 0,1 0-1,-1 0 1,1 0 0,-1 0 0,0 0 0,0 0 0,1 1 0,2 37 31,-1-11 33,-1-27-57,-1-1 0,0 0 0,1 1 1,-1-1-1,0 0 0,0 1 1,1-1-1,-1 0 0,1 0 1,-1 1-1,0-1 0,1 0 1,-1 0-1,0 0 0,1 1 0,-1-1 1,1 0-1,-1 0 0,1 0 1,-1 0-1,0 0 0,1 0 1,-1 0-1,1 0 0,-1 0 1,1 0-1,-1 0 0,1 0 0,-1 0 1,0-1-1,1 1 0,-1 0 1,1 0-1,-1 0 0,0 0 1,1-1-1,-1 1 0,0 0 1,1-1-1,-1 1 0,0 0 0,1 0 1,-1-1-1,0 1 0,0-1 1,1 0-1,14-14 173,-14 15-177,11-15 54,36-39 12,-46 52-80,0 0 0,1 0 0,-1 0 0,1 0 0,-1 1 0,1-1 0,0 1 0,-1 0 0,1 0 0,0 0 0,0 0 0,0 0 0,0 0 0,0 1 0,0-1-1,0 1 1,0 0 0,0 0 0,5 1 0,-7-1 8,0 1 0,0 0-1,0-1 1,0 1 0,0 0-1,0-1 1,0 1 0,0 0 0,0 0-1,-1 0 1,1 0 0,0 0-1,-1 0 1,1 0 0,0 0-1,-1 0 1,0 0 0,1 0-1,-1 1 1,1-1 0,-1 0 0,0 0-1,0 0 1,0 0 0,0 2-1,0 37-27,0-28 46,0-11-6,-1 0 1,1 0 0,0 1-1,0-1 1,0 0 0,0 1-1,0-1 1,0 0 0,0 1-1,0-1 1,0 0 0,1 1-1,-1-1 1,0 0 0,1 0-1,-1 1 1,1-1 0,0 0-1,-1 0 1,1 0 0,1 1-1,15-17 380,-13 11-389,-1-1-1,1 1 0,0 0 1,1 0-1,-1 0 0,6-2 1,13 0-345,-19 5-4007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2.755"/>
    </inkml:context>
    <inkml:brush xml:id="br0">
      <inkml:brushProperty name="width" value="0.025" units="cm"/>
      <inkml:brushProperty name="height" value="0.025" units="cm"/>
    </inkml:brush>
  </inkml:definitions>
  <inkml:trace contextRef="#ctx0" brushRef="#br0">0 1 3555,'0'0'9321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3.286"/>
    </inkml:context>
    <inkml:brush xml:id="br0">
      <inkml:brushProperty name="width" value="0.025" units="cm"/>
      <inkml:brushProperty name="height" value="0.025" units="cm"/>
    </inkml:brush>
  </inkml:definitions>
  <inkml:trace contextRef="#ctx0" brushRef="#br0">6 251 5125,'0'0'21391,"0"12"-20831,-2 5-410,0 3 55,1 0 1,0 0-1,5 36 1,-4-55-202,0 1 1,1-1-1,-1 0 0,0 0 1,1 0-1,-1 0 1,1 0-1,-1-1 0,1 1 1,0 0-1,-1 0 1,1 0-1,0 0 0,0-1 1,-1 1-1,1 0 1,0-1-1,0 1 0,0 0 1,0-1-1,0 1 1,0-1-1,0 0 0,0 1 1,0-1-1,0 0 1,0 1-1,0-1 0,0 0 1,0 0-1,1 0 1,-1 0-1,0 0 0,0 0 1,0 0-1,0-1 1,0 1-1,0 0 0,0-1 1,2 0-1,1 0 20,0 0-1,0-1 1,0 0 0,-1 0-1,1 0 1,0 0-1,-1-1 1,1 1 0,2-4-1,5-7-5,0-1-1,-1 0 0,0 0 1,-1-1-1,-1-1 0,-1 1 1,7-20-1,-43 144-273,25-94 306,0 0 0,1 1 0,0 0 1,0 23-1,3-39-44,0 1 0,0-1 0,0 1-1,0-1 1,0 0 0,0 1 0,0-1 0,0 1 0,0-1 0,0 0 0,0 1 0,0-1 0,1 1 0,-1-1 0,0 0 0,0 1 0,0-1 0,1 0-1,-1 1 1,0-1 0,1 0 0,-1 1 0,0-1 0,1 0 0,-1 0 0,0 1 0,1-1 0,-1 0 0,0 0 0,1 0 0,-1 1 0,1-1 0,-1 0-1,1 0 1,19-4 151,16-16-9,-17 5-283,-1-2 0,0-1 0,-1 0 0,-2-1 0,0 0 0,-1-1 0,23-43 0,-14 13 59,-1-1 0,20-76 0,-41 123 68,5-21 85,-9 19 2,-7 11-2,3 2-29,0 0 0,0 1 1,1-1-1,0 1 1,0 1-1,1-1 1,0 1-1,1 0 0,-6 17 1,0 3 325,-12 56 1,19-70-160,1-1 1,0 1 0,1 0-1,1 28 1,0-40-202,0-1 0,0 1 1,0-1-1,1 1 0,-1-1 0,1 1 0,0-1 1,0 1-1,0-1 0,0 1 0,0-1 0,0 0 1,1 0-1,-1 0 0,1 0 0,-1 0 0,1 0 0,0 0 1,0 0-1,0 0 0,0-1 0,0 1 0,0-1 1,0 0-1,1 0 0,-1 1 0,0-1 0,1-1 0,-1 1 1,1 0-1,-1-1 0,1 1 0,-1-1 0,6 1 1,-1-1-290,1 0 0,0-1 0,0 1 1,0-1-1,14-4 0,15-14-5358,-13 0-2289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4.060"/>
    </inkml:context>
    <inkml:brush xml:id="br0">
      <inkml:brushProperty name="width" value="0.025" units="cm"/>
      <inkml:brushProperty name="height" value="0.025" units="cm"/>
    </inkml:brush>
  </inkml:definitions>
  <inkml:trace contextRef="#ctx0" brushRef="#br0">70 46 5189,'4'-9'5222,"-3"5"-4175,0 1 1,0-1 0,1 1 0,-1-1 0,1 1 0,0 0 0,0 0-1,1 0 1,2-4 0,-3 13-671,-1-1 0,0 1-1,0 0 1,0 0 0,-1 0 0,0 6-1,2 389 3206,-2-400-3518,-2-15-117,-3-2-243,-1 0 0,-1 1 1,-1-1-1,0 2 0,-1-1 1,-1 1-1,0 0 0,0 1 0,-16-14 1,30 29 263,0 1 0,0 0 1,1-1-1,-1 0 1,1 0-1,0 0 1,-1-1-1,1 0 1,9 2-1,52 5-1975,52-7-7954,-80-1 5386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0.476"/>
    </inkml:context>
    <inkml:brush xml:id="br0">
      <inkml:brushProperty name="width" value="0.025" units="cm"/>
      <inkml:brushProperty name="height" value="0.025" units="cm"/>
    </inkml:brush>
  </inkml:definitions>
  <inkml:trace contextRef="#ctx0" brushRef="#br0">6 0 12172,'0'0'6438,"-1"10"-4319,-2 32-610,1 1 1,6 59-1,2-49-987,2-2-1,2 1 1,28 82-1,-25-112-254,-13-22-246,0 0 1,1 0-1,-1 0 0,1 0 0,-1 0 0,0 0 0,1 0 1,-1 0-1,0 0 0,1 0 0,-1 0 0,0 0 1,1 0-1,-1 0 0,0 0 0,1 0 0,-1-1 0,0 1 1,1 0-1,-1 0 0,0 0 0,1-1 0,-1 1 1,0 0-1,0 0 0,1-1 0,-1 1 0,0 0 0,0 0 1,0-1-1,1 1 0,-1 0 0,0-1 0,0 1 1,0-1-1,3-4 112,-1-1 1,0 0 0,-1 0-1,1 0 1,0-11-1,3-40-44,-2-75 0,-4 104-107,-1 0 1,-2 1 0,0-1-1,-15-46 1,17 96-580,6 22 511,1-25 80,1 1 1,1-1-1,0 0 1,2 0-1,0-1 1,21 31-1,-26-43 6,2 1-1,-1-1 0,1 0 0,0-1 1,0 1-1,0-1 0,1 0 0,13 7 1,-16-10 2,1 0 0,0 0 0,0-1 0,-1 0 0,1 1 1,0-2-1,0 1 0,0 0 0,0-1 0,0 0 0,0 0 0,0-1 1,0 0-1,0 1 0,8-4 0,-6 1 13,1 0 1,-1-1-1,0 0 0,-1 0 0,1-1 1,-1 0-1,0 0 0,0-1 1,0 1-1,-1-1 0,1 0 0,-2-1 1,1 1-1,-1-1 0,0 0 0,0 0 1,-1-1-1,5-14 0,-2 7 54,-2-1 1,0 1-1,0-1 0,-2 0 0,0 0 0,0 0 1,-2-1-1,-1-22 0,1 38-67,0 0 0,0 0-1,-1 0 1,1 0 0,0 0 0,0 0 0,-1 0 0,1 0-1,0 0 1,-1 0 0,1 0 0,-1 0 0,1 0 0,-1 0-1,1 0 1,-1 1 0,-1-2 0,-11 4-73,11-1 58,0 1-1,0 0 0,0 1 1,0-1-1,0 0 1,0 1-1,1-1 1,-1 1-1,1-1 1,-2 5-1,-6 21 31,2 0-1,0 1 1,2-1 0,1 1-1,1 1 1,2-1 0,3 38 0,-2-64-14,0-1 1,0 0 0,0 1 0,1-1 0,-1 0 0,1 1 0,0-1 0,-1 0 0,1 0 0,0 1 0,0-1 0,1 0 0,-1 0 0,0 0 0,1 0 0,-1-1 0,1 1 0,-1 0 0,1 0 0,0-1 0,0 1 0,0-1 0,0 0 0,0 0 0,0 1 0,0-1 0,0 0 0,0-1 0,1 1 0,-1 0 0,0-1 0,1 1 0,-1-1 0,0 0-1,1 0 1,-1 0 0,0 0 0,1 0 0,-1 0 0,0 0 0,1-1 0,-1 0 0,0 1 0,3-2 0,5-1 14,-1 0-1,0-1 0,1 0 1,-1-1-1,-1 0 0,1 0 1,-1 0-1,0-1 0,9-9 1,-9 8-6,-1-1 1,0 1 0,0-1-1,-1-1 1,0 1-1,0-1 1,-1 0-1,0-1 1,-1 1-1,0-1 1,-1 0 0,1 0-1,-2 0 1,0 0-1,0 0 1,1-16-1,-15 70-146,3-14 60,5-7 79,0 0-1,2-1 1,1 1-1,1 0 0,2 26 1,-1-47-75,-1 0 0,0-1-1,1 1 1,-1 0 0,1-1 0,-1 1 0,1 0-1,0-1 1,0 1 0,0-1 0,-1 1 0,2-1 0,-1 1-1,0-1 1,0 0 0,0 0 0,1 0 0,-1 1-1,0-1 1,1 0 0,-1-1 0,1 1 0,-1 0 0,1 0-1,0-1 1,-1 1 0,1-1 0,0 1 0,-1-1-1,1 0 1,0 1 0,0-1 0,-1 0 0,1 0 0,0 0-1,-1-1 1,3 1 0,15-11-4925,-8-10-3599,-8 3-2659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4.431"/>
    </inkml:context>
    <inkml:brush xml:id="br0">
      <inkml:brushProperty name="width" value="0.025" units="cm"/>
      <inkml:brushProperty name="height" value="0.025" units="cm"/>
    </inkml:brush>
  </inkml:definitions>
  <inkml:trace contextRef="#ctx0" brushRef="#br0">141 62 3491,'0'0'12876,"2"-9"-10591,-1 7-2081,-1-1 0,0 1 0,1-1 0,-1 1 0,0-1 0,0 1 0,0-1 0,0 1 0,-1-1-1,1 1 1,-1-1 0,1 1 0,-3-4 0,2 4-94,0 1-1,0 0 1,-1 0 0,1 0-1,-1 0 1,1 0 0,-1 0-1,1 0 1,-1 0 0,1 0 0,-1 1-1,0-1 1,0 1 0,1-1-1,-1 1 1,0 0 0,0 0-1,1-1 1,-1 1 0,0 1-1,0-1 1,0 0 0,1 0-1,-1 1 1,0-1 0,0 0-1,-2 2 1,0 0-48,-1 0-1,0 0 1,1 0 0,-1 1 0,1-1-1,0 1 1,0 0 0,0 0-1,0 1 1,0-1 0,1 1 0,-1 0-1,1 0 1,0 0 0,0 0 0,1 1-1,-5 8 1,4-6-23,0-1-1,0 1 1,1 0-1,0 0 1,0 0-1,0 0 1,1 0-1,0 1 1,0-1-1,1 0 1,0 0 0,2 10-1,-2-15-31,1 0 1,0-1-1,0 1 1,-1-1-1,1 1 0,0-1 1,1 1-1,-1-1 0,0 1 1,0-1-1,1 0 0,-1 0 1,1 0-1,-1 0 0,1 0 1,-1 0-1,1 0 0,-1 0 1,1 0-1,0-1 0,0 1 1,-1-1-1,1 1 0,0-1 1,0 0-1,0 0 0,-1 0 1,1 0-1,0 0 1,0 0-1,0 0 0,2-1 1,2 0 12,0 1-1,0-2 1,0 1 0,0 0 0,0-1 0,0 0 0,0-1 0,8-4 0,-3-1 8,0 0 0,-1-1 0,-1 0 1,1 0-1,-1-1 0,-1 0 0,0 0 1,-1-1-1,0 0 0,0-1 0,-1 0 0,0 0 1,5-20-1,-10 30 57,-12 41-5,5-21-74,2 1 1,1-1-1,0 1 0,1-1 0,1 1 0,2 28 0,-1-47-35,0 1 0,0 0-1,0-1 1,1 1 0,-1-1 0,0 1-1,0-1 1,0 1 0,1-1 0,-1 1 0,0-1-1,1 1 1,-1-1 0,0 0 0,1 1-1,-1-1 1,1 1 0,-1-1 0,0 0-1,1 1 1,-1-1 0,1 0 0,-1 0-1,1 1 1,-1-1 0,1 0 0,0 0 0,-1 0-1,1 0 1,-1 0 0,1 0 0,-1 0-1,1 0 1,-1 0 0,1 0 0,0 0-1,-1 0 1,1 0 0,-1 0 0,1 0 0,-1 0-1,1-1 1,-1 1 0,1 0 0,-1 0-1,1-1 1,-1 1 0,1-1 0,25-16-2238,-15 5-584,0-1 0,-1-1 0,12-18 1,-7 4-3209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4.774"/>
    </inkml:context>
    <inkml:brush xml:id="br0">
      <inkml:brushProperty name="width" value="0.025" units="cm"/>
      <inkml:brushProperty name="height" value="0.025" units="cm"/>
    </inkml:brush>
  </inkml:definitions>
  <inkml:trace contextRef="#ctx0" brushRef="#br0">46 1 4036,'0'0'13666,"-4"9"-11712,-1 0-1758,-22 39 2703,25-45-2576,1 1-1,0-1 1,0 0-1,-1 0 1,2 0-1,-1 1 1,0-1-1,1 0 1,0 1-1,-1-1 1,1 1-1,1-1 1,-1 0-1,1 7 1,1-9-296,-1 0 0,0 1 1,0-1-1,1 0 0,-1 0 0,1 0 1,-1 0-1,1 0 0,-1 0 0,1 0 1,0 0-1,-1-1 0,1 1 1,0-1-1,0 1 0,0-1 0,-1 0 1,1 1-1,0-1 0,0 0 0,0 0 1,-1 0-1,5-1 0,0 0-10,0 1-1,1-1 0,-1 0 1,0-1-1,11-3 0,-9 0-14,0 0 1,-1 0-1,1-1 0,-1 0 0,-1 0 0,8-8 0,-7 6-4,0 1 0,1 0 0,0 1 1,12-9-1,-20 15 2,1 0-1,-1-1 1,0 1 0,1 0 0,-1 0 0,0 0-1,1 0 1,-1-1 0,0 1 0,1 0-1,-1 0 1,1 0 0,-1 0 0,0 0 0,1 0-1,-1 0 1,0 0 0,1 0 0,-1 0 0,0 0-1,1 0 1,-1 1 0,1-1 0,-1 0 0,0 0-1,1 0 1,-1 0 0,0 1 0,0-1-1,1 0 1,-1 0 0,0 0 0,1 1 0,-1-1-1,0 0 1,0 1 0,1-1 0,-1 1 0,5 20-19,-5 35-13,0-46 32,0 8 198,4-15-928,8-23-2875,-2 2 252,5-4-3266,1 3-4133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5.429"/>
    </inkml:context>
    <inkml:brush xml:id="br0">
      <inkml:brushProperty name="width" value="0.025" units="cm"/>
      <inkml:brushProperty name="height" value="0.025" units="cm"/>
    </inkml:brush>
  </inkml:definitions>
  <inkml:trace contextRef="#ctx0" brushRef="#br0">122 56 4164,'0'0'13821,"-9"4"-10554,5-2-3056,-9 3 584,0 2 0,0 0 0,-15 10 0,25-15-703,0 1 1,0-1-1,0 1 0,0-1 1,0 1-1,1 0 0,-1 0 0,1 1 1,0-1-1,0 0 0,0 1 1,0-1-1,0 1 0,1-1 1,-1 1-1,1 0 0,0 0 0,1 0 1,-2 5-1,3-8-90,-1 0 1,0 0-1,0-1 1,1 1-1,-1 0 0,0-1 1,1 1-1,-1 0 1,1-1-1,-1 1 0,1 0 1,-1-1-1,1 1 1,0-1-1,-1 1 0,1-1 1,0 1-1,-1-1 0,1 1 1,0-1-1,-1 0 1,1 1-1,0-1 0,0 0 1,0 0-1,-1 0 1,1 1-1,0-1 0,0 0 1,0 0-1,-1 0 1,1 0-1,0 0 0,0-1 1,0 1-1,-1 0 1,1 0-1,0 0 0,0-1 1,-1 1-1,1 0 0,1-2 1,35-13 124,-29 9-119,0-1 0,-1 1 0,0-1 0,0-1 1,0 1-1,-1-1 0,0 0 0,-1 0 0,0-1 0,0 0 1,-1 0-1,0 0 0,0 0 0,4-20 0,-11 20-24,-1 11-24,4-2 38,-7 8 87,1-1 1,1 1 0,0 0 0,0 0 0,0 0 0,1 1-1,0 0 1,1 0 0,0 0 0,0 0 0,1 0 0,-2 14-1,4-22-69,0 0 0,0 0-1,0-1 1,0 1 0,1 0-1,-1 0 1,0-1-1,0 1 1,0 0 0,1-1-1,-1 1 1,1 0 0,-1-1-1,0 1 1,1 0 0,-1-1-1,1 1 1,-1-1-1,1 1 1,-1-1 0,1 1-1,0-1 1,-1 1 0,1-1-1,0 0 1,-1 1 0,1-1-1,0 0 1,-1 1-1,1-1 1,0 0 0,0 0-1,-1 0 1,1 0 0,0 0-1,0 0 1,-1 0-1,1 0 1,0 0 0,0 0-1,-1 0 1,1 0 0,0-1-1,-1 1 1,1 0 0,0 0-1,0-1 1,-1 1-1,1 0 1,-1-1 0,2 0-1,38-18 101,30-42-4,-55 46-193,2 0 0,0 1-1,23-15 1,-40 29 74,0 0-1,0 0 1,0-1 0,1 1 0,-1 0 0,0 0 0,0 0 0,0 0 0,0-1-1,1 1 1,-1 0 0,0 0 0,0 0 0,0 0 0,1 0 0,-1 0 0,0 0-1,0 0 1,0 0 0,1 0 0,-1 0 0,0 0 0,0 0 0,1 0 0,-1 0-1,0 0 1,0 0 0,0 0 0,1 0 0,-1 0 0,0 0 0,0 0 0,1 0-1,-1 0 1,0 1 0,0-1 0,0 0 0,0 0 0,1 0 0,-1 0 0,0 0-1,0 1 1,0-1 0,0 0 0,0 0 0,1 0 0,-1 0 0,0 1 0,0-1-1,0 0 1,0 0 0,0 0 0,0 1 0,-3 18-91,-13 24 176,16-41-84,0-2 7,-3 4 75,1 1 0,0 0 0,0-1 1,1 1-1,-1 0 0,1 0 1,0 0-1,0 0 0,1 0 1,0 0-1,-1 0 0,3 10 1,-2-14-61,1 0 0,0-1 1,0 1-1,0 0 0,-1-1 0,1 1 1,0-1-1,0 1 0,0-1 1,0 0-1,0 1 0,0-1 1,0 0-1,0 0 0,0 1 1,0-1-1,0 0 0,0 0 1,1 0-1,-1 0 0,0-1 0,0 1 1,0 0-1,0 0 0,0-1 1,0 1-1,0 0 0,0-1 1,0 1-1,-1-1 0,1 1 1,1-2-1,30-17 214,-20 8-186,-1-1 0,20-25 1,-23 25-117,1 1 0,1 0 0,20-19 1,-34 58-399,-9 0 511,9-21-18,1 0 0,0 1 1,0-1-1,0 1 0,1 0 1,0-1-1,0 1 0,0 10 1,3-18-43,-1 1 0,0-1 0,1 1 0,-1-1 1,1 0-1,-1 1 0,1-1 0,-1 0 1,1 1-1,-1-1 0,1 0 0,-1 0 0,1 1 1,-1-1-1,1 0 0,0 0 0,-1 0 0,1 0 1,-1 0-1,1 0 0,-1 0 0,1 0 0,0 0 1,-1 0-1,1 0 0,-1 0 0,1 0 0,-1-1 1,1 1-1,0 0 0,21-6-1923,23-23-6338,-19 11 96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5.758"/>
    </inkml:context>
    <inkml:brush xml:id="br0">
      <inkml:brushProperty name="width" value="0.025" units="cm"/>
      <inkml:brushProperty name="height" value="0.025" units="cm"/>
    </inkml:brush>
  </inkml:definitions>
  <inkml:trace contextRef="#ctx0" brushRef="#br0">125 1 15471,'0'0'4014,"-10"0"-667,7 0-3172,-54 6 3187,54-5-3201,-1-1-1,1 1 1,0 0-1,0 0 1,0 0 0,0 1-1,0-1 1,0 1-1,0 0 1,0-1-1,0 1 1,1 1 0,-1-1-1,1 0 1,-1 1-1,1-1 1,-3 5 0,5-6-163,0-1 1,1 1 0,-1-1 0,0 1-1,0-1 1,1 0 0,-1 1-1,1-1 1,-1 1 0,0-1 0,1 0-1,-1 1 1,1-1 0,-1 0 0,1 1-1,-1-1 1,1 0 0,-1 0-1,1 1 1,-1-1 0,1 0 0,-1 0-1,1 0 1,0 0 0,-1 0-1,1 0 1,-1 0 0,1 0 0,0 0-1,26 4-191,-22-3 131,116 21-1726,-121-22 1787,1 0 0,-1 0 0,1 0 0,-1 0 0,0 0 0,1 0 0,-1 0 0,0 0 0,1 0 0,-1 0 0,0 0 0,1 0 1,-1 1-1,0-1 0,1 0 0,-1 0 0,0 0 0,1 1 0,-1-1 0,0 0 0,0 0 0,1 1 0,-1-1 0,0 0 0,0 1 0,1-1 0,-1 0 0,0 1 1,0-1-1,0 0 0,0 1 0,0-1 0,0 0 0,1 1 0,-1-1 0,0 0 0,0 1 0,0 0 0,-12 10 329,-20 6 342,-87 36 66,137-61-8008,14-21-2839,-31 28 9232,20-22-9350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6.361"/>
    </inkml:context>
    <inkml:brush xml:id="br0">
      <inkml:brushProperty name="width" value="0.025" units="cm"/>
      <inkml:brushProperty name="height" value="0.025" units="cm"/>
    </inkml:brush>
  </inkml:definitions>
  <inkml:trace contextRef="#ctx0" brushRef="#br0">53 1 6534,'0'0'19069,"-4"9"-18477,-6 12-293,2 0-1,1 0 0,1 1 1,0 0-1,2 0 0,1 1 0,-1 22 1,4-44-291,-1 1 1,1-1 0,0 0 0,1 0 0,-1 0-1,0 0 1,0 0 0,0 1 0,1-1-1,-1 0 1,0 0 0,1 0 0,-1 0-1,1 0 1,-1 0 0,1 0 0,0 0 0,-1 0-1,1 0 1,0-1 0,0 1 0,0 0-1,-1 0 1,1-1 0,0 1 0,0 0-1,2 0 1,-1 0 8,1-1 0,-1 1 0,1-1 0,-1 0 0,1 0 0,-1 0 0,0 0 0,1 0 0,-1-1 0,1 1 0,-1-1 0,4 0 0,2-2-74,0 0-1,-1 0 1,1-1-1,-1 0 1,0 0-1,14-11 1,21-38-1374,-47 59 1545,1 1 0,-1 0 0,2 0 0,-1 0 0,1 1 0,0-1 0,0 1 0,1 0 0,0-1 0,0 1 0,1 0 0,0 0 0,0 14 0,2-21-103,0 0-1,-1 0 0,1 0 1,0 0-1,0-1 1,0 1-1,0 0 0,0-1 1,-1 1-1,1-1 1,0 1-1,0-1 0,1 1 1,-1-1-1,0 1 0,0-1 1,0 0-1,0 0 1,0 0-1,0 1 0,0-1 1,0 0-1,1 0 1,0-1-1,39 1-130,-30-1-153,-9 1 218,0 0 1,0-1-1,0 1 1,0 0-1,1 1 1,-1-1-1,0 0 1,0 1-1,0-1 1,0 1-1,0-1 1,0 1-1,0 0 0,0 0 1,0 0-1,0 0 1,0 0-1,-1 1 1,1-1-1,0 0 1,-1 1-1,3 2 1,-3 0 28,1 1 0,-1-1 1,1 1-1,-1 0 0,-1-1 1,1 1-1,-1 0 0,0 0 1,0 7-1,0 8 33,-2 0-1,0 0 1,-1 0 0,-6 24 0,6-35 161,0 0 0,0 0 0,-1 0 1,0 0-1,0-1 0,-1 1 0,0-1 1,-1 0-1,0-1 0,-13 14 0,18-19-110,-1-1 0,1 1 0,-1-1 0,1 1-1,-1-1 1,0 0 0,1 0 0,-1 0-1,0 0 1,0 0 0,0 0 0,0 0-1,0-1 1,0 1 0,0-1 0,0 1-1,0-1 1,0 0 0,0 0 0,-1 0-1,1 0 1,0 0 0,0 0 0,-3-2-1,3 1-45,-1 0-1,1-1 1,0 0 0,0 0-1,0 1 1,0-1-1,0 0 1,1 0-1,-1-1 1,1 1-1,-1 0 1,1-1-1,0 1 1,0 0-1,0-1 1,-1-3-1,-1-4-99,0 0-1,1 0 0,0 0 0,1 0 1,0 0-1,1 0 0,0 0 1,1-1-1,1-10 0,3 9-269,0 1 0,1 0 0,0 1-1,0-1 1,1 1 0,0 1 0,1-1-1,0 1 1,1 1 0,14-12 0,-2-1-2909,5-5-2386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7.656"/>
    </inkml:context>
    <inkml:brush xml:id="br0">
      <inkml:brushProperty name="width" value="0.025" units="cm"/>
      <inkml:brushProperty name="height" value="0.025" units="cm"/>
    </inkml:brush>
  </inkml:definitions>
  <inkml:trace contextRef="#ctx0" brushRef="#br0">30 1 10698,'-1'0'8014,"-6"9"-6771,3 3-895,0 1 0,0 0 0,1 0 0,0 0 0,1 0 0,1 1 0,0-1 0,1 0 0,2 22 1,-2-34-328,0 1 1,1 0-1,-1-1 1,0 1-1,1-1 1,-1 1-1,1 0 1,-1-1 0,1 1-1,0-1 1,-1 1-1,1-1 1,0 1-1,0-1 1,0 0-1,0 0 1,0 1 0,1-1-1,-1 0 1,0 0-1,1 0 1,-1 0-1,0 0 1,1 0-1,-1-1 1,1 1 0,-1 0-1,1-1 1,0 1-1,-1-1 1,1 0-1,0 0 1,-1 1-1,1-1 1,0 0 0,-1 0-1,1 0 1,-1-1-1,1 1 1,0 0-1,2-1 1,5-1 107,-1 0 0,-1 0 0,1-1 0,0 0 0,-1 0 0,1-1 0,8-5 0,34-30 80,-36 27-181,0 1 0,0 0 0,29-15 0,-42 26-22,-1-1 1,1 1-1,0 0 0,-1 0 1,1-1-1,-1 1 1,1 0-1,0 0 1,-1 0-1,1 0 0,0 0 1,-1 0-1,1 0 1,0 0-1,-1 0 1,1 0-1,0 0 1,-1 0-1,1 0 0,0 1 1,-1-1-1,1 0 1,-1 0-1,1 1 1,-1-1-1,1 0 1,0 1-1,-1-1 0,1 1 1,0 0-1,7 23 168,-8 42 71,-1-48-196,22-27 1088,33-32-814,27-19-621,-73 55 228,1 0 0,0 0 0,0 1 1,0 0-1,0 1 0,0 0 0,18-3 0,-27 6 69,0 0 0,1 0 0,-1-1 0,1 1 0,-1 0 0,1 0 0,-1 0 0,1 0-1,-1 0 1,1 1 0,-1-1 0,1 0 0,-1 0 0,1 0 0,-1 0 0,1 0 0,-1 1 0,0-1 0,1 0 0,-1 0 0,1 1-1,-1-1 1,0 0 0,1 0 0,-1 1 0,1-1 0,-1 1 0,0-1 0,0 0 0,1 1 0,-1-1 0,0 1 0,0-1 0,1 1-1,-3 20-49,-17 20-15,14-33 68,0 0-12,0 1 0,0-1-1,-1 0 1,0 0 0,-1-1-1,0 0 1,0 0 0,0 0-1,-14 8 1,25-18-1053,-1 0 0,1 0 0,0-1 1,-1 1-1,0-1 0,0 0 0,3-5 0,6-5-3668,10-10-6885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8.425"/>
    </inkml:context>
    <inkml:brush xml:id="br0">
      <inkml:brushProperty name="width" value="0.025" units="cm"/>
      <inkml:brushProperty name="height" value="0.025" units="cm"/>
    </inkml:brush>
  </inkml:definitions>
  <inkml:trace contextRef="#ctx0" brushRef="#br0">50 122 3299,'0'0'19058,"10"-1"-17435,1-1-1311,1 0-1,-1-1 1,0 0 0,0-1-1,17-8 1,-24 10-272,0 0 0,-1 1-1,1-1 1,-1-1 0,1 1 0,-1 0-1,0-1 1,0 0 0,0 1 0,0-1-1,-1-1 1,1 1 0,-1 0 0,0 0-1,0-1 1,0 0 0,0 1 0,0-1-1,-1 0 1,0 0 0,0 1 0,0-1-1,1-6 1,-3 9-19,1 0-1,-1 0 1,1 0-1,-1 0 1,0 0 0,1 1-1,-1-1 1,0 0 0,0 0-1,1 0 1,-1 1-1,0-1 1,0 0 0,0 1-1,0-1 1,0 1-1,0-1 1,0 1 0,0-1-1,0 1 1,-1 0-1,1-1 1,0 1 0,0 0-1,0 0 1,0 0-1,0 0 1,0 0 0,-1 0-1,1 0 1,0 0 0,0 1-1,-2 0 1,-42 8 105,36-5-109,1 1-1,0 1 0,1-1 0,-1 1 0,1 1 0,0-1 0,0 1 0,1 0 0,0 1 1,0 0-1,-5 10 0,6-10 91,0 0 0,1-1 0,0 1 0,1 1 0,0-1 0,0 0 0,1 1 0,0-1 1,0 1-1,1 0 0,0 0 0,1 11 0,1-18-96,-1-1-1,1 0 1,0 1 0,-1-1-1,1 0 1,0 0 0,0 1 0,0-1-1,0 0 1,0 0 0,0 0-1,0 0 1,1 0 0,-1 0-1,0 0 1,1-1 0,-1 1-1,0 0 1,1-1 0,-1 1 0,1-1-1,-1 1 1,1-1 0,-1 0-1,1 0 1,-1 0 0,1 0-1,-1 0 1,3 0 0,49-4 106,-38 1-392,-1-1 0,0-1 0,0-1 0,-1 0 1,1 0-1,-1-1 0,21-16 0,-27 18-282,-1 1-1,0-1 1,0-1-1,0 1 1,-1-1 0,0 0-1,0 0 1,0 0-1,-1-1 1,0 1-1,0-1 1,-1 0-1,1-1 1,-2 1 0,1 0-1,2-12 1,-4 8 7696,1 4-4272,-1 6-2907,0 1 0,0-1 1,0 1-1,0-1 0,0 1 0,0-1 1,0 1-1,0-1 0,0 1 0,0 0 1,0 0-1,0 0 0,0-1 0,0 1 1,0 0-1,1 0 0,-1 0 0,0 1 1,0-1-1,1 0 0,6 0 697,-7 0-535,-27 1 7,21 1-59,0 0 0,0 0 1,0 0-1,1 0 0,-1 1 1,1 0-1,-1 0 1,1 0-1,0 0 0,0 1 1,1 0-1,-1 0 0,1 0 1,-5 6-1,4-4 27,0-1-1,1 1 1,0-1 0,0 1-1,0 0 1,1 0 0,0 1-1,0-1 1,0 0 0,1 1-1,-1 7 1,6-13-74,0 1 0,0-2 1,0 1-1,0 0 0,0-1 0,0 0 1,0 0-1,0 0 0,6-1 0,-3 1-47,0 0-635,1-1-1,-1 0 0,1 0 1,-1 0-1,15-6 1,15-11-8740,-17 7 889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9.356"/>
    </inkml:context>
    <inkml:brush xml:id="br0">
      <inkml:brushProperty name="width" value="0.025" units="cm"/>
      <inkml:brushProperty name="height" value="0.025" units="cm"/>
    </inkml:brush>
  </inkml:definitions>
  <inkml:trace contextRef="#ctx0" brushRef="#br0">153 0 8392,'0'0'11397,"-11"1"-9555,8 0-1723,-1-1-1,0 1 1,1-1 0,-1 1-1,0 0 1,1 1 0,-1-1-1,1 1 1,0-1-1,-1 1 1,1 0 0,0 0-1,0 0 1,0 1 0,0-1-1,1 1 1,-1 0-1,1-1 1,-1 1 0,1 0-1,0 0 1,0 1 0,0-1-1,1 0 1,-1 1 0,-1 6-1,-9 15 472,2 2 1,0 0-1,2 0 0,1 0 1,1 1-1,-3 44 0,9-71-579,0-1 0,-1 1 1,1 0-1,0 0 0,0 0 0,0-1 0,0 1 1,0 0-1,0 0 0,0 0 0,0-1 0,0 1 1,0 0-1,1 0 0,-1 0 0,0-1 0,0 1 1,1 0-1,-1 0 0,1-1 0,-1 1 0,1 0 1,-1-1-1,1 1 0,-1-1 0,1 1 0,-1 0 1,1-1-1,0 1 0,-1-1 0,1 1 0,0-1 1,-1 0-1,1 1 0,0-1 0,0 0 0,-1 1 1,1-1-1,0 0 0,0 0 0,0 0 0,-1 0 1,1 0-1,0 0 0,0 0 0,0 0 0,-1 0 1,1 0-1,0 0 0,0 0 0,0-1 0,-1 1 1,1 0-1,0-1 0,0 1 0,-1 0 0,1-1 1,0 1-1,-1-1 0,1 1 0,0-1 0,0 0 1,3-2-20,0 0-1,0 0 1,0 0 0,-1 0 0,1-1 0,-1 0 0,0 1 0,0-1 0,4-7 0,-5 5-39,0 0 0,0-1 1,-1 1-1,0-1 0,0 1 0,0-1 1,-1-11-1,-3 14-7,-2 10-54,-4 10-45,8-13 156,0 0 0,0 0 0,1-1 1,-1 1-1,1 0 0,0 0 0,0 0 0,0 0 0,0 0 1,0 0-1,1-1 0,-1 1 0,1 0 0,0 0 0,0 0 1,0-1-1,0 1 0,3 4 0,-2-5 2,1 0 0,0-1 0,0 1 0,0-1 0,0 0 0,0 0 0,0 0 0,0 0 0,0 0 0,0 0-1,1-1 1,-1 0 0,0 1 0,0-1 0,0-1 0,6 0 0,3 0-16,0-1 0,0-1-1,-1 0 1,1-1 0,-1 0-1,0 0 1,20-13 0,-21 12-50,0-1-1,0 1 1,1 1 0,0 0 0,0 0 0,0 1 0,0 1 0,20-3 0,-30 6 52,0 0 1,-1 0 0,1 0-1,0 0 1,-1-1 0,1 1 0,-1 0-1,1 1 1,-1-1 0,0 0 0,1 0-1,-1 0 1,0 0 0,0 0 0,0 0-1,1 0 1,-1 0 0,0 1-1,-1-1 1,1 2 0,0 36-20,-1-31 37,1-7-7,0 0 0,0-1 0,0 1 0,0 0 1,0-1-1,1 1 0,-1 0 0,0-1 0,0 1 0,0 0 0,0-1 0,1 1 0,-1-1 0,0 1 0,1-1 0,-1 1 0,0 0 0,1-1 0,-1 1 0,1-1 0,-1 0 0,1 1 0,-1-1 0,1 1 0,-1-1 0,1 0 0,-1 1 0,1-1 0,0 0 0,-1 1 0,1-1 0,1 0 0,26-3 87,30-22-204,-54 23 42,20-12-597,-16 9 263,0 0 0,0 1 0,0 0 0,1 0-1,-1 1 1,1 0 0,0 0 0,14-2 0,-31 28 588,4-16-11,0 0 0,0 0 0,1 0 0,0 1 0,0-1 0,1 1 0,0 0-1,0-1 1,1 1 0,-1 15 0,3 0-20,0 0 1,7 32-1,1 38-276,-9-91 165,0 1-1,0-1 0,-1 0 1,1 1-1,-1-1 1,0 0-1,0 0 0,0 0 1,0 1-1,0-1 1,0 0-1,-1 0 0,1-1 1,-1 1-1,1 0 1,-1 0-1,0-1 0,1 1 1,-1-1-1,0 1 1,0-1-1,0 0 0,0 0 1,-1 0-1,1 0 1,0 0-1,0 0 0,0 0 1,-1-1-1,-3 1 1,4 0 57,-1-1 1,0 1 0,0-1-1,1 0 1,-1 0 0,0 0-1,0 0 1,0-1 0,0 1 0,1-1-1,-1 1 1,0-1 0,1 0-1,-1 0 1,0 0 0,1 0 0,-1-1-1,1 1 1,0-1 0,-1 0-1,1 1 1,0-1 0,0 0 0,0 0-1,-3-4 1,-1-8-113,1 0 0,0 0 0,1 0 0,0-1 0,1 0 0,1 1 0,0-1 0,1 0 0,1-23 0,0 35 10,0-1 0,1 1 0,-1 0 0,1-1 0,-1 1 0,1-1 0,0 1 0,1 0 0,-1 0 0,0-1 0,1 1 0,0 0 0,0 0 0,0 1 0,0-1 0,0 0 0,0 1 0,1-1 0,0 1 0,3-3 0,5-3-127,1 1 0,0 1-1,0 0 1,15-4 0,26-14-3219,-48 22 2515,-1-1 0,0 1 1,1-1-1,-1 0 0,-1-1 0,1 1 0,0-1 1,3-4-1,6-14-5980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19.712"/>
    </inkml:context>
    <inkml:brush xml:id="br0">
      <inkml:brushProperty name="width" value="0.025" units="cm"/>
      <inkml:brushProperty name="height" value="0.025" units="cm"/>
    </inkml:brush>
  </inkml:definitions>
  <inkml:trace contextRef="#ctx0" brushRef="#br0">1 1 16752,'0'0'9961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0.526"/>
    </inkml:context>
    <inkml:brush xml:id="br0">
      <inkml:brushProperty name="width" value="0.025" units="cm"/>
      <inkml:brushProperty name="height" value="0.025" units="cm"/>
    </inkml:brush>
  </inkml:definitions>
  <inkml:trace contextRef="#ctx0" brushRef="#br0">80 121 3235,'0'0'4127,"8"-9"-2537,23-30-244,-29 37-996,-1 0 1,0-1 0,1 1 0,-1 0-1,0 0 1,0 0 0,0-1 0,0 1-1,-1 0 1,1-1 0,-1 1 0,1-1-1,-1 1 1,0-1 0,0 1 0,0-4-1,0 4-114,-1 1 0,1-1-1,-1 1 1,0 0-1,1-1 1,-1 1-1,0 0 1,0 0-1,0 0 1,0-1 0,0 1-1,0 0 1,0 0-1,0 0 1,0 1-1,0-1 1,0 0 0,-1 0-1,1 1 1,-2-2-1,0 1-78,0 0 0,0 0 0,0 0 0,-1 1 0,1-1 0,0 1 0,0 0 0,0 0 0,-1 0 0,1 0 0,0 1 0,0-1 0,0 1 0,-1 0-1,1 0 1,0 0 0,0 0 0,0 0 0,0 1 0,-5 3 0,4-1-153,0 0 0,1 1-1,-1 0 1,1-1 0,0 1 0,0 1 0,1-1-1,-1 0 1,1 0 0,0 1 0,1 0-1,-1-1 1,1 1 0,0 0 0,0-1-1,1 13 1,0-16 0,0 1-1,0 0 1,0-1-1,0 1 0,0-1 1,1 1-1,-1-1 1,1 1-1,0-1 1,0 1-1,0-1 1,0 0-1,0 0 1,0 1-1,1-1 1,-1 0-1,1 0 1,0 0-1,-1 0 1,1 0-1,0-1 0,0 1 1,0-1-1,0 1 1,0-1-1,1 1 1,-1-1-1,0 0 1,1 0-1,-1 0 1,1-1-1,-1 1 1,1 0-1,-1-1 1,1 0-1,-1 0 1,1 1-1,-1-2 1,6 1-1,-3-1 16,0-1 0,0 1 0,0-1-1,0 0 1,-1-1 0,1 1 0,0-1 0,-1 0 0,0 0 0,0 0-1,0-1 1,0 1 0,0-1 0,0 0 0,-1 0 0,4-6 0,-1 2 23,-1 0 0,1-1 0,-2 1 0,1-1 0,-1 0 0,-1 0 0,1-1 0,1-10 0,-8 64 642,6 79-1,-3-122-674,0 0 0,0 0 0,0 1 0,1-1 0,-1 0 0,0 0 0,1 1 0,-1-1 0,1 0 0,-1 0 0,1 0 0,0 0 0,-1 0 0,1 0 0,0 0 0,0 0 0,0 0 0,0 0 0,0 0 0,0 0 0,0-1 0,0 1 0,0 0 0,0-1 0,0 1 0,3 0 0,-1 0 108,1 0-1,-1-1 0,1 1 0,-1-1 0,1 0 0,0 0 0,-1 0 0,1 0 0,6-2 0,36-15-1693,-43 15 691,1 1 0,-1-1 0,0 0 0,0-1 0,0 1 0,-1 0 0,1-1 0,3-3 1,-1-5-7587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0.821"/>
    </inkml:context>
    <inkml:brush xml:id="br0">
      <inkml:brushProperty name="width" value="0.025" units="cm"/>
      <inkml:brushProperty name="height" value="0.025" units="cm"/>
    </inkml:brush>
  </inkml:definitions>
  <inkml:trace contextRef="#ctx0" brushRef="#br0">0 0 15022,'0'0'8040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0.980"/>
    </inkml:context>
    <inkml:brush xml:id="br0">
      <inkml:brushProperty name="width" value="0.025" units="cm"/>
      <inkml:brushProperty name="height" value="0.025" units="cm"/>
    </inkml:brush>
  </inkml:definitions>
  <inkml:trace contextRef="#ctx0" brushRef="#br0">108 1 3523,'0'0'18525,"1"10"-18056,0 77 477,-2-61-487,0-1 0,2 0 0,1 1 0,1-1 0,0 0 0,13 41 0,-25-83-1057,-1 1 0,0 1 0,-2 0 0,-21-23 0,-24-32 892,57 70-260,0 0 0,0-1-1,-1 1 1,1-1 0,0 1 0,0-1 0,0 1 0,0 0-1,0-1 1,-1 1 0,1-1 0,0 1 0,0-1-1,0 1 1,0-1 0,0 1 0,1-1 0,-1 1 0,0 0-1,0-1 1,0 1 0,0-1 0,0 1 0,1-1-1,-1 1 1,0 0 0,0-1 0,1 1 0,-1-1 0,0 1-1,0 0 1,1-1 0,-1 1 0,0 0 0,1 0-1,-1-1 1,1 1 0,-1 0 0,0 0 0,1 0 0,-1-1-1,1 1 1,-1 0 0,1 0 0,-1 0 0,1 0-1,-1 0 1,0 0 0,1 0 0,-1 0 0,1 0 0,-1 0-1,1 0 1,-1 0 0,1 0 0,0 0 0,40 1-280,-29-1 400,25 1-281,35-1-1911,-26-10-5619,-11-5-7792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2.400"/>
    </inkml:context>
    <inkml:brush xml:id="br0">
      <inkml:brushProperty name="width" value="0.025" units="cm"/>
      <inkml:brushProperty name="height" value="0.025" units="cm"/>
    </inkml:brush>
  </inkml:definitions>
  <inkml:trace contextRef="#ctx0" brushRef="#br0">0 38 3459,'16'-33'11254,"-7"28"-7692,-2 23-2838,4 46 890,-2 0 0,-2 129 0,11-231-327,-11-3-1536,-2 0 0,1-62-1,-6 110 232,0 0 0,1 0-1,0 0 1,0 0 0,0 0-1,1 0 1,0 0-1,1 0 1,0-1 0,0 1-1,0-1 1,0 0 0,7 8-1,-7-11 43,-1 0 0,1 0 0,0-1 0,0 1 0,0-1-1,0 0 1,0 0 0,1 0 0,-1 0 0,1-1 0,-1 1 0,1-1-1,0 0 1,-1 0 0,1 0 0,0-1 0,0 1 0,0-1 0,0 0 0,-1 0-1,1 0 1,0-1 0,0 1 0,0-1 0,-1 0 0,1 0 0,5-2-1,-1-1 66,1 0 0,-1 0 0,0-1 0,0 0 0,0-1 0,-1 0-1,0 0 1,0 0 0,0-1 0,-1 0 0,0 0 0,9-15 0,-9 13-69,0-1 0,-1 1 0,0-1 0,-1 0 1,0 0-1,-1-1 0,0 1 0,0-1 0,-1 0 1,1-17-1,-3 27-21,0 1-1,0 0 1,0 0 0,0 0 0,0-1 0,0 1 0,0 0 0,0 0-1,0 0 1,0-1 0,0 1 0,0 0 0,0 0 0,0 0-1,0-1 1,0 1 0,0 0 0,0 0 0,-1 0 0,1-1 0,0 1-1,0 0 1,0 0 0,0 0 0,0 0 0,-1 0 0,1-1-1,0 1 1,0 0 0,0 0 0,0 0 0,-1 0 0,1 0 0,0 0-1,0 0 1,0 0 0,-1 0 0,1 0 0,0-1 0,0 1 0,0 0-1,-1 0 1,1 0 0,0 1 0,0-1 0,-1 0 0,1 0-1,0 0 1,0 0 0,0 0 0,-1 0 0,1 0 0,0 0 0,0 0-1,0 0 1,0 0 0,-1 1 0,1-1 0,0 0 0,0 0-1,0 0 1,0 0 0,0 0 0,-1 1 0,1-1 0,-12 12-158,6 0 140,0 0 1,0 1 0,1 0-1,1 0 1,0 0 0,-4 23-1,4-6 169,-2 60 0,6-87-131,0-1 1,0 1 0,0 0-1,0-1 1,1 1 0,-1 0-1,1-1 1,-1 1 0,1-1-1,0 1 1,0-1 0,0 1 0,0-1-1,1 1 1,-1-1 0,1 0-1,-1 0 1,1 0 0,0 0-1,0 0 1,0 0 0,0 0-1,0-1 1,4 3 0,-3-2-2,1-1 0,0 0 0,0 0 0,0-1 1,0 1-1,0-1 0,0 1 0,0-1 0,1-1 0,-1 1 0,0 0 1,0-1-1,0 0 0,0 0 0,-1 0 0,6-3 0,5-2-11,-1 0-1,0-2 0,-1 0 0,1 0 0,-1-1 0,-1 0 0,0-1 0,0 0 0,-1-1 0,0 0 0,-1-1 0,-1 0 0,0 0 0,11-21 0,-19 31-13,1 0-1,0 1 1,0-1 0,-1 0-1,1 1 1,-1-1 0,1 0-1,-1 0 1,0 0 0,0 1-1,0-1 1,0 0-1,0 0 1,0 0 0,-1 0-1,1 1 1,0-1 0,-1-2-1,0 4 3,0-1 0,1 0 1,-1 1-1,0-1 0,1 1 0,-1-1 0,0 1 0,0-1 0,1 1 1,-1-1-1,0 1 0,0 0 0,0-1 0,0 1 0,1 0 0,-1 0 1,0 0-1,0-1 0,0 1 0,0 0 0,0 0 0,0 1 0,0-1 1,-1 0-1,-3 1-9,1 0 1,0 1-1,-1-1 0,1 1 1,0 0-1,0 0 1,0 0-1,0 0 1,0 1-1,1 0 1,-1 0-1,-5 6 0,4-3 35,1 1-1,-1 0 1,1 0-1,1 0 0,-1 0 1,1 1-1,0 0 1,1-1-1,0 1 1,-1 10-1,2-15-79,1-1-1,0 1 1,0 0 0,0 0 0,0 0 0,1 0-1,-1 0 1,1 0 0,0 0 0,0-1 0,0 1-1,0 0 1,2 2 0,-2-3-161,1 0-1,-1 0 1,1 0-1,-1-1 1,1 1-1,0-1 1,0 1-1,0-1 1,0 0-1,0 0 1,0 0-1,0 0 1,0 0-1,0 0 1,1-1-1,-1 1 1,0 0-1,4-1 1,23 1-6758,-1-3-7393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3.798"/>
    </inkml:context>
    <inkml:brush xml:id="br0">
      <inkml:brushProperty name="width" value="0.025" units="cm"/>
      <inkml:brushProperty name="height" value="0.025" units="cm"/>
    </inkml:brush>
  </inkml:definitions>
  <inkml:trace contextRef="#ctx0" brushRef="#br0">67 26 5573,'0'0'13709,"-4"13"-12417,-9 32-563,2 0 0,2 1-1,-4 66 1,13-61 456,4-97 902,1-25-1958,-5 65-154,-1 1-1,1-1 1,-1 1 0,0 0 0,0-1-1,0 1 1,-1 0 0,1 0-1,-2 0 1,-1-6 0,4 11 17,0 0 1,-1 0-1,1 0 1,0 0-1,0 0 0,0-1 1,0 1-1,0 0 1,0 0-1,0 0 1,0 0-1,0 0 0,0-1 1,0 1-1,0 0 1,0 0-1,0 0 1,-1 0-1,1 0 0,0 0 1,0 0-1,0-1 1,0 1-1,0 0 1,0 0-1,-1 0 0,1 0 1,0 0-1,0 0 1,0 0-1,0 0 1,0 0-1,-1 0 0,1 0 1,0 0-1,0 0 1,0 0-1,0 0 1,0 0-1,-1 0 0,1 0 1,0 0-1,0 0 1,0 0-1,0 0 1,0 0-1,-1 0 0,1 0 1,0 0-1,0 1 1,0-1-1,0 0 1,0 0-1,0 0 0,-1 0 1,1 0-1,0 0 1,0 0-1,0 1 1,0-1-1,0 0 0,0 0 1,0 0-1,0 0 1,0 0-1,0 1 1,0-1-1,0 0 0,-4 19-135,4 23 136,0-37 5,1-1 0,-1 1 0,1-1 0,0 1-1,1-1 1,-1 1 0,1-1 0,-1 0 0,1 0 0,1 0-1,-1 0 1,0 0 0,1 0 0,0-1 0,0 1 0,0-1-1,0 0 1,1 0 0,-1 0 0,1 0 0,0 0 0,0-1-1,0 0 1,0 1 0,8 1 0,-7-2 8,0-1 0,1 0 0,-1 0 0,0 0 0,1-1 0,-1 0 0,1 0 0,-1 0 0,1-1 0,-1 0-1,0 0 1,1 0 0,-1-1 0,0 0 0,0 0 0,0 0 0,0 0 0,0-1 0,-1 0 0,1 0 0,6-5 0,1-4 7,1 0 1,-2 0 0,1-1-1,-2-1 1,0 0-1,0 0 1,10-24-1,-15 27 1,0 0 0,-1-1 0,0 1 1,-1-1-1,0 0 0,-1 0 0,0 0 0,-1 0 0,0-1 0,-1 1 0,-2-14 1,2 25-17,0 1-1,0 0 1,0 0 0,0 0 0,-1-1 0,1 1 0,0 0 0,0 0 0,0 0 0,0 0 0,0-1 0,-1 1 0,1 0 0,0 0 0,0 0 0,0 0 0,-1 0 0,1 0 0,0 0 0,0 0 0,0-1 0,-1 1 0,1 0 0,0 0 0,0 0 0,0 0 0,-1 0 0,1 0 0,0 0 0,0 0 0,-1 0 0,1 0 0,0 0 0,0 1 0,0-1 0,-1 0 0,1 0 0,0 0-1,0 0 1,0 0 0,-1 0 0,1 0 0,0 1 0,0-1 0,0 0 0,0 0 0,0 0 0,-1 0 0,1 1 0,0-1 0,0 0 0,0 0 0,0 0 0,0 0 0,0 1 0,0-1 0,0 0 0,0 0 0,-1 1 0,1-1 0,0 0 0,0 0 0,0 0 0,0 1 0,0-1 0,1 0 0,-11 16-39,1 6 78,0 1-1,2 1 0,0-1 0,2 1 0,0 1 0,2-1 1,1 0-1,1 49 0,1-71-31,0 0 0,1 0 0,-1 0 0,0 0 1,1 0-1,-1 0 0,1 0 0,-1 0 0,1 0 0,0 0 0,0 0 0,0 0 0,0 0 1,0-1-1,0 1 0,0 0 0,1-1 0,-1 1 0,1-1 0,-1 0 0,1 1 0,-1-1 0,1 0 1,0 0-1,0 0 0,0 0 0,-1 0 0,1 0 0,0-1 0,0 1 0,0-1 0,0 1 1,0-1-1,0 0 0,0 0 0,1 1 0,-1-1 0,0-1 0,0 1 0,0 0 0,0-1 1,0 1-1,3-2 0,4 0-2,-1-1 1,1 0-1,-1-1 1,0 0-1,0 0 1,0 0-1,-1-1 1,14-12-1,30-39-205,-48 51 207,0 1 0,0-1 1,0 0-1,0 1 0,-1-2 1,0 1-1,0 0 0,0 0 1,-1 0-1,1-1 0,0-8 0,-2 13-3,0 1 0,0 0 0,0-1 0,-1 1 0,1 0-1,0 0 1,0-1 0,0 1 0,0 0 0,0-1-1,0 1 1,-1 0 0,1 0 0,0-1 0,0 1 0,0 0-1,-1 0 1,1-1 0,0 1 0,0 0 0,-1 0-1,1 0 1,0 0 0,-1-1 0,1 1 0,0 0 0,0 0-1,-1 0 1,1 0 0,0 0 0,-1 0 0,1 0-1,0 0 1,-1 0 0,1 0 0,0 0 0,-1 0-1,1 0 1,0 0 0,0 0 0,-1 0 0,1 0 0,0 0-1,-1 1 1,1-1 0,0 0 0,0 0 0,-1 0-1,1 0 1,0 1 0,0-1 0,-1 0 0,1 0 0,0 0-1,0 1 1,0-1 0,-1 0 0,1 1 0,-16 12 67,-29 51 247,41-58-222,1 0 0,0 0 0,0 0-1,1 1 1,-1-1 0,2 1 0,-1-1 0,1 1-1,-1 9 1,7-14-70,0-1 1,1 0-1,-1-1 0,1 1 0,-1-1 0,12-1 1,-11 1-141,17 0-2048,-8 0-4742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5.173"/>
    </inkml:context>
    <inkml:brush xml:id="br0">
      <inkml:brushProperty name="width" value="0.025" units="cm"/>
      <inkml:brushProperty name="height" value="0.025" units="cm"/>
    </inkml:brush>
  </inkml:definitions>
  <inkml:trace contextRef="#ctx0" brushRef="#br0">257 63 4324,'0'0'8029,"5"-9"-5280,17-28-240,-22 37-2371,0-1 0,1 1 0,-1 0 0,0-1 1,0 1-1,0 0 0,1-1 0,-1 1 0,0-1 0,0 1 0,0 0 0,0-1 0,0 1 0,0-1 0,0 1 0,0-1 0,0 1 0,0 0 0,0-1 0,0 1 0,0-1 0,0 1 0,0 0 0,0-1 0,0 1 0,0-1 0,-1 1 0,1 0 0,0-1 0,0 1 0,0 0 1,-1-1-1,1 1 0,0 0 0,-1-1 0,-16-2 1496,-18 10-759,17 0-583,1 1 0,-1 0 0,2 1 0,-1 1 0,1 0 0,1 2 0,0-1 0,1 2 0,-22 24 1,35-37-289,1 0 1,-1 1-1,0-1 1,1 1-1,-1-1 1,1 1 0,-1-1-1,1 1 1,-1-1-1,1 1 1,0-1 0,-1 1-1,1 0 1,0-1-1,-1 1 1,1 0 0,0-1-1,0 1 1,-1 0-1,1-1 1,0 1 0,0 0-1,0 0 1,0-1-1,0 1 1,0 0 0,0-1-1,0 1 1,0 0-1,1 0 1,-1-1 0,0 1-1,0 0 1,1-1-1,-1 1 1,0 0-1,1-1 1,-1 1 0,0-1-1,1 1 1,-1-1-1,1 1 1,-1-1 0,1 1-1,0-1 1,-1 1-1,1-1 1,-1 1 0,1-1-1,0 0 1,-1 1-1,1-1 1,0 0 0,-1 0-1,1 0 1,0 1-1,-1-1 1,1 0 0,1 0-1,58 0 67,-34 0-124,-19 1 35,0 0 0,0 1 0,0 0 0,0 1-1,0-1 1,-1 1 0,1 0 0,-1 1 0,0 0 0,0 0 0,0 0-1,0 1 1,5 6 0,-8-9 18,0 1-1,-1 0 1,1 0-1,-1-1 1,0 1-1,0 1 1,0-1-1,0 0 1,-1 0 0,1 1-1,-1-1 1,0 1-1,0-1 1,0 1-1,0 0 1,-1-1-1,1 1 1,-1 0-1,0-1 1,0 1-1,0 0 1,-1-1-1,1 1 1,-1 0 0,0-1-1,0 1 1,-3 6-1,1-6 69,0-1-1,0 1 0,0-1 1,0 1-1,0-1 0,-1 0 1,0 0-1,1 0 0,-1-1 1,0 0-1,0 1 0,-1-1 1,1-1-1,0 1 0,-1-1 1,1 1-1,-6 0 1,-5 1 288,0-1 0,0 0 0,-31-1 0,42-1-327,-1-1-1,0 0 1,1 0-1,-1 0 0,1 0 1,-1-1-1,1 0 1,0 0-1,-1 0 0,1-1 1,0 1-1,0-1 1,1 0-1,-1 0 0,1 0 1,-4-4-1,4 4-148,1 1 1,0-1-1,0 0 0,0 0 0,0 0 0,1 0 0,-1 0 0,1 0 0,0 0 1,-1-1-1,2 1 0,-1 0 0,0-1 0,1 1 0,-1-1 0,1 1 0,0-1 1,0 1-1,0 0 0,1-1 0,-1 1 0,3-7 0,-2 9-145,0-1-1,0 0 1,0 1-1,1-1 1,-1 1-1,0 0 0,1-1 1,-1 1-1,1 0 1,0 0-1,-1 0 1,1 0-1,0 0 1,0 1-1,-1-1 1,1 0-1,0 1 0,0-1 1,0 1-1,0 0 1,0 0-1,3 0 1,53-1-4977,-40 2 2941,18-1-2338,1 0-1596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6.061"/>
    </inkml:context>
    <inkml:brush xml:id="br0">
      <inkml:brushProperty name="width" value="0.025" units="cm"/>
      <inkml:brushProperty name="height" value="0.025" units="cm"/>
    </inkml:brush>
  </inkml:definitions>
  <inkml:trace contextRef="#ctx0" brushRef="#br0">132 96 993,'0'0'15663,"2"-10"-13629,1-2-1412,2-34 1836,-5 45-2371,0 0-1,0 0 1,0 0 0,0 0 0,0-1-1,-1 1 1,1 0 0,0 0-1,-1 0 1,1 0 0,-1 0 0,1 0-1,-1 0 1,0 0 0,1 0-1,-1 0 1,0 0 0,0 0 0,0 0-1,1 0 1,-1 1 0,0-1-1,0 0 1,0 1 0,0-1 0,0 1-1,0-1 1,-1 1 0,1-1-1,0 1 1,0 0 0,0-1 0,0 1-1,0 0 1,-1 0 0,1 0-1,0 0 1,0 0 0,0 0 0,-1 0-1,1 1 1,0-1 0,0 0-1,0 1 1,-2 0 0,-1 0-26,0 0 0,0 0-1,0 0 1,0 1 0,1 0 0,-1-1 0,0 2 0,1-1 0,-1 0-1,1 1 1,-7 5 0,4 0 20,0 0 0,1 1 1,0 0-1,0-1 0,1 2 0,0-1 1,0 0-1,1 1 0,0 0 0,1 0 0,0 0 1,1 0-1,-1 12 0,2-21-75,0 0 1,1 0-1,-1 0 0,0 0 1,0 0-1,1-1 0,-1 1 1,0 0-1,1 0 0,-1 0 0,1 0 1,-1 0-1,1-1 0,0 1 1,-1 0-1,1-1 0,0 1 1,-1 0-1,1-1 0,0 1 0,0-1 1,0 1-1,-1-1 0,1 1 1,0-1-1,0 0 0,0 1 1,0-1-1,0 0 0,0 0 1,0 0-1,0 1 0,0-1 0,0 0 1,0 0-1,0-1 0,0 1 1,0 0-1,0 0 0,-1 0 1,1-1-1,0 1 0,0 0 0,0-1 1,1 0-1,5-1 15,-1 0 0,0 0 0,0 0 0,0-1 0,9-6 1,-3-1-87,-1 0 0,0 0 0,-1-1 0,0-1 1,0 0-1,11-18 0,6-9 17,-33 86-385,-6-10 427,7-27 54,2 0 0,0 0 1,0 0-1,1 0 0,0 0 0,0 1 0,1-1 0,1 11 0,0-20-40,0-1-1,0 1 0,1-1 0,-1 0 1,0 1-1,0-1 0,1 1 1,-1-1-1,0 0 0,1 1 0,-1-1 1,1 0-1,-1 0 0,0 1 0,1-1 1,-1 0-1,1 0 0,-1 0 0,1 0 1,-1 1-1,0-1 0,1 0 1,-1 0-1,1 0 0,-1 0 0,1 0 1,-1 0-1,1 0 0,-1 0 0,1 0 1,-1 0-1,1-1 0,-1 1 1,1 0-1,-1 0 0,0 0 0,1 0 1,-1-1-1,1 1 0,20-10 124,-8 1-112,-1-1-1,0 0 1,15-17 0,-20 19-135,1 0 1,0 0-1,0 0 0,1 1 1,0 0-1,0 1 0,1 0 1,17-8-1,-26 14 106,-1-1 0,1 1-1,0 0 1,0 0 0,-1 0 0,1 0 0,0 0-1,0 0 1,-1 0 0,1 0 0,0 0 0,-1 0 0,1 0-1,0 0 1,0 0 0,-1 1 0,1-1 0,0 0-1,-1 0 1,1 1 0,0-1 0,-1 1 0,1-1 0,0 0-1,-1 1 1,1-1 0,-1 1 0,2 1 0,6 24-114,-10 44 175,1-55-9,1-15-26,0 0 0,0 1 0,0-1-1,0 1 1,-1-1 0,1 1 0,0-1 0,0 1 0,0-1-1,0 1 1,1-1 0,-1 0 0,0 1 0,0-1-1,0 1 1,0-1 0,0 1 0,0-1 0,1 0 0,-1 1-1,0-1 1,0 1 0,1-1 0,-1 0 0,0 1-1,1-1 1,-1 0 0,0 1 0,1-1 0,-1 0 0,0 0-1,1 1 1,15-8 226,28-36-294,-16 15-163,9 4-147,-36 23 346,1 0 0,0 0 0,0 0-1,0 0 1,0 1 0,0-1 0,1 1 0,-1-1 0,0 1 0,0 0 0,0-1 0,0 1 0,1 0 0,-1 1 0,0-1 0,0 0-1,4 1 1,-5 3 17,1 0-1,-1 0 1,0-1-1,0 1 1,0 0-1,-1 0 1,1 0-1,-1 0 1,0 0-1,0 0 0,-1 0 1,0 6-1,0 0 21,1-10-7,0 1 1,-1-1-1,1 0 1,0 1-1,0-1 0,0 1 1,0-1-1,0 1 1,-1-1-1,1 1 0,0-1 1,0 1-1,0-1 1,0 1-1,1-1 0,-1 1 1,0-1-1,0 1 1,0-1-1,0 1 0,0-1 1,1 1-1,-1-1 1,0 1-1,0-1 0,1 1 1,-1-1-1,0 0 1,1 1-1,-1-1 0,0 0 1,1 1-1,-1-1 1,0 0-1,1 1 0,-1-1 1,1 0-1,-1 0 1,2 1-1,13-16 445,-4 2-528,1 1-59,0 1 0,0 1 0,16-10 0,-23 17 73,0 0 0,1 0 0,-1 0-1,0 1 1,1 0 0,0 0 0,-1 1 0,1-1-1,0 1 1,0 0 0,10 0 0,-15 2 49,0 0-1,0 0 1,0-1-1,0 1 1,0 0 0,-1 0-1,1 0 1,0 0 0,0-1-1,-1 1 1,1 0 0,-1 0-1,1 1 1,-1-1 0,1 0-1,-1 0 1,0 0-1,0 0 1,1 0 0,-1 0-1,0 1 1,0-1 0,0 0-1,0 0 1,0 0 0,0 0-1,-1 0 1,1 1 0,-1 0-1,-5 38 38,-3-18-9,7-16-77,-1 0 0,1 0 0,0 0 0,0 0 0,1 0 0,-2 10 0,7-18-4839,11-9 702,4-7-3271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6.404"/>
    </inkml:context>
    <inkml:brush xml:id="br0">
      <inkml:brushProperty name="width" value="0.025" units="cm"/>
      <inkml:brushProperty name="height" value="0.025" units="cm"/>
    </inkml:brush>
  </inkml:definitions>
  <inkml:trace contextRef="#ctx0" brushRef="#br0">48 53 10858,'0'0'7826,"-3"8"-5413,-6 25-614,9-32-1753,0-1-1,-1 1 1,1-1-1,1 0 1,-1 1-1,0-1 0,0 1 1,0-1-1,0 1 1,0-1-1,0 1 1,0-1-1,1 0 0,-1 1 1,0-1-1,0 1 1,1-1-1,-1 0 1,0 1-1,1-1 0,-1 0 1,0 1-1,1-1 1,-1 0-1,0 1 1,1-1-1,-1 0 0,0 0 1,1 0-1,-1 1 1,1-1-1,-1 0 1,1 0-1,-1 0 1,1 0-1,-1 0 0,0 0 1,1 0-1,-1 0 1,1 0-1,0 0 1,21-1 83,-20 0-31,4 0-82,-1 0 0,1-1 1,0 0-1,-1 0 1,0 0-1,1-1 0,-1 0 1,0 0-1,0 0 1,6-6-1,-8 7-5,0-1-1,0 1 0,-1-1 1,1 0-1,-1 0 1,1 0-1,-1 0 1,0 0-1,0 0 1,0-1-1,-1 1 0,1-1 1,-1 1-1,0-1 1,0 1-1,0-1 1,1-4-1,-3 7-7,0 0 0,1 0 1,-1 1-1,1-1 0,-1 0 0,0 0 0,0 1 0,1-1 1,-1 0-1,0 1 0,0-1 0,0 1 0,0-1 1,0 1-1,0 0 0,0-1 0,0 1 0,0 0 0,0 0 1,0-1-1,0 1 0,0 0 0,0 0 0,0 0 1,0 0-1,0 0 0,0 0 0,0 1 0,0-1 0,0 0 1,0 1-1,0-1 0,-1 1 0,-38 12-20,31-7 42,0 1 1,0 1 0,1-1 0,1 1-1,-1 1 1,1-1 0,-6 12-1,9-14 113,0 0 0,0 1-1,1-1 1,0 1 0,1 0-1,-1 0 1,1 0 0,0 0-1,1 0 1,0 1 0,-1 12 0,3-19-124,-1 1-1,0 0 1,0-1 0,1 1 0,-1-1 0,1 1 0,-1-1 0,1 1 0,0-1 0,0 1 0,-1-1 0,1 0 0,0 1 0,0-1 0,0 0 0,1 0 0,-1 0 0,0 1 0,0-1 0,3 1 0,0 0-55,0 0-1,0 0 1,1 0 0,-1 0-1,0-1 1,1 0 0,6 1-1,36 1-2309,-9-6-3417,-8-5-1317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8.475"/>
    </inkml:context>
    <inkml:brush xml:id="br0">
      <inkml:brushProperty name="width" value="0.025" units="cm"/>
      <inkml:brushProperty name="height" value="0.025" units="cm"/>
    </inkml:brush>
  </inkml:definitions>
  <inkml:trace contextRef="#ctx0" brushRef="#br0">16 84 2242,'3'-11'7773,"-1"7"-6780,13-42 1074,-3 24 6964,-14 54-8351,-2 0-1,-12 55 0,-4 28-266,18-102-371,1-2 3,-1 1-1,2 0 1,-1-1 0,2 1-1,-1 0 1,5 18 0,-4-28-41,-1 0 0,1 0 0,0 0 1,0 0-1,0 0 0,0-1 1,0 1-1,0 0 0,1-1 1,-1 1-1,0-1 0,1 1 0,-1-1 1,1 1-1,0-1 0,0 0 1,2 1-1,-1 0-6,1-1 0,-1-1 0,1 1 0,0 0 0,-1-1 1,1 0-1,-1 0 0,1 0 0,0 0 0,-1 0 0,1-1 0,-1 0 0,6-1 0,1-1-538,-1-1 1,1 0-1,-1 0 0,0-1 0,0-1 0,16-12 1,23-22-6947,-23 14 386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8.820"/>
    </inkml:context>
    <inkml:brush xml:id="br0">
      <inkml:brushProperty name="width" value="0.025" units="cm"/>
      <inkml:brushProperty name="height" value="0.025" units="cm"/>
    </inkml:brush>
  </inkml:definitions>
  <inkml:trace contextRef="#ctx0" brushRef="#br0">94 39 8040,'0'0'8915,"-9"8"-6438,2-3-2135,0 0 1,0 1 0,0 0-1,1 0 1,0 1 0,1 0-1,-1 0 1,1 0 0,1 0-1,-1 1 1,1 0 0,1 0-1,-1 0 1,2 0 0,-5 17-1,7-24-333,0 0-1,0 0 1,0 0 0,0-1-1,1 1 1,-1 0 0,0 0-1,0 0 1,1 0-1,-1 0 1,0-1 0,1 1-1,-1 0 1,1 0-1,-1-1 1,1 1 0,-1 0-1,1-1 1,0 1-1,-1 0 1,1-1 0,0 1-1,0-1 1,-1 1-1,1-1 1,0 0 0,0 1-1,0-1 1,-1 0 0,1 1-1,0-1 1,0 0-1,0 0 1,0 0 0,0 0-1,0 0 1,0 0-1,-1 0 1,1 0 0,0 0-1,0 0 1,0 0-1,0-1 1,0 1 0,-1 0-1,1-1 1,0 1-1,1-1 1,3 0 12,1-1 1,0 0-1,-1 0 0,1 0 1,-1-1-1,7-4 0,-5 3 55,-1-1-1,0 0 0,0 0 0,0 0 1,-1-1-1,0 0 0,0 0 0,0 0 0,-1-1 1,0 0-1,0 1 0,-1-1 0,0-1 1,0 1-1,0 0 0,-1-1 0,0 1 0,-1-1 1,0 0-1,0 0 0,0-8 0,-2 15-63,1 0-1,0 0 0,0 0 0,-1 0 1,1 0-1,0 0 0,-1 0 0,1 0 0,-1 0 1,1 0-1,-1 0 0,0 0 0,1 1 1,-1-1-1,0 0 0,1 0 0,-1 1 1,0-1-1,0 1 0,0-1 0,0 0 0,0 1 1,0 0-1,0-1 0,0 1 0,0-1 1,0 1-1,0 0 0,0 0 0,0 0 1,0 0-1,0 0 0,0 0 0,0 0 1,0 0-1,0 0 0,0 0 0,0 0 0,0 1 1,0-1-1,0 0 0,0 1 0,0-1 1,0 1-1,1-1 0,-1 1 0,-1 0 1,-2 1-29,-1 0-1,1 0 1,0 0 0,0 0 0,1 1 0,-1 0 0,0 0 0,1 0 0,-5 5 0,-9 33-1103,16-39 642,1-1 1,0 1 0,-1-1-1,1 1 1,0 0 0,0-1-1,0 1 1,0-1 0,0 1-1,1 0 1,-1-1 0,0 1 0,1-1-1,0 3 1,4-1-7381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29.633"/>
    </inkml:context>
    <inkml:brush xml:id="br0">
      <inkml:brushProperty name="width" value="0.025" units="cm"/>
      <inkml:brushProperty name="height" value="0.025" units="cm"/>
    </inkml:brush>
  </inkml:definitions>
  <inkml:trace contextRef="#ctx0" brushRef="#br0">146 51 6758,'0'0'10981,"5"-8"-8792,12-25-486,-17 32-1657,0 1-1,0 0 1,0-1 0,0 1-1,0-1 1,0 1-1,0 0 1,0-1 0,-1 1-1,1-1 1,0 1-1,0 0 1,0-1-1,-1 1 1,1 0 0,0-1-1,0 1 1,-1 0-1,1 0 1,0-1 0,-1 1-1,1 0 1,0 0-1,-1-1 1,1 1 0,0 0-1,-1 0 1,1 0-1,0 0 1,-1-1 0,1 1-1,-1 0 1,1 0-1,0 0 1,-1 0 0,1 0-1,-1 0 1,1 0-1,0 0 1,-1 0 0,1 0-1,-1 1 1,1-1-1,0 0 1,-1 0 0,1 0-1,-1 1 1,-22 2 413,16 0-383,0 1-1,0-1 1,0 1 0,1 0 0,-1 1-1,1-1 1,0 2 0,0-1 0,0 0-1,1 1 1,0 0 0,0 0-1,1 1 1,-1-1 0,-3 10 0,2-4 49,1-1 0,0 1 0,1 0 0,1 0 0,0 0 1,0 0-1,1 1 0,0 22 0,2-33-118,0 0-1,0 1 0,0-1 1,0 0-1,1 0 1,-1 0-1,1 0 0,-1 0 1,1 0-1,0 0 1,0 0-1,0 0 1,0 0-1,0 0 0,0 0 1,0-1-1,1 1 1,-1-1-1,1 1 0,-1-1 1,1 1-1,3 1 1,-1-1-53,0 0-1,0 0 1,0-1 0,1 1 0,-1-1 0,1 0 0,-1-1 0,0 1 0,1-1 0,7 0 0,1-1-499,0 0 1,0-1 0,0 0 0,0-1-1,0-1 1,23-9 0,9-13-3289,-4-1-2867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0.476"/>
    </inkml:context>
    <inkml:brush xml:id="br0">
      <inkml:brushProperty name="width" value="0.025" units="cm"/>
      <inkml:brushProperty name="height" value="0.025" units="cm"/>
    </inkml:brush>
  </inkml:definitions>
  <inkml:trace contextRef="#ctx0" brushRef="#br0">102 216 4132,'0'0'11040,"-9"4"-9097,4-1-1812,-48 29 2220,50-30-2227,0 0 0,1 0 0,-1 0-1,1 1 1,-1-1 0,1 1 0,0-1 0,0 1 0,0 0 0,1 0 0,-1 0 0,0 0 0,1 0 0,0 0 0,0 1 0,0-1 0,0 0 0,0 6-1,1-8-115,1-1-1,-1 1 0,1 0 0,-1 0 1,1-1-1,-1 1 0,1-1 0,-1 1 1,1 0-1,0-1 0,-1 1 0,1-1 1,0 1-1,-1-1 0,1 0 0,0 1 1,0-1-1,-1 0 0,1 1 1,0-1-1,0 0 0,0 0 0,0 0 1,-1 0-1,1 0 0,0 0 0,0 0 1,0 0-1,0 0 0,-1 0 0,1 0 1,0 0-1,1-1 0,33-6 141,-26 2-155,0 0 1,0 0-1,0-1 0,-1 0 0,1-1 0,-2 1 0,1-2 0,-1 1 0,0-1 0,0 0 0,-1 0 0,9-18 0,-20 41 211,-2-1-160,1 1 0,1-1-1,0 1 1,1 1 0,1-1-1,0 1 1,1-1 0,0 28 0,2-43-38,0 1 0,0 0 0,0-1 1,1 1-1,-1-1 0,0 1 1,0-1-1,0 1 0,1-1 0,-1 1 1,0-1-1,0 1 0,1-1 0,-1 1 1,0-1-1,1 1 0,-1-1 1,1 0-1,-1 1 0,0-1 0,1 0 1,-1 1-1,1-1 0,-1 0 0,1 0 1,-1 1-1,1-1 0,-1 0 1,1 0-1,-1 0 0,1 0 0,0 1 1,21-8 177,15-19 28,-12-1-189,-2 0 0,-1-2 0,-1 0 0,-2-1 0,0-2 0,-2 1 0,-2-2-1,-1 0 1,18-65 0,-83 235 868,30-88 164,-16 60 0,36-104-1028,0-1 0,1 0 0,-1 0 0,1 0 0,-1 1 0,1-1 1,1 0-1,0 7 0,-1-10-21,0-1 0,0 1-1,1 0 1,-1-1 0,0 1 0,0-1 0,1 1 0,-1-1-1,0 1 1,1-1 0,-1 1 0,0-1 0,1 1 0,-1-1-1,1 1 1,-1-1 0,1 0 0,-1 1 0,1-1 0,-1 0-1,1 1 1,-1-1 0,1 0 0,0 1 0,1-1 2,-1 0 1,1-1 0,-1 1-1,1 0 1,-1 0 0,0-1-1,1 1 1,-1-1 0,0 1-1,1-1 1,-1 1 0,0-1-1,1 0 1,-1 0-1,2-1 1,1-3 3,0 1-1,0-1 1,-1 0-1,1 0 1,-1 0-1,0-1 1,-1 1-1,1-1 1,-1 0-1,0 0 1,-1 1-1,1-1 1,-1 0-1,0 0 1,-1-1-1,1 1 1,-1 0-1,0 0 1,-1 0-1,0 0 1,0 0-1,0 0 1,0 0-1,-1 0 1,-3-7-1,5 12-12,-1 0 0,1 0 1,0 0-1,-1 0 0,1 1 0,-1-1 0,1 0 1,-1 0-1,1 0 0,-1 1 0,0-1 0,1 0 1,-1 1-1,0-1 0,0 1 0,1-1 1,-1 1-1,0-1 0,0 1 0,0-1 0,0 1 1,1 0-1,-1-1 0,0 1 0,0 0 0,0 0 1,0 0-1,0 0 0,0 0 0,0 0 0,0 0 1,0 0-1,0 0 0,0 0 0,0 0 0,0 1 1,1-1-1,-1 0 0,0 1 0,0-1 0,0 0 1,0 1-1,1-1 0,-1 1 0,0 0 0,0-1 1,1 1-1,-1 0 0,0-1 0,1 1 0,-1 0 1,1 0-1,-1-1 0,1 1 0,-1 0 1,1 0-1,-1 1 0,0 0-2,0-1-1,1 1 1,-1-1 0,0 1-1,1-1 1,-1 1 0,1-1 0,0 1-1,-1 0 1,1-1 0,0 1-1,0 0 1,0-1 0,0 1 0,0-1-1,1 1 1,-1 0 0,0-1-1,1 1 1,-1-1 0,1 1-1,-1-1 1,1 1 0,0-1 0,0 1-1,0-1 1,0 0 0,0 1-1,0-1 1,0 0 0,0 0 0,2 2-1,2-1-1,1 0 0,0-1-1,-1 1 1,1-1-1,0 0 1,0-1 0,0 1-1,-1-1 1,1 0 0,0 0-1,0-1 1,0 0 0,0 0-1,-1-1 1,1 1 0,0-1-1,-1 0 1,0 0-1,1-1 1,4-3 0,-1 1 0,-1 0 0,0-1 0,0 0 0,-1 0 0,1-1 1,-1 0-1,-1 0 0,0-1 0,0 0 0,0 0 0,6-12 0,-12 20 3,0-1-1,0 0 0,0 1 0,0-1 1,0 1-1,0-1 0,0 0 1,1 1-1,-1-1 0,0 1 0,0-1 1,1 0-1,-1 1 0,0-1 0,1 1 1,-1-1-1,1 1 0,-1-1 1,0 1-1,1 0 0,-1-1 0,1 1 1,-1-1-1,1 1 0,0 0 0,-1-1 1,1 1-1,-1 0 0,1 0 0,-1 0 1,2-1-1,-2 24 90,-10 37 244,5-44-195,3-10-66,0-1-1,0 1 1,1-1 0,0 1-1,0-1 1,0 1 0,1 0-1,-1 0 1,1-1-1,1 1 1,-1 0 0,2 7-1,-1-12-60,0-1-1,-1 1 0,1-1 1,-1 1-1,1-1 0,0 1 0,0-1 1,-1 0-1,1 1 0,0-1 1,0 0-1,-1 0 0,1 0 1,0 0-1,0 1 0,0-1 0,-1 0 1,1 0-1,0 0 0,0-1 1,0 1-1,-1 0 0,1 0 0,0 0 1,0-1-1,-1 1 0,1 0 1,0-1-1,0 1 0,-1 0 1,1-1-1,0 1 0,-1-1 0,2 0 1,22-18-1,-20 14-405,1-1 1,-1 1-1,0-1 0,0 0 0,-1 0 0,0 0 1,4-10-1,-5 8-1612,1-1 1,-1 0-1,-1 1 1,0-1 0,0-14-1,0-12-8999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1.153"/>
    </inkml:context>
    <inkml:brush xml:id="br0">
      <inkml:brushProperty name="width" value="0.025" units="cm"/>
      <inkml:brushProperty name="height" value="0.025" units="cm"/>
    </inkml:brush>
  </inkml:definitions>
  <inkml:trace contextRef="#ctx0" brushRef="#br0">93 52 17585,'0'0'7142,"-8"-8"-6058,-28-24-454,35 31-616,1 0 0,-1 0 0,0 0 0,0 1-1,1-1 1,-1 0 0,0 1 0,0-1 0,0 0 0,0 1 0,0-1 0,0 1 0,0 0-1,0-1 1,0 1 0,0 0 0,0-1 0,0 1 0,0 0 0,0 0 0,0 0 0,0 0-1,0 0 1,-1 0 0,1 0 0,0 0 0,0 1 0,0-1 0,0 0 0,0 1-1,0-1 1,0 0 0,0 1 0,0-1 0,0 1 0,0 0 0,1-1 0,-1 1 0,0 0-1,0 0 1,0-1 0,1 1 0,-1 0 0,1 0 0,-1 0 0,0 0 0,1 0 0,-1 0-1,1 0 1,0 0 0,-1 0 0,1 0 0,0 0 0,0 0 0,-1 2 0,0 2-27,0 0 0,1 0 1,-1 1-1,1-1 0,0 0 1,0 0-1,1 0 1,0 0-1,1 7 0,0-9-15,-1 1 1,1-1-1,0 0 0,0 0 0,0 0 0,1-1 0,-1 1 0,1 0 0,-1-1 0,1 0 0,0 1 1,0-1-1,0 0 0,0-1 0,0 1 0,5 1 0,5 2-290,0-1 0,1-1 0,14 3 0,-18-5 165,-1 0-1,0 1 1,0 0 0,0 1-1,-1 0 1,1 1-1,10 5 1,-18-9 164,0 1 1,0 0-1,0 0 1,0-1-1,0 1 1,0 0-1,0 0 1,0 0-1,0 0 0,-1 0 1,1 0-1,0 0 1,-1 0-1,1 0 1,-1 0-1,1 0 1,-1 1-1,1-1 1,-1 0-1,0 0 1,0 0-1,0 1 1,0-1-1,1 0 0,-2 3 1,1-2 49,-1 1 0,0-1 0,0 1 1,0-1-1,-1 0 0,1 0 0,0 1 0,-1-1 0,1 0 0,-1 0 1,-3 3-1,-5 3 199,1 0-1,-2 0 1,-18 10 0,-29 10 287,54-27-689,0 1 0,0-1-1,0 0 1,0 0 0,0 0 0,0-1-1,-1 1 1,1-1 0,0 0-1,0 0 1,-1-1 0,-7-1 0,4-7-3985,5-10-3341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0.805"/>
    </inkml:context>
    <inkml:brush xml:id="br0">
      <inkml:brushProperty name="width" value="0.025" units="cm"/>
      <inkml:brushProperty name="height" value="0.025" units="cm"/>
    </inkml:brush>
  </inkml:definitions>
  <inkml:trace contextRef="#ctx0" brushRef="#br0">8 1 15182,'0'0'9930,"-7"54"-9898,18-43-1634,-3 1-2209,0-2-4741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1.179"/>
    </inkml:context>
    <inkml:brush xml:id="br0">
      <inkml:brushProperty name="width" value="0.025" units="cm"/>
      <inkml:brushProperty name="height" value="0.025" units="cm"/>
    </inkml:brush>
  </inkml:definitions>
  <inkml:trace contextRef="#ctx0" brushRef="#br0">90 1 15695,'0'0'5237,"-10"6"-3411,5-4-1714,-40 30 1621,43-30-1614,-1 0 0,1 1 0,-1-1 0,1 1 1,0 0-1,0 0 0,0 0 0,0 0 0,0 0 0,1 0 0,0 0 0,-1 0 0,1 1 1,0-1-1,1 1 0,-2 6 0,3-9-111,-1-1-1,1 1 1,0 0-1,0 0 1,-1-1 0,1 1-1,0-1 1,0 1 0,0-1-1,-1 1 1,1-1 0,0 1-1,0-1 1,0 0-1,0 1 1,0-1 0,0 0-1,0 0 1,0 0 0,0 0-1,0 0 1,0 0 0,0 0-1,0 0 1,0 0 0,0 0-1,1-1 1,32-3 77,23-18-93,-46 17-29,0 0 0,0 1 0,1 0 0,-1 1 0,1 0 0,0 1 0,17-1 0,-28 3 46,0 0 0,0 0 0,0 0 1,0 1-1,0-1 0,0 0 1,0 1-1,0-1 0,0 1 1,0-1-1,0 1 0,0 0 1,0-1-1,-1 1 0,1 0 1,0-1-1,0 1 0,-1 0 1,1 0-1,0 0 0,-1 0 0,1 0 1,-1 0-1,1 0 0,-1 0 1,0 0-1,1 0 0,-1 0 1,0 0-1,0 0 0,0 0 1,0 2-1,1 43 683,-1-28-389,0-17-273,1 0 0,-1 0 1,1 0-1,-1 0 0,1 0 0,0 0 0,-1 0 0,1 0 0,0-1 1,0 1-1,0 0 0,-1 0 0,1-1 0,0 1 0,0-1 1,0 1-1,0 0 0,0-1 0,0 0 0,0 1 0,1-1 0,-1 0 1,0 1-1,0-1 0,0 0 0,0 0 0,0 0 0,0 0 0,0 0 1,1 0-1,-1-1 0,0 1 0,0 0 0,0 0 0,0-1 1,2 0-1,44-12 162,4-12-106,45-18-957,-88 40 680,0 1 0,1-1 0,-1 1 0,1 1 0,0-1 0,0 2-1,-1-1 1,1 1 0,10 1 0,-19 0 191,1-1 0,0 0 0,-1 1 0,1-1 0,-1 1 0,1-1 0,-1 1 0,1-1 0,-1 1 0,1 0 0,-1-1 0,0 1 0,1 0 0,-1-1 0,0 1 0,1 0 0,-1-1 0,0 1-1,0 0 1,0-1 0,0 1 0,0 0 0,0 0 0,0-1 0,0 1 0,0 0 0,0 0 0,0-1 0,0 1 0,0 0 0,0-1 0,-1 1 0,1 0 0,0-1 0,-1 1 0,1 0 0,0-1 0,-1 1 0,0 0 0,-13 27 38,10-22-642,-14 13-8294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2.513"/>
    </inkml:context>
    <inkml:brush xml:id="br0">
      <inkml:brushProperty name="width" value="0.025" units="cm"/>
      <inkml:brushProperty name="height" value="0.025" units="cm"/>
    </inkml:brush>
  </inkml:definitions>
  <inkml:trace contextRef="#ctx0" brushRef="#br0">196 103 3299,'3'-3'1044,"-1"0"0,1-1 0,0 1 0,-1-1 0,1 0-1,-1 0 1,0 0 0,-1 0 0,1 0 0,-1 0 0,1 0 0,-1 0 0,0-9 0,-1 12-873,0-1 1,0 0-1,0 0 1,0 1 0,-1-1-1,1 0 1,-1 1-1,1-1 1,-1 0 0,0 1-1,1-1 1,-1 1-1,0-1 1,0 1 0,0-1-1,0 1 1,-1 0-1,1 0 1,0-1 0,0 1-1,-1 0 1,1 0 0,-1 0-1,1 1 1,-1-1-1,1 0 1,-1 0 0,0 1-1,1-1 1,-1 1-1,0-1 1,1 1 0,-1 0-1,0 0 1,1 0-1,-4 0 1,-2 0-23,0 0 0,0 1 0,-1 0 1,1 0-1,1 1 0,-1 0 0,0 0 0,0 0 0,1 1 0,-1 0 1,1 0-1,0 1 0,0 0 0,0 0 0,0 0 0,1 1 0,-9 9 1,8-8-108,1-1 0,0 1 1,0 0-1,1 0 1,0 1-1,0 0 1,0-1-1,1 1 0,0 0 1,0 1-1,1-1 1,0 0-1,0 1 1,1-1-1,0 1 0,0 12 1,1-20-42,0 1 0,0-1 0,0 1 0,0 0 0,0-1 0,1 1 0,-1-1 0,0 1 0,0-1 0,1 1 0,-1-1 0,0 1 0,1-1 0,-1 1 0,1-1 0,-1 1 0,0-1 0,1 0 0,-1 1 0,1-1 0,-1 0 0,1 1 0,0-1 0,-1 0 0,1 0 0,-1 1 0,1-1 0,-1 0 0,2 0 0,25 0 59,22-14 42,-33 5-157,-1-1 0,0-1 0,-1 0-1,0 0 1,-1-1 0,0-1 0,20-27 0,-8 11-27,-28 58-180,-14 29 340,12-44-35,0 0 0,1 0 0,1 0 0,0 1 0,0 18 1,3-32-36,0-1 0,0 1 0,0-1 0,0 1 0,0-1 0,0 1 0,0-1 0,1 1 0,-1-1 0,0 1 0,0-1 0,1 1 0,-1-1 0,0 1 0,0-1 0,1 0 0,-1 1 0,1-1 0,-1 0 0,0 1 0,1-1 0,-1 0 0,1 1 0,-1-1 0,1 0 0,-1 0 0,1 1 0,-1-1 0,1 0 0,-1 0 0,1 0 0,0 0 0,23 0 140,21-14-21,-13-3-95,51-36 0,8-5 5,-91 57-40,1 0 0,0 1 0,0-1 0,0 1-1,0-1 1,0 1 0,1 0 0,-1-1 0,0 1 0,0 0-1,0 0 1,0 0 0,0-1 0,0 1 0,1 0 0,-1 0 0,0 1-1,0-1 1,1 0 0,-1 1 6,-1-1 0,1 1 0,-1-1-1,1 1 1,0-1 0,-1 1 0,0 0 0,1-1-1,-1 1 1,1-1 0,-1 1 0,0 0 0,1 0 0,-1-1-1,0 1 1,0 0 0,0-1 0,1 1 0,-1 0-1,0 0 1,0 1 0,-8 55 241,2-27-199,7-30-40,-1 1 0,0-1 0,0 1 0,1 0 0,-1-1 0,1 0 0,-1 1 0,0-1 0,1 1 0,-1-1 0,1 1 0,-1-1 0,1 0 0,-1 1 0,1-1 0,-1 0 0,1 0 0,-1 1 0,1-1 0,0 0 0,-1 0 0,1 0 0,-1 0 0,1 0 0,-1 0 0,1 0 0,0 0 0,-1 0 0,1 0 0,-1 0 0,1 0 0,0 0 0,-1 0 0,1 0 0,-1-1 0,1 1 0,-1 0 0,1 0 0,0-1 0,-1 1 0,1 0 0,0-1 0,26-12 101,13-12-59,-30 17-100,1 1-1,-1 0 1,1 0 0,0 2-1,1-1 1,0 1 0,-1 1 0,1 0-1,1 1 1,13-3 0,-26 6 49,1 0 0,-1 0 1,1 0-1,0 0 1,-1 0-1,1 0 0,-1 0 1,1 1-1,-1-1 1,1 0-1,-1 0 0,1 0 1,-1 1-1,1-1 1,-1 0-1,1 0 0,-1 1 1,1-1-1,-1 0 1,1 1-1,-1-1 1,0 1-1,1-1 0,-1 0 1,0 1-1,1-1 1,-1 1-1,0-1 0,0 1 1,1-1-1,-1 1 1,0-1-1,0 1 0,0 0 1,-2 25 0,-19 22-109,16-38-2697,12-15-158,14-16-2903,-19 19 4918,15-16-6036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2.874"/>
    </inkml:context>
    <inkml:brush xml:id="br0">
      <inkml:brushProperty name="width" value="0.025" units="cm"/>
      <inkml:brushProperty name="height" value="0.025" units="cm"/>
    </inkml:brush>
  </inkml:definitions>
  <inkml:trace contextRef="#ctx0" brushRef="#br0">121 156 14414,'0'0'5648,"-10"5"-4442,-2 0-761,1 0 1,0 1-1,-17 13 0,24-16-229,0 0 0,0 0 0,0 1 0,0-1-1,1 1 1,0 0 0,0 0 0,0 1-1,0-1 1,0 0 0,1 1 0,0 0 0,0-1-1,-2 8 1,4-11-203,0-1-1,0 1 1,0-1-1,0 1 1,0-1-1,0 1 0,0-1 1,0 1-1,0-1 1,0 1-1,0-1 1,0 1-1,0-1 1,0 1-1,0-1 1,0 1-1,1-1 0,-1 1 1,0-1-1,0 1 1,1-1-1,-1 1 1,0-1-1,1 0 1,-1 1-1,0-1 1,1 1-1,-1-1 1,0 0-1,1 0 0,-1 1 1,1-1-1,0 1 1,21-1 131,22-14-66,-25 1-85,0-1-1,-1 0 1,-1-1 0,-1-1-1,0-1 1,-1 0-1,0-1 1,-2 0 0,0-1-1,-1-1 1,-1 0-1,13-34 1,-24 44-89,-9 20 95,-14 21 82,12-11 100,0 2 1,2-1-1,-9 28 0,15-38-138,0 0-1,0-1 0,1 1 0,1 0 1,0 0-1,0 0 0,1 0 0,1 0 1,2 14-1,-3-23-189,1 0 0,-1 0 0,1 0 0,0 0 0,0 0 0,0-1 0,0 1 0,0 0 0,0 0 0,1-1 0,-1 1 0,0 0 0,1-1 0,1 2 0,19 6-5923,-1-8-3469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36.289"/>
    </inkml:context>
    <inkml:brush xml:id="br0">
      <inkml:brushProperty name="width" value="0.025" units="cm"/>
      <inkml:brushProperty name="height" value="0.025" units="cm"/>
    </inkml:brush>
  </inkml:definitions>
  <inkml:trace contextRef="#ctx0" brushRef="#br0">100 392 6470,'-16'0'536,"10"1"-375,-1-1 1,1 0-1,0 0 0,0 0 1,0-1-1,0 0 0,-1 0 0,1-1 1,0 0-1,1 0 0,-11-5 1,25 11 361,1 0 0,0-1-1,0 0 1,0-1 0,0 0 0,1-1 0,-1 0 0,0-1 0,16 0-1,11-2-480,55-9-1,97-23 66,421-62 117,-217 73 721,-130 10-155,552-22 1074,-19 8-1592,-347 19-282,87-8-23,105-35 263,-337 13-99,-2 0-108,-283 36-55,1 0 0,-1 2 0,1 0 0,0 2 0,-1 0 0,1 1 0,-1 1 0,0 0 0,25 10 0,-41-11-3454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37.747"/>
    </inkml:context>
    <inkml:brush xml:id="br0">
      <inkml:brushProperty name="width" value="0.025" units="cm"/>
      <inkml:brushProperty name="height" value="0.025" units="cm"/>
    </inkml:brush>
  </inkml:definitions>
  <inkml:trace contextRef="#ctx0" brushRef="#br0">50 185 4164,'0'0'6588,"-8"3"-5136,1 1-934,4-3-201,1 1 1,-1-1-1,1 0 0,-1 0 1,0 0-1,1 0 0,-1-1 1,0 1-1,0-1 0,-4 1 1,7 0-174,0 1 1,1-1 0,-1 0 0,1 1 0,0-1-1,-1 1 1,1-1 0,0 0 0,0 0 0,0 1 0,0-1-1,0 0 1,0 0 0,0 0 0,2 1 0,8 2 38,1-1 1,-1 0 0,1-1-1,-1-1 1,1 0 0,0 0 0,0-1-1,-1-1 1,21-2 0,-20 2-84,156-26 667,-112 15-640,79-5-1,22 15-98,-99 3 63,0-2-1,0-3 1,-1-2-1,71-18 0,-91 15 77,0 2 0,0 1 0,68-2 0,114 17 319,-142-7-238,0-4 1,0-4-1,118-23 1,-17 3 1928,-165 24-2079,-1 0 1,1-1-1,-1 0 1,0-1-1,0 0 1,0-1-1,-1 0 1,1-1-1,-1 0 1,16-12-1,-26 17-231,-2 3-1252,0-1 1050,1-1-1,-1 1 0,1 0 1,-1 0-1,1 0 0,-1 0 1,0-1-1,1 1 0,-1 0 1,0-1-1,1 1 0,-1-1 1,0 1-1,0 0 0,0-1 1,0 0-1,0 1 0,-1 0 1,-12-1-6205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4.246"/>
    </inkml:context>
    <inkml:brush xml:id="br0">
      <inkml:brushProperty name="width" value="0.025" units="cm"/>
      <inkml:brushProperty name="height" value="0.025" units="cm"/>
    </inkml:brush>
  </inkml:definitions>
  <inkml:trace contextRef="#ctx0" brushRef="#br0">9 2 7911,'0'0'12941,"1"14"-12066,1 393 4960,-1-474-4942,1 24-929,-1 1-1,-3 0 1,-11-69-1,16 159-550,-4-40 586,1 0 0,1 1 0,-1-1 0,1 0 0,0 0 0,1 1 0,0-1 0,1 0 0,5 13 0,-7-18 0,0 0 1,1-1-1,-1 1 1,1 0-1,-1-1 1,1 1-1,0-1 1,0 1-1,0-1 1,0 0 0,1 0-1,-1 0 1,1 0-1,-1 0 1,1-1-1,-1 1 1,1-1-1,0 0 1,0 0-1,0 0 1,0 0 0,0 0-1,0 0 1,0-1-1,0 1 1,0-1-1,0 0 1,0 0-1,0 0 1,0-1 0,0 1-1,0-1 1,0 1-1,0-1 1,0 0-1,5-3 1,0 0 13,0-1 1,0 0-1,-1-1 0,1 0 1,-1 0-1,-1 0 1,1-1-1,-1 0 0,-1 0 1,1-1-1,4-8 1,-1 0 3,-1-1 1,0 0-1,-1 0 1,-1-1-1,0 0 1,-2 0-1,0 0 0,-1 0 1,-1-1-1,0-21 1,-15 68-248,2 18 228,2 1 0,2 1 0,2 0 0,1 62 0,4-108 5,0 1 0,0 0 1,0 0-1,1 0 1,-1 0-1,1 0 1,-1 0-1,1-1 0,0 1 1,0 0-1,1-1 1,-1 1-1,0 0 1,1-1-1,0 0 0,-1 1 1,1-1-1,0 0 1,0 0-1,5 4 1,-4-4 0,1-1 1,0 1 0,-1-1 0,1 1 0,0-1 0,0 0-1,0-1 1,0 1 0,0-1 0,0 1 0,0-1 0,0 0-1,6-1 1,3-2 7,0 1 0,0-2 0,0 1-1,0-2 1,-1 0 0,0 0 0,0-1-1,12-8 1,-12 5-22,0 1-1,-1-1 1,15-17-1,-23 24 15,-1 0 1,0 0-1,0-1 1,0 1-1,-1 0 1,1-1-1,0 0 0,-1 1 1,0-1-1,0 0 1,0 1-1,0-1 1,0 0-1,0 0 0,-1 0 1,1 0-1,-1 0 1,0 0-1,0 0 1,0 0-1,0 0 0,0 0 1,-2-6-1,1 8-1,-1 0 0,1 0 0,0 0-1,0 0 1,-1 0 0,1 0 0,0 0 0,-1 0-1,1 1 1,-1-1 0,1 0 0,-1 1 0,1-1-1,-1 1 1,1 0 0,-1 0 0,0-1 0,1 1-1,-1 0 1,0 0 0,1 0 0,-4 1-1,1-1-6,0 1-1,-1-1 0,1 1 1,0 0-1,-1 0 0,1 0 1,-7 4-1,6-1 21,0 0 1,1 0-1,-1 1 0,1 0 1,0 0-1,0 0 0,1 0 1,0 0-1,-1 1 0,2 0 1,-1 0-1,1-1 0,0 2 1,-2 9-1,2-13-3,2 0 1,-1 1-1,0-1 0,1 0 1,-1 0-1,1 0 0,0 1 1,0-1-1,0 0 1,1 0-1,-1 1 0,1-1 1,0 0-1,-1 0 0,2 0 1,-1 0-1,0 0 0,0 0 1,1 0-1,0 0 1,-1-1-1,1 1 0,0 0 1,1-1-1,-1 0 0,0 1 1,1-1-1,-1 0 1,6 3-1,0-2-187,0 0 0,1-1 0,-1 1 0,0-2-1,1 1 1,-1-1 0,15-1 0,31-2-4588,-21-3-449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4.730"/>
    </inkml:context>
    <inkml:brush xml:id="br0">
      <inkml:brushProperty name="width" value="0.025" units="cm"/>
      <inkml:brushProperty name="height" value="0.025" units="cm"/>
    </inkml:brush>
  </inkml:definitions>
  <inkml:trace contextRef="#ctx0" brushRef="#br0">220 82 10698,'0'0'3486,"0"-10"-662,-1-31-277,1 39-2429,0 1 1,-1-1 0,1 1 0,0 0 0,-1-1 0,1 1 0,-1 0 0,1-1-1,-1 1 1,0 0 0,0 0 0,0-1 0,1 1 0,-1 0 0,0 0 0,0 0-1,-1 0 1,1 0 0,0 0 0,0 1 0,0-1 0,-1 0 0,1 1 0,0-1-1,-1 0 1,1 1 0,0 0 0,-1-1 0,1 1 0,-1 0 0,1 0 0,0-1-1,-1 1 1,1 0 0,-1 0 0,1 1 0,-1-1 0,1 0 0,0 0 0,-1 1-1,1-1 1,-3 2 0,-3 0-5,1 0 0,-1 0 0,0 1 0,1 0 0,0 0 0,-10 7 0,5-1 35,0 0-1,0 0 1,1 1-1,0 0 1,1 1 0,0 0-1,1 1 1,0-1-1,0 2 1,2-1 0,-7 16-1,13-28-143,0 0 0,0 1 0,-1-1 0,1 0 0,0 1 0,0-1 0,0 0 0,0 1 0,0-1 0,0 1 0,0-1 0,0 0 0,0 1 1,0-1-1,0 0 0,0 1 0,0-1 0,0 0 0,0 1 0,1-1 0,-1 0 0,0 1 0,0-1 0,0 0 0,1 1 0,-1-1 0,0 0 0,0 1 0,1-1 0,-1 0 0,0 0 0,0 1 0,1-1 0,-1 0 0,0 0 0,1 1 0,16-2 31,20-11-327,-18 5 120,-1 1 0,2 0 0,-1 1 0,1 2 1,-1 0-1,1 0 0,25 2 0,-44 1 184,0-1 0,0 1-1,0 0 1,0 0 0,0 0 0,1 0-1,-1 0 1,0 1 0,0-1 0,0 0-1,0 0 1,0 1 0,0-1 0,0 1 0,0-1-1,0 1 1,0-1 0,0 1 0,0 0-1,0-1 1,-1 1 0,1 0 0,0 0-1,0-1 1,-1 1 0,1 0 0,-1 0-1,1 0 1,0 0 0,-1 0 0,0 0 0,1 0-1,-1 0 1,0 0 0,1 0 0,-1 0-1,0 1 1,0-1 0,0 0 0,0 0-1,0 0 1,0 0 0,0 0 0,0 0-1,0 0 1,-1 0 0,1 0 0,0 0-1,-1 0 1,1 0 0,-1 0 0,1 0 0,-1 0-1,-1 2 1,-1 3 206,0 1-1,-1 0 1,0-1-1,0 0 1,-1 1-1,-9 8 1,6-7-215,-2 0 1,1 0 0,-1-1 0,0-1 0,0 1 0,0-2 0,-1 0 0,0 0 0,0 0 0,-1-2 0,1 1 0,-1-2 0,-23 4 0,35-6-122,0 0 1,0 0-1,-1 0 1,1 0 0,0 0-1,0 0 1,-1 0-1,1 0 1,0 0-1,0 0 1,-1 0-1,1 0 1,0 0-1,0 0 1,-1 0-1,1-1 1,0 1-1,0 0 1,-1 0-1,1 0 1,0 0-1,0 0 1,0-1-1,-1 1 1,1 0-1,0 0 1,0 0-1,0 0 1,0-1 0,-1 1-1,1 0 1,0 0-1,0-1 1,0 1-1,0 0 1,0 0-1,0-1 1,0 1-1,0 0 1,0-1-1,5-11-3605,15-8-3053,7 3-1996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5.495"/>
    </inkml:context>
    <inkml:brush xml:id="br0">
      <inkml:brushProperty name="width" value="0.025" units="cm"/>
      <inkml:brushProperty name="height" value="0.025" units="cm"/>
    </inkml:brush>
  </inkml:definitions>
  <inkml:trace contextRef="#ctx0" brushRef="#br0">104 64 14414,'0'0'3726,"1"-8"-886,3-28-945,-4 35-1840,0 0 0,0 1-1,0-1 1,0 0 0,0 0 0,0 1 0,0-1-1,0 0 1,0 1 0,0-1 0,0 0 0,-1 1-1,1-1 1,0 0 0,-1 1 0,1-1-1,0 1 1,-1-1 0,1 1 0,0-1 0,-1 1-1,1-1 1,-1 1 0,1-1 0,-1 1 0,0-1-1,1 1 1,-1 0 0,1-1 0,-1 1 0,0 0-1,1-1 1,-1 1 0,0 0 0,1 0 0,-1 0-1,0 0 1,1 0 0,-1 0 0,0 0 0,1 0-1,-1 0 1,0 0 0,1 0 0,-1 0 0,0 0-1,0 1 1,-28 11 459,23-6-430,0 0-1,1 0 1,0 0-1,0 1 1,1 0-1,0 0 0,0 0 1,1 0-1,-1 0 1,2 1-1,-1 0 1,1-1-1,0 1 1,1 0-1,-1 0 0,2 0 1,-1 0-1,2 13 1,-1-20-78,1 0 0,-1 1 0,1-1 1,0 0-1,-1 0 0,1 0 0,0 1 1,0-1-1,0 0 0,0 0 0,0 0 0,0 0 1,0-1-1,0 1 0,0 0 0,0 0 1,1-1-1,-1 1 0,0-1 0,1 1 1,-1-1-1,0 1 0,1-1 0,-1 0 0,0 0 1,1 1-1,-1-1 0,1 0 0,-1 0 1,0 0-1,1-1 0,-1 1 0,0 0 0,2-1 1,2 0 11,0 1 0,0-1-1,0 0 1,0-1 0,0 1 0,0-1 0,-1 0 0,7-4 0,0-3-81,0 0 0,-1-1 0,0 0-1,0 0 1,-1-1 0,-1-1 0,0 1 0,0-1 0,-1 0 0,9-23 0,-23 58 184,0 0 0,2 1 0,0 0 0,2 0 0,-1 26 0,4-49-103,0 0 0,0-1 1,0 1-1,0 0 0,0 0 0,0 0 0,0 0 1,0-1-1,0 1 0,1 0 0,-1 0 1,0 0-1,0-1 0,1 1 0,-1 0 0,0 0 1,1-1-1,-1 1 0,1 0 0,-1-1 1,1 1-1,-1-1 0,1 1 0,0 0 0,-1-1 1,1 1-1,0-1 0,-1 1 0,1-1 1,0 0-1,0 1 0,-1-1 0,1 0 0,1 1 1,1-1 13,0 0 0,-1-1 0,1 1 0,0 0 0,0-1 0,-1 0 1,1 0-1,0 0 0,-1 0 0,5-2 0,54-38 194,-30 16-190,40-32-370,-66 53 259,1 0 0,0 1 0,0 0 1,1-1-1,-1 2 0,0-1 0,1 1 0,0 0 0,11-1 1,-18 3 69,1 0 1,0 0-1,0 0 1,0 1 0,0-1-1,0 0 1,0 1-1,-1-1 1,1 1 0,0-1-1,0 1 1,-1 0-1,1-1 1,0 1 0,-1 0-1,1-1 1,-1 1 0,1 0-1,-1-1 1,1 1-1,-1 0 1,1 0 0,-1 0-1,0 0 1,1 0-1,-1-1 1,0 1 0,0 0-1,0 0 1,0 0-1,0 0 1,0 0 0,0 0-1,0 1 1,0 42 39,-1-33-34,-9 76 907,38-106-465,-19 10-387,49-45-327,-53 51 229,-1 0 0,0 0 0,1 0 1,0 1-1,-1-1 0,1 1 0,0 0 1,0 1-1,1-1 0,-1 1 0,0 0 1,8 0-1,-12 1 39,-1 0 1,1 0 0,-1 0 0,1 0-1,-1 0 1,1 0 0,-1 0-1,1 0 1,-1 1 0,1-1-1,-1 0 1,1 0 0,-1 1 0,0-1-1,1 0 1,-1 0 0,1 1-1,-1-1 1,0 1 0,1-1-1,-1 0 1,0 1 0,1-1-1,-1 1 1,0-1 0,0 1 0,1-1-1,-1 1 1,0-1 0,0 0-1,0 1 1,0 0 0,1 23-6,1 4 70,-2-27-58,0 0 0,1-1 0,-1 1 0,0 0-1,0-1 1,1 1 0,-1-1 0,0 1 0,1 0 0,-1-1 0,1 1-1,-1-1 1,1 1 0,-1-1 0,1 1 0,-1-1 0,1 0-1,-1 1 1,1-1 0,0 1 0,-1-1 0,1 0 0,0 0-1,-1 1 1,1-1 0,0 0 0,-1 0 0,1 0 0,0 0 0,-1 0-1,2 0 1,5-1-14,1-1 0,-1 0-1,0 0 1,0-1 0,0 0 0,0 0-1,-1 0 1,1-1 0,-1 0 0,0 0-1,0-1 1,6-6 0,28-17-620,-34 25 528,0-1 0,1 1-1,0 0 1,-1 1 0,13-3 0,-18 4 107,0 1 1,0 0-1,0-1 1,1 1-1,-1 0 0,0 0 1,0 0-1,0 0 1,0 0-1,0 0 1,0 0-1,0 1 1,0-1-1,0 0 0,0 0 1,0 1-1,0-1 1,0 1-1,0-1 1,0 1-1,0-1 0,0 1 1,0 0-1,0-1 1,0 1-1,-1 0 1,1 0-1,0 0 0,0 0 1,-1-1-1,1 1 1,-1 0-1,1 0 1,-1 0-1,1 0 1,-1 0-1,0 0 0,1 1 1,-1-1-1,0 0 1,0 0-1,0 0 1,0 0-1,0 2 0,-13 85-287,30-110-10379,-3 2 2141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5.839"/>
    </inkml:context>
    <inkml:brush xml:id="br0">
      <inkml:brushProperty name="width" value="0.025" units="cm"/>
      <inkml:brushProperty name="height" value="0.025" units="cm"/>
    </inkml:brush>
  </inkml:definitions>
  <inkml:trace contextRef="#ctx0" brushRef="#br0">1 85 15535,'0'0'4350,"0"8"-2529,0-6-1711,-1 0 0,1-1 0,0 1 1,0 0-1,0 0 0,1-1 0,-1 1 0,0 0 1,1-1-1,-1 1 0,1 0 0,0-1 1,-1 1-1,1 0 0,0-1 0,0 1 0,0-1 1,0 0-1,0 1 0,0-1 0,0 0 0,2 2 1,0-2 6,0 0 1,0 0 0,1 0 0,-1-1 0,0 1 0,0-1-1,0 1 1,0-1 0,1 0 0,-1-1 0,0 1 0,0 0 0,0-1-1,0 0 1,6-1 0,-1-1-87,-1 0 0,1 0 1,0 0-1,-1-1 0,0 0 0,0-1 0,0 0 0,8-7 1,-11 9-22,-1 0 1,0 0-1,1-1 1,-1 1-1,-1-1 1,1 1-1,0-1 1,-1 0-1,0 0 1,0 0-1,0 0 1,0-1-1,-1 1 1,0 0-1,0-1 1,1-6-1,-2 10-8,-1 0 0,1 0 1,-1 0-1,1 0 0,-1 0 0,1 0 0,-1 0 0,0 0 1,1 0-1,-1 0 0,0 1 0,0-1 0,0 0 0,0 1 1,0-1-1,1 0 0,-1 1 0,0-1 0,0 1 0,0 0 1,-1-1-1,1 1 0,0 0 0,0-1 0,0 1 0,0 0 1,0 0-1,0 0 0,0 0 0,0 0 0,-1 0 0,1 1 1,0-1-1,0 0 0,0 0 0,-1 1 0,-4 0-3,0 0-1,1 0 1,-1 0-1,0 1 1,1-1-1,-7 4 1,4 1 15,0 0 0,0 0 0,0 1 0,1 0 0,0 0 0,1 0 0,-12 17 0,16-20 56,-1 0 0,0 0 1,1 0-1,0 0 0,0 0 0,0 1 1,0-1-1,1 1 0,0 0 0,0-1 0,0 1 1,0 0-1,1 0 0,0-1 0,0 1 1,0 0-1,0 0 0,3 8 0,-1-11-63,-1 0-1,1 0 1,0 0-1,0 0 1,0-1-1,0 1 1,1-1 0,-1 1-1,0-1 1,1 0-1,-1 0 1,1 0-1,-1 0 1,1 0-1,-1-1 1,1 1-1,-1-1 1,1 0-1,0 1 1,-1-1 0,4-1-1,5 2-753,0-1-1,-1 0 1,1-1 0,12-2 0,7-11-6097,0-6-8130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1.792"/>
    </inkml:context>
    <inkml:brush xml:id="br0">
      <inkml:brushProperty name="width" value="0.025" units="cm"/>
      <inkml:brushProperty name="height" value="0.025" units="cm"/>
    </inkml:brush>
  </inkml:definitions>
  <inkml:trace contextRef="#ctx0" brushRef="#br0">172 67 14542,'0'-8'2183,"0"7"-2164,1-4 332,-1 1 1,-1 0 0,1 0 0,-1-1 0,0 1-1,0 0 1,-1-5 0,1 8-246,0 0-1,1-1 1,-1 1-1,0 0 1,0 0 0,1 0-1,-1 0 1,0 0-1,0 0 1,0 0 0,0 0-1,0 1 1,-1-1-1,1 0 1,0 1 0,0-1-1,0 0 1,-1 1-1,1 0 1,0-1 0,-1 1-1,1 0 1,0 0-1,-1-1 1,1 1 0,0 0-1,-1 0 1,1 0-1,0 1 1,-1-1 0,1 0-1,0 0 1,-1 1-1,0 0 1,-2 1-8,0 0 1,0 0-1,0 0 1,0 0-1,1 1 1,-1 0-1,1-1 0,-1 1 1,1 1-1,0-1 1,1 0-1,-1 1 1,0-1-1,1 1 0,-3 7 1,-4 5 132,2 0 0,-9 26 1,15-37-213,-1 0 1,1-1-1,0 1 1,0 0-1,1 0 1,-1-1-1,1 1 1,0 0-1,1 10 1,0-14-16,-1 0 0,0-1 0,0 1 0,1 0 0,-1 0 0,1 0 0,-1 0 0,1 0 0,0 0 0,-1 0 0,1-1 0,0 1 0,-1 0 0,1-1 0,0 1 0,0 0 0,-1-1 0,1 1 0,0-1 0,1 1 0,0 0 10,0-1 0,0 1 0,1-1 0,-1 0 0,0 0 0,0 0 0,0 0 0,0 0 0,0-1 0,0 1 0,0-1 0,0 1 0,3-2 0,2-1 12,-1 0-1,0-1 1,-1 0 0,1 0 0,-1 0-1,6-6 1,28-20 49,-37 29-77,0 0 1,0 0-1,0 0 1,0 0-1,0 0 1,0 0-1,0 1 1,0-1-1,1 1 1,-1-1-1,0 1 1,0 0-1,1 0 1,-1 0-1,0 0 1,3 1-1,-2 0-3,-1 0-1,0 1 1,0-1-1,0 1 0,0 0 1,0-1-1,0 1 0,0 0 1,0 0-1,0 0 1,-1 0-1,1 1 0,-1-1 1,0 0-1,0 1 0,0-1 1,2 5-1,15 54 20,-14-46 4,7 27 66,-2-1-1,-2 1 1,3 59 0,-9-83 179,-1-1 1,-1 1 0,0 0-1,-1-1 1,-1 0 0,-1 1-1,0-1 1,-2-1 0,1 1-1,-17 30 1,20-43-228,0 0-1,0 0 0,-1 0 1,1-1-1,-1 1 1,0-1-1,0 1 0,0-1 1,-1 0-1,1-1 0,-1 1 1,0 0-1,1-1 1,-1 0-1,0 0 0,0 0 1,-1 0-1,1-1 1,0 0-1,0 1 0,-1-2 1,1 1-1,-1 0 1,1-1-1,-1 0 0,1 0 1,-1 0-1,1-1 1,0 1-1,-1-1 0,1 0 1,0 0-1,-1-1 1,1 1-1,0-1 0,0 0 1,0 0-1,0-1 1,0 1-1,1-1 0,-1 1 1,1-1-1,0 0 1,-1-1-1,-3-5 0,-1 0-38,1-1 0,-1 0-1,2 0 1,-1-1-1,2 1 1,-1-2 0,2 1-1,-1 0 1,2-1-1,-1 0 1,2 0-1,-3-15 1,4 20-112,1-1 0,0 0 0,0 1 0,0-1 0,1 0 0,0 1 0,1-1-1,-1 0 1,2 1 0,-1 0 0,1-1 0,0 1 0,0 0 0,1 1 0,0-1 0,0 1 0,1-1 0,-1 1 0,1 0-1,9-7 1,-1 3-1075,0 0-1,1 1 0,1 0 1,20-9-1,30-9-8358,-23 11-3189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7.115"/>
    </inkml:context>
    <inkml:brush xml:id="br0">
      <inkml:brushProperty name="width" value="0.025" units="cm"/>
      <inkml:brushProperty name="height" value="0.025" units="cm"/>
    </inkml:brush>
  </inkml:definitions>
  <inkml:trace contextRef="#ctx0" brushRef="#br0">33 0 2402,'0'0'19790,"0"11"-18632,-6 94 1509,-20 116-1,27-326-1174,-2 49-1468,30 116-397,-26-53 370,0 0 1,1 0 0,0 0-1,0 0 1,1-1 0,0 0-1,0 0 1,1 0 0,-1-1-1,1 0 1,1 0 0,9 7-1,-12-10 7,0 0 0,1 0 0,-1-1 0,0 0 0,0 1 0,1-1 0,-1-1 0,1 1 0,-1 0 0,1-1 0,-1 0-1,1 0 1,-1-1 0,1 1 0,-1-1 0,0 0 0,1 0 0,-1 0 0,0-1 0,0 0 0,1 1 0,-1-2 0,6-3 0,1-2 13,1 0 1,-1-1-1,0-1 1,-1 0-1,10-12 1,-15 16-11,0 1 0,-1-1-1,0-1 1,0 1 0,0-1 0,-1 1 0,0-1-1,-1 0 1,1 0 0,-1 0 0,2-11-1,-20 59-202,3-9 72,10-23 125,-15 62 44,17-66-39,0-1 0,0 1 1,1 0-1,0 0 0,0 0 1,0-1-1,0 1 1,1 0-1,0 0 0,0-1 1,0 1-1,2 5 0,-2-9 2,1 1 0,-1-1-1,0 0 1,1 0-1,-1 0 1,1 0 0,-1 0-1,1 0 1,-1 0 0,1 0-1,0-1 1,-1 1-1,1-1 1,0 1 0,0-1-1,-1 0 1,1 0 0,0 1-1,0-1 1,0-1-1,-1 1 1,1 0 0,0 0-1,0-1 1,-1 1 0,1 0-1,3-2 1,2 0 13,1-1 0,-1 0 1,0 0-1,0 0 1,8-5-1,7-9-23,0-1-1,24-25 1,-25 23-16,42-33 0,-63 52 17,1 1 0,-1-1 0,1 1 0,-1-1 0,1 1 0,-1-1 0,1 1-1,0 0 1,-1-1 0,1 1 0,-1 0 0,1-1 0,0 1 0,-1 0 0,1 0 0,0-1-1,0 1 1,-1 0 0,1 0 0,0 0 0,-1 0 0,1 0 0,0 0 0,0 0 0,-1 0 0,1 1-1,0-1 1,-1 0 0,1 0 0,0 0 0,-1 1 0,1-1 0,0 0 0,-1 1 0,1-1 0,-1 1-1,1-1 1,-1 1 0,1-1 0,-1 1 0,1-1 0,-1 1 0,1-1 0,-1 1 0,1 0 0,-1-1-1,0 1 1,0-1 0,1 1 0,-1 0 0,0-1 0,0 1 0,0 0 0,1 0 0,-1-1 0,0 2-1,1 48-86,-2-38 79,1-4 15,0-1 33,0 1 0,0 0-1,1 0 1,0 0 0,3 12 0,-4-19-34,0-1 1,1 1 0,-1 0-1,0-1 1,1 1-1,-1 0 1,0-1-1,1 1 1,-1-1-1,1 1 1,-1-1-1,1 1 1,-1-1 0,1 1-1,-1-1 1,1 1-1,-1-1 1,1 1-1,0-1 1,-1 0-1,1 0 1,0 1 0,-1-1-1,1 0 1,0 0-1,1 0 1,0 0 0,0 0 1,0-1-1,0 0 1,0 1-1,0-1 1,0 0-1,-1 0 1,1 0-1,0 0 0,0 0 1,-1-1-1,1 1 1,0-1-1,1-1 1,29-28 47,50-43-49,-74 67-32,0 1-1,1 1 0,0-1 0,0 1 0,0 1 0,1 0 0,-1 0 0,12-3 0,-20 7 25,0 0 0,0 0 1,0-1-1,0 1 0,0 0 1,1 0-1,-1 0 0,0 0 0,0 0 1,0 0-1,0 0 0,0 1 1,0-1-1,0 0 0,1 1 1,-1-1-1,0 0 0,0 1 1,0-1-1,0 1 0,0 0 0,-1-1 1,1 1-1,0 0 0,0 0 1,0-1-1,0 1 0,0 1 1,0 1-5,0-1 1,0 1-1,0-1 1,0 1-1,0 0 1,-1 0-1,1-1 1,-1 1-1,0 0 1,0 0-1,0 3 1,-1 5-8,0 0 0,-1 0-1,-1 0 1,1-1 0,-7 14 0,10-24 12,-1 0 0,0 0 0,0 0-1,0-1 1,0 1 0,0 0 0,0 0-1,0 0 1,0 0 0,0 0 0,0 0-1,0 0 1,0 0 0,0 0-1,1 0 1,-1 0 0,0 0 0,0 0-1,0 0 1,0 0 0,0 0 0,0 0-1,0 0 1,0 0 0,1 0 0,-1 0-1,0 0 1,0 0 0,0 0 0,0 0-1,0 0 1,0 0 0,0 0-1,0 0 1,1 0 0,-1 0 0,0 0-1,0 0 1,0 0 0,0 0 0,0 0-1,0 0 1,0 0 0,0 0 0,0 0-1,0 0 1,0 1 0,0-1 0,1 0-1,16-15-287,55-39-631,-68 51 882,0 0 1,0 0-1,1 1 1,-1-1 0,1 1-1,0 0 1,0 0 0,-1 1-1,1 0 1,0 0-1,0 0 1,1 0 0,-1 1-1,6 0 1,-10 0 33,-1 1 0,1 0 0,0 0-1,0 0 1,-1 0 0,1 0 0,-1 0 0,1 0 0,-1 0-1,1 1 1,-1-1 0,0 0 0,1 0 0,-1 0 0,0 0 0,0 0-1,0 1 1,0-1 0,0 0 0,0 0 0,0 0 0,-1 2-1,-2 29 157,-19 15 187,21-45-455,0 0 1,1-1-1,-1 1 0,0 0 0,0-1 0,-1 1 0,1-1 0,0 1 1,0-1-1,-1 0 0,1 0 0,-1 1 0,1-1 0,-1 0 0,0 0 1,1 0-1,-1-1 0,0 1 0,0 0 0,1 0 0,-1-1 0,0 0 1,-3 1-1,4-1-286,0-1 0,0 1 1,0-1-1,0 1 1,1-1-1,-1 0 0,0 1 1,0-1-1,1 0 1,-1 0-1,0 1 1,1-1-1,-1 0 0,1 0 1,-1 0-1,1 0 1,-1-1-1,-1-2-1308,-7-13-6809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7.442"/>
    </inkml:context>
    <inkml:brush xml:id="br0">
      <inkml:brushProperty name="width" value="0.025" units="cm"/>
      <inkml:brushProperty name="height" value="0.025" units="cm"/>
    </inkml:brush>
  </inkml:definitions>
  <inkml:trace contextRef="#ctx0" brushRef="#br0">1 0 19250,'0'0'4837,"65"32"-10923,-44-23-1954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37.786"/>
    </inkml:context>
    <inkml:brush xml:id="br0">
      <inkml:brushProperty name="width" value="0.025" units="cm"/>
      <inkml:brushProperty name="height" value="0.025" units="cm"/>
    </inkml:brush>
  </inkml:definitions>
  <inkml:trace contextRef="#ctx0" brushRef="#br0">0 156 10282,'0'0'7404,"9"2"-4847,-1-1-2143,0 0 1,0 0-1,0-1 0,0 0 0,0 0 1,0-1-1,-1 0 0,1-1 0,0 1 1,0-1-1,-1-1 0,1 0 1,-1 0-1,11-6 0,-2-1-170,1-1-1,19-18 1,-31 25-125,-1 0 0,1 0 1,-1 0-1,0-1 0,-1 0 0,1 0 0,-1 0 0,0 0 0,-1 0 0,1-1 0,-1 1 0,2-7 1,-4 11-85,1 1 1,-1-1 0,0 1-1,0-1 1,0 1 0,0-1 0,0 1-1,0-1 1,0 1 0,0-1 0,0 1-1,0-1 1,0 1 0,0-1 0,-1 1-1,1-1 1,0 1 0,0-1 0,0 1-1,-1-1 1,1 1 0,0-1 0,-1 1-1,1 0 1,0-1 0,-1 1 0,1 0-1,0-1 1,-1 1 0,1 0 0,-1-1-1,1 1 1,-1 0 0,1 0 0,0-1-1,-2 1 1,-23 1 457,-25 17-275,40-11-188,0 1 0,1 0 0,-1 1 0,1 0 0,1 0 0,0 1 0,0 0 0,1 0 0,0 1 0,1 0 0,0 0 0,1 1 0,0-1 0,1 1 0,0 0 0,1 0 0,1 1 0,-1-1 0,2 1 0,-1 14 0,2-24-24,0-1-1,0 1 0,1 0 0,-1-1 1,1 1-1,-1-1 0,1 1 0,0-1 0,0 0 1,0 1-1,0-1 0,0 0 0,1 0 1,-1 1-1,1-1 0,-1 0 0,1 0 1,0-1-1,0 1 0,-1 0 0,4 1 0,0 0 11,0 0 0,0-1-1,0 0 1,0 0-1,0 0 1,0-1-1,1 1 1,-1-1-1,10 0 1,-2 0-394,1-1 0,0 0 0,-1-1-1,1-1 1,-1 0 0,0-1 0,22-8 0,5-9-3653,-3-5-3288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42.153"/>
    </inkml:context>
    <inkml:brush xml:id="br0">
      <inkml:brushProperty name="width" value="0.025" units="cm"/>
      <inkml:brushProperty name="height" value="0.025" units="cm"/>
    </inkml:brush>
  </inkml:definitions>
  <inkml:trace contextRef="#ctx0" brushRef="#br0">0 392 3683,'3'-3'4604,"7"7"-2053,26 16-1402,-20-11-1238,-1-1 0,1 0 1,19 7-1,-20-12 186,0-1 1,0 0-1,0-1 0,1-1 0,-1 0 0,0-1 0,0-1 0,0 0 1,26-8-1,7-6 955,74-35-1,13-5-389,-87 42-548,1 2 1,1 2-1,0 2 0,54-2 0,199 11 566,-144 3-676,-106-5 147,0-3 1,0-2-1,0-3 1,-1-2-1,0-2 1,-1-2-1,51-23 1,252-84 300,-292 106-435,1 3-1,0 3 0,118-5 0,312 42 11,-422-21 66,1-3 1,0-3-1,108-15 1,-173 15-84,0 0 0,0 0 0,-1 0 1,1 1-1,0 0 0,-1 0 0,1 0 1,10 5-1,10 2-1640,-13-7-1333,-4-1-1457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4.093"/>
    </inkml:context>
    <inkml:brush xml:id="br0">
      <inkml:brushProperty name="width" value="0.025" units="cm"/>
      <inkml:brushProperty name="height" value="0.025" units="cm"/>
    </inkml:brush>
  </inkml:definitions>
  <inkml:trace contextRef="#ctx0" brushRef="#br0">32 1 6566,'0'0'7607,"-3"8"-5978,-4 14-869,1-1 0,1 1 0,1 0 0,1 0 0,1 0 0,1 1 0,2 24 0,-1-46-726,0 0 0,0 0 0,0 0 0,0-1 0,0 1 0,0 0 0,1 0 0,-1 0 0,0-1 0,1 1-1,-1 0 1,0 0 0,1-1 0,-1 1 0,1 0 0,-1-1 0,1 1 0,-1 0 0,1-1 0,0 1 0,-1-1 0,1 1 0,0-1 0,-1 1 0,1-1 0,0 1 0,0-1 0,-1 0 0,2 1 0,0-1 34,0 0 1,0 0 0,-1-1 0,1 1-1,0 0 1,0-1 0,0 1 0,-1-1-1,1 0 1,0 1 0,-1-1 0,4-2-1,38-33 785,1-18-605,-30 36-181,0 0 0,26-23 0,-40 40-58,0 1 0,0 0 1,1-1-1,-1 1 0,0 0 1,0 0-1,1 0 0,-1-1 1,0 1-1,0 0 1,1 0-1,-1 0 0,0 0 1,1-1-1,-1 1 0,0 0 1,1 0-1,-1 0 0,0 0 1,0 0-1,1 0 0,-1 0 1,0 0-1,1 0 0,-1 0 1,0 0-1,1 0 0,-1 0 1,0 0-1,1 0 0,-1 0 1,0 1-1,1-1 0,-1 0 1,0 0-1,0 0 0,1 0 1,-1 1-1,0-1 0,0 0 1,1 0-1,-1 1 1,6 18 305,-6 38 105,0-44-324,-1 1-47,4 23 246,-3-36-283,1-1 1,-1 1-1,0 0 1,1 0 0,-1-1-1,1 1 1,0 0-1,-1-1 1,1 1-1,0-1 1,-1 1-1,1-1 1,0 1-1,0-1 1,-1 1-1,1-1 1,0 0-1,0 1 1,0-1 0,-1 0-1,1 0 1,0 1-1,0-1 1,0 0-1,0 0 1,0 0-1,0 0 1,-1 0-1,1 0 1,0-1-1,0 1 1,0 0 0,0 0-1,0-1 1,-1 1-1,1 0 1,0-1-1,1 0 1,5-2 16,0-1 0,0-1-1,0 1 1,0-1 0,-1 0 0,0 0 0,0-1 0,-1 0 0,8-9 0,-8 9-56,0 0 0,0 1 1,0-1-1,1 1 0,0 0 0,0 0 0,0 1 1,1 0-1,0 0 0,8-4 0,-14 9 28,0 0 0,0-1 0,-1 1 0,1 0 0,0 0 0,0 0 0,-1-1-1,1 1 1,-1 0 0,1 0 0,-1 0 0,1 0 0,-1 0 0,1 0 0,-1 0 0,0 0-1,0 0 1,1 1 0,-1-1 0,0 0 0,0 0 0,0 0 0,0 0 0,0 0 0,0 0-1,-1 0 1,1 0 0,-1 2 0,-2 39 416,1-34-1186,-3 19 2631,6-20-4328,8-13-5967,0-7 441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4.979"/>
    </inkml:context>
    <inkml:brush xml:id="br0">
      <inkml:brushProperty name="width" value="0.025" units="cm"/>
      <inkml:brushProperty name="height" value="0.025" units="cm"/>
    </inkml:brush>
  </inkml:definitions>
  <inkml:trace contextRef="#ctx0" brushRef="#br0">125 39 4388,'0'0'12577,"2"-6"-11061,9-18-90,-11 23-1345,0 1-1,0-1 1,-1 1 0,1-1 0,0 1 0,-1-1-1,1 1 1,0-1 0,-1 1 0,1 0 0,-1-1-1,1 1 1,-1 0 0,1-1 0,-1 1 0,1 0-1,-1 0 1,1-1 0,-1 1 0,1 0 0,-1 0-1,0 0 1,1 0 0,-1 0 0,1 0 0,-1-1-1,1 2 1,-1-1 0,0 0 0,1 0 0,-1 0-1,0 0 1,-28 0 794,26 0-471,-1 1-283,0-1 0,0 1 1,-1 0-1,1 1 0,1-1 0,-1 1 1,0 0-1,0-1 0,0 2 0,1-1 1,-1 0-1,1 1 0,0 0 0,0-1 1,0 1-1,0 1 0,0-1 1,-4 7-1,5-8-96,0 1 1,0 0 0,1 0-1,-1 0 1,0 0 0,1 0 0,0 0-1,0 0 1,0 1 0,0-1-1,0 0 1,1 1 0,0-1-1,-1 0 1,1 1 0,0-1-1,1 1 1,-1-1 0,1 0-1,-1 1 1,1-1 0,0 0-1,3 6 1,-3-7-17,1 0 0,0 0-1,0 0 1,0-1 0,0 1 0,0-1 0,0 0-1,0 1 1,0-1 0,1 0 0,-1 0 0,0 0-1,1-1 1,-1 1 0,1 0 0,-1-1 0,1 0 0,-1 0-1,1 1 1,-1-1 0,1-1 0,-1 1 0,1 0-1,-1-1 1,5 0 0,-3 0-1,0 0 0,1 0 1,-1-1-1,0 1 0,0-1 0,0 0 1,0 0-1,0 0 0,-1 0 0,1 0 0,-1-1 1,1 0-1,-1 0 0,4-4 0,-5 3 40,0 0-1,1-1 1,-1 1-1,-1-1 0,1 1 1,-1-1-1,0 0 1,0 0-1,0 1 0,-1-1 1,1 0-1,-1 0 1,0 0-1,-1 0 1,1 0-1,-2-6 0,1 11-21,1-1-1,0 1 0,-1-1 0,1 1 0,0-1 0,-1 1 0,1-1 0,-1 1 0,1-1 0,-1 1 1,1 0-1,-1-1 0,1 1 0,-1 0 0,1 0 0,-1-1 0,0 1 0,1 0 0,-1 0 1,1 0-1,-1 0 0,0-1 0,1 1 0,-1 0 0,1 0 0,-1 0 0,0 1 0,1-1 0,-1 0 1,0 0-1,1 0 0,-1 1 0,-1 2-35,18 0 14,49-13-686,-55 8 553,0 0 0,1 0 0,-1 1 0,0 0-1,1 1 1,11 1 0,-21-1 132,0 1 0,0-1-1,0 1 1,0 0 0,0-1 0,0 1-1,0 0 1,-1 0 0,1 0-1,0 0 1,0 0 0,-1 0 0,1 0-1,-1 0 1,1 0 0,-1 0 0,1 0-1,-1 0 1,0 0 0,1 1 0,-1-1-1,0 0 1,0 0 0,0 0 0,0 0-1,0 2 1,0 39 533,0-34-351,-2 71-1466,2-79 1091,0 0 0,0 0 0,0 0 0,0 1-1,0-1 1,0 0 0,0 0 0,0 0 0,0 1 0,0-1-1,0 0 1,1 0 0,-1 0 0,0 0 0,0 0 0,0 1-1,0-1 1,0 0 0,0 0 0,1 0 0,-1 0 0,0 0-1,0 0 1,0 0 0,0 0 0,1 0 0,-1 0 0,0 1-1,0-1 1,0 0 0,1 0 0,-1 0 0,0 0 0,0 0-1,0 0 1,0 0 0,1 0 0,-1 0 0,0-1 0,0 1-1,0 0 1,1 0 0,-1 0 0,0 0 0,0 0 0,0 0-1,0 0 1,1 0 0,-1 0 0,0-1 0,0 1 0,0 0-1,3-8-6866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6.556"/>
    </inkml:context>
    <inkml:brush xml:id="br0">
      <inkml:brushProperty name="width" value="0.025" units="cm"/>
      <inkml:brushProperty name="height" value="0.025" units="cm"/>
    </inkml:brush>
  </inkml:definitions>
  <inkml:trace contextRef="#ctx0" brushRef="#br0">3 98 4068,'-3'-1'8254,"5"-2"-3350,10-10-2001,17-11-2725,-20 17 16,0 0 1,1 1-1,0 1 0,-1 0 0,2 0 1,-1 1-1,0 0 0,1 1 0,0 0 1,0 0-1,0 1 0,16 0 0,-25 4-113,-1 1 1,0-1-1,0 1 0,-1 0 0,1-1 0,0 1 1,-1 0-1,0 0 0,1-1 0,-1 1 0,0 0 1,-1 0-1,0 5 0,1-2 117,0 68 1959,15-100-10944,-13 11 1820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7.151"/>
    </inkml:context>
    <inkml:brush xml:id="br0">
      <inkml:brushProperty name="width" value="0.025" units="cm"/>
      <inkml:brushProperty name="height" value="0.025" units="cm"/>
    </inkml:brush>
  </inkml:definitions>
  <inkml:trace contextRef="#ctx0" brushRef="#br0">56 71 4132,'0'0'11931,"-9"3"-10297,-23 11-321,31-14-1240,0 0 0,1 0 0,-1 0 1,1 0-1,-1 1 0,1-1 0,-1 0 0,0 0 0,1 0 1,-1 0-1,1 1 0,-1-1 0,1 0 0,-1 1 0,1-1 1,-1 0-1,1 1 0,0-1 0,-1 1 0,1-1 0,-1 0 1,1 1-1,0-1 0,-1 1 0,1-1 0,0 1 0,0-1 1,-1 1-1,1 0 0,0-1 0,0 1 0,0-1 0,0 1 1,0-1-1,0 1 0,0 0 0,0-1 0,0 1 0,0-1 1,0 1-1,0-1 0,0 1 0,0 0 0,0-1 0,1 1 1,-1-1-1,0 1 0,0-1 0,1 2 0,20 7 988,-15-9-1016,-1-1 1,1 0-1,0 0 0,0-1 1,0 0-1,-1 0 0,1 0 0,-1 0 1,1-1-1,-1 0 0,0 0 0,0 0 1,5-5-1,-7 5-40,1 0-1,-1 0 1,0 0-1,1-1 1,-2 1-1,1-1 1,0 0-1,-1 1 1,1-1-1,-1 0 1,0-1-1,-1 1 1,1 0-1,-1-1 1,0 1-1,0 0 1,1-10-1,-2 14 5,0-1 0,0 1 0,-1 0 0,1-1 0,0 1 0,0-1-1,-1 1 1,1 0 0,0-1 0,0 1 0,-1-1 0,1 1-1,-1 0 1,1 0 0,0-1 0,-1 1 0,1 0 0,-1 0-1,1-1 1,0 1 0,-1 0 0,1 0 0,-1 0 0,1 0 0,-1-1-1,1 1 1,-1 0 0,1 0 0,-1 0 0,1 0 0,-1 0-1,1 0 1,-1 1 0,1-1 0,0 0 0,-1 0 0,1 0 0,-1 0-1,1 0 1,-1 1 0,1-1 0,-1 0 0,1 1 0,-22 9 274,16-5-195,1 0 0,1 0 0,-1 1 0,1 0 0,0 0 0,0 0 0,0 0 0,1 1 0,0-1 0,0 1-1,1 0 1,0 0 0,0 0 0,1 0 0,-1 0 0,2 0 0,-1 0 0,1 14 0,1-20-80,0 0 0,0 1-1,0-1 1,0 0 0,1 0 0,-1 0 0,0 0 0,1 0-1,-1 0 1,1 0 0,-1 0 0,1-1 0,-1 1 0,1 0-1,-1-1 1,1 0 0,-1 1 0,1-1 0,0 0 0,-1 0-1,1 1 1,0-1 0,-1-1 0,1 1 0,3 0 0,45-5-313,-43 3-200,-1-1 1,1 0 0,-1 0 0,1 0 0,-1 0 0,0-1 0,0 0 0,6-6-1,6-8-4323,-4 0-3567,-8 9 206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8.130"/>
    </inkml:context>
    <inkml:brush xml:id="br0">
      <inkml:brushProperty name="width" value="0.025" units="cm"/>
      <inkml:brushProperty name="height" value="0.025" units="cm"/>
    </inkml:brush>
  </inkml:definitions>
  <inkml:trace contextRef="#ctx0" brushRef="#br0">68 37 4004,'0'0'15396,"-13"-5"-12343,13 4-3047,0 1 24,0-1 0,0 1 0,0-1 0,1 1 0,-1-1 0,0 1 0,0 0 0,0-1 0,0 1 0,0-1 0,0 1 0,0-1 0,0 1 0,0 0 0,-1-1 0,1 1 0,0-1 0,0 1 0,0 0 0,0-1 0,-1 1 0,1-1 0,0 1 0,0 0 0,-1-1 0,1 1 0,0 0 0,0-1 0,-1 1 0,1 0 0,0 0 0,-1-1 0,1 1 0,-1 0 0,1 0 0,0 0 0,-1-1 0,1 1 0,-1 0 0,1 0 0,0 0 0,-1 0 0,1 0 0,-1 0 0,1 0 0,-1 0 0,1 0 0,0 0 0,-1 0 1,1 0-1,-1 0 0,1 0 0,-1 0 0,1 1 0,0-1 0,-1 0 0,1 0 0,0 0 0,-1 1 0,1-1 0,-1 0 0,1 0 0,0 1 0,0-1 0,-1 0 0,1 1 0,0-1 0,-1 1 0,-21 25 867,19-22-839,1 0 1,1 1 0,-1-1 0,0 0-1,1 1 1,0-1 0,0 1-1,1-1 1,-1 1 0,1-1 0,0 1-1,0 4 1,1-8-46,-1-1 1,1 1-1,-1-1 0,1 1 1,-1-1-1,1 0 0,-1 1 1,1-1-1,0 0 0,-1 1 1,1-1-1,0 0 0,-1 0 1,1 1-1,0-1 0,-1 0 1,1 0-1,0 0 0,-1 0 1,1 0-1,0 0 0,0 0 1,-1 0-1,1 0 0,0 0 1,-1-1-1,1 1 0,0 0 1,-1 0-1,1-1 0,0 1 1,-1 0-1,1-1 0,-1 1 1,2-2-1,24-12 142,-19 7-176,1 0 0,-1-1 1,-1 0-1,0-1 0,7-11 0,13-18-115,-26 75 85,1-24 96,-2 5 0,1 1-1,0-1 0,2 0 1,0 1-1,1-1 0,1 0 1,1-1-1,0 1 0,9 18 1,-7-22 48,-1 0 0,0 1-1,-1-1 1,-1 1 0,0 0 0,-1 0 0,0 1 0,-2-1 0,0 0 0,0 1 0,-3 22 0,1-35-33,1 0-1,-1-1 0,1 1 1,-1-1-1,0 1 1,0 0-1,0-1 0,0 0 1,-1 1-1,1-1 0,-1 0 1,0 0-1,1 1 1,-1-1-1,0-1 0,0 1 1,0 0-1,0 0 1,0-1-1,-1 1 0,1-1 1,-1 0-1,1 1 0,0-1 1,-1 0-1,0-1 1,1 1-1,-1 0 0,0-1 1,1 1-1,-1-1 0,-4 0 1,3 0-17,0-1 0,-1 1 0,1-1 0,-1 0 0,1 0 0,0 0 0,0 0-1,0-1 1,0 0 0,0 0 0,0 0 0,0 0 0,0-1 0,1 1 0,0-1 0,-1 0 0,1 0 0,0 0 0,-3-5 0,3 4-40,0 0 1,0 0-1,1 0 0,0-1 1,0 1-1,0-1 0,0 1 1,1-1-1,0 0 0,0 0 1,0 1-1,0-1 0,1 0 1,0 0-1,0 0 0,0 0 1,1 0-1,-1 0 0,3-7 1,0 5-18,0 0 0,0 1 0,0-1 1,1 1-1,0 0 0,1 0 0,-1 0 1,1 1-1,0 0 0,0 0 0,1 0 1,8-6-1,32-20-987,1-1-2329,-5-6-4708,-20 12-456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42.715"/>
    </inkml:context>
    <inkml:brush xml:id="br0">
      <inkml:brushProperty name="width" value="0.025" units="cm"/>
      <inkml:brushProperty name="height" value="0.025" units="cm"/>
    </inkml:brush>
  </inkml:definitions>
  <inkml:trace contextRef="#ctx0" brushRef="#br0">1 1 8264,'0'0'11712,"9"4"-10233,2 1-1174,1 0 1,0-2-1,0 1 0,1-1 1,-1-1-1,25 1 1,91-3 225,-37-1-531,-48 2-207,50 3-698,-36 7-4779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2.243"/>
    </inkml:context>
    <inkml:brush xml:id="br0">
      <inkml:brushProperty name="width" value="0.025" units="cm"/>
      <inkml:brushProperty name="height" value="0.025" units="cm"/>
    </inkml:brush>
  </inkml:definitions>
  <inkml:trace contextRef="#ctx0" brushRef="#br0">162 93 10442,'0'0'2696,"-1"-8"363,0 4-2690,0 1 0,0-1 1,0 1-1,0-1 0,-1 1 0,0-1 1,1 1-1,-1 0 0,0 0 1,-1 0-1,1 0 0,0 0 0,-1 0 1,-3-2-1,4 4-242,1-1 1,-1 1-1,0 0 1,0 0-1,0 1 0,0-1 1,0 0-1,0 1 0,0-1 1,0 1-1,0-1 0,0 1 1,0 0-1,0 0 1,0 0-1,-1 0 0,1 1 1,0-1-1,0 0 0,0 1 1,0 0-1,0-1 1,0 1-1,0 0 0,0 0 1,1 0-1,-1 0 0,0 0 1,0 0-1,1 1 0,-1-1 1,-2 4-1,-3 2-52,1 0 0,0 0 0,0 1 0,1 0 0,0 0 0,0 0 0,1 1 0,0 0 1,1 0-1,-1 0 0,2 0 0,-1 0 0,2 0 0,-1 1 0,1-1 0,0 1 0,1 13 0,0-22-66,0 0 0,0 0 0,1 0 0,-1 0 0,0 0 0,0 0 0,1 0 0,-1 0 0,0 0 0,1 0-1,-1 0 1,1 0 0,-1 0 0,1-1 0,-1 1 0,1 0 0,0 0 0,-1 0 0,1-1 0,0 1 0,0 0 0,0-1 0,0 1 0,-1-1 0,1 1 0,0-1 0,2 1 0,-1 0 18,1-1 1,0 1-1,0-1 1,-1 0-1,1 0 1,0 0-1,0 0 1,-1-1-1,1 1 1,4-2-1,1 0 59,0-1 0,0 0-1,-1 0 1,1-1 0,-1 0-1,10-8 1,-7 5-53,-1-1 1,0 0-1,-1 0 1,0-1-1,0 0 1,-1-1 0,0 1-1,0-1 1,-1-1-1,-1 1 1,0-1-1,0 0 1,-1-1-1,0 1 1,-1-1-1,-1 1 1,2-18-1,-7 25-103,-4 12-12,-4 14 21,8-12 69,0 1-1,0 0 1,2 0 0,-2 13 0,3-23-36,-1 1-1,1-1 1,0 1-1,0-1 1,0 1-1,0 0 1,0-1-1,1 1 0,-1-1 1,0 1-1,1-1 1,-1 0-1,1 1 1,-1-1-1,1 1 1,0-1-1,0 0 1,0 1-1,-1-1 1,1 0-1,0 0 1,0 0-1,1 0 1,-1 0-1,0 0 0,0 0 1,0 0-1,1 0 1,-1-1-1,0 1 1,1 0-1,-1-1 1,1 1-1,-1-1 1,1 1-1,-1-1 1,1 0-1,2 0 1,1 0-329,0 0 0,0 0 0,0-1 1,0 0-1,0 0 0,0-1 0,0 1 1,-1-1-1,1 0 0,0 0 0,-1 0 1,1-1-1,4-3 0,0-2-2296,0 0 1,0 0-1,-1-1 1,11-14-1,-2 1-6849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43.042"/>
    </inkml:context>
    <inkml:brush xml:id="br0">
      <inkml:brushProperty name="width" value="0.025" units="cm"/>
      <inkml:brushProperty name="height" value="0.025" units="cm"/>
    </inkml:brush>
  </inkml:definitions>
  <inkml:trace contextRef="#ctx0" brushRef="#br0">0 26 3075,'0'0'17745,"65"29"-17041,-22-29-447,3 0-161,4 0-32,-1 0-160,0-8-545,-7 2-320,-2-5-384,-8-2-1314,-6-4-2786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43.384"/>
    </inkml:context>
    <inkml:brush xml:id="br0">
      <inkml:brushProperty name="width" value="0.025" units="cm"/>
      <inkml:brushProperty name="height" value="0.025" units="cm"/>
    </inkml:brush>
  </inkml:definitions>
  <inkml:trace contextRef="#ctx0" brushRef="#br0">17 1 9961,'0'0'2921,"11"3"-1096,39 12-271,60 18 1181,-95-28-2580,-1 1 1,0 0-1,0 1 0,-1 0 1,15 11-1,-25-16-117,-1 0 0,0 0 0,0 0 0,0 1 0,0-1 0,0 0 0,-1 1-1,1-1 1,-1 1 0,1-1 0,-1 1 0,0 0 0,0 0 0,0 0 0,-1-1 0,1 1 0,-1 0-1,1 0 1,-1 0 0,0 0 0,0 0 0,0 0 0,0 0 0,-1 0 0,1 0 0,-1 0 0,0-1-1,0 1 1,0 0 0,0 0 0,0-1 0,-1 1 0,1 0 0,-1-1 0,0 0 0,-2 4 0,-9 10 336,0-1 1,0 0 0,-2-1 0,-18 15 0,21-20-363,-49 46 335,-55 44-1169,103-92-2424,8-6-3950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48.056"/>
    </inkml:context>
    <inkml:brush xml:id="br0">
      <inkml:brushProperty name="width" value="0.025" units="cm"/>
      <inkml:brushProperty name="height" value="0.025" units="cm"/>
    </inkml:brush>
  </inkml:definitions>
  <inkml:trace contextRef="#ctx0" brushRef="#br0">53 4 3876,'-3'-3'13070,"-5"10"-10675,-5 12-2673,8-6 659,0 1 0,0 0 0,1 0 0,1 0 0,1 0 0,0 1 0,0-1 0,1 1 0,1-1 0,4 28 0,-4-40-326,0 0 0,0 1 0,1-1 0,0 0 0,-1 1 0,1-1-1,0 0 1,0 0 0,0 1 0,0-1 0,1 0 0,-1 0 0,1 0 0,-1-1 0,1 1 0,-1 0 0,1 0 0,0-1-1,0 1 1,0-1 0,2 2 0,0-2-5,-1 0 0,1 0 0,0 0 0,-1 0 0,1-1 0,0 1 1,-1-1-1,1 0 0,0 0 0,0 0 0,-1-1 0,6 0 0,4-3 21,0 1 1,-1-2-1,1 0 1,-1 0-1,0-1 1,17-12 0,-14 7-45,0 0 0,-1-1 0,-1-1 0,19-22 1,-27 30 13,0-2 0,0 1 1,-1-1-1,0 1 1,0-1-1,-1 0 0,0-1 1,0 1-1,-1-1 0,0 1 1,0-1-1,-1 1 1,1-11-1,-6 12 256,-5 13 105,-7 16 105,9-9-494,1 0-1,0 0 0,1 1 0,1 0 1,0 0-1,1 0 0,1 0 1,1 0-1,-1 29 0,3-43-12,-1 1 0,0 0 0,0 0 0,1 0 0,-1-1 0,1 1 0,-1 0 0,1 0 0,0-1 0,0 1 0,0 0 0,0-1-1,0 1 1,0-1 0,0 0 0,0 1 0,1-1 0,-1 0 0,0 0 0,1 1 0,-1-1 0,3 1 0,-1-1 7,0 0 0,0 0 0,0 0 1,0-1-1,1 1 0,-1-1 0,0 1 0,1-1 1,-1 0-1,0 0 0,5-1 0,2-1 19,0 0 0,0-1 0,-1 0 0,0 0 1,1-1-1,-1 0 0,11-7 0,-14 7-9,1 0 0,-2-1 0,1 0 0,0 0 0,-1 0 0,0 0 0,0-1 0,0 0 0,-1 0 0,0 0 0,0-1 0,0 1 0,-1-1 0,0 0 0,-1 0 0,1 0 0,-1 0 0,-1-1 0,1 1-1,-1-1 1,0-11 0,-1 19-7,0-1 0,0 1 0,0-1-1,0 0 1,0 1 0,0-1-1,0 1 1,0-1 0,0 0-1,0 1 1,0-1 0,0 1 0,-1-1-1,1 1 1,0-1 0,0 1-1,-1-1 1,1 1 0,0-1-1,-1 1 1,1-1 0,0 1-1,-1-1 1,1 1 0,-1 0 0,1-1-1,-1 1 1,1 0 0,-1-1-1,1 1 1,-1 0 0,1 0-1,-1-1 1,1 1 0,-1 0 0,1 0-1,-1 0 1,0 0 0,1 0-1,-1 0 1,1 0 0,-1 0-1,0 0 1,1 0 0,-1 0 0,1 0-1,-1 0 1,1 0 0,-1 1-1,1-1 1,-1 0 0,0 0-1,1 1 1,-1-1 0,1 0-1,-1 1 1,-2 0 3,1 1-1,-1-1 0,1 1 1,0-1-1,-1 1 0,1 0 1,0 0-1,0 0 0,0 0 1,-2 4-1,2-4 5,1 0 0,0-1 0,0 1 0,0 0 0,1 0 0,-1 0 0,0-1 0,1 1 0,-1 0 0,1 0 0,0 0 0,-1 0 0,1 0 0,0 0 0,1 3 0,-1-4-3,1-1 1,-1 1 0,0-1 0,1 0-1,-1 1 1,1-1 0,0 0 0,-1 1-1,1-1 1,-1 0 0,1 0 0,-1 0-1,1 1 1,0-1 0,-1 0 0,1 0-1,-1 0 1,1 0 0,0 0 0,-1 0-1,1 0 1,-1 0 0,1 0 0,0-1-1,-1 1 1,1 0 0,-1 0 0,1 0-1,-1-1 1,1 1 0,0-1 0,6-2 28,0 0 0,0-1 0,-1 0 1,1 0-1,-1-1 0,9-8 0,-12 9-159,1 1-1,-1-1 0,0 1 1,-1-1-1,1 0 0,-1 0 1,3-5-1,-2-8-3984,-11 31-20092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48.417"/>
    </inkml:context>
    <inkml:brush xml:id="br0">
      <inkml:brushProperty name="width" value="0.025" units="cm"/>
      <inkml:brushProperty name="height" value="0.025" units="cm"/>
    </inkml:brush>
  </inkml:definitions>
  <inkml:trace contextRef="#ctx0" brushRef="#br0">16 76 7527,'0'0'2103,"3"-9"743,-3 7-2270,10-39 2431,3 18 3152,-10 30-2866,-2 29-2256,-3-1-466,-1 1 1,-16 66 0,-2 12-1764,20-110-2990,2-9-1122,-1-11-2384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49.350"/>
    </inkml:context>
    <inkml:brush xml:id="br0">
      <inkml:brushProperty name="width" value="0.025" units="cm"/>
      <inkml:brushProperty name="height" value="0.025" units="cm"/>
    </inkml:brush>
  </inkml:definitions>
  <inkml:trace contextRef="#ctx0" brushRef="#br0">26 1 9353,'0'0'10308,"0"9"-9406,-13 218 2928,0-2-613,17-220-2741,4-12-272,5-9-88,-9 5-126,-1 1 0,0-1 0,0 0 0,1-14 0,4-20-245,-6 44 232,-1 0 1,1 0-1,0 0 0,-1 1 0,1-1 0,0 1 0,0-1 1,0 1-1,0 0 0,-1-1 0,1 1 0,0 0 0,0 0 1,0 0-1,0 1 0,0-1 0,-1 0 0,1 1 1,0-1-1,3 2 0,4 0 16,1-2 13,0 0 0,0 0 0,-1-1 0,1-1 0,0 0 0,-1 0 0,1-1 0,-1 0 0,1 0 0,-1-1 0,-1 0 0,1-1 0,0 0 0,-1 0 0,0-1 0,0 0 0,-1-1 0,14-14 0,-14 14 3,0-2 1,0 1 0,-1-1 0,0 0-1,-1 0 1,0 0 0,0-1-1,-1 0 1,0 0 0,-1 0 0,0 0-1,0-1 1,-2 1 0,1-1 0,-1 0-1,0 1 1,-2-17 0,1 26-7,0-1 0,0 1 0,0-1 0,0 1 1,-1-1-1,1 1 0,0-1 0,-1 1 0,1-1 1,-1 1-1,0-1 0,1 1 0,-1 0 0,0-1 0,0 1 1,0 0-1,0 0 0,0 0 0,0-1 0,0 1 1,0 0-1,0 0 0,-1 1 0,1-1 0,0 0 0,-1 0 1,1 1-1,-1-1 0,1 1 0,-1-1 0,1 1 1,-1-1-1,1 1 0,-1 0 0,1 0 0,-1 0 0,1 0 1,-1 0-1,1 0 0,-1 0 0,1 0 0,-1 1 1,1-1-1,-1 1 0,-2 0 0,-2 1-4,0 1 0,1-1-1,-1 1 1,0 0 0,1 1-1,0-1 1,0 1 0,0 0-1,-8 9 1,3-2 16,1 0-1,0 1 1,1 0-1,1 1 1,0 0-1,0 0 1,1 0-1,1 1 1,0 0-1,1 0 1,1 0-1,0 1 1,-1 15-1,5-28-12,-1-1 0,0 1 0,1-1 0,-1 0 1,1 1-1,0-1 0,-1 0 0,1 1 0,0-1 0,0 0 0,0 0 0,0 0 0,0 0 1,0 0-1,0 0 0,0 0 0,0 0 0,1 0 0,-1-1 0,0 1 0,1 0 0,-1-1 1,0 1-1,1-1 0,-1 1 0,1-1 0,-1 0 0,0 0 0,1 0 0,-1 0 0,1 0 1,1 0-1,62 0 66,-47-1-89,-13 1-39,5 0 8,0 0-1,-1 1 1,1 0 0,13 3 0,-22-4 38,0 0 1,0 1-1,0-1 1,1 0-1,-1 1 1,0-1-1,0 0 1,0 1-1,0 0 1,0-1-1,0 1 1,0-1-1,0 1 1,0 0-1,0 0 1,-1 0-1,1 0 1,0-1-1,0 1 1,-1 0-1,1 0 1,0 0-1,-1 0 1,1 0 0,-1 1-1,0-1 1,1 0-1,-1 0 1,0 0-1,0 0 1,1 0-1,-1 1 1,0-1-1,0 0 1,0 0-1,0 0 1,-1 1-1,1-1 1,0 0-1,0 0 1,-1 0-1,1 0 1,-1 0-1,1 0 1,-1 0-1,0 2 1,0-2-171,0 1 1,-1-1-1,1 1 0,0-1 1,0 0-1,0 1 1,-1-1-1,1 0 0,-1 0 1,1 0-1,-1 0 1,1 0-1,-1-1 0,0 1 1,1 0-1,-1-1 0,0 1 1,-3 0-1,-35 1-6075,36-2 5464,-30 0-7512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49.695"/>
    </inkml:context>
    <inkml:brush xml:id="br0">
      <inkml:brushProperty name="width" value="0.025" units="cm"/>
      <inkml:brushProperty name="height" value="0.025" units="cm"/>
    </inkml:brush>
  </inkml:definitions>
  <inkml:trace contextRef="#ctx0" brushRef="#br0">0 1 16047,'0'0'5381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50.395"/>
    </inkml:context>
    <inkml:brush xml:id="br0">
      <inkml:brushProperty name="width" value="0.025" units="cm"/>
      <inkml:brushProperty name="height" value="0.025" units="cm"/>
    </inkml:brush>
  </inkml:definitions>
  <inkml:trace contextRef="#ctx0" brushRef="#br0">0 0 6662,'0'0'17793,"7"13"-16496,-1-3-1101,-1 1-1,0 0 1,-1-1-1,-1 2 0,1-1 1,-2 0-1,1 1 0,-2-1 1,1 17-1,-2-27-182,0 3 24,0 1 0,0-1 0,0 0 0,1 0 0,-1 1 0,1-1 1,0 0-1,2 4 0,-2-7-29,-1 0 0,1 0 1,0 0-1,0 0 0,0-1 1,0 1-1,0 0 0,0-1 1,0 1-1,0-1 0,0 1 1,0-1-1,0 1 0,0-1 1,0 1-1,0-1 0,0 0 0,1 0 1,-1 0-1,0 0 0,0 0 1,0 0-1,0 0 0,1 0 1,-1 0-1,0 0 0,0-1 1,0 1-1,0 0 0,0-1 1,0 1-1,0-1 0,0 0 1,0 1-1,1-2 0,10-4 24,0-1 0,-1 0-1,-1-1 1,1 0 0,-1-1-1,0 0 1,-1-1 0,9-12 0,-5 8-26,0 0 0,1 1 0,18-14 0,-31 26-11,0 0 1,1 0-1,-1 0 1,0 0-1,0 1 1,0-1-1,1 0 0,-1 1 1,0-1-1,1 1 1,-1-1-1,1 1 1,-1 0-1,0 0 1,1 0-1,-1-1 1,1 1-1,-1 1 1,1-1-1,2 0 0,-3 1 10,0 0 0,0 0 0,0-1 0,0 1 0,0 0 0,0 0 0,0 0 0,-1 0 0,1 0 0,0 0 0,-1 0 0,1 0 0,0 1 0,-1-1 0,1 0 0,-1 0 0,0 0 0,1 1-1,-1 0 1,2 11 74,-1 0-1,-1-1 1,-2 26 0,1-17-72,1-20 0,0 0-1,0-1 0,0 1 0,0 0 1,0-1-1,0 1 0,0 0 0,0 0 1,0-1-1,0 1 0,0 0 0,1 0 1,-1-1-1,0 1 0,0 0 0,1-1 1,-1 1-1,0 0 0,1-1 0,-1 1 1,1-1-1,-1 1 0,1-1 0,-1 1 1,1-1-1,-1 1 0,1-1 0,1 1 1,-1-1 2,0 0 0,0 0 0,1 0 0,-1 0 0,0 0 0,0-1 0,0 1 0,1-1 0,-1 1 0,0-1 0,0 1 1,0-1-1,0 1 0,0-1 0,2-2 0,45-45 36,-35 34-176,0 0-119,-10 10 76,1 0-1,-1 0 0,1 1 1,0-1-1,-1 1 0,2 0 0,-1 0 1,0 1-1,9-5 0,-12 7 8,0 1 1,-1 0-1,1 0 0,-1 0 0,1-1 1,0 1-1,-1 0 0,0 0 1,1 0-1,-1 0 0,1 0 0,-1 0 1,0 0-1,0 0 0,0 0 0,0 0 1,1 0-1,-1 0 0,0 0 1,-1 0-1,1 0 0,0 0 0,0 1 1,-2 29-3280,-2-13-563,-2-3-2477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51.021"/>
    </inkml:context>
    <inkml:brush xml:id="br0">
      <inkml:brushProperty name="width" value="0.025" units="cm"/>
      <inkml:brushProperty name="height" value="0.025" units="cm"/>
    </inkml:brush>
  </inkml:definitions>
  <inkml:trace contextRef="#ctx0" brushRef="#br0">141 26 13837,'0'0'7997,"-8"-7"-7639,4 4-336,3 2-10,-1 0 0,1-1 0,0 1 0,0 0 0,0 0 0,-1 0 0,1 0 0,-1 0 0,1 0 0,-1 0 0,1 1 0,-1-1 0,1 0 0,-1 1 0,0-1 0,1 1 0,-1 0 1,0-1-1,1 1 0,-1 0 0,0 0 0,0 0 0,1 0 0,-1 1 0,0-1 0,1 0 0,-1 1 0,0-1 0,1 1 0,-1 0 0,1-1 0,-1 1 0,1 0 0,-1 0 0,1 0 0,-1 0 0,1 0 0,0 0 0,0 0 0,-1 1 0,1-1 0,0 0 0,0 1 0,0-1 0,1 1 0,-2 1 0,-5 5 332,0 1 1,1 0-1,0 0 1,1 0 0,0 0-1,0 1 1,1 0-1,0 0 1,1 0-1,0 1 1,1-1-1,-1 11 1,3-20-331,0 0 0,-1-1 0,2 1 0,-1-1 0,0 1 0,0 0 0,0-1 0,0 1 0,0-1 0,0 1 0,1 0 0,-1-1 0,0 1 0,0-1 0,1 1 0,-1-1 0,0 1 0,1-1-1,-1 1 1,1-1 0,-1 1 0,0-1 0,1 1 0,-1-1 0,1 0 0,0 1 0,-1-1 0,1 0 0,-1 0 0,2 1 0,21-3 190,-18 0-181,0 0-1,0 0 1,0 0-1,-1-1 1,1 0 0,8-6-1,-8 3-18,0 1 0,0-1 0,0 0 0,-1-1 0,0 1 0,0-1 0,0 1 0,-1-1 0,0 0 0,-1-1 0,0 1 0,0 0 0,0-1 0,-1 1 0,1-9 0,-2 16-41,0 2 27,0 0-1,0 0 1,0 0 0,1 1-1,-1-1 1,1 0 0,-1 0 0,1 0-1,0 0 1,-1 0 0,1 0-1,0 0 1,2 2 0,-1-3 16,1 1 0,0-1 0,-1 0 0,1 0 1,0 0-1,-1-1 0,1 1 0,0-1 0,0 1 0,0-1 1,-1 0-1,1 0 0,0 0 0,0 0 0,0-1 0,0 1 1,3-2-1,49-17 44,-50 17-56,-1 1-3,-1-1 0,1 0 1,0 1-1,0 0 0,0 0 1,0 0-1,1 0 0,-1 1 1,0-1-1,6 1 0,-9 1 32,0-1 1,1 1-1,-1 0 0,0 0 0,0 0 1,0-1-1,0 1 0,1 0 0,-2 1 0,1-1 1,0 0-1,0 0 0,0 0 0,0 0 1,-1 1-1,1-1 0,0 0 0,-1 1 1,1-1-1,-1 0 0,0 1 0,0-1 0,1 1 1,-1-1-1,0 1 0,0-1 0,0 0 1,0 1-1,0-1 0,-1 4 0,1 2 56,-1-2 8,1 1 0,0-1 0,1 1 0,-1-1 0,1 1-1,2 6 1,-3-11-77,1-1 0,-1 1 0,0-1 1,1 1-1,-1-1 0,0 1 0,1-1 0,-1 1 0,0-1 0,1 1 0,-1-1 0,1 1 0,-1-1 0,1 0 0,-1 1 0,1-1 0,-1 0 0,1 1 0,-1-1 0,1 0 0,0 0 0,-1 1 0,1-1 0,0 0 1,1 0-4,0 0 0,-1-1 1,1 1-1,0-1 0,-1 1 1,1-1-1,-1 1 0,1-1 1,-1 0-1,1 0 0,-1 0 1,1 0-1,1-2 0,79-78-2639,-82 81 2520,1 0-1,-1-1 0,0 1 1,1 0-1,-1 0 0,0-1 1,1 1-1,-1 0 0,0 0 1,1 0-1,-1-1 0,0 1 1,1 0-1,-1 0 1,0 0-1,1 0 0,-1 0 1,1 0-1,-1 0 0,0 0 1,1 0-1,-1 0 0,1 0 1,-1 0-1,0 0 0,1 0 1,-1 0-1,1 0 0,-1 1 1,0-1-1,1 0 0,-1 0 1,0 0-1,1 1 0,-1-1 1,1 1-1,9 15-4022,5 4-4025,0-14 2464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51.626"/>
    </inkml:context>
    <inkml:brush xml:id="br0">
      <inkml:brushProperty name="width" value="0.025" units="cm"/>
      <inkml:brushProperty name="height" value="0.025" units="cm"/>
    </inkml:brush>
  </inkml:definitions>
  <inkml:trace contextRef="#ctx0" brushRef="#br0">63 28 16784,'0'0'6945,"-9"6"-5877,-28 21-134,36-26-855,-1 1 0,1-1 0,-1 0-1,1 0 1,0 1 0,0-1 0,-1 1 0,1-1 0,0 1-1,1-1 1,-1 1 0,-1 3 0,2-5-66,0 0 0,0 1-1,0-1 1,0 1 0,0-1 0,0 0 0,0 1-1,0-1 1,0 0 0,0 1 0,0-1 0,1 1-1,-1-1 1,0 0 0,0 1 0,0-1 0,1 0-1,-1 1 1,0-1 0,0 0 0,1 0 0,-1 1-1,0-1 1,1 0 0,-1 0 0,0 1 0,1-1-1,-1 0 1,0 0 0,1 0 0,-1 0 0,0 0 0,1 1-1,2-1-15,-1 1-1,1-1 0,-1 0 1,1 0-1,-1 0 0,1 0 1,-1 0-1,1-1 1,-1 1-1,1-1 0,-1 1 1,1-1-1,2-1 0,37-26-1014,-33 21 664,0 1 0,0 0 0,20-9 0,-29 15 368,1 1 0,-1-1 0,1 0-1,-1 0 1,0 1 0,1-1 0,-1 0 0,1 1 0,-1-1-1,0 1 1,1-1 0,-1 0 0,0 1 0,0-1 0,1 1-1,-1-1 1,0 1 0,0-1 0,0 1 0,1-1 0,-1 1-1,0-1 1,0 1 0,0-1 0,0 1 0,0-1 0,0 1-1,0-1 1,0 1 0,0-1 0,0 1 0,0-1 0,-1 1-1,1-1 1,0 1 0,-1 0 0,-2 31 804,2-26-648,1-4-153,-1-1 0,1 0 0,0 0 0,0 1 0,0-1 1,0 0-1,0 1 0,0-1 0,0 1 0,0-1 0,0 0 0,0 0 0,1 1 0,-1-1 0,1 0 0,-1 1 0,1-1 0,-1 0 0,1 0 0,0 0 0,0 0 1,-1 0-1,1 0 0,0 0 0,0 0 0,0 0 0,0 0 0,0 0 0,0 0 0,1-1 0,-1 1 0,0 0 0,0-1 0,0 1 0,1-1 0,-1 1 1,0-1-1,1 0 0,-1 0 0,0 1 0,1-1 0,-1 0 0,0 0 0,1 0 0,-1 0 0,0-1 0,1 1 0,-1 0 0,2-1 0,5-1-11,0 0-1,-1-1 1,0 0-1,1 0 1,-1-1-1,0 1 1,9-8-1,85-76-1003,-101 87 998,0-1 1,1 1-1,-1 0 0,0 0 1,0 0-1,0 0 1,0-1-1,1 1 1,-1 0-1,0 0 0,0 0 1,1 0-1,-1 0 1,0 0-1,0 0 1,1 0-1,-1 0 0,0 0 1,0 0-1,1 0 1,-1 0-1,0 0 1,0 0-1,0 0 0,1 0 1,-1 0-1,0 0 1,0 0-1,1 0 1,-1 0-1,0 0 1,0 0-1,1 0 0,-1 1 1,0-1-1,0 0 1,0 0-1,0 0 1,1 0-1,-1 1 0,0-1 1,3 14 44,-5 23 75,2-33-106,-12 150 734,-7 66 1083,17-207-1732,0-1 0,0 0 0,-2 0 0,1-1 0,-2 1 0,1-1 0,-2 1 0,1-1 0,-2-1 0,-11 17 0,18-27-84,0 1 0,-1 0 0,1 0 0,-1-1 0,1 1 0,-1 0 0,1-1 0,-1 1 0,1-1 0,-1 1 0,1-1 0,-1 1 0,0-1 1,1 1-1,-1-1 0,0 1 0,1-1 0,-1 0 0,0 1 0,0-1 0,0 0 0,1 0 0,-1 1 0,0-1 0,0 0 0,0 0 0,1 0 0,-1 0 0,0 0 1,0 0-1,0 0 0,1-1 0,-1 1 0,0 0 0,0 0 0,1-1 0,-1 1 0,0 0 0,0-1 0,1 1 0,-1-1 0,0 1 0,1-1 0,-1 1 0,1-1 1,-1 1-1,0-1 0,1 1 0,-1-1 0,1 0 0,0 0 0,-1 1 0,1-1 0,-1 0 0,1 1 0,0-1 0,0 0 0,0 0 0,-1 0 0,-10-56 97,11 50-118,-4-20-86,1-1 1,2 1 0,1-1-1,3-28 1,-2 47-11,1 0-1,0 0 1,0 1 0,1-1 0,0 1 0,1-1 0,0 1-1,0 0 1,0 1 0,1-1 0,1 1 0,-1 0-1,1 0 1,0 0 0,1 1 0,9-8 0,51-35-5840,-28 23-886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53.483"/>
    </inkml:context>
    <inkml:brush xml:id="br0">
      <inkml:brushProperty name="width" value="0.025" units="cm"/>
      <inkml:brushProperty name="height" value="0.025" units="cm"/>
    </inkml:brush>
  </inkml:definitions>
  <inkml:trace contextRef="#ctx0" brushRef="#br0">457 45 4388,'1'0'21,"4"-2"748,-1-1 0,0 1 0,0-1 1,0 1-1,0-1 0,-1 0 0,1 0 0,-1-1 1,0 1-1,0-1 0,0 0 0,3-4 3753,-11 9-4170,1 1 1,0 1-1,0-1 0,0 1 0,0-1 1,0 1-1,1 0 0,-1 0 0,1 1 1,-5 5-1,-6 4 220,-79 65 1491,-97 83-289,152-125-1674,2 2 0,-54 70 0,113-130-1159,51-61-6017,-45 48 2303,1 0-1217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2.576"/>
    </inkml:context>
    <inkml:brush xml:id="br0">
      <inkml:brushProperty name="width" value="0.025" units="cm"/>
      <inkml:brushProperty name="height" value="0.025" units="cm"/>
    </inkml:brush>
  </inkml:definitions>
  <inkml:trace contextRef="#ctx0" brushRef="#br0">70 1 11883,'0'0'6284,"-6"9"-4614,-2 0-1471,2-2 290,0 0-1,0 1 0,1-1 1,0 1-1,0 0 0,1 1 1,0-1-1,1 1 0,-1 0 1,2-1-1,-3 13 1,8-19-464,0-1 0,1 0 1,-1-1-1,0 1 1,1-1-1,-1 1 1,1-1-1,-1 0 1,1 0-1,-1-1 1,1 1-1,4-2 0,0-1-17,0 0 0,-1-1 0,0 0 0,1 0-1,-2 0 1,1-1 0,0 0 0,-1 0 0,0-1 0,0 0-1,-1 0 1,9-12 0,-14 18-8,0-1 0,0 1 0,0 0 0,0-1 0,0 1 0,0 0 0,0 0 0,0-1 0,0 1 0,0 0 0,0 0 0,0-1 0,0 1 0,0 0 0,0 0 0,0-1 0,0 1 0,-1 0 0,1 0 0,0-1 0,0 1 0,0 0 0,0 0 0,-1 0 0,1-1 0,0 1-1,0 0 1,0 0 0,-1 0 0,1 0 0,0-1 0,0 1 0,-1 0 0,1 0 0,0 0 0,0 0 0,-1 0 0,1 0 0,0 0 0,0 0 0,-1 0 0,1 0 0,-21-2 0,-20 8 6,34-5 42,0 1 0,1 1 0,-1-1 0,1 1 0,-1 0 1,1 1-1,0-1 0,-10 10 0,61-11-1228,-36-4-173,-1 0 0,1-1 0,0 0 0,-1-1 0,1 1 0,8-7 1,6-3-5829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53.822"/>
    </inkml:context>
    <inkml:brush xml:id="br0">
      <inkml:brushProperty name="width" value="0.025" units="cm"/>
      <inkml:brushProperty name="height" value="0.025" units="cm"/>
    </inkml:brush>
  </inkml:definitions>
  <inkml:trace contextRef="#ctx0" brushRef="#br0">1 0 11179,'0'0'11904,"4"12"-10585,-1-5-1116,0 0-53,0-1 0,-1 1 0,0 0 0,0 0 0,0 0-1,-1 0 1,0 0 0,-1 0 0,1 0 0,-2 14 0,-16 167 1303,16-169-1405,2 0 0,0 0 0,1 0 0,1 0 0,1 0 0,0-1 0,13 34 0,-1-22 94,-15-28-213,0-1 0,0 0 1,-1 1-1,1-1 0,0 0 0,0 0 1,0 0-1,0 0 0,1 0 1,-1 0-1,0 0 0,0 0 1,1 0-1,-1 0 0,0-1 1,1 1-1,-1 0 0,3 0 0,-10-24-6495,-34-20-2968,12 18 2557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1:54.196"/>
    </inkml:context>
    <inkml:brush xml:id="br0">
      <inkml:brushProperty name="width" value="0.025" units="cm"/>
      <inkml:brushProperty name="height" value="0.025" units="cm"/>
    </inkml:brush>
  </inkml:definitions>
  <inkml:trace contextRef="#ctx0" brushRef="#br0">50 71 8968,'0'0'5894,"-49"-20"-1057,56 20-3620,16 0-160,10 0 32,8 0-513,11-2-255,3-3-225,0-2-64,-9-4-1538,-8-1-3362,-10-2-9354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01.181"/>
    </inkml:context>
    <inkml:brush xml:id="br0">
      <inkml:brushProperty name="width" value="0.025" units="cm"/>
      <inkml:brushProperty name="height" value="0.025" units="cm"/>
    </inkml:brush>
  </inkml:definitions>
  <inkml:trace contextRef="#ctx0" brushRef="#br0">28 1 3555,'3'0'11748,"-1"7"-5182,-2 18-3137,-3 17-5749,2-30 4182,-9 210 422,10-222-2246,0-24-2707,-11-20-6076,3 19 268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01.743"/>
    </inkml:context>
    <inkml:brush xml:id="br0">
      <inkml:brushProperty name="width" value="0.025" units="cm"/>
      <inkml:brushProperty name="height" value="0.025" units="cm"/>
    </inkml:brush>
  </inkml:definitions>
  <inkml:trace contextRef="#ctx0" brushRef="#br0">22 97 6598,'0'0'12545,"1"-10"-11093,-1 5-1247,0 3-145,0 0 0,0 0 0,0 0 0,0 0 0,0 0 0,0 0 0,1 0 0,-1 0 0,1 0 0,-1 0 0,1 0 0,0 0 0,0 1 0,0-1 0,0 0 0,0 1 0,0-1 0,0 0 0,0 1 0,1-1 0,-1 1 0,0 0 0,1-1 0,0 1 0,-1 0 0,1 0 0,0 0 0,-1 0 0,1 0 0,0 1 0,3-2 0,38-8 650,1 2 0,0 2 0,0 1 0,0 3 0,80 6 0,-122-4-703,1 0 0,0 0 0,-1 1 0,1-1 0,0 1 0,-1-1 0,1 1 0,0 0 0,-1 0 0,0 0 0,1 1 0,-1-1 0,1 0 0,-1 1 0,0 0 0,4 3 0,-5-4 18,-1 1 0,1 0 0,0-1 0,0 1 0,-1-1 0,1 1 0,-1 0 0,1 0 0,-1-1 0,0 1 0,0 0 0,1 0 0,-1-1 0,-1 1 0,1 0 0,0 0 0,0-1 0,-1 1 0,0 2 0,-2 4 57,0-1-1,0 0 1,-1 0 0,0 0 0,-1 0-1,1 0 1,-1-1 0,-1 0 0,-7 8-1,-9 5 245,-1-1 0,0-1-1,-2-1 1,-41 20-1,73-37-330,-1 0 0,1 0 0,0 1 0,0 0 0,-1 0 0,1 1-1,13 2 1,-5-1-2,0-1-86,-1 2 0,1 0 0,-1 1 0,1 0-1,-1 1 1,0 0 0,25 15 0,-36-18 81,0 0 0,1 0 1,-1 0-1,0 0 0,-1 0 1,1 0-1,0 1 0,-1 0 1,1-1-1,-1 1 0,0 0 1,0 0-1,0 0 0,0 1 1,0-1-1,-1 0 0,0 1 1,1-1-1,-1 1 0,-1-1 0,1 1 1,0 0-1,-1-1 0,0 1 1,0 0-1,0-1 0,0 1 1,0 0-1,-1-1 0,0 1 1,1-1-1,-1 1 0,-1-1 1,1 1-1,0-1 0,-1 1 1,0-1-1,-2 3 0,-2 3 94,-1-1 0,1 0 0,-2 0 0,1-1 0,-1 0 0,0 0 0,-1-1 0,0 0 0,0 0 0,-15 6 0,-2 0 374,-1-1-1,-45 13 1,52-19-244,0 0 0,-1-2 0,1 0 0,-1-2 0,-35-1-1,49 0-220,1-1 0,-1 0-1,0-1 1,1 1 0,0-1-1,-1-1 1,1 1-1,0-1 1,-10-6 0,13 7-79,0 0 1,0-1 0,1 1-1,-1-1 1,0 0-1,1 0 1,0 0 0,0 0-1,0-1 1,0 1 0,0-1-1,1 1 1,-1-1-1,1 1 1,0-1 0,0 0-1,-1-7 1,2 9-279,0 0 0,0 0-1,0 0 1,0 0 0,0 1 0,0-1-1,1 0 1,-1 0 0,1 0 0,-1 0-1,1 1 1,0-1 0,-1 0 0,1 1-1,0-1 1,0 0 0,0 1 0,1-1-1,-1 1 1,0 0 0,0-1-1,1 1 1,-1 0 0,1 0 0,-1 0-1,1 0 1,3-2 0,16-9-8229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11.825"/>
    </inkml:context>
    <inkml:brush xml:id="br0">
      <inkml:brushProperty name="width" value="0.025" units="cm"/>
      <inkml:brushProperty name="height" value="0.025" units="cm"/>
    </inkml:brush>
  </inkml:definitions>
  <inkml:trace contextRef="#ctx0" brushRef="#br0">9 56 2691,'0'0'9507,"-1"-9"-6902,1 2-1756,0 4-552,0 0 0,0 0 0,0 1 0,0-1 0,0 0 0,0 1 0,-1-1-1,0 0 1,1 1 0,-1-1 0,0 0 0,-2-3 0,4 11 5229,0-1-5440,-1-1 1,1 1-1,0-1 1,1 0-1,-1 1 1,1-1-1,-1 0 1,3 4-1,79 98 1256,-46-55-1255,3-1 1,2-1 0,72 63 0,-62-67-76,-3 2 0,-1 2 0,42 57 0,-27-34 160,97 86 0,-119-119-84,-4 1 34,60 79 0,-66-76-93,2-2 0,41 38 0,-71-77-305,-4-7-3971,-15-10-7112,0 9-406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12.229"/>
    </inkml:context>
    <inkml:brush xml:id="br0">
      <inkml:brushProperty name="width" value="0.025" units="cm"/>
      <inkml:brushProperty name="height" value="0.025" units="cm"/>
    </inkml:brush>
  </inkml:definitions>
  <inkml:trace contextRef="#ctx0" brushRef="#br0">4 170 6470,'0'0'9006,"-1"9"-7346,0-6-1527,1 0 0,-1 1 0,1-1 1,0 1-1,0-1 0,0 1 0,1-1 0,-1 1 0,1-1 0,0 1 0,0-1 0,0 0 0,0 1 0,1-1 0,-1 0 0,1 0 1,0 0-1,0 0 0,0 0 0,0-1 0,0 1 0,1-1 0,-1 1 0,1-1 0,0 0 0,-1 0 0,5 3 0,18 14 770,37 29 551,2-2-1,80 43 1,-141-87-1362,-1 0 0,1-1 1,0 0-1,0 1 0,-1-1 0,1 0 0,0 0 1,0 0-1,0-1 0,1 1 0,-1-1 0,0 0 0,0 1 1,0-1-1,0-1 0,0 1 0,6-1 0,-8-1-30,1 0-1,0 1 0,0-1 1,-1 0-1,1 0 0,-1 0 1,1 0-1,-1 0 0,0 0 1,0-1-1,0 1 0,0 0 1,0-1-1,0 1 0,-1 0 0,1-1 1,-1 1-1,0-1 0,1 1 1,-1-1-1,0 1 0,-1-4 1,2-43 538,-3 0 0,-1 1 0,-3-1 0,-13-50 0,-16-21-9163,31 108 913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21.131"/>
    </inkml:context>
    <inkml:brush xml:id="br0">
      <inkml:brushProperty name="width" value="0.025" units="cm"/>
      <inkml:brushProperty name="height" value="0.025" units="cm"/>
    </inkml:brush>
  </inkml:definitions>
  <inkml:trace contextRef="#ctx0" brushRef="#br0">1282 1470 2787,'0'0'11071,"4"2"-9816,-1 0-886,-2-1-238,0 0 0,0 0 0,0 0 0,0 0 0,0 0 0,1 0 0,-1-1-1,0 1 1,1 0 0,-1-1 0,0 1 0,1-1 0,-1 0 0,3 1 0,-1-6 465,-1 0-1,1 0 1,-1 0 0,0 0 0,0 0 0,2-10-1,-1 7-276,5-25-96,-1 0-1,-2 0 0,-1-1 0,-1 0 0,-4-58 0,1 56-108,-1 17-96,-2 1 0,0-1-1,-2 1 1,0 0 0,-10-26 0,-8-25 115,0-12 337,-3 0 0,-43-87 0,55 141-255,-1 0 1,-2 1 0,0 1 0,-2 1-1,-27-28 1,-118-102 379,118 113-258,28 27-220,0 1 1,0 0 0,-1 2-1,-1 0 1,0 1 0,0 0-1,-40-11 1,-8 3 154,-77-10-1,142 28-250,-123-30 460,94 20-461,-1 2 1,-1 1-1,1 2 0,-43-2 0,42 3-5,30 2-16,-1 1-1,0 0 1,0 1 0,0-1-1,0 1 1,-1 0 0,1 0-1,0 0 1,0 1-1,-5 1 1,1 8-620,9-10 307,0 1 0,0-1 0,0 0-1,1 1 1,-1-1 0,0 0 0,0 1 0,0-1 0,1 0 0,-1 1-1,0-1 1,0 0 0,0 1 0,1-1 0,-1 0 0,0 1-1,1-1 1,-1 0 0,0 0 0,1 0 0,-1 1 0,0-1 0,1 0-1,-1 0 1,1 0 0,-1 0 0,0 0 0,1 1 0,-1-1 0,0 0-1,1 0 1,-1 0 0,1 0 0,-1 0 0,0 0 0,1 0 0,-1-1-1,1 1 1,-1 0 0,0 0 0,1 0 0,-1 0 0,1 0-1,-1-1 1,0 1 0,1 0 0,-1 0 0,7-4-5516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21.739"/>
    </inkml:context>
    <inkml:brush xml:id="br0">
      <inkml:brushProperty name="width" value="0.025" units="cm"/>
      <inkml:brushProperty name="height" value="0.025" units="cm"/>
    </inkml:brush>
  </inkml:definitions>
  <inkml:trace contextRef="#ctx0" brushRef="#br0">217 418 2755,'4'9'967,"10"14"3957,0-10 5830,-25-33-7877,-51-59-1404,-91-87 1,151 165-1473,0-1 1,1 1 0,-1-1-1,0 1 1,1-1 0,-1 0-1,1 0 1,0 1-1,0-1 1,-1 0 0,1 0-1,0 0 1,1-1 0,-1 1-1,0 0 1,1 0-1,-1 0 1,1-1 0,0 1-1,0 0 1,-1 0 0,1-1-1,1 1 1,-1 0-1,0-1 1,1 1 0,-1 0-1,1 0 1,0 0 0,-1-1-1,1 1 1,0 0-1,0 0 1,1 0 0,-1 0-1,0 1 1,1-1 0,-1 0-1,1 0 1,-1 1-1,1-1 1,0 1 0,0 0-1,-1-1 1,5-1 0,10-7-149,-1 1 0,1 0 0,0 1 1,1 1-1,0 0 0,27-6 0,23-9-5274,-48 12-270,-4-3-4297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28.813"/>
    </inkml:context>
    <inkml:brush xml:id="br0">
      <inkml:brushProperty name="width" value="0.025" units="cm"/>
      <inkml:brushProperty name="height" value="0.025" units="cm"/>
    </inkml:brush>
  </inkml:definitions>
  <inkml:trace contextRef="#ctx0" brushRef="#br0">0 1 4292,'0'0'17360,"2"9"-16521,3 48 1075,-2 78 0,-3-120-1808,0-15-94,0 0 1,0 0-1,0 0 0,0 1 1,0-1-1,0 0 0,0 0 0,0 1 1,0-1-1,0 0 0,0 0 1,0 1-1,0-1 0,0 0 1,0 0-1,0 1 0,1-1 1,-1 0-1,0 0 0,0 0 0,0 1 1,0-1-1,0 0 0,0 0 1,1 0-1,-1 1 0,0-1 1,0 0-1,0 0 0,1 0 0,-1 0 1,0 0-1,0 0 0,0 1 1,1-1-1,-1 0 0,0 0 1,0 0-1,1 0 0,-1 0 1,0 0-1,0 0 0,1 0 0,-1 0 1,14-7 318,9-16 6,13-29-143,-30 41-185,1 1 1,0-1-1,0 2 0,1-1 1,0 1-1,1 0 0,0 0 1,11-8-1,-19 17-10,-1 0 0,1-1-1,-1 1 1,1 0 0,-1 0 0,1-1 0,-1 1-1,1 0 1,-1 0 0,1 0 0,-1 0-1,1-1 1,-1 1 0,1 0 0,-1 0 0,1 0-1,-1 0 1,1 0 0,-1 0 0,1 1 0,-1-1-1,1 0 1,-1 0 0,1 0 0,-1 0-1,1 1 1,-1-1 0,1 0 0,-1 0 0,1 1-1,-1-1 1,1 1 0,6 19 86,-7 37 152,0-44-225,4 11 82,-4-23-82,0-1 1,1 1-1,-1-1 1,0 0-1,1 1 0,-1-1 1,0 1-1,1-1 1,-1 0-1,0 1 0,1-1 1,-1 0-1,1 1 1,-1-1-1,1 0 0,-1 0 1,1 1-1,-1-1 0,1 0 1,-1 0-1,1 0 1,-1 0-1,1 0 0,0 0 1,3 0 30,-1-1 0,1-1-1,-1 1 1,0 0 0,1-1 0,-1 0 0,0 0 0,0 0 0,0 0-1,3-3 1,11-9 13,36-24-17,-51 36-44,1 0 0,1 0 0,-1 1 0,0-1 0,0 1 0,1 0 1,-1 0-1,0 0 0,1 0 0,-1 1 0,1-1 0,0 1 0,-1 0 0,5 0 1,-7 5 2,0 0 1,-1 0 0,1-1-1,-1 1 1,0 0 0,0 0-1,-1 9 1,-18 29-870,15-34-3652,15-28-3942,1 1-695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29.575"/>
    </inkml:context>
    <inkml:brush xml:id="br0">
      <inkml:brushProperty name="width" value="0.025" units="cm"/>
      <inkml:brushProperty name="height" value="0.025" units="cm"/>
    </inkml:brush>
  </inkml:definitions>
  <inkml:trace contextRef="#ctx0" brushRef="#br0">88 31 5157,'0'0'16100,"1"-6"-15496,-1 5-561,1-1 0,-1 1 0,0 0 0,0-1 0,1 1 0,-1 0 0,0-1 0,0 1 0,-1 0 0,1-1 0,0 1 0,0 0 0,-1-1 0,1 1 1,-1-2-1,-1 2 64,1 1 0,-1 0 0,1 0 0,0 0 0,-1 0 0,1 0 0,-1 0 0,1 0 0,0 1 0,-1-1 0,1 0 0,0 1 0,-1-1 0,1 1 0,0 0 0,0-1 0,-1 1 0,1 0 0,0 0 0,-1 1 0,-2 0 178,0 0 0,0 1 1,1-1-1,-1 1 0,1 0 0,0 0 1,0 1-1,0-1 0,0 1 1,-3 5-1,3-4-239,0 2-1,0-1 1,1 0 0,0 0-1,0 1 1,1-1 0,0 1-1,0 0 1,0-1 0,1 10 0,1-15-45,-1 0 0,0 0 0,1-1 1,0 1-1,-1 0 0,1 0 0,-1 0 1,1-1-1,0 1 0,0 0 0,-1-1 1,1 1-1,0-1 0,0 1 1,0-1-1,0 1 0,-1-1 0,1 0 1,0 1-1,0-1 0,0 0 0,0 0 1,0 0-1,0 1 0,0-1 0,0 0 1,0 0-1,0 0 0,0-1 0,0 1 1,0 0-1,0 0 0,0 0 0,0-1 1,0 1-1,1-1 0,2 0 5,-1 1 0,1-1 1,0 0-1,0 0 0,-1-1 0,1 1 0,-1-1 0,7-3 0,-6-1-1,1 0 0,-1 0-1,-1 0 1,1-1 0,4-12 0,17-26 39,-23 43-43,0 0 0,0 1 0,0-1 0,0 0 0,0 1 0,0 0 0,0-1 0,0 1-1,0 0 1,1 0 0,-1 0 0,0 0 0,1 1 0,-1-1 0,1 1 0,-1-1 0,1 1 0,4 0 0,-4 0-10,0-1 1,0 1 0,0 1 0,0-1-1,0 0 1,0 1 0,0-1-1,0 1 1,0 0 0,0 0 0,0 0-1,0 1 1,0-1 0,-1 1-1,1-1 1,0 1 0,-1 0 0,0 0-1,5 4 1,-5-2 19,1 1-1,-1-1 1,-1 0 0,1 0 0,-1 1-1,1-1 1,-1 1 0,0 0-1,-1-1 1,1 1 0,-1-1-1,0 9 1,1-17 47,0-1 0,1 1 0,0 0 0,0 1 0,0-1 1,0 0-1,1 0 0,-1 1 0,1-1 0,5-4 0,-7 6-82,1 0 0,0 0 0,0 0 1,0 0-1,-1 1 0,2-1 0,-1 1 0,0-1 0,0 1 1,0 0-1,1 0 0,-1-1 0,0 2 0,1-1 0,-1 0 1,1 0-1,0 1 0,-1 0 0,1-1 0,-1 1 0,1 0 1,3 0-1,-5 4 9,0 0 1,0 0-1,0 0 1,-1 0-1,0 0 0,1 0 1,-1 0-1,-1 0 1,0 6-1,1-3 6,-2 6-1167,1 7-3308,1-19 4374,0-1-1,0 0 1,0 1 0,1-1-1,-1 0 1,0 1-1,0-1 1,0 0-1,1 1 1,-1-1-1,0 0 1,0 1-1,1-1 1,-1 0-1,0 0 1,1 0-1,-1 1 1,0-1-1,1 0 1,-1 0 0,0 0-1,1 1 1,-1-1-1,0 0 1,1 0-1,-1 0 1,1 0-1,-1 0 1,0 0-1,1 0 1,-1 0-1,1 0 1,-1 0-1,0 0 1,1 0-1,-1 0 1,0 0 0,1-1-1,-1 1 1,1 0-1,-1 0 1,1 0-1,4-3-5879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408"/>
    </inkml:context>
    <inkml:brush xml:id="br0">
      <inkml:brushProperty name="width" value="0.025" units="cm"/>
      <inkml:brushProperty name="height" value="0.025" units="cm"/>
    </inkml:brush>
  </inkml:definitions>
  <inkml:trace contextRef="#ctx0" brushRef="#br0">1 470 14414,'0'0'1473,"7"-61"-960,28 22-65,16-6 929,8-8-160,14-3-640,-1 6-353,7 3-288,-15 5-1409,-16 3-2723,-14 2-7431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2.992"/>
    </inkml:context>
    <inkml:brush xml:id="br0">
      <inkml:brushProperty name="width" value="0.025" units="cm"/>
      <inkml:brushProperty name="height" value="0.025" units="cm"/>
    </inkml:brush>
  </inkml:definitions>
  <inkml:trace contextRef="#ctx0" brushRef="#br0">113 229 8616,'0'0'12305,"-9"-5"-11525,4 2-698,4 2-43,0 0 0,0 0-1,0 0 1,-1 0 0,1 0-1,-1 0 1,1 0 0,0 1-1,-1-1 1,1 0 0,-1 1 0,0 0-1,1-1 1,-1 1 0,1 0-1,-1-1 1,0 1 0,1 0 0,-1 0-1,1 1 1,-1-1 0,0 0-1,1 0 1,-1 1 0,1-1 0,-1 1-1,1-1 1,-1 1 0,1 0-1,-1 0 1,1-1 0,-1 1-1,1 0 1,0 0 0,0 0 0,0 1-1,-1-1 1,1 0 0,0 0-1,0 1 1,1-1 0,-1 0 0,0 1-1,0-1 1,0 3 0,-5 5 271,2-1 0,-1 1 0,1 0 0,1 0 0,0 0 0,0 0 0,0 1 0,1-1 0,1 1 0,0 0 0,0 18 0,1-26-294,1-1-1,0 1 1,-1-1-1,1 1 1,0-1-1,0 1 1,0-1-1,0 0 1,0 0-1,0 1 1,1-1-1,-1 0 0,0 0 1,1 0-1,-1 0 1,0 0-1,1-1 1,-1 1-1,1 0 1,-1-1-1,1 1 1,0-1-1,-1 1 0,1-1 1,0 0-1,-1 0 1,1 1-1,0-1 1,-1-1-1,1 1 1,-1 0-1,1 0 1,0 0-1,-1-1 1,3 0-1,3 0 15,0 0 1,0-1-1,0 0 0,0 0 1,0 0-1,12-7 0,-4-2-1,-1 0-1,1-2 1,-2 0-1,0 0 1,-1-1-1,0-1 1,16-26-1,-13 17-1,-1-2 0,-1 1 0,-2-2 0,11-34 0,-20 55-13,0-1 0,-1 1-1,0-1 1,0 0-1,0 1 1,-1-1 0,0 0-1,-1-8 1,1 15-15,0 0-1,0-1 1,0 1-1,-1 0 1,1-1-1,0 1 1,0 0 0,0-1-1,0 1 1,-1 0-1,1 0 1,0-1-1,0 1 1,0 0-1,-1-1 1,1 1 0,0 0-1,-1 0 1,1 0-1,0-1 1,0 1-1,-1 0 1,1 0 0,0 0-1,-1 0 1,1 0-1,0 0 1,-1 0-1,1 0 1,0-1 0,-1 1-1,1 0 1,0 0-1,-1 1 1,1-1-1,0 0 1,-1 0-1,1 0 1,0 0 0,-1 0-1,1 0 1,0 0-1,-1 0 1,1 1-1,0-1 1,-1 0 0,1 0-1,0 0 1,0 1-1,-1-1 1,1 0-1,0 1 1,-16 12-99,8-3 145,1-1 0,1 2 0,0-1 0,0 1 0,1 0 0,0 0 0,1 0 0,0 1 0,-3 19 0,6-25-28,0-1-1,0 0 0,1 1 0,0-1 0,0 1 0,0-1 0,1 1 1,-1-1-1,1 1 0,1-1 0,-1 0 0,1 0 0,0 0 1,0 0-1,0 0 0,1 0 0,0 0 0,0-1 0,0 1 0,0-1 1,1 0-1,0 0 0,5 5 0,-1-3-442,0-1-1,1 1 1,-1-1 0,15 6 0,20-1-8002,-16-9-2495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30.450"/>
    </inkml:context>
    <inkml:brush xml:id="br0">
      <inkml:brushProperty name="width" value="0.025" units="cm"/>
      <inkml:brushProperty name="height" value="0.025" units="cm"/>
    </inkml:brush>
  </inkml:definitions>
  <inkml:trace contextRef="#ctx0" brushRef="#br0">11 114 5125,'0'0'19661,"7"-4"-19106,-2 1-528,0 1 0,0-1 0,0 0 0,0-1 0,-1 1 0,0-1 0,0 1 0,0-1 0,0-1 0,0 1 0,-1-1 0,0 1-1,0-1 1,0 0 0,0 0 0,-1 0 0,0 0 0,0-1 0,0 1 0,-1 0 0,2-9 0,-3 14-14,0 0-1,0-1 1,0 1 0,0 0 0,0 0 0,0-1-1,0 1 1,0 0 0,0 0 0,0-1 0,-1 1-1,1 0 1,0 0 0,0-1 0,0 1 0,0 0-1,0 0 1,0-1 0,0 1 0,-1 0 0,1 0-1,0 0 1,0 0 0,0-1 0,0 1 0,-1 0-1,1 0 1,0 0 0,0 0 0,-1 0 0,1-1-1,0 1 1,0 0 0,0 0 0,-1 0 0,1 0-1,0 0 1,0 0 0,-1 0 0,1 0 0,0 0-1,0 0 1,-1 0 0,-14 6 251,-10 15-66,19-12-63,0 0 1,1 0-1,0 0 0,1 1 1,0 0-1,0 0 1,1 0-1,0 0 0,1 0 1,-2 20-1,4-29-128,0-1 0,1 1 1,-1 0-1,0 0 0,0-1 0,1 1 0,-1 0 0,1 0 0,-1-1 0,1 1 1,-1-1-1,1 1 0,-1 0 0,1-1 0,0 1 0,-1-1 0,1 1 0,-1-1 1,1 0-1,0 1 0,0-1 0,-1 0 0,1 1 0,0-1 0,0 0 0,-1 0 1,1 0-1,0 0 0,0 0 0,0 1 0,-1-1 0,1-1 0,0 1 0,0 0 1,0 0-1,-1 0 0,1 0 0,0-1 0,0 1 0,-1 0 0,1 0 0,0-1 1,0 0-1,36-14-225,-26 6-180,-1 0 0,0-1 0,0 0 0,-1 0 0,0-1 0,-1-1 0,0 1 0,7-15 0,-37 104 1861,21-77-1449,1-1-1,0 1 1,0-1-1,0 1 1,0-1-1,-1 0 1,1 1 0,0-1-1,0 1 1,0-1-1,0 1 1,0-1-1,0 1 1,0-1 0,1 1-1,-1-1 1,0 0-1,0 1 1,0-1-1,0 1 1,0-1 0,1 1-1,-1-1 1,0 0-1,0 1 1,1-1-1,-1 0 1,0 1 0,1-1-1,-1 0 1,0 1-1,1-1 1,-1 0-1,1 0 1,-1 1 0,0-1-1,1 0 1,-1 0-1,1 0 1,-1 1-1,1-1 1,-1 0 0,1 0-1,26-9 172,21-25-695,21-34-814,-69 68 1321,0 0 0,0-1 0,1 1 0,-1 0 1,0 0-1,0 0 0,0 0 0,0 0 0,0 0 0,0 0 0,0 0 0,1 0 0,-1 0 0,0 0 0,0 0 0,0 0 0,0 0 0,0 0 0,1 0 0,-1 0 0,0 0 0,0 0 0,0 0 0,0 0 0,0 0 0,0 0 0,1 0 0,-1 0 0,0 0 0,0 0 0,0 0 0,0 0 0,0 0 0,0 0 1,0 1-1,0-1 0,1 0 0,-1 0 0,0 0 0,0 0 0,0 0 0,0 0 0,0 0 0,0 0 0,0 1 0,0-1 0,0 0 0,0 0 0,0 0 0,0 0 0,0 0 0,0 0 0,0 1 0,0-1 0,0 0 0,0 0 0,2 15 125,-5 15 256,-1 0-167,1 0-1,1 0 0,1 0 0,2 1 0,1-1 1,2 0-1,9 42 0,-9-56-33,0 0 0,-2 0 1,0 0-1,-1 0 0,-1 24 1,0-36-129,0 0 0,0-1 0,0 1 0,-1 0 0,1-1 0,-1 1 0,0-1 0,0 1 0,0-1 0,-1 1 0,1-1 0,-1 0 0,0 1 1,0-1-1,0 0 0,0 0 0,0 0 0,-1-1 0,1 1 0,-1-1 0,0 1 0,0-1 0,0 0 0,0 0 0,0 0 0,0 0 0,-1-1 1,1 1-1,-7 1 0,9-3 23,0 0 0,-1 0 1,1 0-1,-1 0 0,1 0 1,-1 0-1,1 0 0,-1 0 1,1-1-1,-1 1 0,1-1 1,-1 1-1,1-1 0,0 1 1,-1-1-1,1 0 0,0 0 1,0 1-1,0-1 0,-1 0 1,1 0-1,-1-2 0,-1 0-8,1-1 0,-1 0 0,1 0 0,0 0-1,-1 0 1,2 0 0,-3-6 0,-1-7-54,1 0 0,-3-30 0,5 34-23,1 0 0,0 0 0,1 1 1,0-1-1,4-21 0,-2 29 1,-1-1 0,1 0 1,1 1-1,-1-1 1,1 1-1,0-1 1,0 1-1,0 0 1,1 1-1,-1-1 1,1 0-1,0 1 1,1 0-1,4-4 0,53-37-1759,-25 18-1893,-2 0-4519,-11 5-4981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36.339"/>
    </inkml:context>
    <inkml:brush xml:id="br0">
      <inkml:brushProperty name="width" value="0.025" units="cm"/>
      <inkml:brushProperty name="height" value="0.025" units="cm"/>
    </inkml:brush>
  </inkml:definitions>
  <inkml:trace contextRef="#ctx0" brushRef="#br0">43 75 993,'2'-2'255,"-1"0"1,0 0 0,0 0-1,0 0 1,0 0-1,0 0 1,0-1-1,0 1 1,-1 0-1,1-1 1,-1 1-1,0 0 1,0-1 0,1 1-1,-2 0 1,1-1-1,0 1 1,0 0-1,-1-1 1,0-3-1,-2 4-404,1 0-1,0 0 1,-1 0-1,1 0 1,-1 1-1,0-1 0,1 0 1,-1 1-1,0 0 1,0 0-1,0 0 1,0 0-1,0 0 1,0 1-1,-4-1 0,3-1-3400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36.919"/>
    </inkml:context>
    <inkml:brush xml:id="br0">
      <inkml:brushProperty name="width" value="0.025" units="cm"/>
      <inkml:brushProperty name="height" value="0.025" units="cm"/>
    </inkml:brush>
  </inkml:definitions>
  <inkml:trace contextRef="#ctx0" brushRef="#br0">313 16 5894,'0'0'14264,"-8"-15"-8467,-3 15-5692,-1-1-1,1 2 0,0 0 0,-1 0 1,1 1-1,0 0 0,0 1 1,0 0-1,0 1 0,-17 8 1,14-3-16,0 0 0,0 0 0,2 1 1,-1 1-1,1 0 0,-20 24 1,24-26-14,1 1 0,0 0 1,1 0-1,-8 17 1,12-23-62,0 0 0,1 0 0,-1 0 0,1 1 1,0-1-1,0 0 0,1 1 0,-1-1 0,1 1 0,0-1 0,0 0 1,0 1-1,1-1 0,-1 1 0,3 6 0,-2-10-6,0 1 0,0 0-1,1 0 1,-1-1 0,0 1 0,1-1-1,-1 0 1,1 1 0,-1-1 0,1 0-1,0 0 1,-1 0 0,1 0 0,0 0-1,0 0 1,0 0 0,0-1 0,0 1-1,0-1 1,0 1 0,0-1 0,2 0-1,52 2 199,-40-2-172,14-1-59,0-1 0,0-2-1,41-10 1,-5-5-3568,-51 11-70,-4-1-1991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43.689"/>
    </inkml:context>
    <inkml:brush xml:id="br0">
      <inkml:brushProperty name="width" value="0.025" units="cm"/>
      <inkml:brushProperty name="height" value="0.025" units="cm"/>
    </inkml:brush>
  </inkml:definitions>
  <inkml:trace contextRef="#ctx0" brushRef="#br0">2448 94 4516,'0'0'16058,"-4"0"-15417,-30 1 258,-18 3 57,1-3 1,-1-3-1,-81-11 0,53 5-949,65 8 202,0-1-1,0-1 1,0 0 0,1 0 0,-1-2-1,-21-7 1,18 6-173,1 1 0,0 0-1,-1 2 1,1 0-1,-1 1 1,0 0 0,1 2-1,-19 2 1,-21-1 6,-50-5-23,45 0 4,-68 7-1,26 0 137,-127-10 0,202 5-151,-620-6-6,410 8 17,159 4 284,27-3-4044,85-23-3802,-16 5 80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44.328"/>
    </inkml:context>
    <inkml:brush xml:id="br0">
      <inkml:brushProperty name="width" value="0.025" units="cm"/>
      <inkml:brushProperty name="height" value="0.025" units="cm"/>
    </inkml:brush>
  </inkml:definitions>
  <inkml:trace contextRef="#ctx0" brushRef="#br0">207 48 4933,'7'-6'965,"-3"2"-145,-1 0 0,1 0 0,0 1 0,0 0-1,0 0 1,0 0 0,1 0 0,-1 1 0,1-1-1,0 1 1,-1 0 0,1 1 0,0-1 0,0 1 0,6-1-1,-10 3-740,0-1 0,-1 1 0,1 0 0,0-1 0,-1 1 0,1 0 0,-1 0 0,1 0 0,-1 0 0,1-1 0,-1 1 0,1 0 0,-1 0 0,0 0 0,0 0 0,0 0 0,1 0 0,-1 0 0,0 0 0,0 0 0,0 0 0,0 0 0,0 0 0,-1 2 0,-2 28 1043,0-24-983,0 0 1,0 0 0,-1 0 0,0 0 0,-1-1 0,1 1 0,-1-1 0,0 0 0,-1-1 0,0 1 0,-8 6 0,-14 9 163,-37 22 1,43-29-236,7-4-38,4-4 28,0 0 0,1 1 0,0 0-1,0 1 1,1 0 0,0 0 0,0 1 0,1 0 0,-8 11-1,17-19-46,-1-1-1,0 1 0,0-1 1,0 1-1,1-1 0,-1 0 0,0 1 1,1-1-1,-1 1 0,0-1 1,1 1-1,-1-1 0,1 0 1,-1 1-1,1-1 0,-1 0 0,1 0 1,-1 1-1,1-1 0,-1 0 1,1 0-1,-1 0 0,1 1 1,-1-1-1,1 0 0,-1 0 0,1 0 1,-1 0-1,1 0 0,0 0 1,-1 0-1,1 0 0,-1 0 0,1-1 1,32 3 66,-25-2-61,150 13 434,-75-5-2680,-1-3-7195,-53-4-29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48.924"/>
    </inkml:context>
    <inkml:brush xml:id="br0">
      <inkml:brushProperty name="width" value="0.025" units="cm"/>
      <inkml:brushProperty name="height" value="0.025" units="cm"/>
    </inkml:brush>
  </inkml:definitions>
  <inkml:trace contextRef="#ctx0" brushRef="#br0">22 56 3908,'0'0'9481,"0"-8"-7218,1-25-352,-1 33-1749,0-1 0,0 0-1,0 1 1,0-1-1,0 1 1,0-1 0,0 0-1,0 1 1,1-1 0,-1 1-1,0-1 1,0 1 0,0-1-1,1 0 1,-1 1-1,0-1 1,1 1 0,-1-1-1,0 1 1,1 0 0,-1-1-1,0 1 1,1-1-1,-1 1 1,1 0 0,-1-1-1,2 1 1,-2 0-84,0 0 1,0 0-1,1 0 0,-1 0 0,0 0 1,0 0-1,1 0 0,-1 0 1,0 0-1,0 0 0,1 0 0,-1 1 1,0-1-1,0 0 0,0 0 1,1 0-1,-1 0 0,0 1 0,0-1 1,0 0-1,1 0 0,-1 0 0,0 1 1,0-1-1,0 0 0,0 0 1,0 1-1,0-1 0,1 0 0,-1 0 1,0 1-1,0-1 0,0 0 1,0 0-1,0 1 0,0-1 0,0 1 1,-2 22 326,0-1 1,-1 1 0,-11 37-1,-1 7 161,15-66-557,0-1-1,0 0 0,-1 1 1,1-1-1,0 0 0,0 1 1,0-1-1,0 0 0,0 1 1,0-1-1,0 0 0,0 1 1,1-1-1,-1 0 0,0 1 1,0-1-1,0 0 0,0 0 1,0 1-1,0-1 0,1 0 1,-1 1-1,0-1 0,0 0 1,0 0-1,1 1 0,-1-1 1,0 0-1,0 0 0,1 0 1,-1 1-1,0-1 0,1 0 1,-1 0-1,0 0 0,1 0 1,-1 1-1,18-3 203,24-14-37,-36 13-171,4-1-12,0 0-1,1 1 0,-1 0 1,1 0-1,-1 1 0,1 1 1,-1 0-1,1 0 1,11 1-1,-20 1 5,-1-1 1,0 0-1,1 1 0,-1-1 1,0 1-1,0 0 0,0-1 1,0 1-1,0 0 0,0 0 1,0 0-1,0 0 1,0 0-1,0 0 0,0 0 1,0 0-1,0 0 0,-1 0 1,1 0-1,-1 0 0,1 1 1,-1-1-1,1 0 0,-1 1 1,1-1-1,-1 0 0,0 0 1,0 1-1,0-1 0,0 0 1,0 1-1,0-1 0,0 0 1,0 1-1,-1-1 0,1 0 1,0 1-1,-1-1 1,0 2-1,0 0 51,1 1-1,-1 0 1,0-1 0,-1 1-1,1-1 1,-1 0 0,1 1 0,-1-1-1,0 0 1,0 0 0,-1 0-1,1 0 1,-6 5 0,1-4 165,-1 0 0,0-1 0,0 0 1,0-1-1,0 1 0,0-1 0,0-1 0,0 0 1,-1 0-1,1 0 0,-1-1 0,1-1 0,0 1 1,-1-1-1,-7-2 0,15 2-262,0 0 1,-1 1-1,1-1 1,0 0-1,0 1 1,0-1-1,0 0 1,0 0-1,1 0 1,-1 0-1,0 0 1,0 0-1,1 0 1,-1 0-1,0 0 1,1 0-1,-1-1 1,1 1-1,0 0 1,-1 0-1,1 0 1,0-1-1,0 1 1,-1 0-1,1 0 1,0-1-1,0 1 1,0 0-1,1-1 1,-1 1-1,0 0 0,0 0 1,1 0-1,-1-1 1,1 1-1,-1 0 1,1 0-1,-1 0 1,1 0-1,1-2 1,30-40-10067,-14 23 1213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1.473"/>
    </inkml:context>
    <inkml:brush xml:id="br0">
      <inkml:brushProperty name="width" value="0.025" units="cm"/>
      <inkml:brushProperty name="height" value="0.025" units="cm"/>
    </inkml:brush>
  </inkml:definitions>
  <inkml:trace contextRef="#ctx0" brushRef="#br0">95 25 512,'0'0'3908,"-55"-14"-3972,43 11 128,-3-1-64,2 1-737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2.470"/>
    </inkml:context>
    <inkml:brush xml:id="br0">
      <inkml:brushProperty name="width" value="0.025" units="cm"/>
      <inkml:brushProperty name="height" value="0.025" units="cm"/>
    </inkml:brush>
  </inkml:definitions>
  <inkml:trace contextRef="#ctx0" brushRef="#br0">1 21 3876,'0'0'10084,"1"-15"-7308,1 23-2411,1 0 0,1-1 1,-1 1-1,1-1 0,1 1 1,-1-1-1,1-1 0,7 8 0,53 52 6,-38-40-132,-8-11-154,0-1 0,2 0 1,-1-2-1,2 0 0,-1-2 1,2 0-1,34 10 0,25 12-41,-14-5-63,0-2 1,2-4-1,0-3 1,99 12-1,-68-18-26,-1-6-1,163-9 0,199-20 57,-362 14 144,-1-5 0,0-4-1,167-52 1,-182 37 99,-1-3 0,-2-4-1,82-54 1,-102 58 391,-51 31-908,32-22 1724,-26 10-2393,-10-2-3337,-12 14-4769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2:52.814"/>
    </inkml:context>
    <inkml:brush xml:id="br0">
      <inkml:brushProperty name="width" value="0.025" units="cm"/>
      <inkml:brushProperty name="height" value="0.025" units="cm"/>
    </inkml:brush>
  </inkml:definitions>
  <inkml:trace contextRef="#ctx0" brushRef="#br0">61 81 5349,'0'0'3598,"-8"-6"-1810,-4-1-1164,-10-8 110,3-5 2558,20 19-3111,-1 1 0,1-1 1,-1 0-1,1 1 0,-1-1 0,1 1 0,-1 0 0,1-1 0,0 1 0,-1-1 0,1 1 1,0 0-1,-1-1 0,1 1 0,0 0 0,-1 0 0,1 0 0,0-1 0,0 1 0,-1 0 1,1 0-1,0 0 0,-1 0 0,1 0 0,1 1 0,34-6-521,-26 4 733,27-3-195,17-4 349,56 1 0,-108 7-514,-1 0-1,1 0 1,-1 0 0,1 0-1,-1 1 1,0-1 0,1 0-1,-1 1 1,0-1 0,1 1-1,-1 0 1,0-1 0,1 1-1,-1 0 1,0 0 0,0 0-1,0 0 1,0 0 0,0 0 0,0 0-1,0 0 1,0 0 0,0 0-1,1 2 1,-1 1 101,1 0 0,-1 0 1,0 0-1,0 0 0,0 0 1,-1 0-1,1 0 0,-1 8 0,-1 0 155,0 0 0,0 0 0,-1 1 0,-1-1-1,-5 14 1,-6 9-439,-13 39 418,20-23-6840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05.090"/>
    </inkml:context>
    <inkml:brush xml:id="br0">
      <inkml:brushProperty name="width" value="0.025" units="cm"/>
      <inkml:brushProperty name="height" value="0.025" units="cm"/>
    </inkml:brush>
  </inkml:definitions>
  <inkml:trace contextRef="#ctx0" brushRef="#br0">13 1086 3011,'-5'8'7299,"4"-6"-6599,0 0 1,0 0 0,0-1 0,0 1 0,1 0 0,-1 0 0,1 0 0,-1 0 0,1 0-1,0 0 1,0 1 0,0 2 657,11-6 3905,55-71-4190,6-12-1071,260-328 39,-160 189-241,-24 33 176,-142 181 38,24-32 88,48-50 1,-80 92-763,-17 9-2728,8-8-7619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4.350"/>
    </inkml:context>
    <inkml:brush xml:id="br0">
      <inkml:brushProperty name="width" value="0.025" units="cm"/>
      <inkml:brushProperty name="height" value="0.025" units="cm"/>
    </inkml:brush>
  </inkml:definitions>
  <inkml:trace contextRef="#ctx0" brushRef="#br0">0 347 5637,'1'-10'1500,"12"-56"2066,22-48 5979,-32 116-6949,-1 13-2019,-1 19-568,1 50 753,4 0-1,21 110 1,-15-157-403,-12-37-343,0 1 0,0 0 1,0-1-1,1 1 0,-1-1 0,0 1 0,1-1 0,-1 1 1,1-1-1,-1 1 0,0-1 0,1 1 0,-1-1 1,1 1-1,-1-1 0,1 0 0,0 1 0,-1-1 0,1 0 1,-1 0-1,1 1 0,0-1 0,-1 0 0,1 0 0,-1 0 1,1 0-1,0 0 0,-1 0 0,1 0 0,0 0 1,-1 0-1,1 0 0,-1 0 0,1 0 0,0 0 0,-1 0 1,1-1-1,0 1 0,-1 0 0,1 0 0,-1-1 1,1 1-1,-1 0 0,1-1 0,-1 1 0,1-1 0,-1 1 1,1 0-1,-1-1 0,1 1 0,-1-1 0,0 0 1,1 1-1,-1-1 0,0 1 0,1-2 0,3-5 71,0-1 1,0 0-1,0 0 0,-1 0 0,-1 0 0,1-1 1,-1 1-1,-1-1 0,1 1 0,-1-11 0,0-4-34,0 0-1,-6-41 0,4 54-67,0 0 0,-1 0 0,-1 0 0,0 0 0,0 1 0,-1-1 0,0 1 0,-1 0 0,0 0-1,-11-16 1,16 25 6,0 0-1,-1 0 0,1 0 0,0 0 0,0 0 0,0 0 0,-1 0 1,1 0-1,0 0 0,0 0 0,0 0 0,-1 0 0,1 1 0,0-1 1,0 0-1,0 0 0,-1 0 0,1 0 0,0 0 0,0 0 0,0 0 1,-1 0-1,1 1 0,0-1 0,0 0 0,0 0 0,0 0 0,0 0 1,0 1-1,-1-1 0,1 0 0,0 0 0,0 0 0,0 0 1,0 1-1,0-1 0,0 0 0,0 0 0,0 1 0,0-1 0,0 0 1,0 0-1,0 0 0,0 1 0,0-1 0,0 0 0,0 0 0,0 0 1,0 1-1,0-1 0,0 0 0,0 0 0,0 0 0,0 1 0,1-1 1,-1 0-1,0 0 0,0 0 0,2 16-76,-1-11 81,1 0 0,0 0 0,0 0-1,1 0 1,-1 0 0,1-1 0,0 1-1,0-1 1,1 0 0,-1 0 0,1 0 0,0-1-1,0 1 1,0-1 0,1 0 0,-1 0 0,1 0-1,-1-1 1,1 1 0,0-1 0,0 0 0,0-1-1,0 1 1,1-1 0,4 1 0,-2-1 24,-1-1 0,0 1 0,0-1 0,1 0 0,-1-1 0,0 0 0,1 0 0,-1 0 1,0-1-1,0 0 0,0-1 0,0 0 0,-1 0 0,1 0 0,-1-1 0,0 1 0,11-10 0,-7 3 52,1-1 0,-1 0 0,-1-1 0,0 0 0,-1 0 0,0-1 0,-1 0 0,-1-1 0,0 1 0,0-1-1,-1-1 1,-1 1 0,-1-1 0,0 1 0,-1-1 0,0 0 0,-1 0 0,-1 0 0,0 0 0,-3-16 0,2 27-63,0 1 1,1-1-1,-1 1 0,-1-1 1,1 1-1,0 0 1,-1-1-1,0 1 1,1 0-1,-5-5 1,5 7-13,0 0 1,1 1 0,-1-1 0,0 0 0,1 1 0,-1-1 0,0 1 0,0-1 0,0 1 0,0-1 0,1 1 0,-1-1 0,0 1 0,0 0 0,0 0 0,0-1-1,0 1 1,0 0 0,0 0 0,0 0 0,0 0 0,0 0 0,0 0 0,0 0 0,0 0 0,0 1 0,0-1 0,0 0 0,0 0 0,0 1 0,1-1 0,-1 1-1,0-1 1,0 1 0,0-1 0,0 1 0,1 0 0,-1-1 0,0 1 0,1 0 0,-1-1 0,0 1 0,1 0 0,-1 0 0,0 1 0,-4 5-17,0 1 0,1 1 0,0-1 0,0 1 0,0 0 0,1 0 0,-3 15 0,-11 71-1,15-84 15,2-5 7,-11 91 54,11-89-36,0 1 1,0 0 0,1 0 0,0-1 0,0 1 0,1 0 0,0-1 0,5 14 0,-6-19-14,1-1 0,0 1 0,-1-1 0,1 1 0,0-1 0,0 0 0,0 1 0,0-1 1,1 0-1,-1-1 0,0 1 0,1 0 0,0-1 0,-1 1 0,1-1 0,0 0 0,0 0 0,-1 0 0,1 0 1,0 0-1,0-1 0,0 1 0,0-1 0,0 0 0,0 0 0,0 0 0,0 0 0,0-1 0,0 1 0,0-1 1,0 1-1,0-1 0,0 0 0,0 0 0,3-3 0,7-1 23,-1-1 0,-1 0 0,1-1 0,-1 0 0,0-1 0,16-15-1,39-50 31,-61 67-48,-1 1 0,0-1-1,0 0 1,0-1 0,-1 1-1,0 0 1,0-1 0,-1 0-1,0 0 1,0 0 0,2-12-1,-28 59-245,13-15 236,1-1-1,-7 29 0,14-43 31,1 0 0,0 0-1,0 1 1,1-1 0,1 1 0,0-1-1,0 1 1,2 12 0,-1-21-27,0 0 0,0 0 0,0-1 1,0 1-1,0 0 0,1-1 0,-1 1 0,0-1 0,1 0 0,-1 1 1,1-1-1,0 0 0,-1 0 0,1 0 0,0 0 0,-1 0 1,1 0-1,0 0 0,0-1 0,0 1 0,0-1 0,0 1 0,0-1 1,0 0-1,0 0 0,0 0 0,0 0 0,0 0 0,0 0 0,3-1 1,5 0-115,0 0-1,0-1 1,0 0 0,18-6 0,-18 4-962,0-1 0,0 0 0,0-1 1,9-7-1,6-7-4902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05.513"/>
    </inkml:context>
    <inkml:brush xml:id="br0">
      <inkml:brushProperty name="width" value="0.025" units="cm"/>
      <inkml:brushProperty name="height" value="0.025" units="cm"/>
    </inkml:brush>
  </inkml:definitions>
  <inkml:trace contextRef="#ctx0" brushRef="#br0">73 204 9161,'-8'-4'695,"-33"-16"2207,40 19-2530,-1 1-1,1-1 0,-1 0 1,1-1-1,-1 1 1,1 0-1,0 0 1,-1 0-1,1-1 0,0 1 1,0-1-1,0 1 1,0-1-1,0 1 1,0-1-1,1 0 0,-1 1 1,0-1-1,1 0 1,-1-2 805,8 5-951,-1 0 0,1-1 0,0 0 0,0 0 0,-1 0 0,1-1 0,0 0 0,-1 0 0,1-1 0,-1 0 0,8-3 0,16-8 37,0-2 1,-1-1-1,-1-1 0,28-22 0,-10 7-63,-45 31-196,0 0 0,-1 1-1,1-1 1,-1 1 0,1 0-1,0-1 1,0 1 0,-1-1-1,1 1 1,0 0 0,0 0-1,-1-1 1,1 1 0,0 0-1,0 0 1,0 0 0,-1 0-1,1 0 1,0 0 0,0 0-1,0 0 1,-1 0 0,1 1-1,0-1 1,0 0 0,0 0-1,1 1 1,-1 0 6,0 1 1,0-1-1,0 0 0,-1 0 0,1 1 1,0-1-1,0 0 0,-1 1 1,1-1-1,-1 1 0,1-1 0,-1 1 1,0-1-1,1 2 0,0 65 352,-2-52-249,-1 12-407,-1 0 0,-1 0 1,-2 0-1,-1-1 1,-19 50-1,26-76-206,-4 7-789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08.285"/>
    </inkml:context>
    <inkml:brush xml:id="br0">
      <inkml:brushProperty name="width" value="0.025" units="cm"/>
      <inkml:brushProperty name="height" value="0.025" units="cm"/>
    </inkml:brush>
  </inkml:definitions>
  <inkml:trace contextRef="#ctx0" brushRef="#br0">175 22 4260,'9'-6'-49,"1"-5"8300,-10 6-697,-12 10-6126,4 1-1106,-15 7 378,1 1 0,1 2 0,-37 33 0,53-44-629,1 0 1,-1 0-1,1 0 1,0 1 0,0 0-1,0 0 1,1 0-1,0 1 1,0-1 0,1 0-1,0 1 1,0 0 0,1 0-1,-1-1 1,1 1-1,1 0 1,-1 0 0,1 0-1,2 14 1,-1-19-44,-1-1 1,1 1 0,0 0-1,0 0 1,0 0-1,0-1 1,1 1-1,-1-1 1,0 1-1,1-1 1,-1 1-1,1-1 1,-1 0-1,1 0 1,0 1-1,-1-1 1,1 0-1,0-1 1,0 1 0,0 0-1,0 0 1,0-1-1,0 1 1,0-1-1,0 0 1,0 0-1,0 0 1,0 0-1,0 0 1,0 0-1,3-1 1,4 1 59,-1-1 1,1 0-1,-1 0 1,1-1-1,-1 0 1,12-5-1,-2-1-293,-1-1 0,0 0 0,-1-2 1,0 0-1,-1 0 0,0-2 0,24-24 0,-38 35-403,0 0-1,1 0 0,-1 0 1,0 0-1,0 0 1,0 0-1,0 0 1,-1 0-1,1-1 0,-1 1 1,1 0-1,-1-4 1,1-11-9941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10.707"/>
    </inkml:context>
    <inkml:brush xml:id="br0">
      <inkml:brushProperty name="width" value="0.025" units="cm"/>
      <inkml:brushProperty name="height" value="0.025" units="cm"/>
    </inkml:brush>
  </inkml:definitions>
  <inkml:trace contextRef="#ctx0" brushRef="#br0">1544 33 4612,'0'0'6769,"-8"-4"-6368,-14-3 586,-1 1-1,0 1 1,0 1 0,0 0-1,-43 1 1,22 5-888,-1 2-1,1 2 1,0 3-1,1 0 0,0 3 1,0 2-1,2 1 1,0 3-1,0 1 1,-49 32-1,-3 10 316,3 3 0,3 5 0,-78 78 0,139-120-385,2 1 1,0 0-1,2 2 0,1 1 1,-25 49-1,-68 177 600,97-217-554,-6 21-14,3 1 0,2 0 0,3 2-1,3 0 1,3 0 0,2 1 0,3 84-1,5-141-44,0 1 0,1-1-1,-1 1 1,1-1 0,4 8 0,-6-14-43,1 1 1,0-1-1,-1 0 1,1 0 0,0 0-1,0 0 1,0 0-1,0 0 1,1-1 0,-1 1-1,0 0 1,1-1-1,-1 1 1,1-1 0,0 1-1,-1-1 1,1 1-1,0-1 1,0 0 0,0 0-1,0 0 1,0 0-1,0-1 1,2 2-1,-3-3-113,0 1 0,-1 0-1,1-1 1,-1 1-1,1-1 1,-1 1-1,1-1 1,-1 1 0,1-1-1,-1 0 1,1 1-1,-1-1 1,0 1-1,1-1 1,-1 0-1,0 1 1,0-1 0,1 0-1,-1 0 1,0 1-1,0-1 1,0 0-1,0 1 1,0-1 0,0 0-1,0 0 1,0-1-1,-1-26-4534,1 24 3156,-3-21-5688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11.114"/>
    </inkml:context>
    <inkml:brush xml:id="br0">
      <inkml:brushProperty name="width" value="0.025" units="cm"/>
      <inkml:brushProperty name="height" value="0.025" units="cm"/>
    </inkml:brush>
  </inkml:definitions>
  <inkml:trace contextRef="#ctx0" brushRef="#br0">1 167 9993,'0'0'1906,"0"10"-817,-1 1-711,1-1-1,1 1 1,0-1 0,0 0-1,1 1 1,0-1-1,1 0 1,0 0-1,1 0 1,4 9 0,15 22 485,31 42 1,-45-71-739,0-1 0,0 0 0,1 0 0,1-1 0,0 0 0,0 0 0,24 13 0,-32-21-33,0-1-1,1 0 0,-1 0 0,0 0 0,1 0 0,-1 0 0,1-1 0,-1 1 0,1-1 0,0 0 0,-1 0 0,1-1 0,-1 1 0,1-1 0,-1 1 0,1-1 0,-1 0 0,1 0 0,-1-1 0,0 1 1,0-1-1,0 0 0,1 0 0,-2 0 0,1 0 0,0 0 0,0 0 0,-1-1 0,1 1 0,-1-1 0,0 0 0,2-3 0,10-13 131,-1-1-1,0 0 0,16-40 1,-16 34-296,13-26-95,44-88 432,-27 45-3068,-34 66-713,-3 0-2921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14.420"/>
    </inkml:context>
    <inkml:brush xml:id="br0">
      <inkml:brushProperty name="width" value="0.025" units="cm"/>
      <inkml:brushProperty name="height" value="0.025" units="cm"/>
    </inkml:brush>
  </inkml:definitions>
  <inkml:trace contextRef="#ctx0" brushRef="#br0">1 167 6022,'0'0'16111,"3"6"-15428,10 19-51,-3-3-111,1 0-1,1-2 1,1 1 0,17 20-1,-29-41-489,-1 1 0,1 0 0,-1 0 0,1-1 0,0 1-1,-1 0 1,1-1 0,0 1 0,0 0 0,-1-1 0,1 1-1,0-1 1,0 1 0,0-1 0,0 0 0,0 1 0,0-1 0,-1 0-1,1 0 1,0 1 0,0-1 0,0 0 0,0 0 0,0 0-1,0 0 1,0 0 0,0-1 0,0 1 0,2-1 0,-2 0 22,0 0 1,0 0 0,1-1 0,-1 1 0,0-1 0,0 1-1,0-1 1,0 1 0,-1-1 0,1 0 0,0 1 0,-1-1-1,1 0 1,0-2 0,6-70 981,-7 69-973,-2-43 302,0 36-292,1-1 0,1 1-1,0-1 1,1 1 0,3-18 0,-2 31-88,0 0-1,-1 0 1,1 0 0,-1 1-1,1-1 1,-1 0-1,1 0 1,-1 1 0,0-1-1,1 1 1,-1-1 0,0 1-1,0 0 1,1 1 0,48 94 208,-50-96-191,0-1 1,0 0 0,0 0 0,0 0 0,0 0-1,0 0 1,0 1 0,0-1 0,0 0-1,0 0 1,0 0 0,0 0 0,1 0-1,-1 0 1,0 0 0,0 1 0,0-1 0,0 0-1,0 0 1,0 0 0,0 0 0,1 0-1,-1 0 1,0 0 0,0 0 0,0 0 0,0 0-1,0 0 1,1 0 0,-1 0 0,0 0-1,0 0 1,0 0 0,0 0 0,0 0-1,0 0 1,1 0 0,-1 0 0,0 0 0,0 0-1,0 0 1,0 0 0,0 0 0,1 0-1,-1 0 1,0 0 0,0 0 0,0 0-1,0 0 1,0-1 0,0 1 0,0 0 0,1 0-1,-1 0 1,0 0 0,0 0 0,0 0-1,0-1 1,0 1 0,4-14 154,1-24 128,-5 36-264,2-50 137,-2 31-140,2 1 0,6-39 0,-8 59-20,0 1 1,0-1-1,0 1 1,0-1 0,0 0-1,1 1 1,-1-1-1,0 1 1,0-1-1,1 0 1,-1 1-1,0-1 1,0 0-1,1 1 1,-1-1 0,0 0-1,1 1 1,-1-1-1,0 0 1,1 0-1,-1 0 1,1 1-1,-1-1 1,1 0 0,-1 0-1,0 0 1,1 0-1,-1 0 1,1 0-1,-1 0 1,1 1-1,-1-1 1,1-1-1,-1 1 1,0 0 0,1 0-1,-1 0 1,1 0-1,-1 0 1,1 0-1,-1 0 1,0-1-1,1 1 1,-1 0 0,1 0-1,-1-1 1,0 1-1,1 0 1,-1 0-1,0-1 1,1 1-1,-1 0 1,0-1 0,0 1-1,1 0 1,-1-1-1,0 1 1,0-1-1,0 1 1,1-1-1,-1 1 1,0 0-1,0-1 1,0 1 0,0-1-1,0 1 1,0-1-1,0 1 1,0-1-1,17 32-18,-17-31 22,36 110-866,-36-135-8545,0 22 7759,0-17-4456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15.103"/>
    </inkml:context>
    <inkml:brush xml:id="br0">
      <inkml:brushProperty name="width" value="0.025" units="cm"/>
      <inkml:brushProperty name="height" value="0.025" units="cm"/>
    </inkml:brush>
  </inkml:definitions>
  <inkml:trace contextRef="#ctx0" brushRef="#br0">40 68 3555,'0'0'22128,"-6"5"-21535,2-1-532,1 0 1,-1 0 0,1 1 0,1-1 0,-1 0 0,1 1 0,-1 0 0,1 0 0,0 0 0,1 0 0,0 0 0,-1 0 0,1 0-1,1 0 1,-1 1 0,1-1 0,0 0 0,0 0 0,1 1 0,-1-1 0,1 0 0,0 0 0,1 0 0,2 8 0,-3-12-49,-1 1 1,1-1-1,-1 1 1,1-1 0,0 0-1,-1 1 1,1-1-1,0 0 1,0 0 0,0 1-1,0-1 1,0 0-1,0 0 1,1 0 0,-1 0-1,0 0 1,2 0-1,-2 0 3,0-1 0,-1 0 0,1 0 0,0 0 0,0 0 0,-1-1 0,1 1 1,0 0-1,-1 0 0,1 0 0,0 0 0,-1-1 0,1 1 0,0 0 0,-1-1 0,1 1 0,0-1 0,-1 1 0,1 0 0,-1-1 0,1 1 0,-1-1 0,1 0 0,-1 1 0,1-1 0,2-3 53,-1-1 0,1 1 0,-1 0-1,0-1 1,0 1 0,-1-1 0,1 0 0,1-8 0,-2-37 82,-1 39-116,0 1 0,1-1 0,0 0 0,3-14 0,-4 25-38,1-1 1,-1 0 0,0 1 0,1-1 0,-1 0 0,0 1 0,1-1 0,-1 0 0,1 1 0,-1-1 0,1 1 0,-1-1 0,1 1-1,0-1 1,-1 1 0,1-1 0,-1 1 0,1 0 0,0-1 0,0 1 0,-1 0 0,1 0 0,0 0 0,-1-1 0,1 1 0,0 0 0,0 0-1,-1 0 1,1 0 0,0 0 0,0 0 0,-1 0 0,1 0 0,0 1 0,0-1 0,-1 0 0,1 0 0,0 1 0,-1-1 0,1 0-1,0 1 1,-1-1 0,1 1 0,0-1 0,-1 1 0,1-1 0,-1 1 0,1-1 0,-1 1 0,1 0 0,28 29-10,-29-30 16,0 1 0,0 0 0,0-1 1,1 1-1,-1 0 0,0-1 0,0 1 0,0-1 0,1 1 0,-1-1 0,0 1 1,1-1-1,-1 1 0,1-1 0,-1 1 0,1-1 0,-1 1 0,0-1 0,1 1 0,0-1 1,-1 0-1,1 1 0,-1-1 0,1 0 0,-1 0 0,1 1 0,0-1 0,-1 0 1,1 0-1,0 0 0,3-18 205,-1-4-135,11-21-294,-14 42 215,1 1 1,-1 0-1,0-1 0,0 1 1,1-1-1,-1 1 0,0 0 1,0 0-1,1-1 0,-1 1 1,0 0-1,1-1 0,-1 1 1,0 0-1,1 0 0,-1 0 1,1-1-1,-1 1 0,0 0 1,1 0-1,-1 0 0,1 0 1,-1 0-1,0 0 0,1 0 1,-1 0-1,1 0 0,-1 0 1,1 0-1,-1 0 0,1 0 1,0 1-1,1 0 1,-1 0-1,0 0 1,1 1-1,-1-1 1,0 0-1,0 1 1,0-1-1,0 1 1,0-1-1,0 1 1,-1-1-1,2 3 1,3 10 42,-4-10-31,-1 0 0,2 0 1,-1 0-1,0 0 0,1 0 0,0-1 0,0 1 1,0-1-1,0 1 0,5 4 0,3-38-2080,-8 17-1668,-1 5-3316,0 2-1409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16.228"/>
    </inkml:context>
    <inkml:brush xml:id="br0">
      <inkml:brushProperty name="width" value="0.025" units="cm"/>
      <inkml:brushProperty name="height" value="0.025" units="cm"/>
    </inkml:brush>
  </inkml:definitions>
  <inkml:trace contextRef="#ctx0" brushRef="#br0">1 204 9385,'0'0'16389,"7"-8"-16234,-3 5-136,0 0 1,-1-1 0,0 1-1,1-1 1,-1 0 0,-1 0-1,1 0 1,-1-1 0,0 1-1,1 0 1,-2-1 0,1 0-1,-1 1 1,1-1 0,-1 0-1,-1 0 1,1 0 0,-1-7-1,-1-2 700,-4 20-283,0 23-224,4-10-145,1 32 20,1-48-64,-1-1 0,0 1 1,1 0-1,0-1 1,-1 1-1,1-1 1,0 1-1,0-1 0,0 1 1,1-1-1,-1 0 1,1 0-1,-1 1 0,1-1 1,2 2-1,-3-3-19,0-1-1,0 1 1,0-1-1,0 1 0,0-1 1,0 1-1,0-1 1,0 1-1,0-1 0,1 0 1,-1 0-1,0 0 1,0 0-1,0 0 0,0 0 1,0 0-1,1 0 1,-1 0-1,0 0 0,0-1 1,0 1-1,0 0 1,0-1-1,0 1 0,0-1 1,0 1-1,0-1 1,0 0-1,0 1 1,0-1-1,0 0 0,0 0 1,0 1-1,-1-1 1,1 0-1,0 0 0,-1 0 1,1 0-1,0 0 1,0-2-1,22-44-212,-21 45 124,2-11-716,0 1 1,-1 0 0,0-1 0,-1 0 0,0 1 0,-1-1 0,0-14 0,-1 27 480,0 22 320,3 13 913,-3-35-906,0 0 0,0 0 0,0 1 0,0-1 0,0 0 1,0 0-1,0 0 0,0 0 0,0 0 0,0 1 1,0-1-1,0 0 0,0 0 0,0 0 0,0 0 0,1 0 1,-1 0-1,0 1 0,0-1 0,0 0 0,0 0 0,0 0 1,0 0-1,0 0 0,0 0 0,1 0 0,-1 0 1,0 0-1,0 0 0,0 1 0,0-1 0,0 0 0,1 0 1,-1 0-1,0 0 0,0 0 0,0 0 0,0 0 0,0 0 1,1 0-1,-1 0 0,0 0 0,0 0 0,0 0 0,0 0 1,0-1-1,0 1 0,1 0 0,-1 0 0,0 0 1,0 0-1,0 0 0,0 0 0,0 0 0,11-19-28,0-32-494,-5 21 178,-4 26 503,1 11 371,-2 8-362,2 0 0,0 0 0,1 0 0,0 0 0,1 0 0,8 15 0,-9-24-161,-1 0 0,1 0 0,0-1 1,0 1-1,0-1 0,1 0 1,0-1-1,0 1 0,0-1 1,1 0-1,-1 0 0,1 0 0,0-1 1,0 0-1,0 0 0,10 2 1,3 0 33,25 11-255,-42-15 203,-1 0-1,1 0 1,-1 0-1,1 0 1,-1 0-1,0 0 1,0 0-1,0 0 0,1 1 1,-1-1-1,0 0 1,-1 1-1,1-1 1,0 1-1,0-1 1,-1 1-1,1 0 1,0-1-1,-1 1 1,0 0-1,1-1 1,-1 1-1,0 2 1,-1 2 112,1 0 0,-2-1 1,1 1-1,-1-1 1,1 1-1,-1-1 0,-1 0 1,1 0-1,-1 0 0,0 0 1,0 0-1,0-1 1,-1 1-1,0-1 0,0 0 1,0 0-1,0 0 0,0-1 1,-1 0-1,0 1 0,0-2 1,0 1-1,0 0 1,0-1-1,0 0 0,0 0 1,-1-1-1,1 1 0,-1-1 1,0 0-1,1-1 1,-1 1-1,0-1 0,1 0 1,-1-1-1,1 1 0,-1-1 1,0 0-1,-5-2 0,9 2-101,-1-1-1,0 1 1,1 0-1,-1 0 1,1-1-1,-1 0 1,1 1-1,0-1 1,0 0-1,0 0 1,0 0-1,0 0 1,0-1-1,0 1 1,1 0-1,-1-1 1,1 1-1,0-1 1,-2-3-1,2 1 15,0 1 0,0-1 1,1 0-1,-1 0 0,1 0 0,0 0 0,1 1 0,-1-1 1,1 0-1,2-7 0,1-2 12,1-1 0,0 1 0,2 1-1,-1-1 1,2 1 0,11-16 0,0 3-278,33-48-2797,-26 22-6184,-17 25-1563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45.880"/>
    </inkml:context>
    <inkml:brush xml:id="br0">
      <inkml:brushProperty name="width" value="0.025" units="cm"/>
      <inkml:brushProperty name="height" value="0.025" units="cm"/>
    </inkml:brush>
  </inkml:definitions>
  <inkml:trace contextRef="#ctx0" brushRef="#br0">0 176 5445,'0'0'14307,"9"4"-13117,2-1-1002,0 0 0,0-1 0,0 0 0,0-1 0,0 0-1,0-1 1,1 0 0,-1-1 0,21-4 0,117-30 215,-95 21-357,-13 4-45,247-72-3258,-287 81 3185,34-13-2828,-18 0-2019,-9-1-3360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46.299"/>
    </inkml:context>
    <inkml:brush xml:id="br0">
      <inkml:brushProperty name="width" value="0.025" units="cm"/>
      <inkml:brushProperty name="height" value="0.025" units="cm"/>
    </inkml:brush>
  </inkml:definitions>
  <inkml:trace contextRef="#ctx0" brushRef="#br0">463 2 3908,'0'0'10063,"8"0"-8563,-5 0-1390,-2 0-45,0 0 1,0-1-1,1 1 0,-1 0 0,0 0 0,0 0 1,0 0-1,1 0 0,-1 0 0,0 0 0,0 0 1,0 1-1,1-1 0,-1 0 0,0 1 0,0-1 1,0 0-1,0 1 0,0 0 0,0-1 0,0 1 1,0 0-1,0-1 0,0 1 0,0 0 0,0 0 1,0 0-1,-1 0 0,1 0 0,0 0 0,-1 0 1,1 0-1,0 0 0,-1 0 0,0 0 0,1 0 1,-1 0-1,0 1 0,1-1 0,-1 0 0,0 0 1,0 0-1,0 1 0,0-1 0,0 0 0,0 0 1,0 0-1,-1 1 0,1-1 0,0 0 0,-1 0 1,0 2-1,-1 3 127,0-1 1,-1 1 0,0 0 0,0-1 0,-1 1-1,0-1 1,0 0 0,0 0 0,-7 6 0,-50 41 847,36-32-672,-310 238 2723,329-253-3050,2-3-13,1 0 1,0 0-1,0 1 1,0-1-1,1 1 1,-1 0-1,0 0 1,1 0-1,0 0 1,0 0-1,0 0 1,0 1-1,0-1 1,1 1-1,-2 5 1,3-9-30,1 1 1,0 0 0,1 0 0,-1-1 0,0 1 0,0-1 0,0 1 0,0-1 0,0 1 0,1-1 0,-1 0 0,0 0 0,0 1-1,0-1 1,1 0 0,-1 0 0,0 0 0,0 0 0,1 0 0,-1-1 0,2 0 0,2 1 12,180-13 256,-10 0-450,-47 13-3779,-81 0-347,-3 0-4095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47.671"/>
    </inkml:context>
    <inkml:brush xml:id="br0">
      <inkml:brushProperty name="width" value="0.025" units="cm"/>
      <inkml:brushProperty name="height" value="0.025" units="cm"/>
    </inkml:brush>
  </inkml:definitions>
  <inkml:trace contextRef="#ctx0" brushRef="#br0">1 1 15375,'0'0'3934,"0"10"-3235,2 25-165,-2 0-251,2-1 0,2-1 0,1 1 0,1 0 0,13 38 0,-18-71-232,-1 1 0,1-1 1,-1 1-1,1-1 0,-1 0 0,1 1 1,0-1-1,0 0 0,0 1 0,0-1 1,0 0-1,0 0 0,0 0 1,0 0-1,0 0 0,1 0 0,-1 0 1,0-1-1,0 1 0,1 0 0,-1-1 1,1 1-1,-1-1 0,1 1 1,2 0-1,-2-2 35,1 1 1,-1-1-1,0 1 1,1-1-1,-1 0 1,0 0-1,0 0 1,1 0-1,-1 0 1,0 0-1,0-1 1,0 1-1,0-1 1,2-2-1,8-9 240,-1 0 0,0 0 0,14-24 0,-21 31-374,29-51 293,-25 39-121,1 2 0,1-1 0,1 1 0,24-27 0,-34 42-116,-1 1 0,0 0 1,1-1-1,-1 1 0,0 0 0,1-1 0,-1 1 1,0 0-1,1-1 0,-1 1 0,1 0 1,-1 0-1,1-1 0,-1 1 0,1 0 0,-1 0 1,1 0-1,-1 0 0,1 0 0,-1 0 1,1 0-1,-1 0 0,1 0 0,-1 0 0,1 0 1,-1 0-1,1 0 0,-1 0 0,1 0 1,-1 0-1,1 1 0,-1-1 0,0 0 0,1 0 1,-1 1-1,1-1 0,-1 0 0,0 0 1,1 1-1,-1-1 0,1 0 0,-1 1 0,0-1 1,0 1-1,1-1 0,-1 1 0,0-1 1,0 0-1,1 1 0,-1-1 0,0 1 0,0-1 1,0 1-1,0-1 0,0 1 0,0-1 1,0 1-1,0-1 0,0 1 0,0-1 0,0 1 1,0-1-1,0 1 0,0-1 0,0 1 1,0 46 164,0-38-88,-1 19 36,0-19-79,0 1-1,1 0 0,1 0 0,0-1 0,3 16 0,-4-24-31,0-1 1,0 1-1,1 0 0,-1 0 1,1-1-1,-1 1 1,1 0-1,-1-1 0,1 1 1,-1-1-1,1 1 0,0-1 1,-1 1-1,1-1 0,0 1 1,-1-1-1,1 0 1,0 1-1,0-1 0,-1 0 1,1 0-1,0 1 0,0-1 1,-1 0-1,1 0 0,0 0 1,0 0-1,0 0 1,-1 0-1,1 0 0,0 0 1,0 0-1,0 0 0,-1-1 1,1 1-1,0 0 0,0-1 1,-1 1-1,2-1 0,28-18 318,26-49-191,-43 51-118,1 0 0,1 0 0,23-20 1,-37 36-20,-1 1 0,0-1 0,1 1 1,-1 0-1,0-1 0,1 1 1,-1 0-1,0-1 0,1 1 0,-1 0 1,1 0-1,-1-1 0,1 1 1,-1 0-1,0 0 0,1 0 1,-1 0-1,1-1 0,-1 1 0,1 0 1,-1 0-1,1 0 0,-1 0 1,1 0-1,-1 0 0,1 0 0,-1 1 1,1-1-1,-1 0 0,1 0 1,-1 0-1,1 0 0,-1 0 1,0 1-1,1-1 0,-1 0 0,1 1 1,-1-1-1,0 0 0,1 0 1,-1 1-1,1 0 0,4 26 29,-11 35 20,1-48 519,-4 19-3502,11-29-1478,9-18-2620,1-5-1381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5.039"/>
    </inkml:context>
    <inkml:brush xml:id="br0">
      <inkml:brushProperty name="width" value="0.025" units="cm"/>
      <inkml:brushProperty name="height" value="0.025" units="cm"/>
    </inkml:brush>
  </inkml:definitions>
  <inkml:trace contextRef="#ctx0" brushRef="#br0">216 23 13997,'-1'-2'238,"-1"1"-1,1-1 0,0 0 1,-1 1-1,1-1 1,-1 1-1,1 0 1,-1-1-1,0 1 0,0 0 1,1 0-1,-1 0 1,0 0-1,0 0 1,0 1-1,0-1 0,0 1 1,0-1-1,0 1 1,0 0-1,0-1 0,-1 1 1,1 0-1,0 0 1,0 1-1,0-1 1,0 0-1,0 1 0,0-1 1,0 1-1,0 0 1,0 0-1,0-1 0,-3 3 1,-4 2 48,0 0 0,0 0 0,1 1 0,0 0 0,-14 14 0,10-9-54,1-1 18,0 1 1,1-1-1,1 1 1,0 1-1,-11 18 1,20-29-249,0-1 1,0 1-1,0-1 1,0 1-1,0-1 1,0 1-1,0-1 1,0 1-1,0-1 1,1 1-1,-1-1 1,0 0-1,0 1 1,1-1-1,-1 1 1,0-1-1,0 0 1,1 1-1,-1-1 1,0 0-1,1 1 1,-1-1-1,1 0 1,-1 1-1,0-1 1,1 0-1,-1 0 1,1 0-1,-1 1 1,1-1-1,-1 0 1,1 0-1,-1 0 1,1 0-1,-1 0 1,1 0-1,-1 0 1,1 0-1,-1 0 1,0 0-1,1 0 1,-1 0-1,2-1 0,31 2 51,-26-1-28,15-1 2,94 5 42,-104-2-69,0-1 1,0 2 0,0-1-1,0 2 1,0 0 0,-1 0-1,14 8 1,-23-11-1,1 0 0,-1 0 0,0 0 0,0 1 0,0-1 0,0 1 0,0 0 0,-1-1 0,1 1 0,0 0 0,-1 0 0,1 0 0,-1 0 0,0 1 0,0-1 0,0 0 0,1 4 0,-1-5 18,-1 1-1,0 0 1,0 0 0,0 0 0,0 0 0,0 0 0,-1 0-1,1 0 1,-1 0 0,1 0 0,-1 0 0,0 0 0,1-1-1,-1 1 1,0 0 0,0-1 0,-2 3 0,-2 2 93,-1 0 1,1 0-1,-1-1 1,-1 0-1,1 0 1,-1-1-1,1 1 1,-1-2-1,-10 5 1,3-2 14,-1-1 1,0 0-1,0-1 0,0-1 1,-1-1-1,1 0 0,-1 0 1,-19-2-1,35 0-163,-1 0-1,1 0 1,-1 0-1,0 0 1,1 0-1,-1 0 1,1 0-1,-1 0 1,1 0-1,-1 0 1,0-1-1,1 1 1,-1 0-1,1 0 1,-1-1-1,1 1 1,-1 0-1,1-1 1,-1 1-1,1 0 1,0-1-1,-1 1 1,1-1-1,-1 1 1,1-1-1,0 1 1,-1 0-1,1-1 1,0 0-1,0 1 1,-1-1-1,1 1 1,0-1-1,0 1 1,0-1-1,0 1 1,0-1-1,0 0 1,0 1-1,0-1 1,0 1-1,0-1 1,0 1-1,0-1 1,0 0-1,0 1 1,0-1-1,1 1 1,-1-1-1,1-2-302,0 1 0,0-1 0,1 1 0,-1 0 0,1 0 0,-1 0 0,1-1-1,-1 1 1,1 1 0,3-4 0,22-13-4589,52-25 0,-71 39 4094,40-21-4172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48.324"/>
    </inkml:context>
    <inkml:brush xml:id="br0">
      <inkml:brushProperty name="width" value="0.025" units="cm"/>
      <inkml:brushProperty name="height" value="0.025" units="cm"/>
    </inkml:brush>
  </inkml:definitions>
  <inkml:trace contextRef="#ctx0" brushRef="#br0">113 62 12268,'0'0'8861,"-8"-6"-8028,-29-17-192,36 22-608,0 1-1,0-1 1,0 1 0,0-1 0,0 1 0,0-1-1,0 1 1,0 0 0,0 0 0,0 0 0,0 0 0,0-1-1,0 1 1,0 1 0,0-1 0,0 0 0,0 0 0,-1 0-1,1 0 1,0 1 0,0-1 0,0 1 0,0-1 0,0 1-1,0-1 1,0 1 0,1-1 0,-1 1 0,0 0-1,0-1 1,0 1 0,1 0 0,-1 0 0,-1 2 0,-14 31 965,15-31-780,-2 5-48,0 0 1,0 0 0,1 0 0,1 0 0,-1 1 0,1-1-1,1 0 1,-1 1 0,2-1 0,-1 0 0,1 1 0,4 15-1,-4-22-167,0-1 0,0 0 0,0 1 0,0-1 0,1 0 0,-1 0 0,0 0 0,1 0 0,-1 0 0,1 0 0,0 0 0,-1 0 0,1 0 0,0-1 0,-1 1 0,1-1 0,0 0 0,-1 1 0,1-1 0,0 0 0,0 0 0,0 0 0,-1 0 0,1 0 0,0 0 0,0-1 0,-1 1 0,1 0 0,2-2 0,1 1 4,0-1 0,0 1 1,0-1-1,-1 0 0,1-1 0,0 1 1,-1-1-1,8-6 0,-3-1 34,-1-1-1,0 0 1,0 0-1,-1 0 1,-1-1 0,0 0-1,0-1 1,-1 0-1,5-23 1,-11 47 12,-1-5-33,1 0 0,1 0-1,-1 1 1,1-1 0,0 0-1,2 10 1,-2-15-18,0-1 1,0 1-1,1 0 0,-1 0 0,0 0 1,1-1-1,-1 1 0,1 0 1,-1 0-1,1-1 0,-1 1 1,1-1-1,-1 1 0,1 0 1,0-1-1,-1 1 0,1-1 1,0 1-1,0-1 0,-1 1 1,2-1-1,0 1 2,0-1 1,0 0-1,0 0 1,0 0-1,0 0 1,-1 0-1,1 0 0,0 0 1,0-1-1,0 1 1,0-1-1,0 0 1,3-1-1,11-6-11,0-1-1,-1 0 1,19-16-1,-26 18-7,1 0 0,-1 1 0,1 0 0,0 0 0,1 1 0,-1 0 0,1 1 0,0 0 0,0 0 0,0 1 0,1 0 0,-1 1 0,15-1 0,-24 3 19,0 1 0,0-1 0,0 1 0,0 0 1,0-1-1,0 1 0,0 0 0,0 0 0,-1-1 0,1 1 0,0 0 0,0 0 1,-1 0-1,1 0 0,-1 0 0,1 0 0,-1 0 0,1 0 0,-1 0 0,0 1 0,0-1 1,1 0-1,-1 0 0,0 0 0,0 0 0,0 0 0,0 1 0,-1 1 0,1 45 657,-1-35-341,1-13-313,0 1-1,0-1 1,0 1 0,0 0 0,0-1 0,0 1-1,0-1 1,0 1 0,0-1 0,0 1 0,0-1-1,1 1 1,-1-1 0,0 1 0,0-1 0,0 1-1,1-1 1,-1 1 0,0-1 0,1 1 0,-1-1-1,0 1 1,1-1 0,-1 0 0,0 1 0,1-1-1,-1 0 1,1 1 0,-1-1 0,1 1 0,16-8 327,20-27 249,-30 27-537,1-1-1,37-33-560,-43 39 458,0 1 0,0-1 1,0 1-1,0-1 0,0 1 0,0 0 0,1 0 0,-1 0 1,0 0-1,1 0 0,-1 0 0,0 1 0,1-1 0,-1 1 1,1 0-1,-1-1 0,1 1 0,-1 0 0,4 1 0,-4 3 35,-1-1-1,0 1 0,0-1 0,0 1 1,-1 0-1,1-1 0,-1 1 0,0 0 1,0 0-1,0-1 0,-2 7 0,2-1-51,-2 24-845,-1-12-6410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49.228"/>
    </inkml:context>
    <inkml:brush xml:id="br0">
      <inkml:brushProperty name="width" value="0.025" units="cm"/>
      <inkml:brushProperty name="height" value="0.025" units="cm"/>
    </inkml:brush>
  </inkml:definitions>
  <inkml:trace contextRef="#ctx0" brushRef="#br0">18 158 4740,'-13'20'10182,"8"0"-4603,5-19-5472,1 0-1,-1 0 0,0 0 0,1 0 1,-1 0-1,1 0 0,-1 0 1,1 0-1,-1 0 0,1 0 0,0 0 1,-1 0-1,1-1 0,0 1 1,0 0-1,0 0 0,0-1 0,0 1 1,0 0-1,0-1 0,0 1 1,0-1-1,0 0 0,0 1 0,0-1 1,0 0-1,0 1 0,0-1 1,0 0-1,0 0 0,1 0 0,-1 0 1,0 0-1,0 0 0,0 0 1,2-1-1,5 0 59,0-1 1,0 0 0,0 0-1,0 0 1,0-1-1,-1 0 1,1-1 0,-1 0-1,0 0 1,0 0-1,0-1 1,-1 0-1,0-1 1,0 1 0,7-9-1,-6 8-118,-1-1 0,0 0 0,-1 0-1,1-1 1,-2 1 0,1-1 0,-1 0 0,0 0-1,0-1 1,-1 1 0,0-1 0,-1 0-1,3-14 1,-5 22-36,0 0 0,0 0 0,0 0 0,0 0 0,0 0 0,0 0 0,0 0 0,0 0 0,0 0 0,0 0 0,0 0 0,-1 1 0,1-1 0,0 0 0,-1 0 0,1 0 0,-1 0 0,1 0 1,-1 0-1,1 1 0,-1-1 0,1 0 0,-1 1 0,0-1 0,0 0 0,1 1 0,-1-1 0,0 1 0,0-1 0,0 1 0,1-1 0,-1 1 0,0-1 0,0 1 0,0 0 0,0 0 0,0-1 0,0 1 0,0 0 0,0 0 0,0 0 0,0 0 0,0 0 0,0 0 0,0 0 0,0 1 0,1-1 0,-1 0 0,0 0 0,0 1 0,0-1 0,0 1 0,0-1 0,-1 1 0,-3 1-10,0 1 0,-1 0 0,1 0 0,0 0 0,0 0 0,1 1 0,-8 7 0,2 0 25,0 0 0,1 1 0,1 0 0,0 0 0,0 1 0,1 0 0,1 0 0,1 1 0,-1-1-1,2 1 1,0 0 0,1 1 0,-2 21 0,5-35-21,0 0 1,0 1-1,0-1 0,0 0 0,1 0 0,-1 0 1,0 0-1,1 0 0,-1-1 0,1 1 0,-1 0 1,1 0-1,0 0 0,-1 0 0,1 0 0,0-1 1,0 1-1,-1 0 0,1-1 0,0 1 0,0 0 1,0-1-1,0 1 0,0-1 0,0 1 0,0-1 1,0 0-1,0 1 0,0-1 0,0 0 1,0 0-1,2 0 0,42 1 75,-31-2-38,9 0-125,1-1-1,-1-2 1,1 0 0,25-9 0,-3-4-3555,-5-3-5078,-27 11-1405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49.961"/>
    </inkml:context>
    <inkml:brush xml:id="br0">
      <inkml:brushProperty name="width" value="0.025" units="cm"/>
      <inkml:brushProperty name="height" value="0.025" units="cm"/>
    </inkml:brush>
  </inkml:definitions>
  <inkml:trace contextRef="#ctx0" brushRef="#br0">78 34 3716,'0'0'17680,"-9"4"-16788,5-3-722,1 0 1,-1 0-1,0 1 1,1 0-1,-1-1 1,1 1-1,-1 1 0,1-1 1,0 0-1,0 1 1,0 0-1,0-1 1,0 1-1,1 0 1,-1 1-1,1-1 1,0 0-1,0 1 0,0-1 1,1 1-1,-1 0 1,1-1-1,0 1 1,0 0-1,0 0 1,0 0-1,1 0 1,-1 5-1,1-9-162,0 1 1,0-1-1,0 1 0,0-1 0,1 1 0,-1-1 1,0 1-1,0-1 0,0 1 0,0-1 1,1 1-1,-1-1 0,0 1 0,1-1 1,-1 0-1,0 1 0,1-1 0,-1 0 0,0 1 1,1-1-1,-1 0 0,1 1 0,-1-1 1,0 0-1,1 0 0,-1 1 0,1-1 0,-1 0 1,1 0-1,-1 0 0,1 0 0,23 1 135,21-14-10,-32 5-108,0 0 0,0-1 1,19-18-1,-27 23-24,-1-1 1,1 1 0,-1-1 0,0 0 0,0-1 0,0 1 0,-1-1 0,0 1-1,0-1 1,0 0 0,2-10 0,-14 133-312,5-78 338,3 0 0,1 1 1,2-1-1,1 0 0,2 1 0,2-2 0,13 44 0,-14-66 76,-2-1 0,0 2 0,-1-1 0,0 0 0,0 22 0,-3-35-51,0-1-1,0 1 0,0 0 0,0 0 0,-1 0 0,1-1 0,-1 1 1,0 0-1,0-1 0,1 1 0,-2 0 0,1-1 0,0 1 0,-1-1 1,1 0-1,-1 1 0,1-1 0,-1 0 0,0 0 0,0 0 0,0 0 1,0 0-1,-1-1 0,1 1 0,0-1 0,-1 1 0,1-1 1,-1 0-1,1 0 0,-1 0 0,0 0 0,1 0 0,-1-1 0,0 1 1,0-1-1,1 0 0,-1 0 0,-5 0 0,5 0-24,0 0 0,0-1 1,0 1-1,0-1 0,0 1 0,0-1 0,0 0 1,0 0-1,1 0 0,-1-1 0,0 1 0,1-1 0,-1 1 1,1-1-1,-1 0 0,1 0 0,-4-4 0,2 1-12,0 0 1,1 0-1,-1-1 0,1 0 0,0 1 1,0-1-1,1 0 0,-2-7 0,0-4-27,0 1-1,2-1 0,0-1 0,0 1 0,2-26 0,1 35-2,0 0 0,0 0 1,1 0-1,0 0 0,1 1 0,-1-1 1,1 1-1,1 0 0,-1-1 0,1 1 0,1 1 1,-1-1-1,1 1 0,0 0 0,10-9 1,5-3-889,1 2 1,1 0-1,32-17 1,21-15-7428,-37 19-2428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5.162"/>
    </inkml:context>
    <inkml:brush xml:id="br0">
      <inkml:brushProperty name="width" value="0.025" units="cm"/>
      <inkml:brushProperty name="height" value="0.025" units="cm"/>
    </inkml:brush>
  </inkml:definitions>
  <inkml:trace contextRef="#ctx0" brushRef="#br0">119 125 3940,'0'0'5578,"7"-10"-2348,-3 6-2865,24-35 2352,-26 37-2337,-1-1 1,1 0-1,-1 1 1,0-1-1,0 0 1,0 0-1,0 0 1,0 0-1,-1 1 1,0-1-1,1 0 1,-1 0-1,0 0 1,0 0-1,0 0 1,-1-4-1,0 6-294,0 0 0,0 1 0,1-1 0,-1 0 0,0 1 0,0-1 0,0 1 0,0-1 0,0 1 0,0-1 0,0 1 0,0 0-1,0 0 1,0-1 0,0 1 0,0 0 0,0 0 0,0 0 0,0 0 0,0 0 0,0 0 0,0 0 0,0 0 0,0 1 0,0-1-1,0 0 1,-2 1 0,-29 10 562,22-4-534,1-1 1,0 1-1,1 1 1,0 0-1,0 0 0,1 0 1,-12 17-1,16-20-59,-1 0 0,1 1 0,0-1 0,0 1 0,1 0 0,-1-1-1,1 1 1,0 0 0,1 1 0,0-1 0,0 0 0,0 0 0,0 0 0,1 1 0,1 8 0,0-14-40,-1 1-1,1-1 1,0 0 0,0 1 0,0-1 0,0 0 0,0 0 0,0 0 0,0 0 0,0 0 0,0 0 0,0 0-1,1 0 1,-1 0 0,0 0 0,1-1 0,-1 1 0,0-1 0,1 1 0,-1-1 0,1 1 0,-1-1-1,1 0 1,-1 1 0,1-1 0,-1 0 0,1 0 0,-1 0 0,1-1 0,1 1 0,4-1 59,0 1 0,0-1 0,-1 0 1,1-1-1,11-4 0,-9 3-7,-1-1 0,0 0-1,0-1 1,-1 0 0,1 0 0,-1-1-1,0 0 1,-1 0 0,0-1 0,1 0-1,-2 0 1,1 0 0,-1 0-1,0-1 1,-1 0 0,0 0 0,0 0-1,-1-1 1,0 1 0,0-1 0,-1 0-1,0 0 1,-1 0 0,0 0-1,0-13 1,-1 22-61,0-1 0,0 0 0,0 0 0,0 1 0,0-1 0,0 0 0,0 0 0,0 1 0,0-1 0,0 0 0,-1 1 0,1-1 0,0 0 0,-1 1 0,1-1 0,0 0 0,-1 1-1,1-1 1,-1 0 0,1 1 0,-1-1 0,1 1 0,-1-1 0,1 1 0,-1 0 0,1-1 0,-1 1 0,0-1 0,1 1 0,-1 0 0,0 0 0,1-1 0,-1 1 0,0 0 0,0 0 0,1 0 0,-1 0 0,0 0 0,0 0 0,1 0 0,-1 0 0,0 0-1,0 0 1,1 0 0,-1 0 0,0 0 0,1 1 0,-1-1 0,0 0 0,1 1 0,-1-1 0,0 0 0,1 1 0,-1-1 0,0 1 0,-2 1-13,-1 0 0,1 0-1,0 0 1,0 1 0,1-1 0,-1 0-1,0 1 1,1 0 0,-4 5 0,4-5 3,1-1 0,-1 0 1,1 0-1,0 1 0,0-1 1,0 1-1,1-1 0,-1 1 1,0-1-1,1 1 0,0-1 1,0 1-1,-1 0 0,1-1 1,1 1-1,-1-1 0,0 1 1,1 3-1,1-5-2,-1 0 0,1 0 0,-1 1 0,1-1 0,0 0 0,-1 0 0,1-1 0,0 1 0,0 0 0,-1-1 0,1 1 0,0-1 1,0 1-1,0-1 0,0 0 0,0 0 0,0 1 0,0-2 0,0 1 0,0 0 0,-1 0 0,1-1 0,0 1 0,4-2 0,39-11-1987,-1-7-3878,-15 4-1074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5.910"/>
    </inkml:context>
    <inkml:brush xml:id="br0">
      <inkml:brushProperty name="width" value="0.025" units="cm"/>
      <inkml:brushProperty name="height" value="0.025" units="cm"/>
    </inkml:brush>
  </inkml:definitions>
  <inkml:trace contextRef="#ctx0" brushRef="#br0">35 0 12300,'0'0'7981,"-2"9"-6754,-5 18-208,2 0 1,2 0-1,-2 55 0,13 92 435,1-91-1214,24 104 0,-32-199 172,-1-1 1,0 0-1,-1 1 0,-4-18 0,-19-32-387,17 47-42,0 0 1,2-1-1,0 1 0,-4-24 0,9 38 14,0 0-1,0 0 1,0 0-1,0 0 1,0 0 0,0 0-1,0 1 1,1-1-1,-1 0 1,0 0-1,1 0 1,-1 0-1,1 1 1,-1-1 0,1 0-1,-1 1 1,1-1-1,-1 0 1,1 1-1,0-1 1,-1 0-1,1 1 1,0-1 0,-1 1-1,1 0 1,0-1-1,0 1 1,0-1-1,-1 1 1,2 0-1,33-9-148,-16 6 112,-5-1 3,0-1 0,0 0-1,0-1 1,-1 0-1,0-1 1,0-1 0,-1 0-1,0 0 1,0-1 0,-1-1-1,0 0 1,-1-1 0,0 0-1,-1 0 1,0-1-1,0 0 1,-2-1 0,1 0-1,-2 0 1,1 0 0,-2-1-1,0 0 1,-1 0-1,0-1 1,-1 1 0,-1-1-1,2-28 1,-25 95-310,9-7 481,1 1 1,3 1-1,2 0 0,2 0 1,4 85-1,1-121-109,0 0 1,0 0-1,1 0 0,1 0 1,0-1-1,5 12 0,-7-19-19,0 0-1,0 0 1,1 0-1,-1 0 1,1 0-1,-1-1 1,1 1-1,0-1 1,0 1-1,0-1 1,1 0-1,-1 1 1,0-1-1,1 0 1,0-1-1,-1 1 1,1 0-1,0-1 1,0 0-1,0 1 1,0-1-1,0 0 1,0 0-1,0-1 1,3 1-1,-5-1-18,0-1-1,-1 0 0,1 1 0,-1-1 0,1 1 0,-1-1 1,1 0-1,-1 0 0,0 1 0,1-1 0,-1 0 0,0 0 1,0 0-1,1 1 0,-1-1 0,0 0 0,0 0 0,0 0 1,0 1-1,0-1 0,0 0 0,0 0 0,-1-1 0,-1-24-796,-1 12-566,-1 0 0,0 0 0,-10-21 0,-10-14-6447,14 30 3037,-2-6-4882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6.483"/>
    </inkml:context>
    <inkml:brush xml:id="br0">
      <inkml:brushProperty name="width" value="0.025" units="cm"/>
      <inkml:brushProperty name="height" value="0.025" units="cm"/>
    </inkml:brush>
  </inkml:definitions>
  <inkml:trace contextRef="#ctx0" brushRef="#br0">0 173 5830,'0'0'5242,"8"4"-2845,-2-1-1811,0-1 0,1 0 1,-1 0-1,0 0 0,1 0 0,0-1 1,-1 0-1,1-1 0,-1 0 1,1 0-1,0 0 0,-1 0 0,1-1 1,-1 0-1,1-1 0,7-2 1,6-4 264,0-1 1,0-1 0,27-18 0,-39 23-725,0-1 1,-1 0-1,0 0 1,0-1-1,0 0 1,-1 0-1,0-1 1,0 0-1,-1 0 1,6-12-1,-6-1 457,-5 21-566,-1-1-1,1 1 0,0-1 0,0 1 0,0 0 0,-1-1 0,1 1 0,0 0 0,0 0 0,-1-1 0,1 1 0,0 0 0,0-1 0,-1 1 0,1 0 0,0 0 0,-1 0 0,1-1 0,0 1 1,-1 0-1,1 0 0,-1 0 0,1 0 0,0 0 0,-1 0 0,1 0 0,0 0 0,-1 0 0,0 0 0,-1 0 0,0 0 1,0 1-1,0-1 0,-1 1 1,1 0-1,0 0 1,0 0-1,0 0 0,0 0 1,1 0-1,-1 0 0,0 0 1,0 1-1,-2 2 0,-2 3 41,0-1 0,0 2 0,0-1 0,1 1 0,0-1 0,0 1 0,1 1 0,0-1 0,1 0 0,0 1 0,0 0 0,1 0 0,-2 13 0,4-22-55,0 1 0,0-1 1,0 1-1,0-1 0,0 1 0,0-1 1,1 1-1,-1-1 0,0 0 0,0 1 1,0-1-1,1 1 0,-1-1 0,0 0 0,1 1 1,-1-1-1,0 0 0,1 1 0,-1-1 1,0 0-1,1 1 0,-1-1 0,0 0 1,1 0-1,-1 0 0,1 1 0,-1-1 1,1 0-1,-1 0 0,1 0 0,-1 0 1,0 0-1,1 0 0,0 0 0,24-2 79,22-12-37,-30 7-125,0 0 0,1 1 0,-1 1 0,2 1 0,-1 0 0,0 2-1,22-2 1,-40 4 104,0 0-1,1 0 0,-1 0 0,1 0 0,-1 0 0,0 0 0,1 0 0,-1 0 0,1 0 1,-1 0-1,0-1 0,1 1 0,-1 0 0,0 0 0,1-1 0,-1 1 0,0 0 0,1 0 1,-1-1-1,0 1 0,0 0 0,1-1 0,-1 1 0,0 0 0,0-1 0,0 1 1,1 0-1,-1-1 0,0 1 0,0 0 0,0-1 0,0 1 0,0-1 0,-2-21 343,-17-33-278,12 35-52,6 16-73,1 3-43,3 4-117,0 0 0,1 0 0,-1-1 0,1 1-1,-1-1 1,1 0 0,0 0 0,0 0 0,-1 0 0,1-1 0,7 2 0,33 3-5988,2-5-5391,-26-1 4471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6.846"/>
    </inkml:context>
    <inkml:brush xml:id="br0">
      <inkml:brushProperty name="width" value="0.025" units="cm"/>
      <inkml:brushProperty name="height" value="0.025" units="cm"/>
    </inkml:brush>
  </inkml:definitions>
  <inkml:trace contextRef="#ctx0" brushRef="#br0">51 53 5221,'0'0'5141,"9"-8"-2755,1-2-1445,9-7-46,5 0 6168,-28 18-6518,0 0 0,-1 0-1,1 1 1,0-1 0,0 1 0,1 0-1,-1 0 1,0 1 0,1-1-1,-1 1 1,-5 5 0,-33 35 1139,41-42-1660,0 0 0,0 0-1,0-1 1,1 1-1,-1 0 1,0 0 0,1 0-1,-1 0 1,1 0 0,-1 0-1,1 0 1,-1 0-1,1 0 1,0 0 0,0 0-1,-1 1 1,1-1 0,0 0-1,0 0 1,0 2 0,1-3-30,-1 1 0,0 0 0,1-1 1,-1 1-1,1 0 0,0-1 0,-1 1 1,1-1-1,-1 1 0,1-1 0,0 1 1,-1-1-1,1 0 0,0 1 0,0-1 1,-1 0-1,1 1 0,0-1 0,0 0 1,0 0-1,1 0 0,58 0-1682,-39-1 444,-14 1 1004,0 1-1,0 0 1,0 0 0,0 0 0,-1 1 0,1 0-1,8 4 1,-14-6 239,0 0 0,-1 1 0,1-1 1,0 0-1,-1 1 0,1-1 0,-1 1 0,1-1 0,0 1 0,-1-1 0,1 1 0,-1-1 0,1 1 0,-1 0 0,0-1 0,1 1 0,-1 0 0,1-1 0,-1 1 0,0 0 0,0-1 1,1 1-1,-1 0 0,0 0 0,0-1 0,0 1 0,0 1 0,-1-1 69,0 1-1,0 0 1,0-1 0,0 1 0,0 0 0,0-1-1,0 1 1,0-1 0,-1 0 0,1 0 0,-1 1-1,1-1 1,-1 0 0,0 0 0,1 0 0,-4 1-1,-7 4 13,0 0 0,0-1 0,0 0 0,-1-1 0,-23 4 0,-7-4-4035,27-4-2520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7.966"/>
    </inkml:context>
    <inkml:brush xml:id="br0">
      <inkml:brushProperty name="width" value="0.025" units="cm"/>
      <inkml:brushProperty name="height" value="0.025" units="cm"/>
    </inkml:brush>
  </inkml:definitions>
  <inkml:trace contextRef="#ctx0" brushRef="#br0">0 0 3972,'0'0'16656,"1"8"-15696,1 74 920,5 58 42,-5-120-1723,1-1 0,1 0 0,1-1 1,0 1-1,11 22 0,-16-40-165,1 0 0,-1 0-1,0 0 1,1 0 0,-1 0 0,0 0 0,1-1-1,-1 1 1,1 0 0,-1 0 0,1-1-1,0 1 1,-1 0 0,1 0 0,0-1-1,-1 1 1,1-1 0,0 1 0,0-1 0,0 1-1,-1-1 1,1 0 0,0 1 0,0-1-1,0 0 1,0 1 0,0-1 0,1 0-1,-1-1 21,1 1-1,-1-1 0,0 1 0,0-1 1,0 0-1,1 0 0,-1 0 1,0 1-1,0-1 0,0 0 0,0-1 1,0 1-1,0 0 0,-1 0 0,1 0 1,1-2-1,2-5 62,0-1 0,0 1 1,0-1-1,2-12 0,-1-2-74,-1-1-1,1-25 1,-4 40-34,-1 1 0,0 0 0,0-1 0,-1 1 0,-1 0 0,1-1 0,-1 1 0,0 0 0,-6-12 0,8 19-8,-1-1-1,0 1 0,0-1 0,0 1 0,0-1 0,0 1 1,0 0-1,0 0 0,0-1 0,0 1 0,-1 0 1,1 0-1,-3-1 0,3 1-2,1 1 0,-1 0-1,0 0 1,1 0 0,-1 0 0,0 0 0,1 0 0,-1 0-1,0 0 1,1 0 0,-1 0 0,0 0 0,1 0-1,-1 0 1,1 1 0,-1-1 0,0 0 0,1 0 0,-1 1-1,1-1 1,-1 0 0,1 1 0,-1-1 0,0 1 0,-1 1-4,0 1-1,1-1 1,-1 0 0,1 1 0,-1-1 0,1 1 0,0-1 0,0 1 0,0 0 0,0 0 0,1-1 0,-1 1 0,1 0-1,-1 3 1,0 0 2,1 0 0,0 0 0,0 0 0,0 1-1,1-1 1,0 0 0,0 0 0,0 0 0,1 0-1,0 0 1,0-1 0,3 7 0,-2-9 5,-1 0 0,1 0 1,0 0-1,-1 0 0,1-1 0,0 1 1,0-1-1,1 0 0,-1 0 0,0 0 1,1-1-1,-1 1 0,1-1 0,0 0 1,0 1-1,-1-2 0,1 1 1,0 0-1,0-1 0,6 0 0,-1 0 22,-1 0-1,1-1 1,0 0-1,0 0 0,-1-1 1,1 0-1,-1-1 1,0 0-1,1 0 0,-1 0 1,-1-1-1,1-1 1,0 1-1,-1-1 1,0-1-1,0 1 0,-1-1 1,11-11-1,-10 8 7,0 1 0,0-1 0,-1 0-1,0-1 1,-1 0 0,0 0 0,0 0 0,-1 0 0,-1-1-1,1 1 1,-2-1 0,0 0 0,0 0 0,1-17-1,-4 28-27,1 1-1,0-1 0,0 0 1,0 0-1,0 0 0,0 0 0,0 0 1,0 0-1,0 0 0,0 0 1,0 0-1,0 0 0,0 0 1,0 0-1,0 0 0,0 0 0,-1 0 1,1 0-1,0 0 0,0 0 1,0 0-1,0 0 0,0 0 0,0 0 1,0 0-1,0 0 0,0 0 1,0 0-1,0 0 0,0 0 1,-1 0-1,1 0 0,0 0 0,0 0 1,0 0-1,0 0 0,0 0 1,0 0-1,0 0 0,0 0 1,0-1-1,0 1 0,0 0 0,0 0 1,0 0-1,0 0 0,0 0 1,0 0-1,0 0 0,0 0 0,0 0 1,0 0-1,0 0 0,0 0 1,0 0-1,0-1 0,0 1 1,0 0-1,0 0 0,0 0 0,-7 10-61,-5 14 17,5-6 58,2-1 1,0 1-1,0 0 1,2 1-1,0-1 1,2 0-1,0 1 1,1 22-1,0-38-6,1-1 1,-1 1 0,1-1-1,-1 1 1,1 0-1,0-1 1,0 1-1,0-1 1,0 0-1,0 1 1,0-1-1,1 0 1,-1 0-1,1 0 1,0 0-1,-1 0 1,1 0-1,0 0 1,0 0-1,0-1 1,1 1-1,2 1 1,0-1 3,0 0 1,-1-1 0,1 0 0,0 0-1,0 0 1,0-1 0,0 1 0,0-1 0,0 0-1,0-1 1,7 0 0,-1-1 1,0-1 0,-1 0 0,1 0 0,-1-1 0,1 0 0,-1-1 0,0 0 0,-1 0 0,1-1 0,11-11 0,-17 14 1,-1-1 0,0 0 0,0 0 0,0 0 0,0 0 0,-1-1 0,0 1 0,0-1 1,0 0-1,0 0 0,-1 1 0,0-1 0,2-10 0,-3 13-10,0 0 0,0 1-1,0-1 1,-1 0 0,1 1 0,0-1 0,-1 0 0,1 1 0,-1-1 0,1 0 0,-1 1-1,0-1 1,0 1 0,1-1 0,-1 1 0,0-1 0,0 1 0,-1 0 0,1-1 0,0 1 0,0 0-1,-1 0 1,1 0 0,0 0 0,-1 0 0,1 0 0,-1 1 0,0-1 0,1 0 0,-1 1-1,1-1 1,-1 1 0,0 0 0,0-1 0,1 1 0,-1 0 0,0 0 0,1 0 0,-1 0 0,0 0-1,-3 1 1,2 0-7,0 0 0,0 0 0,0 0 0,0 0 0,0 1 1,0-1-1,0 1 0,0 0 0,1 0 0,-1 0 0,1 0 0,-1 0 0,1 0 0,0 1 0,0-1 0,0 1 0,0-1 0,0 1 0,1 0 0,-1 0 0,1 0 0,-1 0 0,1 0 0,0 0 0,0 5 0,0-6-44,0 1 0,0-1 0,0 1 0,1 0-1,-1 0 1,1-1 0,0 1 0,0 0 0,0 0 0,0-1-1,0 1 1,1 0 0,-1 0 0,1-1 0,0 1 0,0 0-1,0-1 1,0 1 0,0-1 0,0 1 0,1-1 0,-1 0-1,1 1 1,0-1 0,-1 0 0,1 0 0,0 0 0,0-1-1,1 1 1,3 2 0,0-1-1188,0-1 0,1 0 0,0 0-1,-1-1 1,1 0 0,9 0 0,15 0-9169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8.700"/>
    </inkml:context>
    <inkml:brush xml:id="br0">
      <inkml:brushProperty name="width" value="0.025" units="cm"/>
      <inkml:brushProperty name="height" value="0.025" units="cm"/>
    </inkml:brush>
  </inkml:definitions>
  <inkml:trace contextRef="#ctx0" brushRef="#br0">0 0 12492,'1'10'2989,"5"55"824,22 90 1,8 65-673,-37-264-2683,1-1 0,3 0 0,1 0 0,20-83 0,-21 120-474,0-1 1,0 0-1,0 1 1,1 0-1,0 0 1,1 0-1,0 0 1,0 1-1,1-1 1,9-9-1,-12 14 5,1 0 0,-1 1 0,1-1 0,0 0 0,-1 1-1,1 0 1,0 0 0,1 0 0,-1 1 0,0-1 0,1 1 0,-1 0 0,0 0-1,1 0 1,-1 1 0,1 0 0,-1 0 0,1 0 0,-1 0 0,1 1 0,-1-1-1,1 1 1,4 2 0,-8-3-2,0 1 0,0-1 0,0 0 0,0 1-1,0 0 1,0-1 0,0 1 0,0-1 0,0 1 0,0 0-1,-1 0 1,1 0 0,0-1 0,0 1 0,-1 0 0,1 0-1,-1 0 1,1 0 0,0 0 0,-1 0 0,0 0 0,1 0 0,-1 1-1,0-1 1,0 0 0,1 0 0,-1 0 0,0 0 0,0 0-1,0 0 1,0 1 0,-1-1 0,1 0 0,0 0 0,0 0-1,-1 0 1,1 0 0,0 0 0,-1 0 0,1 0 0,-2 2-1,0 2 9,-1 0 1,0 0-1,0 0 0,0-1 0,0 1 0,-1-1 0,-4 5 0,-10 7 99,0-2 1,-36 22 0,47-32-70,0 0 0,-1 0 0,1 0 0,-1-1 1,0 0-1,0-1 0,0 0 0,-1 0 0,1-1 0,-17 1 0,25-2-81,0-1 0,0 1 0,0-1 0,0 0 0,-1 1 0,1-1 0,0 0 0,0 1 0,0-1 0,0 0 0,0 1 0,1-1 0,-1 0-1,0 1 1,0-1 0,0 0 0,0 1 0,1-1 0,-1 0 0,0 1 0,1-1 0,-1 1 0,1-2 0,6-5-1456,1-1-1,0 1 1,0 1-1,1 0 1,-1 0 0,17-8-1,-17 9-120,29-16-5920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9.057"/>
    </inkml:context>
    <inkml:brush xml:id="br0">
      <inkml:brushProperty name="width" value="0.025" units="cm"/>
      <inkml:brushProperty name="height" value="0.025" units="cm"/>
    </inkml:brush>
  </inkml:definitions>
  <inkml:trace contextRef="#ctx0" brushRef="#br0">100 27 10570,'0'0'12417,"-9"2"-11104,4-2-1242,1 1-1,0 0 0,0 0 0,0 0 0,0 0 0,0 1 1,0-1-1,0 1 0,0 0 0,0 1 0,1-1 1,-1 1-1,1-1 0,0 1 0,-1 0 0,1 0 0,1 0 1,-1 1-1,0-1 0,1 1 0,0 0 0,0-1 1,0 1-1,0 0 0,0 0 0,1 0 0,0 0 0,0 1 1,0-1-1,0 0 0,1 0 0,-1 1 0,2 6 1,-1-10-64,0 1 1,1-1 0,-1 0 0,1 0 0,-1 0 0,1 1 0,0-1-1,0 0 1,-1 0 0,1 0 0,0 0 0,0 0 0,0-1-1,0 1 1,0 0 0,0 0 0,0-1 0,0 1 0,0 0-1,1-1 1,-1 1 0,0-1 0,0 1 0,0-1 0,1 0 0,-1 0-1,0 0 1,1 1 0,-1-1 0,0 0 0,0 0 0,1-1-1,-1 1 1,0 0 0,1 0 0,-1-1 0,0 1 0,2-1 0,4 0 47,-1-1 0,0 1 1,0-1-1,0 0 1,0-1-1,10-6 1,-8 3-23,0 0 0,-1-1 0,0 0 1,0-1-1,6-9 0,-11 15-23,0 0 0,-1 1 0,0-1-1,1 0 1,-1 0 0,0-1 0,0 1 0,0 0 0,0 0 0,0-1-1,-1 1 1,1 0 0,-1-1 0,0 1 0,1 0 0,-1-1-1,0 1 1,0-1 0,-1 1 0,1 0 0,0-1 0,-1 1-1,1 0 1,-1-1 0,0 1 0,0 0 0,-2-4 0,0 4-52,0 0 0,0 0 0,0 1 1,-1-1-1,1 1 0,0-1 0,-1 1 1,1 0-1,-1 0 0,0 1 0,1-1 1,-1 1-1,0 0 0,1 0 0,-1 0 0,-6 1 1,9-1-34,1 0 1,0 0 0,0 0-1,-1 0 1,1 0 0,0 0 0,0 1-1,0-1 1,-1 0 0,1 0-1,0 0 1,0 0 0,0 0-1,-1 0 1,1 0 0,0 1 0,0-1-1,0 0 1,0 0 0,-1 0-1,1 0 1,0 1 0,0-1-1,0 0 1,0 0 0,0 0 0,0 1-1,0-1 1,-1 0 0,1 0-1,0 0 1,0 1 0,0-1-1,0 0 1,0 0 0,0 0 0,0 1-1,0-1 1,0 0 0,0 0-1,0 1 1,0-1 0,0 0-1,1 0 1,-1 0 0,0 1 0,0-1-1,0 0 1,0 0 0,0 0-1,0 1 1,0-1 0,1 0-1,-1 0 1,0 0 0,0 1 0,12 8-4468,6-7-129,6-1-411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5.646"/>
    </inkml:context>
    <inkml:brush xml:id="br0">
      <inkml:brushProperty name="width" value="0.025" units="cm"/>
      <inkml:brushProperty name="height" value="0.025" units="cm"/>
    </inkml:brush>
  </inkml:definitions>
  <inkml:trace contextRef="#ctx0" brushRef="#br0">97 38 11371,'0'0'11296,"-10"-3"-10266,8 2-988,0 0 1,0 0-1,0 0 1,0 1-1,-1-1 0,1 1 1,0 0-1,0-1 1,-1 1-1,1 0 0,0 0 1,0 1-1,-1-1 1,1 0-1,0 1 0,0-1 1,-4 2-1,3 1 2,1-1 0,-1 1 0,1-1-1,0 1 1,0 0 0,0-1 0,0 1 0,0 0-1,1 0 1,-1 1 0,1-1 0,0 0 0,0 0-1,-1 7 1,-2-1 66,1 1-1,1 0 1,0-1 0,0 1-1,1 0 1,0 0 0,0 0 0,1 0-1,1 0 1,1 13 0,-1-22-101,0 1 1,0-1 0,0 0-1,0 1 1,1-1-1,-1 0 1,0 0 0,0 0-1,1 0 1,-1 0 0,1 0-1,-1 0 1,1 0 0,-1-1-1,1 1 1,0 0 0,-1-1-1,1 1 1,0-1-1,-1 0 1,1 0 0,0 0-1,-1 1 1,1-2 0,0 1-1,0 0 1,2-1 0,4 0 29,-1 0 1,0 0-1,0-1 1,0 0-1,10-4 1,1-5 8,-1 0 0,1-1 0,-2-1 0,0 0 1,0-1-1,-2-1 0,24-29 0,-6 7-17,-32 37-30,0 0 0,0 0-1,0 0 1,0 0 0,1 0-1,-1-1 1,0 1 0,0 0-1,0 0 1,0 0 0,0 0 0,0 0-1,1 0 1,-1 0 0,0 0-1,0 0 1,0 0 0,0-1 0,1 1-1,-1 0 1,0 0 0,0 0-1,0 0 1,0 0 0,1 0 0,-1 0-1,0 0 1,0 0 0,0 0-1,0 1 1,1-1 0,-1 0 0,0 0-1,0 0 1,0 0 0,0 0-1,0 0 1,1 0 0,-1 0-1,0 0 1,0 0 0,0 1 0,0-1-1,0 0 1,0 0 0,0 0-1,1 0 1,-1 0 0,0 0 0,0 1-1,0-1 1,0 0 0,0 0-1,0 0 1,0 0 0,0 1 0,0-1-1,0 0 1,4 19 99,-3 28 120,-2-41-192,-1 21 77,2 19 580,1-46-669,-1 0 0,0 1-1,1-1 1,-1 0 0,1 1 0,-1-1 0,1 0-1,-1 0 1,0 0 0,1 1 0,-1-1 0,1 0 0,0 0-1,-1 0 1,1 0 0,-1 0 0,1 0 0,-1 0 0,1 0-1,-1 0 1,1 0 0,-1 0 0,1 0 0,-1 0-1,1 0 1,-1 0 0,1-1 0,-1 1 0,1 0 0,-1 0-1,1-1 1,-1 1 0,1-1 0,17-8 193,-4-4-125,0 0-1,18-23 0,-20 22-45,0 1 0,0 0-1,18-13 1,-29 25-39,-1 1 0,1-1 0,-1 1 0,1-1 0,-1 1 0,1 0 0,0-1 1,-1 1-1,1 0 0,0-1 0,-1 1 0,1 0 0,0 0 0,-1-1 0,1 1 0,0 0 1,-1 0-1,1 0 0,0 0 0,-1 0 0,1 0 0,0 0 0,0 0 0,-1 0 0,1 0 0,0 1 1,-1-1-1,1 0 0,0 0 0,-1 1 0,1-1 0,-1 0 0,1 1 0,0-1 0,-1 1 1,1-1-1,-1 0 0,1 1 0,-1 0 0,1-1 0,-1 1 0,1-1 0,-1 1 0,0-1 1,1 1-1,-1 0 0,0-1 0,0 1 0,1 0 0,-1-1 0,0 1 0,0 0 0,0-1 1,0 1-1,0 0 0,0 0 0,0-1 0,0 1 0,0 0 0,0 57-75,0-45 67,0-13 12,0 1 1,0-1-1,0 0 1,0 0 0,1 0-1,-1 1 1,0-1-1,0 0 1,0 0-1,1 0 1,-1 0-1,0 0 1,0 1-1,1-1 1,-1 0 0,0 0-1,0 0 1,1 0-1,-1 0 1,0 0-1,1 0 1,-1 0-1,0 0 1,0 0-1,1 0 1,-1 0 0,0 0-1,0 0 1,1 0-1,-1 0 1,0 0-1,0-1 1,1 1-1,-1 0 1,0 0-1,0 0 1,1 0 0,-1 0-1,0-1 1,0 1-1,0 0 1,1 0-1,-1 0 1,0-1-1,0 1 1,0 0-1,0 0 1,1-1 0,-1 1-1,0 0 1,0 0-1,0-1 1,0 1-1,0-1 1,13-12 132,-1-5-89,34-43-3,-44 57-47,1 1-1,1 0 1,-1 0-1,0 0 1,1 0-1,0 0 1,0 1-1,-1-1 1,2 1-1,-1 0 1,0 0-1,0 1 1,5-2 0,-8 3-2,0 0 1,0 0-1,0 1 1,0-1-1,0 0 1,0 1-1,-1-1 1,1 0-1,0 1 1,0-1-1,0 1 1,-1-1-1,1 1 1,0 0-1,-1-1 1,1 1-1,0 0 1,-1-1-1,1 1 1,-1 0-1,1 0 1,-1 0-1,1-1 1,-1 1-1,0 0 1,1 0-1,-1 0 1,0 0-1,0 0 1,0 0-1,0 0 1,0 1-1,6 46 37,-3-19-6,-3-28-42,0-1 1,0 1-1,0-1 1,1 1-1,-1-1 1,0 1-1,0-1 1,0 1-1,0-1 0,0 1 1,1-1-1,-1 1 1,0-1-1,0 1 1,1-1-1,-1 0 1,0 1-1,1-1 1,-1 1-1,1-1 1,-1 0-1,0 1 0,1-1 1,-1 0-1,1 1 1,-1-1-1,1 0 1,-1 0-1,1 0 1,-1 1-1,1-1 1,-1 0-1,1 0 1,-1 0-1,1 0 0,-1 0 1,1 0-1,-1 0 1,1 0-1,0 0 1,0-1-1,18-13-7083,-13 8 2882,8-5-7511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9.430"/>
    </inkml:context>
    <inkml:brush xml:id="br0">
      <inkml:brushProperty name="width" value="0.025" units="cm"/>
      <inkml:brushProperty name="height" value="0.025" units="cm"/>
    </inkml:brush>
  </inkml:definitions>
  <inkml:trace contextRef="#ctx0" brushRef="#br0">113 2 13196,'0'0'10015,"-11"-1"-9091,9 1-844,-48 0 1098,47 0-1146,1 1 1,-1-1-1,1 1 0,-1-1 1,1 1-1,0 0 0,-1 0 1,1 0-1,0 0 0,-1 0 1,1 1-1,0-1 0,0 1 1,0-1-1,0 1 0,1 0 1,-1 0-1,0 0 0,1 0 1,-1 0-1,1 0 0,-2 4 1,3-5-37,0-1 0,0 1 1,0-1-1,0 1 0,0-1 1,0 1-1,1-1 0,-1 1 0,0-1 1,1 1-1,-1-1 0,0 0 1,0 1-1,1-1 0,-1 1 1,1-1-1,-1 0 0,0 1 1,1-1-1,-1 0 0,1 0 0,-1 1 1,1-1-1,-1 0 0,1 0 1,-1 0-1,1 0 0,-1 1 1,1-1-1,-1 0 0,1 0 0,-1 0 1,1 0-1,-1 0 0,1 0 1,0-1-1,30 4-457,-23-3 183,35 1-1703,-29-1 1318,1 0 0,-1 0-1,0 2 1,1 0-1,-1 0 1,22 8-1,-35-9 728,0-1-1,-1 0 1,1 0-1,0 1 1,-1-1-1,1 0 1,-1 1-1,1-1 1,-1 0-1,1 1 1,-1-1-1,1 1 1,-1-1-1,1 1 1,-1-1-1,1 1 0,-1-1 1,0 1-1,1-1 1,-1 1-1,0 0 1,1-1-1,-1 1 1,0 0-1,0-1 1,0 1-1,0 0 1,0-1-1,0 1 1,0 1-1,-13 17 2366,-29 9 1059,33-23-3224,0-1 0,0-1 0,-1 1 0,0-1 0,1-1 0,-1 0 0,0 0 0,-16 0 0,37-18-6403,25-9-4047,-14 10 1682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3:59.760"/>
    </inkml:context>
    <inkml:brush xml:id="br0">
      <inkml:brushProperty name="width" value="0.025" units="cm"/>
      <inkml:brushProperty name="height" value="0.025" units="cm"/>
    </inkml:brush>
  </inkml:definitions>
  <inkml:trace contextRef="#ctx0" brushRef="#br0">85 1 12876,'0'0'11584,"-4"3"-11546,1 0-32,1-1 0,-1 1-1,0 0 1,1 0 0,0 0 0,0 1 0,0-1-1,0 0 1,0 1 0,1 0 0,-2 4 0,3-7-27,-1 1 1,1 0-1,0 0 0,0 0 1,0 0-1,0 0 1,0 0-1,0 1 1,0-2-1,1 1 0,-1 0 1,1 0-1,-1 0 1,1 0-1,0 0 0,0 0 1,0 0-1,0-1 1,0 1-1,0 0 1,0-1-1,0 1 0,1-1 1,-1 1-1,1-1 1,2 2-1,8 6-466,-8-7 464,-1 0 0,0 0 0,0 1 0,0-1 0,0 1 0,0 0 0,0 0 0,2 4 0,-5-7 50,1 1-1,-1 0 0,0-1 1,0 1-1,0-1 0,1 1 1,-1 0-1,0-1 0,0 1 1,0 0-1,0-1 1,0 1-1,0-1 0,0 1 1,0 0-1,-1-1 0,1 1 1,0-1-1,0 1 0,0 0 1,-1-1-1,1 2 0,-21 13 1066,14-12-821,-1 0 1,1 0 0,-1-1-1,0 0 1,0 0 0,0-1-1,-1 0 1,-14 0 0,22-1-314,1 0 0,0 0 0,-1 0 0,1 0 0,0 0-1,0 0 1,-1 0 0,1 0 0,0-1 0,-1 1 0,1 0 0,0 0 0,0 0 0,-1 0 0,1 0 0,0-1 0,0 1 0,0 0 0,-1 0 0,1 0 0,0-1 0,0 1 0,0 0 0,0 0 0,-1-1 0,1 1 0,0 0 0,0-1 0,0 1 0,0 0 0,0 0 0,0-1 0,0 1 0,0 0 0,0-1 0,0 1 0,0 0 0,0 0 0,0-1 0,0 1-1,0 0 1,0-1 0,0 1 0,0 0 0,0 0 0,0-1 0,1 1 0,-1 0 0,0 0 0,0-1 0,0 1 0,0 0 0,1 0 0,-1-1 0,0 1 0,0 0 0,0 0 0,1 0 0,-1-1 0,0 1 0,0 0 0,1 0 0,-1 0 0,1 0 0,15-16-6141,2 4-1088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0.087"/>
    </inkml:context>
    <inkml:brush xml:id="br0">
      <inkml:brushProperty name="width" value="0.025" units="cm"/>
      <inkml:brushProperty name="height" value="0.025" units="cm"/>
    </inkml:brush>
  </inkml:definitions>
  <inkml:trace contextRef="#ctx0" brushRef="#br0">37 0 14926,'0'0'10442,"-18"49"-9513,13-31-449,-3 1-223,6 0-225,-1-2 32,3-1-192,0-3-865,0-6-929,8-6-416,2-1-2691,-2-3-5797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0.492"/>
    </inkml:context>
    <inkml:brush xml:id="br0">
      <inkml:brushProperty name="width" value="0.025" units="cm"/>
      <inkml:brushProperty name="height" value="0.025" units="cm"/>
    </inkml:brush>
  </inkml:definitions>
  <inkml:trace contextRef="#ctx0" brushRef="#br0">42 1 13869,'0'0'9043,"-1"13"-7639,-5 66 175,-7 132 1305,13-210-2877,0 0 0,0 0-1,0 1 1,0-1-1,1 0 1,-1 0 0,0 0-1,0 1 1,1-1 0,-1 0-1,1 0 1,-1 0 0,1 0-1,-1 0 1,1 0 0,0 0-1,-1 0 1,1 0-1,0 0 1,0 0 0,0 0-1,0 0 1,0-1 0,0 1-1,0 0 1,0-1 0,0 1-1,0 0 1,0-1 0,0 0-1,0 1 1,1-1-1,-1 0 1,0 1 0,0-1-1,0 0 1,1 0 0,-1 0-1,0 0 1,2 0 0,7-1-147,0-1 0,1 1 1,-1-2-1,12-3 1,17-3-722,-38 9 863,-1 1 0,0-1 1,1 0-1,-1 0 0,0 1 1,0-1-1,1 0 1,-1 1-1,0-1 0,0 0 1,1 1-1,-1-1 0,0 0 1,0 1-1,0-1 0,0 0 1,0 1-1,1-1 1,-1 1-1,0-1 0,0 0 1,0 1-1,0-1 0,0 1 1,0-1-1,0 0 0,-1 1 1,1-1-1,0 1 1,0-1-1,0 0 0,0 1 1,0-1-1,0 0 0,-1 1 1,1-1-1,0 0 0,0 1 1,-1-1-1,1 0 1,-1 1-1,-8 16 465,5-12-311,-1 0 0,0-1 1,0 1-1,-1-1 1,1 0-1,-1 0 0,0-1 1,0 1-1,0-1 1,0-1-1,-1 1 1,1-1-1,-1 0 0,1-1 1,-1 0-1,0 0 1,0 0-1,1-1 0,-11 0 1,16 0-191,0 0-1,0 0 1,0 0 0,1-1 0,-1 1 0,0 0 0,0 0-1,1-1 1,-1 1 0,0 0 0,0-1 0,1 1-1,-1-1 1,1 1 0,-1-1 0,0 1 0,1-1 0,-1 0-1,1 1 1,-1-1 0,1 1 0,-1-1 0,1 0-1,0 0 1,-1 1 0,1-1 0,0 0 0,0 0-1,-1 1 1,1-1 0,0 0 0,0 0 0,0 0 0,0 1-1,0-1 1,0 0 0,0 0 0,0 0 0,0 1-1,1-3 1,-1 1-420,1 1 0,0-1 1,-1 0-1,1 0 0,0 1 0,0-1 0,0 0 0,0 1 0,0-1 0,0 1 0,0-1 0,1 1 0,-1 0 1,1-1-1,-1 1 0,3-1 0,12-6-5290,3-1-2605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0.846"/>
    </inkml:context>
    <inkml:brush xml:id="br0">
      <inkml:brushProperty name="width" value="0.025" units="cm"/>
      <inkml:brushProperty name="height" value="0.025" units="cm"/>
    </inkml:brush>
  </inkml:definitions>
  <inkml:trace contextRef="#ctx0" brushRef="#br0">11 0 11755,'0'0'17521,"-3"60"-16881,0-37-255,-2-3-289,5 0-96,0-5 64,0-3-128,0-4-1025,0-5-1057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1.173"/>
    </inkml:context>
    <inkml:brush xml:id="br0">
      <inkml:brushProperty name="width" value="0.025" units="cm"/>
      <inkml:brushProperty name="height" value="0.025" units="cm"/>
    </inkml:brush>
  </inkml:definitions>
  <inkml:trace contextRef="#ctx0" brushRef="#br0">1 7 6598,'0'0'14254,"26"-6"-29533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1.787"/>
    </inkml:context>
    <inkml:brush xml:id="br0">
      <inkml:brushProperty name="width" value="0.025" units="cm"/>
      <inkml:brushProperty name="height" value="0.025" units="cm"/>
    </inkml:brush>
  </inkml:definitions>
  <inkml:trace contextRef="#ctx0" brushRef="#br0">1 0 12620,'0'0'8451,"0"10"-7250,0 283 2632,0-288-3781,1 0 0,-1 0 0,1 0 0,0-1 0,0 1 0,0 0 0,1-1 0,-1 1 0,1-1 0,0 1 0,1-1 0,-1 0 0,1 0 0,0 0 0,6 7 0,-7-9-41,0-1-1,0 0 1,0 1 0,0-1-1,0 0 1,1 0 0,-1-1-1,0 1 1,1 0 0,-1-1 0,0 1-1,1-1 1,-1 0 0,0 0-1,1 0 1,-1 0 0,1 0-1,-1 0 1,0-1 0,1 1-1,-1-1 1,0 0 0,1 1 0,-1-1-1,0 0 1,0 0 0,0-1-1,0 1 1,0 0 0,0-1-1,0 1 1,0-1 0,2-2 0,3-2-98,-1 0 0,1-1 1,-1 0-1,0 0 1,-1 0-1,0-1 1,0 0-1,0 0 0,-1 0 1,0-1-1,-1 1 1,0-1-1,3-12 1,-11 41 60,3-11 58,-1 0 0,2 1 1,-1-1-1,1 0 0,0 1 0,2 12 0,-1-21-23,0 0-1,0 0 0,0 1 0,1-1 1,-1 0-1,1 0 0,-1 0 0,1 0 1,-1 0-1,1 0 0,-1 0 0,1 0 0,0 0 1,0 0-1,0 0 0,-1 0 0,1 0 1,0 0-1,0-1 0,0 1 0,0 0 1,2 0-1,0 0 3,0-1 1,0 0-1,-1 1 0,1-1 1,0 0-1,0 0 1,0-1-1,-1 1 1,1-1-1,0 1 0,0-1 1,-1 0-1,1 0 1,3-2-1,5-3-42,-1-1 0,0 0 0,0-1 0,-1 0 0,0 0 0,0-1 0,-1 0 0,8-12 0,-7 9-69,-8 41-140,-2 198 967,5-101-915,-4-121 159,0 0 0,-1 0 0,1 0 0,-1 0-1,0 0 1,0 0 0,0-1 0,-3 8 0,3-10 66,0-1 0,0 1 0,0-1 0,0 0 0,0 0 0,0 1 0,0-1 0,-1 0 0,1 0 0,0 0 0,0 0 0,-1-1 0,1 1 1,-1 0-1,1-1 0,-1 1 0,1 0 0,-1-1 0,1 0 0,-1 1 0,0-1 0,1 0 0,-1 0 0,1 0 0,-1 0 0,0 0 0,1 0 0,-1 0 0,1-1 0,-3 0 0,2 1 71,1-1 0,-1 0 0,1 0 0,-1 0 0,0 0 0,1 0 0,0 0 0,-1-1 0,1 1 0,0 0 0,-1-1 0,1 1 0,0-1 0,0 1 0,0-1 0,0 0 0,1 1 0,-1-1 0,0 0 0,1 1 0,-1-1-1,0-3 1,-7-41 511,7 35-630,0 1-1,1 0 1,0 0-1,0-1 1,1 1 0,1 0-1,0 0 1,0 0 0,1 0-1,6-16 1,-5 19-132,0 1 1,0 0-1,0 0 0,1 0 1,0 1-1,0-1 0,0 1 1,1 0-1,0 1 0,0-1 1,0 1-1,0 0 0,1 1 1,-1-1-1,12-3 0,42-17-6087,-27 9-667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3.071"/>
    </inkml:context>
    <inkml:brush xml:id="br0">
      <inkml:brushProperty name="width" value="0.025" units="cm"/>
      <inkml:brushProperty name="height" value="0.025" units="cm"/>
    </inkml:brush>
  </inkml:definitions>
  <inkml:trace contextRef="#ctx0" brushRef="#br0">0 58 4708,'0'0'17222,"6"12"-16320,11 32-154,-3 1-1,-1 0 0,7 52 1,-13-52-362,-3-17-271,0 0 0,14 43 0,-12-63 60,-3-14 203,0-15-7,-9-114-120,0 23-700,6 116 440,1-1-1,0 0 1,-1 0 0,1 0-1,0 1 1,1-1-1,-1 0 1,0-1 0,1 1-1,0 0 1,0 0-1,0-1 1,0 1 0,0-1-1,0 1 1,0-1-1,1 0 1,-1 0 0,1 0-1,5 3 1,-3-2 11,1 0 0,-1 0 0,1 0 0,0-1 0,0 0 1,0 0-1,0 0 0,0-1 0,13 1 0,-11-2 5,-1-1-1,0 0 1,0 0 0,0-1-1,0 0 1,-1 0 0,1 0 0,0-1-1,-1 0 1,1 0 0,-1-1-1,0 0 1,0 0 0,-1-1-1,1 1 1,-1-1 0,0 0-1,0-1 1,-1 1 0,1-1 0,-1 0-1,-1 0 1,6-10 0,-2 1 14,0 0 0,0-1 1,-2 0-1,0 0 0,0 0 0,-2 0 1,0-1-1,-1 0 0,0-17 1,-2 33-22,0 1 1,0-1-1,0 1 1,0-1 0,1 1-1,-1-1 1,0 1-1,0-1 1,0 0 0,0 1-1,-1-1 1,1 1 0,0-1-1,0 1 1,0-1-1,0 1 1,0-1 0,-1 1-1,1-1 1,0 1-1,0-1 1,-1 1 0,1-1-1,0 1 1,-1 0-1,1-1 1,-1 1 0,1-1-1,-1 1 1,-11 10-46,-8 27 61,13-19-31,-30 87 266,34-96-178,1-1 1,1 1 0,-1-1-1,1 1 1,1 0 0,0 0-1,0 0 1,0-1 0,1 1 0,3 9-1,-3-15-66,0-1 0,0 0 0,0 0 0,1-1 0,-1 1 0,1 0 0,-1 0 0,1-1-1,0 1 1,0-1 0,0 1 0,0-1 0,0 0 0,0 1 0,0-1 0,0 0 0,0-1 0,1 1 0,-1 0-1,0-1 1,0 1 0,1-1 0,-1 0 0,1 1 0,-1-1 0,0 0 0,1-1 0,-1 1 0,4-1 0,0 0 3,0 1 0,1-1 0,-1-1 1,-1 1-1,1-1 0,0 0 1,0 0-1,-1-1 0,1 0 0,7-4 1,-4-2 35,3 0-283,-12 30-2695,-2-14 877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3.820"/>
    </inkml:context>
    <inkml:brush xml:id="br0">
      <inkml:brushProperty name="width" value="0.025" units="cm"/>
      <inkml:brushProperty name="height" value="0.025" units="cm"/>
    </inkml:brush>
  </inkml:definitions>
  <inkml:trace contextRef="#ctx0" brushRef="#br0">164 361 10634,'0'0'8307,"-4"-8"-5510,3 5-2689,0 1 0,0-1 0,0 1 1,-1-1-1,1 1 0,-1-1 0,1 1 0,-1 0 0,0-1 1,0 1-1,0 0 0,0 0 0,-1 1 0,1-1 0,0 0 0,-1 1 1,1-1-1,-1 1 0,1 0 0,-1 0 0,0 0 0,0 0 1,1 0-1,-1 1 0,0-1 0,0 1 0,0 0 0,0 0 1,0 0-1,0 0 0,1 0 0,-1 1 0,0-1 0,0 1 1,0 0-1,1 0 0,-1 0 0,0 0 0,1 0 0,-1 1 0,1-1 1,-1 1-1,1-1 0,0 1 0,-4 3 0,0 2-79,1 0 0,-1 1-1,1 0 1,0-1-1,1 1 1,-4 11 0,6-15 31,0 0-1,1-1 1,0 1 0,0 0 0,0 0 0,0 1-1,1-1 1,0 0 0,-1 0 0,1 0 0,1 0-1,-1 0 1,1 0 0,-1 0 0,1 0 0,2 5-1,-2-8-51,0 0 0,0 0-1,0 0 1,0 0-1,0 0 1,1 0 0,-1 0-1,0 0 1,1 0-1,-1-1 1,0 1 0,1 0-1,-1-1 1,1 1-1,-1-1 1,1 0-1,-1 1 1,1-1 0,-1 0-1,1 0 1,-1 0-1,1 0 1,0 0 0,-1-1-1,1 1 1,-1 0-1,1-1 1,-1 1 0,3-2-1,2 1 8,0-1-1,0-1 1,0 1-1,0-1 1,10-6-1,-4 0-82,0-2 0,-1 1 0,-1-1 0,1-1 0,-2 0 0,1-1 0,-2 1 0,0-2 0,0 1 0,-2-1 0,7-16 0,-11 95-290,-2-57 356,-1-1 6,1 1 0,1-1 0,-1 0 1,1 1-1,0-1 0,4 13 0,-4-18 3,0-1 0,0 1 0,0 0 0,0-1 0,0 1 0,0-1 0,1 1 0,-1-1 0,0 0-1,1 1 1,-1-1 0,1 0 0,0 0 0,-1 0 0,1 0 0,0-1 0,-1 1 0,1 0 0,0-1 0,0 1 0,0-1 0,0 1 0,0-1 0,-1 0 0,1 0 0,0 0 0,0 0-1,0 0 1,0 0 0,0-1 0,0 1 0,1-1 0,3-1 6,-1 0 0,0 0 0,-1 0 0,1 0 0,0-1 0,-1 0 0,1 0 0,-1 0 0,0 0 0,0-1 0,0 0 0,0 1 0,-1-2 0,1 1 1,4-8-1,4-7 11,-1 0 1,12-29 0,-10 14-31,-2-1 0,-1-1 0,-2 1 0,-1-1 0,-2-1 0,1-60-1,-10 210-65,1-50 479,5 67 0,-2-125-399,0 0 0,1-1 0,0 1 0,0 0-1,0 0 1,0-1 0,1 1 0,0-1-1,0 1 1,0-1 0,0 0 0,1 1 0,0-1-1,0-1 1,0 1 0,0 0 0,0-1-1,1 1 1,0-1 0,0 0 0,-1 0 0,2-1-1,-1 1 1,0-1 0,0 0 0,1 0-1,-1 0 1,1-1 0,0 0 0,0 0 0,-1 0-1,1 0 1,0 0 0,6-1 0,-10 0-41,0 0-1,0 0 1,0 0 0,1 0 0,-1 0 0,0 0 0,0 0 0,0 0 0,0 0-1,0-1 1,0 1 0,0 0 0,0-1 0,0 1 0,0 0 0,0-1 0,0 0 0,0 1-1,0-1 1,-1 1 0,1-1 0,0 0 0,0 0 0,-1 1 0,1-1 0,0 0-1,-1 0 1,1 0 0,-1 0 0,1 0 0,-1 0 0,1 0 0,-1 0 0,0 0-1,1 0 1,-1 0 0,0 0 0,0 0 0,0 0 0,0 0 0,0 0 0,0 0-1,0-1 1,0 1 0,-1 0 0,1 0 0,0 0 0,0 0 0,-1 0 0,1 0-1,-1 0 1,0-1 0,-1-3-7,0 0-1,-1 0 0,0 0 1,0 0-1,0 1 0,0-1 1,0 1-1,-1 0 0,-5-5 1,-15-7 85,0 0 0,-1 2 1,-1 1-1,0 1 1,-1 1-1,0 1 0,-40-9 1,204-8-730,-88 13-2294,2-5-2270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4.772"/>
    </inkml:context>
    <inkml:brush xml:id="br0">
      <inkml:brushProperty name="width" value="0.025" units="cm"/>
      <inkml:brushProperty name="height" value="0.025" units="cm"/>
    </inkml:brush>
  </inkml:definitions>
  <inkml:trace contextRef="#ctx0" brushRef="#br0">0 38 3748,'5'-20'2210,"-1"2"8987,-2 21-6909,-1 11-3630,6 244 3855,0-14-4045,8-301 578,-1-39-980,-10 57-66,1 1 1,3 1-1,0 0 1,3 0 0,20-49-1,-29 81-36,1 1-1,0-1 1,0 1-1,0-1 0,1 1 1,-1 0-1,1 0 0,0 1 1,0-1-1,1 1 1,-1 0-1,1 0 0,-1 0 1,1 0-1,0 1 1,0 0-1,0 0 0,0 0 1,0 1-1,1 0 1,-1 0-1,0 0 0,1 0 1,-1 1-1,1 0 1,-1 0-1,9 2 0,-14-2 26,1 0 0,0 0 0,0 1-1,0-1 1,0 0 0,-1 1 0,1-1-1,0 1 1,0-1 0,-1 1-1,1-1 1,0 1 0,-1 0 0,1-1-1,-1 1 1,1 0 0,-1 0 0,1-1-1,-1 1 1,1 0 0,-1 0 0,0-1-1,1 1 1,-1 0 0,0 0-1,0 0 1,0 0 0,0 0 0,1-1-1,-1 1 1,0 0 0,-1 0 0,1 0-1,0 0 1,0 0 0,0 0 0,0-1-1,-1 1 1,0 2 0,0 0 7,0 1 0,0-1 0,-1 1 0,0-1 0,0 0 0,0 1 0,0-1 0,-3 4 1,-10 7 49,0 0 1,-1-1 0,-1 0-1,0-2 1,0 0 0,-1 0 0,-35 13-1,53-24-88,0 0 0,1-1 0,-1 1 0,0 0 0,0 0-1,0 0 1,0-1 0,0 1 0,0 0 0,0-1 0,0 1 0,0 0-1,0 0 1,0-1 0,0 1 0,0 0 0,0 0 0,0-1 0,0 1-1,0 0 1,0 0 0,0 0 0,0-1 0,-1 1 0,1 0-1,0 0 1,0-1 0,0 1 0,0 0 0,0 0 0,-1 0 0,1-1-1,0 1 1,0 0 0,0 0 0,-1 0 0,1 0 0,0 0 0,0 0-1,-1-1 1,1 1 0,0 0 0,0 0 0,-1 0 0,1 0 0,0 0-1,0 0 1,-1 0 0,1 0 0,0 0 0,0 0 0,-1 0 0,1 0-1,0 0 1,0 0 0,-1 1 0,16-20-3150,7-4-1666,3 0-2782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6.067"/>
    </inkml:context>
    <inkml:brush xml:id="br0">
      <inkml:brushProperty name="width" value="0.025" units="cm"/>
      <inkml:brushProperty name="height" value="0.025" units="cm"/>
    </inkml:brush>
  </inkml:definitions>
  <inkml:trace contextRef="#ctx0" brushRef="#br0">82 208 15022,'0'0'8787,"4"-1"-7869,8-3-725,-1 0-1,1-1 1,-1 0-1,0-1 1,0 0-1,-1 0 1,0-1-1,0-1 0,0 0 1,-1 0-1,0-1 1,-1 0-1,0 0 1,-1-1-1,1 0 1,-2 0-1,0-1 0,0 0 1,7-18-1,-13 29-169,0-1 0,1-1-1,-1 1 1,0 0 0,1 0-1,-1 0 1,0 0-1,0 0 1,0 0 0,0 0-1,0 0 1,0 0 0,0 0-1,-1 0 1,1 0-1,0 0 1,0 0 0,-1 0-1,1 0 1,-1 0 0,1 0-1,-1 0 1,1 0-1,-1 0 1,0 0 0,1 1-1,-2-2 1,0 1-9,1 0 0,-1 1 0,0 0 0,1-1 1,-1 1-1,0 0 0,1 0 0,-1-1 0,0 1 0,1 1 0,-1-1 0,0 0 0,0 0 1,1 1-1,-3 0 0,-5 2-15,0 0 0,0 0 0,1 1 0,-1 1 0,-10 6 1,0 4-8,1 0 0,0 1 0,1 1 0,-26 34 1,36-42 36,0 1 1,0 0-1,1 1 1,1-1-1,0 1 1,0 0-1,1 1 1,0-1-1,1 1 1,0-1-1,-1 17 0,4-27-27,0 1-1,0-1 1,0 0-1,0 0 1,0 0-1,1 0 0,-1 0 1,0 0-1,1 0 1,-1 0-1,1 0 0,-1 0 1,1 0-1,-1 0 1,1 0-1,0 0 1,-1 0-1,1 0 0,0 0 1,0 0-1,0-1 1,-1 1-1,1 0 0,0-1 1,2 2-1,1-1 5,-1 1 0,1-1 1,0 0-1,-1 0 0,1-1 0,0 1 0,0-1 0,4 1 0,5-2-118,1 0-1,0 0 1,21-6 0,-20 3-679,-1-1 0,1 0 0,18-10 0,15-14-6514,-13 3-4695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5.130"/>
    </inkml:context>
    <inkml:brush xml:id="br0">
      <inkml:brushProperty name="width" value="0.025" units="cm"/>
      <inkml:brushProperty name="height" value="0.025" units="cm"/>
    </inkml:brush>
  </inkml:definitions>
  <inkml:trace contextRef="#ctx0" brushRef="#br0">27 114 14189,'0'0'10960,"10"6"-10495,34 15-118,-42-20-328,0-1 1,0 0 0,0 0 0,0 0 0,0 0-1,0 0 1,0-1 0,0 1 0,0-1-1,0 1 1,0-1 0,0 0 0,0 0 0,0 1-1,-1-1 1,1-1 0,0 1 0,0 0 0,-1 0-1,1-1 1,-1 1 0,3-3 0,25-35 261,-27 36-262,0 0 0,0 1-1,-1-1 1,1-1 0,-1 1 0,0 0-1,0 0 1,0 0 0,0-1 0,-1 1-1,1-1 1,-1 1 0,0 0 0,0-1-1,0 1 1,0-1 0,-1-3 0,0 5-4,0 1-1,0-1 1,0 1 0,0 0 0,0-1 0,0 1 0,-1 0 0,1-1 0,0 1 0,-1 0 0,1 0 0,0 0 0,-1 0-1,1 1 1,-1-1 0,0 0 0,1 1 0,-1-1 0,0 1 0,1-1 0,-1 1 0,0 0 0,0 0 0,1 0 0,-1 0-1,0 0 1,0 0 0,1 0 0,-1 0 0,0 1 0,1-1 0,-1 1 0,0-1 0,-2 2 0,-1 0-8,0 1 0,0-1 0,0 1 0,0 0 0,0 0 0,1 0-1,0 1 1,-1 0 0,1 0 0,0 0 0,1 0 0,-1 0 0,1 1 0,-5 8 0,-1 2 87,2-1 0,-1 1 0,-8 28 0,15-40-53,0 1 0,0-1 0,0 1 0,1 0 0,-1-1 0,1 1 0,0 0-1,1 6 1,-1-8-26,0-1-1,1 0 0,-1 0 0,0 1 0,1-1 0,-1 0 1,1 0-1,0 0 0,-1 0 0,1 0 0,0 0 0,0 0 1,0 0-1,0 0 0,0 0 0,0 0 0,0 0 1,1 0-1,3 1-18,-1-1 0,1 1 0,0-1 0,0 0 0,0-1 0,0 1 1,-1-1-1,1 0 0,0 0 0,0-1 0,0 1 0,5-2 0,-1 0-485,1 0 0,-1-1 0,1 0-1,-1 0 1,12-7 0,21-14-6211,-11 2-4185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6.299"/>
    </inkml:context>
    <inkml:brush xml:id="br0">
      <inkml:brushProperty name="width" value="0.025" units="cm"/>
      <inkml:brushProperty name="height" value="0.025" units="cm"/>
    </inkml:brush>
  </inkml:definitions>
  <inkml:trace contextRef="#ctx0" brushRef="#br0">156 88 4933,'0'0'17632,"-9"-3"-15459,5 1-2017,1 0-81,0 1 1,1-1 0,-1 1-1,0 0 1,0 0 0,0 0-1,0 1 1,0-1 0,0 1-1,-1-1 1,1 1 0,0 0-1,0 0 1,0 0 0,0 1-1,0-1 1,0 1 0,0 0-1,0 0 1,0 0 0,0 0-1,0 0 1,0 0 0,1 1-1,-1 0 1,0-1 0,-2 3-1,-1 4-32,-1 0 0,1 0-1,1 0 1,-1 1 0,1-1 0,-5 15-1,8-18-35,0 0 0,0 0 0,0 0-1,1 0 1,0 0 0,0 0 0,0 0-1,1 1 1,0-1 0,0 0 0,0 0-1,1 0 1,-1 1 0,3 5 0,-3-10-5,1 0 1,0 0-1,0 0 1,-1 0-1,1 0 1,0 0-1,0 0 1,0 0-1,0 0 1,0-1-1,0 1 1,0-1-1,0 1 1,1 0-1,-1-1 1,0 0-1,0 1 1,0-1 0,1 0-1,-1 1 1,0-1-1,0 0 1,0 0-1,1 0 1,-1 0-1,0 0 1,0-1-1,1 1 1,-1 0-1,1-1 1,2 0 9,1 1 1,-1-1 0,0-1-1,-1 1 1,1-1 0,0 1-1,0-1 1,3-3 0,6-6 10,-2-1 0,0 0 0,0 0 0,-1-1 0,-1-1 0,0 1 0,-1-2 0,0 1 0,-1-1 0,-1 0 0,0-1 0,6-27 0,-15 63-373,1 0 0,1 0 1,2 28-1,-1-47 211,0 0 0,0 0 0,0 0 0,1 1-1,-1-1 1,0 0 0,1 0 0,-1 0 0,0 0 0,1 0 0,-1 0 0,1 0-1,0 0 1,-1 0 0,1 0 0,0 0 0,0 0 0,0 0 0,-1 0 0,1 0-1,0-1 1,0 1 0,0 0 0,0-1 0,0 1 0,0-1 0,0 1-1,1-1 1,-1 1 0,0-1 0,0 0 0,0 0 0,0 0 0,1 1 0,-1-1-1,0 0 1,0 0 0,0 0 0,1-1 0,-1 1 0,0 0 0,0 0 0,0-1-1,0 1 1,0-1 0,0 1 0,2-1 0,2-1-529,0 0 0,0 0 0,0 0 1,-1-1-1,1 1 0,-1-1 0,1 0 0,-1 0 0,6-7 0,-4 3 130,0-1-1,-1 1 1,0-1-1,-1-1 1,0 1-1,0-1 1,3-13-1,0-6 2276,-5-1 3349,-2 28-3020,-3 23 752,-13 78-386,2-24-1029,3 1 0,1 81 0,-2-242-356,11 53-1071,2 0 1,0 0 0,2 0-1,8-33 1,-10 56-23,1-1-1,0 1 1,1 0 0,0 0 0,0 0 0,1 0-1,0 0 1,0 1 0,1-1 0,0 1 0,0 1-1,0-1 1,1 1 0,0 0 0,1 0 0,-1 0-1,1 1 1,0 0 0,13-7 0,-15 10 13,0 1 0,-1 0-1,1 0 1,0 0 0,0 0 0,0 1 0,0 0 0,0 0 0,-1 0 0,1 1 0,0-1-1,7 3 1,-11-3 27,0 0 1,0 0-1,-1 1 0,1-1 0,0 1 0,0-1 0,0 1 0,0-1 0,0 1 0,-1-1 0,1 1 0,0 0 0,0-1 0,-1 1 1,1 0-1,-1-1 0,1 1 0,0 0 0,-1 0 0,1 0 0,-1 0 0,0 0 0,1 0 0,-1 0 0,0 1 4,0 0 1,0 0-1,-1 0 0,1 0 0,-1-1 0,1 1 0,-1 0 0,0 0 0,0-1 1,0 1-1,0-1 0,0 1 0,0-1 0,0 1 0,0-1 0,-1 1 1,1-1-1,-2 1 0,-10 11 93,-1-2 1,0 0-1,0 0 0,-1-1 1,-1-1-1,1 0 1,-22 7-1,76-58-9385,-15 21 2680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6.643"/>
    </inkml:context>
    <inkml:brush xml:id="br0">
      <inkml:brushProperty name="width" value="0.025" units="cm"/>
      <inkml:brushProperty name="height" value="0.025" units="cm"/>
    </inkml:brush>
  </inkml:definitions>
  <inkml:trace contextRef="#ctx0" brushRef="#br0">56 0 12876,'0'0'9193,"-3"10"-7480,-37 189 3442,34-157-4812,0 57 0,6-98-429,0 0 0,0-1 1,0 1-1,0 0 0,0 0 0,0 0 1,0 0-1,0-1 0,0 1 0,1 0 1,-1 0-1,0-1 0,1 1 1,-1 0-1,0 0 0,1-1 0,-1 1 1,1 0-1,-1-1 0,1 1 1,-1 0-1,1-1 0,0 1 0,-1-1 1,1 1-1,0-1 0,-1 0 0,1 1 1,0-1-1,0 0 0,1 1 1,-1-1-293,0 0 0,1 0 0,-1 0 0,0 0 0,0 0 0,1 0 1,-1-1-1,0 1 0,0 0 0,0-1 0,0 1 0,0-1 1,1 0-1,-1 1 0,0-1 0,0 0 0,0 1 0,0-1 0,-1 0 1,1 0-1,1-2 0,11-15-6946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7.015"/>
    </inkml:context>
    <inkml:brush xml:id="br0">
      <inkml:brushProperty name="width" value="0.025" units="cm"/>
      <inkml:brushProperty name="height" value="0.025" units="cm"/>
    </inkml:brush>
  </inkml:definitions>
  <inkml:trace contextRef="#ctx0" brushRef="#br0">1 71 4869,'0'0'12347,"9"2"-9923,12 2-1597,1-1 1,-1-1-1,30-1 0,-46 0-777,1-1-1,0 0 1,-1-1 0,1 0-1,-1 0 1,1 0-1,-1 0 1,1-1 0,-1 0-1,0 0 1,1 0-1,-1-1 1,0 1 0,-1-1-1,1-1 1,0 1-1,-1-1 1,0 0 0,0 1-1,5-7 1,-9 9 23,1 1 0,-1-1 0,1 0 0,-1 1 0,1-1 0,-1 0 0,0 0 0,1 1 0,-1-1 0,0 0 0,1 0 0,-1 0 0,0 1 0,0-1 0,0 0 0,0 0 0,0 0 0,0 0 0,0 1 0,0-1 0,0 0 0,0 0 0,-1 0 0,1 1 0,0-1 0,0 0 0,-1 0 0,1 0 0,-1 1 0,1-1 0,0 0 0,-1 1 0,0-2 0,-1 1 34,0 0 0,0 0-1,0 0 1,0 0 0,-1 0 0,1 1 0,0-1 0,0 1 0,-1-1-1,1 1 1,0 0 0,-3 0 0,-5 0 40,0 1-1,0 0 1,1 0 0,-1 1-1,-10 2 1,14-1-146,-1 0-1,0 0 1,1 0-1,-1 1 1,1 0 0,0 0-1,0 0 1,1 1 0,-1 0-1,1 0 1,0 1 0,1-1-1,-1 1 1,1 0-1,0 0 1,0 1 0,1-1-1,0 1 1,0-1 0,1 1-1,-1 0 1,2 0 0,-1 0-1,0 10 1,2-16-47,0 1 0,0-1-1,0 1 1,0 0 0,1-1 0,-1 1 0,1-1-1,-1 1 1,1-1 0,-1 0 0,1 1 0,0-1 0,0 0-1,0 1 1,0-1 0,0 0 0,0 0 0,0 0 0,0 0-1,0 0 1,1 0 0,-1 0 0,0 0 0,2 1 0,2 0-585,-1-1 1,0 1-1,1-1 1,-1 0-1,1 0 1,-1 0-1,8 0 1,16 0-6043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7.500"/>
    </inkml:context>
    <inkml:brush xml:id="br0">
      <inkml:brushProperty name="width" value="0.025" units="cm"/>
      <inkml:brushProperty name="height" value="0.025" units="cm"/>
    </inkml:brush>
  </inkml:definitions>
  <inkml:trace contextRef="#ctx0" brushRef="#br0">117 179 13901,'0'0'7554,"-11"1"-6657,7-2-863,0 2 0,0-1 0,1 0 1,-1 1-1,0 0 0,0-1 0,0 2 0,0-1 1,1 0-1,-1 1 0,1 0 0,-1-1 0,1 1 1,-1 1-1,1-1 0,0 0 0,0 1 1,0 0-1,0 0 0,1 0 0,-1 0 0,1 0 1,0 0-1,0 0 0,0 1 0,-2 3 0,1 0 26,1-1-1,-1 0 0,1 1 1,0-1-1,0 1 0,1 0 1,0 0-1,0 9 1,1-15-33,0 1 1,0-1 0,0 1-1,1-1 1,-1 0 0,1 1-1,-1-1 1,1 1 0,-1-1-1,1 0 1,0 1 0,0-1-1,-1 0 1,1 0 0,0 0-1,0 0 1,0 0 0,1 0-1,-1 0 1,0 0 0,0 0-1,0 0 1,1 0 0,-1-1-1,0 1 1,1 0 0,-1-1-1,1 1 1,-1-1 0,0 0-1,1 0 1,-1 1 0,1-1 0,-1 0-1,1 0 1,-1 0 0,1 0-1,-1-1 1,1 1 0,-1 0-1,1-1 1,1 0 0,8-1 48,-1-1-1,0-1 1,0 1 0,0-1 0,-1-1 0,0 0 0,1-1 0,-2 1 0,1-2 0,-1 1-1,15-15 1,-8 5-49,0 0 1,0-1-1,-2-1 0,20-33 0,-26 35 63,0 0 0,-2 0-1,1-1 1,4-28 0,-2 10 619,-16 77-499,2 0-1,2 0 0,1 0 0,5 66 1,-2-105-210,0-1 0,1 1 1,-1 0-1,0 0 0,1 0 1,0 0-1,0-1 1,0 1-1,0 0 0,0-1 1,0 1-1,1-1 0,-1 1 1,1-1-1,-1 1 0,1-1 1,0 0-1,0 0 0,0 0 1,1 0-1,-1 0 0,0-1 1,1 1-1,-1-1 0,1 1 1,-1-1-1,1 0 1,0 0-1,5 1 0,-4-1-322,0 0 0,0-1 0,1 0 0,-1 1 0,0-2 0,0 1 0,0 0 0,8-3 0,-7 2-506,-1 0 0,1-1 0,-1 0 0,1 0 0,-1 0-1,0-1 1,0 1 0,4-4 0,15-18-8274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7.846"/>
    </inkml:context>
    <inkml:brush xml:id="br0">
      <inkml:brushProperty name="width" value="0.025" units="cm"/>
      <inkml:brushProperty name="height" value="0.025" units="cm"/>
    </inkml:brush>
  </inkml:definitions>
  <inkml:trace contextRef="#ctx0" brushRef="#br0">86 23 13229,'0'0'3603,"-9"9"-373,1-1-2571,1-2-45,0 0 1,0 0-1,1 0 0,0 1 0,1 0 0,-1 0 0,1 1 0,0-1 0,1 1 1,-6 16-1,9-24-599,1 1 1,0 0-1,0-1 1,0 1-1,0-1 1,1 1-1,-1 0 1,0-1-1,0 1 1,0-1-1,0 1 1,1-1-1,-1 1 1,0 0-1,0-1 1,1 1 0,-1-1-1,0 1 1,1-1-1,-1 0 1,1 1-1,-1-1 1,0 1-1,1-1 1,-1 0-1,1 1 1,-1-1-1,1 0 1,0 1-1,24 4 121,25-9-91,-40 2-46,-1 0 0,1-1 0,-1-1 0,0 1 0,0-1 0,-1-1 0,1 0 0,12-9 0,-17 11 7,0 0-1,0 0 0,-1-1 0,1 1 0,-1-1 1,0 1-1,0-1 0,0 0 0,0-1 0,-1 1 1,1 0-1,-1-1 0,0 1 0,-1-1 1,1 0-1,-1 1 0,0-1 0,1-8 0,-2 12 4,0 0-1,-1 0 1,1 0 0,0 0-1,-1 0 1,1 0-1,-1 0 1,1 0-1,-1 0 1,0 0-1,1 0 1,-1 0-1,0 1 1,0-1-1,1 0 1,-1 1 0,0-1-1,0 0 1,0 1-1,0-1 1,0 1-1,0-1 1,0 1-1,0 0 1,0 0-1,0-1 1,0 1 0,0 0-1,0 0 1,0 0-1,-2 0 1,-43-1 170,35 2-183,-43 5 68,53-6-107,-1 0 1,0 1-1,0-1 1,0 1-1,0-1 1,0 1-1,1 0 1,-1 0-1,0 0 1,1 0-1,-1 0 1,1 0-1,-1 0 1,1 0-1,-1 1 1,1-1-1,0 1 1,-1-1-1,1 1 1,0-1-1,0 1 1,0 0-1,1-1 1,-2 5 0,2-5-262,0 0 0,0 0 0,1-1 0,-1 1 0,1 0 0,-1 0 0,1 0 0,-1 0 1,1 0-1,-1-1 0,1 1 0,0 0 0,0 0 0,-1-1 0,1 1 0,0 0 1,0-1-1,0 1 0,-1-1 0,1 1 0,0-1 0,0 0 0,0 1 0,0-1 1,0 0-1,0 0 0,0 1 0,0-1 0,0 0 0,0 0 0,0 0 0,0 0 1,0 0-1,0-1 0,1 1 0,0 0-373,19 0-11719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8.484"/>
    </inkml:context>
    <inkml:brush xml:id="br0">
      <inkml:brushProperty name="width" value="0.025" units="cm"/>
      <inkml:brushProperty name="height" value="0.025" units="cm"/>
    </inkml:brush>
  </inkml:definitions>
  <inkml:trace contextRef="#ctx0" brushRef="#br0">1 0 16944,'0'0'7362,"0"10"-6129,0-1-930,-1 7 45,1-1-1,1 0 1,0 0-1,7 29 0,-7-41-316,-1-1 0,1 0-1,0 1 1,0-1-1,0 0 1,0 0 0,0 0-1,1 0 1,-1 0-1,1 0 1,-1 0 0,1 0-1,-1-1 1,1 1-1,0-1 1,0 1-1,3 1 1,-2-2-27,-1-1 1,1 0-1,-1 1 0,1-1 0,-1 0 0,1 0 1,0 0-1,-1 0 0,1-1 0,-1 1 0,1-1 1,-1 1-1,1-1 0,-1 0 0,1 0 1,-1 0-1,0 0 0,1-1 0,-1 1 0,3-3 1,11-8 30,-1 0 1,0-1-1,26-29 0,10-10 48,-51 52-86,1-1 1,-1 0-1,1 1 1,-1-1-1,1 1 1,-1-1-1,1 1 1,-1 0 0,1-1-1,0 1 1,-1-1-1,1 1 1,0 0-1,-1 0 1,1-1-1,0 1 1,-1 0-1,1 0 1,0 0-1,-1 0 1,1 0-1,0 0 1,0 0-1,-1 0 1,1 0-1,0 0 1,0 0-1,-1 0 1,1 0-1,1 1 1,-1 0 11,0 1 0,0-1 0,0 0 1,0 0-1,-1 1 0,1-1 0,0 1 1,-1-1-1,1 1 0,-1-1 0,0 1 0,1-1 1,-1 1-1,0 1 0,0 72 343,0-56-381,-1-18 20,1 0 0,0 0 0,0 1 0,0-1 0,0 0-1,0 0 1,0 0 0,0 0 0,0 0 0,1 0 0,-1 0 0,0 0-1,1 0 1,-1 0 0,1 0 0,-1 0 0,1 0 0,-1 0-1,1 0 1,0 0 0,-1 0 0,1-1 0,0 1 0,0 0 0,1 1-1,-1-2-112,0 0-1,1 0 1,-1 0-1,0 0 1,1 0-1,-1 0 1,0 0-1,0-1 1,1 1-1,-1 0 1,0-1-1,0 1 1,0-1-1,1 1 1,-1-1-1,0 0 1,2-1-1,5-4-1218,0 0 0,0-1-1,-1 0 1,8-10-1,6-10-3105,0-3-982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09.157"/>
    </inkml:context>
    <inkml:brush xml:id="br0">
      <inkml:brushProperty name="width" value="0.025" units="cm"/>
      <inkml:brushProperty name="height" value="0.025" units="cm"/>
    </inkml:brush>
  </inkml:definitions>
  <inkml:trace contextRef="#ctx0" brushRef="#br0">87 272 3171,'0'0'16650,"-8"9"-14829,5-6-1727,-5 5 327,0 1-1,0 0 0,1 0 1,0 1-1,1 0 1,0 0-1,0 0 1,1 1-1,1 0 1,-6 19-1,10-29-409,0 0 0,0-1 0,0 1 0,0 0 0,1 0 0,-1-1 0,0 1 0,0 0-1,1 0 1,-1-1 0,1 1 0,-1 0 0,0-1 0,1 1 0,-1-1 0,1 1 0,-1 0 0,1-1 0,0 1 0,-1-1 0,1 0 0,0 1 0,-1-1 0,1 1 0,0-1 0,-1 0 0,1 1 0,0-1-1,0 0 1,-1 0 0,1 0 0,0 0 0,0 0 0,-1 0 0,1 0 0,0 0 0,0 0 0,-1 0 0,1 0 0,0 0 0,0 0 0,-1-1 0,1 1 0,0 0 0,1-1 0,35-13 126,-30 9-140,0-1 1,-1 0 0,0 1 0,0-2-1,-1 1 1,0-1 0,0 0 0,0 0-1,-1 0 1,0-1 0,0 1 0,-1-1-1,0 0 1,0 0 0,-1-1 0,0 1-1,-1 0 1,1-12 0,-5 47-209,1-22 202,1-1 0,1 0 1,-1 1-1,1-1 0,0 1 0,0-1 1,1 9-1,0-11 11,-1-1 0,1 0 0,-1 1 0,1-1 0,0 0 0,0 0 0,0 0 0,0 0 0,0 0 0,0 0 0,0 0 0,0 0 0,0 0 0,0 0 0,1 0 0,-1-1 0,0 1 0,1-1 0,-1 1 0,0-1 0,1 1 0,-1-1 0,0 0 0,1 1 0,-1-1 0,1 0 0,-1 0 0,1 0 0,-1 0 0,3-1 0,1 0 3,0 0 0,0 0 1,0 0-1,0-1 0,0 0 0,0 0 0,0 0 1,-1-1-1,1 0 0,-1 1 0,0-1 1,0-1-1,0 1 0,0-1 0,0 0 0,-1 1 1,4-6-1,3-4 4,0-1 0,-1 0 0,-1 0 0,9-19 0,-9 10-42,-1 1 0,-1-1 1,-2 0-1,0-1 0,-1 1 1,-2-1-1,-1-30 0,-3 52 4,-2 9-14,-5 9-13,4 6 133,1 1 0,1 0 0,1 0 0,1 0-1,0 1 1,2-1 0,1 0 0,1 1 0,7 32 0,27 27-325,-24-58 109,-10-20 94,-5-7 28,-33-42 116,-52-80 0,86 123-79,1-1 0,0 1 0,0 0 0,1-1-1,-1 1 1,0 0 0,0-1 0,1 0 0,-1 1 0,0-1 0,1 1 0,0-1 0,-1 1 0,1-1 0,0 0 0,0 1 0,0-1-1,0 0 1,0 1 0,0-1 0,1 0 0,-1 1 0,0-1 0,1 1 0,-1-1 0,1 0 0,0 1 0,0-1 0,-1 1 0,1 0-1,0-1 1,0 1 0,0 0 0,0-1 0,1 1 0,-1 0 0,0 0 0,0 0 0,1 0 0,-1 0 0,0 0 0,1 1 0,-1-1-1,1 0 1,3 0 0,8-3-94,0 1-1,0 0 0,1 1 1,24-1-1,-11 1-794,17-6-2912,-14-1-2442,10-7-9781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1.984"/>
    </inkml:context>
    <inkml:brush xml:id="br0">
      <inkml:brushProperty name="width" value="0.025" units="cm"/>
      <inkml:brushProperty name="height" value="0.025" units="cm"/>
    </inkml:brush>
  </inkml:definitions>
  <inkml:trace contextRef="#ctx0" brushRef="#br0">3 1 6470,'-1'28'11336,"0"9"-5762,0 159-2812,1-193-2741,0 0-1,1-1 1,-1 1 0,1-1 0,-1 1-1,1-1 1,0 1 0,0-1-1,0 1 1,0-1 0,0 0 0,0 0-1,1 1 1,-1-1 0,1 0-1,-1 0 1,4 2 0,-4-3-8,1 0 1,-1 0 0,1-1-1,0 1 1,0 0-1,-1-1 1,1 1-1,0-1 1,0 0 0,0 0-1,-1 0 1,1 0-1,0 0 1,0 0-1,0 0 1,0 0-1,-1-1 1,4 0 0,3-2 22,1-1 0,-1 0-1,0 0 1,0-1 0,0 0 0,-1 0 0,13-12 0,-7 4 1,-11 11 6,0-1 0,0 0 1,1 1-1,-1-1 1,1 1-1,0 0 1,0 0-1,-1 0 1,1 0-1,0 1 0,1-1 1,-1 1-1,0-1 1,0 1-1,6-1 1,-8 2-25,0 1 0,-1-1 0,1 1 0,0-1 0,0 0 0,-1 1 0,1-1 0,0 1 0,0-1 0,-1 1 0,1 0 0,-1-1 0,1 1 0,-1 0 1,1-1-1,-1 1 0,1 0 0,-1 0 0,1-1 0,-1 1 0,0 0 0,0 0 0,1 0 0,-1 0 0,0-1 0,0 1 0,0 0 0,0 0 0,0 2 0,1 32 368,-1-28-262,-1 20 131,0-19-230,0 1 1,1-1 0,0 1 0,0-1 0,1 1-1,0-1 1,3 11 0,-3-18-41,-1-1 0,1 1-1,-1 0 1,1-1 0,-1 1 0,1-1 0,-1 1-1,1-1 1,-1 1 0,1-1 0,0 1 0,-1-1-1,1 0 1,0 1 0,-1-1 0,1 0 0,0 1-1,0-1 1,-1 0 0,1 0 0,0 0 0,0 0-1,-1 0 1,1 0 0,0 0 0,0 0 0,0 0-1,-1 0 1,1 0 0,0 0 0,0 0-1,-1-1 1,1 1 0,0 0 0,-1-1 0,1 1-1,0 0 1,-1-1 0,1 1 0,0-1 0,-1 1-1,1-1 1,-1 1 0,1-1 0,-1 0 0,2-1-1,26-27-2605,-11 7-2601,0-1 0,22-42 0,-25 36-913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2.746"/>
    </inkml:context>
    <inkml:brush xml:id="br0">
      <inkml:brushProperty name="width" value="0.025" units="cm"/>
      <inkml:brushProperty name="height" value="0.025" units="cm"/>
    </inkml:brush>
  </inkml:definitions>
  <inkml:trace contextRef="#ctx0" brushRef="#br0">130 161 7303,'0'0'11216,"-8"2"-9780,-1 0-1040,1 1 1,0 0-1,-1 0 1,1 1-1,1 0 1,-1 0-1,-7 6 0,11-7-181,0 0 0,0 0 0,1 0-1,-1 1 1,1-1 0,0 1 0,0 0-1,0 0 1,0 0 0,1 0 0,-1 0 0,1 1-1,0-1 1,0 1 0,1-1 0,-2 10-1,3-14-201,-1 1 0,1 0-1,0-1 1,0 1-1,0 0 1,1-1 0,-1 1-1,0 0 1,0-1-1,0 1 1,0 0 0,1-1-1,-1 1 1,0-1-1,0 1 1,1-1 0,-1 1-1,1 0 1,-1-1-1,0 1 1,1-1 0,-1 0-1,1 1 1,-1-1-1,1 1 1,-1-1 0,1 0-1,0 1 1,0-1-1,25 4 155,-19-5-150,0 1 0,-1-1 0,1-1 0,0 1-1,9-5 1,-7 1 1,0 0-1,-1-1 1,0 0 0,0 0-1,0-1 1,-1 0-1,7-9 1,-10 12 5,0-1 0,0 1-1,-1-1 1,0-1 0,0 1-1,0 0 1,0-1 0,-1 1 0,0-1-1,0 0 1,-1 1 0,1-1 0,0-8-1,-3 18-30,0-1-1,0 1 1,0-1-1,0 0 1,-1 0-1,0 1 1,1-1-1,-3 3 1,-7 15 31,10-17-7,-1 0-1,1 1 1,0-1 0,0 1-1,0-1 1,1 1 0,0-1-1,0 1 1,1 7 0,-1-11-8,0 0 1,0-1-1,0 1 0,1 0 1,-1-1-1,0 1 1,1-1-1,-1 1 1,1 0-1,-1-1 1,1 1-1,-1-1 0,1 1 1,-1-1-1,1 1 1,-1-1-1,1 0 1,0 1-1,-1-1 0,1 0 1,0 1-1,-1-1 1,1 0-1,1 1 1,0-1 10,1 0 0,-1 0 0,1 0 0,-1-1 0,1 1 0,-1 0 0,1-1 0,-1 0 0,1 1 0,3-3 0,6-3 7,-1 0 1,0 0 0,0-1 0,10-9 0,-12 8-91,1 1 0,0 0-1,0 1 1,0 0 0,15-6 0,-24 12 61,-1 0 0,0 0 0,1 0 0,-1 0 0,0 0 1,1 0-1,-1 0 0,0 0 0,1 0 0,-1 0 1,0 0-1,1 0 0,-1 1 0,0-1 0,1 0 0,-1 0 1,0 0-1,1 0 0,-1 0 0,0 1 0,1-1 0,-1 0 1,0 0-1,0 1 0,1-1 0,-1 0 0,0 0 0,0 1 1,0-1-1,0 0 0,1 1 0,-1-1 0,0 0 0,0 0 1,0 1-1,0-1 0,0 0 0,0 1 0,0-1 0,0 0 1,0 1-1,0-1 0,0 1 0,1 25 37,-1-24-18,0 0 1,-1 1-1,1-1 1,0 0 0,0 0-1,0 0 1,0 0 0,1 0-1,-1 0 1,1 0-1,-1 0 1,1 0 0,-1 0-1,1 0 1,0 0 0,0 0-1,2 3 1,0-5 19,-1 1 0,0 0 0,1 0-1,-1-1 1,1 0 0,-1 1 0,1-1 0,0 0 0,-1 0 0,1 0 0,-1-1 0,1 1-1,-1 0 1,1-1 0,-1 0 0,1 0 0,-1 1 0,0-2 0,5-1 0,-3 0-16,1-1 1,-1 1 0,0-1-1,0 0 1,-1 0 0,1 0-1,-1 0 1,0-1-1,3-5 1,0 1-3,-2-1 0,1 0-1,-1-1 1,0 1 0,-1-1-1,0 0 1,-1 0 0,1-18 0,-3 28-83,2 27 55,-1-24 14,0 0 0,0-1 0,0 1 0,1-1 0,-1 1 0,1-1 0,-1 0 0,1 1 0,0-1 0,-1 0 0,1 0 0,0 0 0,0-1 0,-1 1 0,1 0 0,0-1 0,0 1 0,0-1 0,0 1 0,0-1 0,0 0 0,2 0 0,50 1 56,-46-2-47,2 0-8,0-1 1,1 0-1,-1 0 0,0-1 0,-1-1 0,1 0 0,14-8 1,-20 11-6,0-1 1,-1 0 0,1 0 0,-1 0 0,1-1-1,-1 1 1,0-1 0,0 0 0,0 0 0,0 0-1,-1 0 1,1 0 0,-1-1 0,0 1-1,0-1 1,0 0 0,0 1 0,-1-1 0,1 0-1,-1 0 1,1-7 0,-2 10-3,-1-1 0,1 1 0,-1 0 0,0 0-1,1-1 1,-1 1 0,0 0 0,0 0 0,0 0 0,0 0 0,0 0 0,0 0-1,0 0 1,0 0 0,0 0 0,0 1 0,-1-1 0,1 0 0,0 1 0,-1-1-1,1 1 1,0-1 0,-1 1 0,1 0 0,0-1 0,-1 1 0,1 0 0,-1 0 0,1 0-1,0 0 1,-1 0 0,1 0 0,-2 1 0,-3-1-9,0 0 0,0 1 0,0-1 0,1 1 0,-1 1 0,0-1 0,-7 4 0,8-3 9,1 1 1,0 0 0,0 0-1,0 1 1,0-1-1,1 1 1,-1 0-1,1 0 1,0 0-1,0 0 1,0 1 0,1-1-1,-3 8 1,4-10-3,0 0 0,0 0 0,0 0 0,1 0 0,-1 0 0,1 0 0,0 0 0,-1 0 0,1 0 0,0 1 0,0-1 0,0 0 0,1 0 0,-1 0 0,1 0 0,-1 0 0,1 0 0,-1 0 0,1 0 0,0 0 1,0 0-1,0 0 0,0 0 0,0 0 0,1 0 0,-1-1 0,1 1 0,-1 0 0,1-1 0,-1 0 0,1 1 0,0-1 0,2 2 0,4 1-412,0-1 0,0 0 0,0 0 1,0 0-1,0-1 0,1 0 0,14 0 0,33 0-6816,-16-2-2810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7.221"/>
    </inkml:context>
    <inkml:brush xml:id="br0">
      <inkml:brushProperty name="width" value="0.025" units="cm"/>
      <inkml:brushProperty name="height" value="0.025" units="cm"/>
    </inkml:brush>
  </inkml:definitions>
  <inkml:trace contextRef="#ctx0" brushRef="#br0">57 0 12011,'0'0'6524,"-6"9"-5195,-3 11-962,1 0 0,1 0-1,0 1 1,2 0 0,0 0-1,1 0 1,2 1 0,0 0-1,1-1 1,1 1 0,1 0 0,7 37-1,-7-54-292,0 0-1,1 0 1,-1 0 0,1 0-1,0 0 1,1 0-1,-1-1 1,1 1 0,0-1-1,0 0 1,1 0-1,-1 0 1,1 0 0,0-1-1,0 1 1,0-1-1,0 0 1,9 5-1,-9-7-9,-1 1-1,1-1 0,0 0 0,0 0 0,0 0 0,-1-1 0,1 1 0,0-1 0,0 0 0,0 0 0,0 0 0,0-1 0,0 1 0,-1-1 0,1 0 0,0 0 0,0-1 0,-1 1 0,1-1 1,-1 1-1,1-1 0,-1 0 0,0 0 0,1-1 0,3-3 0,2-3 91,0 0 0,0-1 1,-1 1-1,-1-2 0,0 1 1,0-1-1,-1 0 0,0 0 0,4-14 1,-6 17-112,-1-1 0,-1 1 0,0-1 0,0 0 0,-1 1 0,1-1 0,-2 0 0,0 0 0,0 0 1,0 0-1,-1 0 0,-1 0 0,-3-16 0,3 23-38,1-1 0,-1 0-1,1 1 1,-1-1 0,0 1 0,1 0 0,-1-1 0,-1 1 0,1 0-1,0 0 1,0 0 0,-1 0 0,1 1 0,-1-1 0,0 1 0,-4-3 0,6 4-27,0 0 1,0-1 0,0 1 0,-1 0 0,1-1-1,0 1 1,0 0 0,0 0 0,0 0 0,0 0 0,0 0-1,-1 0 1,1 1 0,0-1 0,0 0 0,0 1 0,0-1-1,0 0 1,0 1 0,0-1 0,0 1 0,0-1-1,0 1 1,0 0 0,0 0 0,0-1 0,0 1 0,1 0-1,-1 0 1,0 0 0,1 0 0,-1 0 0,0 0 0,1 0-1,-1 0 1,1 0 0,0 0 0,-1 0 0,1 0-1,0 0 1,-1 0 0,1 0 0,0 0 0,0 1 0,0 1-1,0-1-229,-1 1 0,1-1-1,-1 0 1,1 1 0,0-1-1,0 1 1,0-1 0,0 1-1,0-1 1,1 1 0,-1-1-1,1 1 1,-1-1 0,1 0-1,0 1 1,0-1 0,0 0-1,0 0 1,1 0 0,-1 1-1,0-1 1,1-1 0,3 4-1,-1-3-670,0 0-1,0 0 0,1 0 0,-1-1 1,1 0-1,-1 0 0,1 0 0,-1-1 1,1 1-1,0-1 0,-1 0 0,6-1 1,19 0-6002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3.914"/>
    </inkml:context>
    <inkml:brush xml:id="br0">
      <inkml:brushProperty name="width" value="0.025" units="cm"/>
      <inkml:brushProperty name="height" value="0.025" units="cm"/>
    </inkml:brush>
  </inkml:definitions>
  <inkml:trace contextRef="#ctx0" brushRef="#br0">62 0 9577,'0'0'11568,"3"11"-10911,137 371 3032,-129-352-3716,-75-92-2962,15 15 1783,-53-57 1531,103 99 892,11 2-746,25 1-485,-24 1 149,20-1-370,1-2-1,39-11 0,17-14-8116,-59 15-98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5.206"/>
    </inkml:context>
    <inkml:brush xml:id="br0">
      <inkml:brushProperty name="width" value="0.025" units="cm"/>
      <inkml:brushProperty name="height" value="0.025" units="cm"/>
    </inkml:brush>
  </inkml:definitions>
  <inkml:trace contextRef="#ctx0" brushRef="#br0">51 79 4260,'0'0'6972,"7"-5"-4799,0 1-1419,-4 3-487,-1 0 1,1 0-1,0-1 1,-1 1-1,1-1 1,-1 0-1,0 1 1,0-1 0,0 0-1,0 0 1,0-1-1,0 1 1,0 0-1,2-4 1,-5-5 4610,-9 12-3731,-14 12-1118,17-7 29,1 1 1,0 0 0,1 1-1,-1-1 1,1 1 0,1 0 0,-1 0-1,2 1 1,-1-1 0,1 1 0,0 0-1,1 0 1,0 0 0,0 0-1,1 0 1,0 1 0,1-1 0,1 13-1,-1-20-51,0-1 0,0 0-1,0 0 1,0 1-1,1-1 1,-1 0 0,1 0-1,-1 1 1,1-1-1,-1 0 1,1 0 0,0 0-1,-1 0 1,1 0-1,0 0 1,0 0 0,0 0-1,0 0 1,0 0-1,0 0 1,0-1 0,0 1-1,0 0 1,0-1-1,0 1 1,1-1 0,-1 1-1,0-1 1,0 0-1,1 1 1,-1-1 0,0 0-1,0 0 1,1 0-1,-1 0 1,0 0 0,1 0-1,-1 0 1,2-1-1,1 1 14,1-1-1,-1 0 0,0 0 0,1 0 0,-1-1 1,0 1-1,0-1 0,0 0 0,0-1 0,5-3 0,1-2 31,-1-1 0,-1 0-1,0 0 1,0-1-1,-1 0 1,11-20-1,-15 25 27,0-1-1,0 0 0,-1 0 0,0 0 0,0 0 0,0 0 0,-1 0 0,0 0 0,-1 0 0,1 0 0,-1-1 0,0 1 0,0 0 0,-1-1 0,-2-7 1,3 12-45,-1 0 1,0 0-1,0 1 1,0-1 0,0 0-1,0 1 1,0-1 0,-1 0-1,1 1 1,0 0 0,-1-1-1,1 1 1,-1 0 0,0-1-1,1 1 1,-1 0-1,0 0 1,0 1 0,1-1-1,-1 0 1,0 0 0,0 1-1,0-1 1,0 1 0,0 0-1,0 0 1,0-1-1,0 1 1,0 1 0,0-1-1,0 0 1,0 0 0,0 1-1,-3 0 1,0 0-42,0 0 0,1 1 0,0-1-1,-1 1 1,1 0 0,0 0 0,0 0 0,0 1 0,0-1 0,0 1 0,1 0-1,-1 0 1,1 0 0,-4 4 0,-4 21-548,11-28 373,0 1 1,-1 0-1,1 0 0,0-1 1,0 1-1,0 0 0,-1 0 1,1-1-1,0 1 1,0 0-1,0 0 0,0-1 1,0 1-1,0 0 1,0 0-1,1 0 0,-1-1 1,0 1-1,0 0 0,1 0 1,-1-1-1,0 1 1,1 0-1,-1-1 0,0 1 1,1 0-1,-1-1 0,1 1 1,0-1-1,-1 1 1,1-1-1,-1 1 0,1-1 1,1 1-1,11 0-5260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6.970"/>
    </inkml:context>
    <inkml:brush xml:id="br0">
      <inkml:brushProperty name="width" value="0.025" units="cm"/>
      <inkml:brushProperty name="height" value="0.025" units="cm"/>
    </inkml:brush>
  </inkml:definitions>
  <inkml:trace contextRef="#ctx0" brushRef="#br0">0 35 9705,'0'0'10447,"3"11"-9705,1 15-410,-1-3 266,1 1 0,7 25-1,-11-49-570,1 1 1,-1 0-1,0 0 0,1 0 1,-1-1-1,0 1 0,1 0 1,-1 0-1,1-1 0,-1 1 0,1 0 1,-1-1-1,1 1 0,-1-1 1,1 1-1,0-1 0,-1 1 1,1-1-1,0 1 0,-1-1 0,1 1 1,0-1-1,0 0 0,0 0 1,-1 1-1,1-1 0,0 0 1,0 0-1,0 0 0,-1 0 0,1 0 1,0 0-1,0 0 0,0 0 1,0 0-1,-1 0 0,1 0 1,0-1-1,0 1 0,0 0 0,-1-1 1,1 1-1,0 0 0,0-1 1,-1 1-1,1-1 0,0 1 1,-1-1-1,1 1 0,-1-1 0,1 0 1,0 1-1,-1-1 0,1-1 1,35-41 888,-34 39-905,12-18 62,12-20-14,-24 40-50,-1 0 0,1 0 0,-1 0 0,1 1 0,0-1 0,0 0 0,0 1 0,0-1 0,0 1 0,0-1 0,0 1 0,0 0 0,1 0 0,3-1 0,-6 2-1,1 0 1,0 1-1,-1-1 0,1 0 1,0 0-1,-1 1 0,1-1 1,0 0-1,-1 1 0,1-1 1,-1 0-1,1 1 0,0-1 1,-1 1-1,1-1 0,-1 1 1,0 0-1,1-1 0,-1 1 1,1-1-1,-1 1 0,0 0 1,1-1-1,-1 1 0,0 0 1,0-1-1,0 1 0,0 0 1,1 0-1,-1-1 0,0 2 1,4 30 308,-4-25-218,1 4 38,4 38-9,-5-48-117,0 0 0,0 0 0,0 0 0,0-1 0,0 1 0,0 0-1,0 0 1,0 0 0,1 0 0,-1 0 0,0 0 0,1 0 0,-1 0 0,1 0 0,-1 0-1,1-1 1,-1 1 0,1 0 0,0 0 0,-1-1 0,1 1 0,0 0 0,0-1 0,-1 1-1,1 0 1,0-1 0,0 1 0,0-1 0,0 0 0,0 1 0,0-1 0,-1 0 0,1 1-1,2-1 1,2-3 103,-1-1-1,0 1 0,0-1 1,0 0-1,0 0 0,0 0 1,-1-1-1,0 1 0,0-1 1,0 0-1,4-10 0,4-3-53,0 1-50,26-38 55,-35 52-69,0 1 1,1 0-1,-1-1 0,0 1 0,1 0 0,-1 0 0,1 1 0,-1-1 0,1 0 1,0 1-1,0 0 0,0 0 0,0 0 0,0 0 0,0 0 0,0 0 0,4 0 1,-6 2-2,0-1 1,1 1-1,-1-1 1,0 1-1,0-1 1,0 1-1,1 0 1,-1 0-1,0 0 1,0 0-1,0-1 1,0 1-1,-1 1 1,1-1 0,0 0-1,0 0 1,-1 0-1,1 0 1,0 0-1,-1 1 1,1-1-1,-1 0 1,0 0-1,1 1 1,-1-1-1,0 0 1,0 1-1,0-1 1,0 3-1,2 48 72,-2-44-63,0 41 54,0-49-239,3-8-13656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7.625"/>
    </inkml:context>
    <inkml:brush xml:id="br0">
      <inkml:brushProperty name="width" value="0.025" units="cm"/>
      <inkml:brushProperty name="height" value="0.025" units="cm"/>
    </inkml:brush>
  </inkml:definitions>
  <inkml:trace contextRef="#ctx0" brushRef="#br0">0 161 10570,'0'0'11702,"12"6"-10522,-3-2-940,-6-2-180,0 0-1,0 0 1,1 0 0,-1 0-1,1-1 1,-1 0 0,1 0-1,-1 0 1,1 0 0,0 0-1,0-1 1,-1 0 0,1 0-1,0 0 1,0 0 0,-1 0 0,1-1-1,0 1 1,-1-1 0,1 0-1,3-2 1,10-5 117,-1-1 0,-1-1 1,1-1-1,17-15 0,-29 22-162,1 0 0,-1 0 0,0-1 0,0 1 0,0-1 0,0 0 1,-1 0-1,0-1 0,0 1 0,0-1 0,-1 1 0,0-1 0,0 0 0,0 0 0,-1 0 0,1-11 0,-2 16-10,-1 0-1,1 0 1,-1 0-1,1 0 1,-1 0-1,0 0 0,1 0 1,-1 0-1,0 0 1,0 1-1,0-1 0,0 0 1,0 0-1,0 1 1,0-1-1,0 1 1,0-1-1,0 1 0,0-1 1,0 1-1,0 0 1,-1-1-1,1 1 1,0 0-1,0 0 0,0 0 1,-1 0-1,1 0 1,0 0-1,0 0 1,0 0-1,0 1 0,-1-1 1,-1 1-1,-2-1 14,-1 1-1,1 0 1,-1 0-1,1 1 1,-1-1-1,-9 6 1,4 1 26,1 0 1,1 1-1,-1 0 1,1 0-1,1 1 0,0 1 1,0-1-1,1 1 1,0 1-1,1-1 0,1 1 1,0 0-1,0 0 0,1 1 1,0-1-1,1 1 1,1 0-1,-2 24 0,4-36-30,0 0-1,0 1 0,0-1 0,0 0 0,1 0 1,-1 1-1,0-1 0,0 0 0,1 0 0,-1 1 0,1-1 1,-1 0-1,1 0 0,0 0 0,-1 0 0,1 0 0,0 0 1,0 0-1,-1 0 0,1 0 0,0 0 0,0 0 1,0-1-1,0 1 0,0 0 0,2 0 0,0 0 7,0 0-1,0 0 0,0-1 1,0 1-1,0-1 0,0 0 1,0 1-1,0-2 0,0 1 0,6-1 1,3-1-78,0-1 0,0-1-1,0 0 1,17-8 0,49-30-3393,-28 9-3881,-31 16 594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8.201"/>
    </inkml:context>
    <inkml:brush xml:id="br0">
      <inkml:brushProperty name="width" value="0.025" units="cm"/>
      <inkml:brushProperty name="height" value="0.025" units="cm"/>
    </inkml:brush>
  </inkml:definitions>
  <inkml:trace contextRef="#ctx0" brushRef="#br0">31 150 11499,'0'0'10773,"9"-2"-10490,-3 1-265,-1 0 1,1-1-1,-1 0 1,0 0-1,0-1 1,0 1-1,0-1 1,0 0-1,0 0 0,-1-1 1,0 1-1,0-1 1,0 0-1,0 0 1,0-1-1,-1 1 1,0-1-1,0 0 1,0 0-1,0 0 1,-1 0-1,0 0 1,0 0-1,0-1 1,1-5-1,-3 9 32,0 0 1,1 0-1,-1 0 0,0 0 1,0 0-1,0 0 0,0 0 0,0 1 1,-1-1-1,1 0 0,-1 0 1,1 0-1,-1 0 0,0 1 0,1-1 1,-1 0-1,0 1 0,0-1 1,0 0-1,0 1 0,-3-3 1,3 3-18,-1 1 0,1-1 1,0 1-1,-1-1 0,1 1 1,-1 0-1,1-1 0,-1 1 1,1 0-1,-1 0 1,1 0-1,-1 0 0,1 1 1,0-1-1,-1 0 0,1 1 1,-1-1-1,1 0 0,0 1 1,-1 0-1,1-1 1,0 1-1,-1 0 0,1 0 1,0 0-1,0-1 0,0 1 1,0 0-1,0 1 0,-1 0 1,-7 8 77,0 1-1,0 1 1,1-1 0,1 1-1,0 1 1,0-1 0,2 1-1,-1 0 1,2 0 0,0 1-1,0 0 1,1-1 0,1 1-1,-1 23 1,3-36-99,0 0-1,0-1 1,0 1-1,0 0 1,0 0-1,0 0 1,1 0-1,-1 0 1,0 0 0,0-1-1,1 1 1,-1 0-1,1 0 1,-1 0-1,1-1 1,-1 1-1,1 0 1,-1-1 0,1 1-1,-1 0 1,1-1-1,0 1 1,0-1-1,-1 1 1,1-1-1,0 1 1,0-1-1,-1 1 1,2-1 0,1 1 12,0 0 0,0-1 0,0 0 0,0 0 0,0 0 0,0 0 0,0 0 1,0 0-1,4-2 0,5 0-40,-1-2 0,0 1-1,20-11 1,-16 7-696,43-25-3627,-31 7-6139,-23 16 5374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18.591"/>
    </inkml:context>
    <inkml:brush xml:id="br0">
      <inkml:brushProperty name="width" value="0.025" units="cm"/>
      <inkml:brushProperty name="height" value="0.025" units="cm"/>
    </inkml:brush>
  </inkml:definitions>
  <inkml:trace contextRef="#ctx0" brushRef="#br0">122 1 13805,'0'0'8152,"-3"13"-7544,-6 39 79,3 0-1,1 1 1,3 0-1,7 91 1,8-101-566,-12-42-112,-1 1 0,1-1-1,-1 0 1,1 1-1,0-1 1,-1 0 0,1 0-1,0 0 1,0 0 0,0 1-1,0-1 1,0 0 0,0-1-1,0 1 1,0 0-1,1 0 1,-1 0 0,0-1-1,0 1 1,1-1 0,-1 1-1,0-1 1,1 1-1,-1-1 1,1 0 0,-1 1-1,2-1 1,-2-1-12,0 0 0,-1 1 0,1-1 0,0 0 0,-1 0 0,1 0 0,-1 0 0,1 0 1,-1 0-1,0 1 0,1-1 0,-1 0 0,0 0 0,0 0 0,1 0 0,-1 0 0,0 0 0,0-1 0,0 1 0,0 0 0,0 0 0,-1-1 0,-3-28-345,-3 17 351,-1 1 0,0 0 0,-1 0 1,-1 1-1,1 1 0,-2-1 1,1 1-1,-2 1 0,-12-9 1,-11-11 235,35 29-234,-1 0 1,1-1-1,0 1 0,-1 0 1,1-1-1,0 1 1,-1 0-1,1-1 0,0 1 1,0 0-1,-1-1 1,1 1-1,0 0 0,0-1 1,0 1-1,-1-1 1,1 1-1,0-1 0,0 1 1,0 0-1,0-1 1,0 1-1,0-1 0,0 1 1,0-1-1,0 1 1,0-1-1,0 1 0,0 0 1,0-1-1,1 1 1,-1-1-1,0 1 0,0 0 1,0-1-1,1 1 1,-1-1-1,0 1 0,0 0 1,1-1-1,-1 1 1,0 0-1,1-1 0,-1 1 1,0 0-1,1 0 1,-1-1-1,0 1 0,1 0 1,-1 0-1,1 0 1,-1 0-1,1-1 0,-1 1 1,0 0-1,1 0 1,-1 0-1,1 0 0,-1 0 1,1 0-1,0 0 1,35-7 347,-28 6-321,21-3-471,-9 1-1148,-1-1 1,0 0 0,22-8-1,-5-4-5785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0.383"/>
    </inkml:context>
    <inkml:brush xml:id="br0">
      <inkml:brushProperty name="width" value="0.025" units="cm"/>
      <inkml:brushProperty name="height" value="0.025" units="cm"/>
    </inkml:brush>
  </inkml:definitions>
  <inkml:trace contextRef="#ctx0" brushRef="#br0">103 364 4420,'0'0'7362,"2"-8"-5536,1-4-974,2-9 24,-4-3 4816,-6 27-5310,-1-1 0,1 1 0,0 0 0,0 1 0,0-1 0,0 1 0,0 0 0,1 0 0,-6 8 0,-1-2 149,7-7-483,1 0 0,-1 0 1,0 0-1,1 0 0,0 1 1,0-1-1,0 1 0,0 0 1,1 0-1,-1 0 0,1 1 1,0-1-1,0 0 0,1 1 1,-1-1-1,1 1 0,0 0 1,0 5-1,1-9-45,1 0 1,-1-1-1,1 1 0,0 0 0,-1 0 1,1-1-1,0 1 0,-1-1 1,1 1-1,0-1 0,0 1 1,0-1-1,0 1 0,0-1 1,-1 0-1,1 1 0,0-1 1,0 0-1,0 0 0,0 0 1,0 0-1,0 0 0,0 0 0,0 0 1,0 0-1,0 0 0,0 0 1,0 0-1,1-1 0,34-5 85,-25 0-96,-1 0 0,-1-1 1,1 0-1,-1 0 0,0-1 0,-1 0 1,0 0-1,0-1 0,-1 0 0,0-1 1,0 1-1,-1-1 0,0-1 0,-1 1 1,-1-1-1,1 0 0,-2 0 0,1 0 1,2-18-1,-6 31 7,-6 173-276,6-174 291,0 0-1,0 1 0,-1-1 1,1 1-1,0-1 1,1 1-1,-1-1 0,0 0 1,0 1-1,1-1 1,-1 1-1,1-1 0,-1 0 1,1 1-1,-1-1 0,1 0 1,0 0-1,0 0 1,-1 1-1,1-1 0,0 0 1,0 0-1,0 0 0,0 0 1,1 0-1,-1-1 1,0 1-1,0 0 0,0 0 1,1-1-1,-1 1 1,0-1-1,1 1 0,-1-1 1,0 0-1,1 1 0,-1-1 1,1 0-1,-1 0 1,1 0-1,-1 0 0,0 0 1,1 0-1,-1 0 0,1-1 1,-1 1-1,0 0 1,1-1-1,0 0 0,5-1 54,-1-1 1,0 0-1,0 0 0,-1 0 0,1-1 0,-1 0 0,1 0 0,-1 0 0,5-7 0,5-7-71,-1-1 0,-1-1 0,0 0 0,-2-1 0,-1 0 0,0-1 0,-1 0 0,-2 0 0,0-1 0,-1 0 0,-2 0 0,0-1 0,-1 1 0,-2-1 0,-2-46 0,1 69 1,0 1 0,0-1 0,0 1 0,0-1 0,0 1-1,0 0 1,0-1 0,0 1 0,0-1 0,0 1 0,0 0 0,0-1 0,-1 1 0,1-1-1,0 1 1,0 0 0,0-1 0,-1 1 0,1 0 0,0-1 0,0 1 0,-1 0-1,1-1 1,0 1 0,-1 0 0,1 0 0,0-1 0,-1 1 0,1 0 0,0 0-1,-1 0 1,1-1 0,0 1 0,-1 0 0,1 0 0,-1 0 0,1 0 0,0 0 0,-1 0-1,1 0 1,-1 0 0,1 0 0,0 0 0,-1 0 0,1 0 0,-1 0 0,1 0-1,0 0 1,-1 1 0,1-1 0,-1 0 0,1 0 0,0 0 0,-1 0 0,1 1 0,-17 17-111,8 9 195,1 1 1,1 0-1,1 1 1,1-1-1,2 1 0,1 0 1,2 48-1,1-68-64,0-1 0,0 1 0,1-1 0,0 0 0,0 0 0,1 0 1,0 0-1,6 11 0,-7-16-10,0 0 0,-1 0 0,1 0 0,0 0 0,0 0 0,1-1 0,-1 1 0,1-1 0,-1 1 0,1-1 0,0 0 0,0 0 0,0 0 0,0-1 0,0 1 0,0-1 0,0 1 0,1-1 0,-1 0 0,0 0 0,1 0 0,5 0 0,-8-2 1,-1 1 0,1-1 0,-1 0 0,0 1 0,1-1 0,-1 1-1,0-1 1,1 0 0,-1 1 0,0-1 0,0 0 0,1 0 0,-1 1 0,0-1 0,0 0 0,0 1-1,0-1 1,0 0 0,0 0 0,0 1 0,0-1 0,0 0 0,0 0 0,-1 1 0,1-1-1,0 0 1,0 1 0,-1-1 0,0 0 0,-7-25 17,-3 6-73,0 1 0,-2 1 0,-18-21 1,24 30 28,0 1 0,-1 0-1,0 0 1,-1 1 0,0 0 0,0 1 0,-1 0 0,-13-7 0,28 14 19,0 0 1,0-1 0,0 1 0,-1-1-1,1 0 1,0 0 0,6-2 0,9 1 19,0 1-245,0-1-1,0-1 0,37-8 0,-46 7-1281,-1-1 0,1 1 0,-1-2 0,0 0 0,11-7 0,10-10-10905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1.596"/>
    </inkml:context>
    <inkml:brush xml:id="br0">
      <inkml:brushProperty name="width" value="0.025" units="cm"/>
      <inkml:brushProperty name="height" value="0.025" units="cm"/>
    </inkml:brush>
  </inkml:definitions>
  <inkml:trace contextRef="#ctx0" brushRef="#br0">0 63 5701,'10'-25'11813,"-9"44"-6407,-1 13-5270,6 63 1453,20 112-1,-25-206-1577,-1 1 0,0 0 0,1-1 0,-1 1 0,1-1 0,-1 1-1,1-1 1,0 1 0,-1-1 0,1 1 0,0-1 0,0 0 0,2 2 0,-3-2 4,1-1-1,-1 0 1,1 1 0,-1-1 0,1 0-1,-1 0 1,1 0 0,-1 1-1,1-1 1,0 0 0,-1 0 0,1 0-1,-1 0 1,1 0 0,-1 0-1,1 0 1,0 0 0,-1 0 0,1 0-1,-1 0 1,1-1 0,-1 1-1,1 0 1,-1 0 0,2-1-1,0 0 32,0-1-1,1 0 0,-1 0 0,0 0 0,0 0 0,0-1 0,0 1 0,0-1 0,-1 1 0,1-1 0,-1 1 0,3-6 0,2-8 0,-1-1 0,0 0 0,-1-1 0,-1 1 0,1-19 0,-3 26-87,0-1 0,-1 1 0,-1-1 0,0 1 0,0 0 0,-1-1 0,0 1 0,-1 0 0,-7-18 0,10 27 24,0 0 0,-1 0 0,1 1 0,0-1-1,0 0 1,-1 0 0,1 1 0,-1-1 0,1 0 0,-1 0-1,1 1 1,-1-1 0,1 1 0,-1-1 0,1 0-1,-1 1 1,0-1 0,1 1 0,-1-1 0,0 1 0,1 0-1,-1-1 1,0 1 0,0 0 0,0-1 0,0 1-1,-8 17-287,4 35 169,4-27 90,0-13 72,0-1-1,1 0 1,1 1 0,0-1 0,2 14-1,-2-23-11,0 0 0,-1 1 0,1-1 0,0 0-1,0 0 1,0 0 0,1 0 0,-1 1 0,0-2-1,1 1 1,-1 0 0,1 0 0,0 0 0,0-1 0,-1 1-1,1-1 1,0 1 0,0-1 0,1 0 0,-1 0 0,0 0-1,0 0 1,0 0 0,1 0 0,-1-1 0,0 1 0,1-1-1,-1 0 1,5 1 0,0-1 1,0-1 1,-1 1-1,1-1 0,0-1 1,0 1-1,-1-1 0,1 0 1,-1 0-1,1-1 0,-1 0 1,0 0-1,0-1 0,-1 1 1,1-1-1,-1-1 0,1 1 1,-1-1-1,-1 0 0,1 0 1,-1 0-1,1-1 0,-2 1 1,1-1-1,-1 0 0,1 0 1,2-9-1,1-1-21,-1-1 1,0 0-1,-1 0 0,-1-1 1,-1 1-1,0-1 0,-2 0 1,0 0-1,-1-19 0,0 35 0,0 0-1,0 1 1,0-1-1,0 0 0,0 1 1,0-1-1,0 0 1,-1 0-1,1 1 0,-1-1 1,1 1-1,-1-1 1,1 0-1,-1 1 1,0-1-1,0 1 0,0 0 1,0-1-1,0 1 1,0 0-1,0-1 0,-1 1 1,1 0-1,0 0 1,-1 0-1,1 0 1,0 0-1,-1 0 0,0 1 1,-1-2-1,1 2-1,0 1 0,0-1 0,0 1 0,1 0 0,-1-1-1,0 1 1,1 0 0,-1 0 0,1 0 0,-1 0 0,1 1 0,-1-1-1,1 0 1,0 0 0,0 1 0,0-1 0,-1 1 0,1-1-1,1 1 1,-1 0 0,0-1 0,0 1 0,1 0 0,-1 0 0,0-1-1,1 1 1,-1 3 0,-3 13 20,0-1 0,1 1 1,1 0-1,1-1 0,0 1 0,2 0 0,0 0 0,6 33 1,-6-46-5,0 0 0,0 0 1,0-1-1,1 1 1,-1-1-1,1 1 1,0-1-1,1 0 1,-1 1-1,1-1 1,0 0-1,0-1 1,0 1-1,0-1 1,1 1-1,-1-1 1,1 0-1,0 0 1,0 0-1,0-1 0,0 1 1,0-1-1,1 0 1,-1 0-1,1-1 1,-1 0-1,1 1 1,0-1-1,0-1 1,-1 1-1,1-1 1,0 0-1,0 0 1,0 0-1,-1 0 1,1-1-1,5-1 1,-7 1-4,0 0 1,-1-1-1,1 1 1,0-1-1,-1 1 1,1-1-1,-1 0 1,0 0-1,1 0 1,-1 0-1,0-1 1,0 1-1,-1 0 1,1-1-1,0 1 1,-1-1-1,0 0 1,1 0-1,-1 1 1,0-1-1,0 0 1,-1 0-1,1 0 1,0-5-1,2-9 21,-1 0 0,0-32-1,-2 45-22,0-1-1,0 1 1,-1-1-1,1 1 1,-1-1-1,0 1 1,-3-8-1,4 11-1,-1 0 1,0 0-1,1 0 0,-1 0 0,1 1 0,-1-1 0,0 0 0,0 0 0,0 0 0,1 1 1,-1-1-1,0 0 0,0 1 0,0-1 0,0 1 0,0-1 0,0 1 0,0-1 0,0 1 0,0 0 1,0-1-1,-1 1 0,1 0 0,0 0 0,0 0 0,0 0 0,0 0 0,0 0 0,0 0 1,0 0-1,-1 1 0,1-1 0,0 0 0,0 1 0,0-1 0,0 0 0,-1 2 0,-1-1 8,1 1 0,0 0-1,0 0 1,0 0 0,0 0 0,0 0-1,1 0 1,-1 1 0,0-1-1,1 1 1,0-1 0,0 1-1,0-1 1,0 1 0,0 0-1,0-1 1,0 1 0,1 0-1,0 0 1,-1 3 0,0 4 42,0 0 0,1 1 0,0-1 0,2 15-1,-1-23-33,-1 1-1,1-1 0,-1 1 1,1-1-1,0 0 0,0 0 0,0 1 1,0-1-1,1 0 0,-1 0 0,1 0 1,-1 0-1,1 0 0,0 0 1,-1-1-1,1 1 0,0-1 0,0 1 1,0-1-1,4 2 0,-1-1 41,0 0 1,0 0-1,0-1 0,0 1 0,1-2 0,-1 1 0,0 0 1,1-1-1,6 0 0,0-1-481,1 0-1,0-1 1,0-1 0,-1 0-1,0-1 1,0 0 0,16-7 0,-2-6-5159,-5-1-5056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2.330"/>
    </inkml:context>
    <inkml:brush xml:id="br0">
      <inkml:brushProperty name="width" value="0.025" units="cm"/>
      <inkml:brushProperty name="height" value="0.025" units="cm"/>
    </inkml:brush>
  </inkml:definitions>
  <inkml:trace contextRef="#ctx0" brushRef="#br0">133 6 15951,'-2'-1'391,"-1"0"0,1 0 0,-1 1 1,0-1-1,0 1 0,1-1 0,-1 1 0,0 0 0,0 0 0,1 0 1,-1 0-1,0 1 0,0-1 0,1 1 0,-1 0 0,-4 1 0,3 0-237,-1 1 0,1-1 0,0 1 0,0 0 1,0 0-1,0 0 0,1 1 0,-7 7 0,5-6-185,1 2 0,-1-1 0,2 0 0,-1 1 0,1 0 0,-1 0 0,2 0 0,-1 0 1,1 0-1,0 0 0,1 1 0,-1 10 0,2-17 19,0-1 0,0 1 0,1-1-1,-1 1 1,0-1 0,1 1 0,-1-1 0,1 1 0,-1-1 0,1 1 0,-1-1-1,0 0 1,1 1 0,0-1 0,-1 0 0,1 1 0,-1-1 0,1 0 0,-1 0-1,1 0 1,0 1 0,-1-1 0,1 0 0,-1 0 0,1 0 0,0 0 0,-1 0-1,1 0 1,0 0 0,27-1-68,-20 1 54,208 0-342,-215 0 363,0 0 0,1 0 1,-1 0-1,1 1 0,-1-1 0,0 0 1,1 0-1,-1 1 0,0-1 0,0 1 1,1-1-1,-1 1 0,0-1 0,0 1 1,0 0-1,2 1 0,-3-2 25,0 1-1,1-1 0,-1 1 0,0-1 1,0 1-1,1 0 0,-1-1 1,0 1-1,0-1 0,0 1 1,0 0-1,0-1 0,0 1 1,0-1-1,0 1 0,0 0 1,0-1-1,0 1 0,0 0 0,0-1 1,-1 1-1,1-1 0,0 1 1,-1 0-1,0 2 115,-1 0 0,0 0-1,0 0 1,-1 0 0,1 0 0,-1-1 0,1 1-1,-1-1 1,0 0 0,-4 3 0,-9 6 68,0-2 1,-1 1 0,0-2 0,-1 0 0,0-2 0,0 0 0,-1 0-1,1-2 1,-1 0 0,-26 1 0,44-5-229,1 0 0,0 0 0,0 0 0,-1 0 0,1 0 0,0 0 0,-1 0-1,1 0 1,0 0 0,-1 0 0,1 0 0,0 0 0,-1 0 0,1 0 0,0 0 0,-1 0 0,1-1 0,0 1 0,-1 0-1,1 0 1,0 0 0,0-1 0,-1 1 0,1 0 0,0 0 0,0-1 0,0 1 0,-1 0 0,1 0 0,0-1 0,0 1-1,0 0 1,0-1 0,0 1 0,-1 0 0,1 0 0,0-1 0,0 1 0,0 0 0,0-1 0,0 1 0,0 0 0,0-1 0,10-16-1449,18-12-1241,96-47-8249,-78 49 5733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3.063"/>
    </inkml:context>
    <inkml:brush xml:id="br0">
      <inkml:brushProperty name="width" value="0.025" units="cm"/>
      <inkml:brushProperty name="height" value="0.025" units="cm"/>
    </inkml:brush>
  </inkml:definitions>
  <inkml:trace contextRef="#ctx0" brushRef="#br0">56 97 9001,'0'0'12267,"-7"8"-11487,1 0-566,1 1 1,-1-1-1,1 1 1,1 0 0,0 0-1,0 0 1,1 0-1,0 1 1,0-1 0,1 1-1,1 0 1,-1 0-1,2 0 1,-1 14 0,2-23-206,-1-1 0,0 1 0,0 0 0,0 0 0,0 0 0,1-1 0,-1 1 0,0 0 0,1 0 0,-1 0 0,1-1 0,-1 1 0,1 0 0,-1-1 0,1 1 0,-1 0 0,1-1 0,0 1 0,-1-1 0,1 1 0,0-1 0,-1 1 1,1-1-1,0 0 0,0 1 0,-1-1 0,2 1 0,28-2 158,-22-1-140,-1 0 0,1-1 0,-1 0 0,0 0 0,11-7-1,-1-4-26,-1 0-1,0-2 0,-1 0 1,-1-1-1,-1 0 0,0-1 0,-1 0 1,15-34-1,-24 47 2,-3 4-54,0 41-43,-8 58 555,8-97-444,0 0 1,0 0 0,0 0 0,0 0-1,1 0 1,-1 0 0,0 0 0,0 0-1,1 0 1,-1 0 0,1-1-1,-1 1 1,1 0 0,-1 0 0,1 0-1,-1 0 1,1-1 0,0 1 0,-1 0-1,1-1 1,0 1 0,-1-1-1,1 1 1,0 0 0,0-1 0,0 0-1,0 1 1,0-1 0,-1 1 0,1-1-1,0 0 1,0 0 0,0 0-1,0 0 1,0 1 0,0-1 0,0 0-1,0 0 1,0-1 0,0 1 0,0 0-1,0 0 1,0 0 0,1-1-1,3 0 22,0-1-1,0 1 0,0-1 1,0 0-1,-1 0 0,1 0 1,6-5-1,6-7-4,-2-1 1,1 0-1,17-23 1,-21 22-79,1 1 0,1 0 0,30-23 1,-44 38 43,0 0 0,1-1-1,-1 1 1,1 0 0,-1-1 0,1 1 0,-1 0 0,1 0 0,-1 0 0,0-1 0,1 1 0,-1 0 0,1 0 0,0 0 0,-1 0 0,1 0-1,-1 0 1,1 0 0,-1 0 0,1 0 0,-1 0 0,1 0 0,-1 0 0,1 0 0,-1 1 0,1-1 0,-1 0 0,0 0 0,1 1 0,-1-1 0,1 0-1,-1 0 1,1 1 0,-1-1 0,0 0 0,1 1 0,-1-1 0,0 1 0,1-1 0,-1 0 0,0 1 0,0-1 0,1 1 0,-1-1 0,0 1-1,0-1 1,0 1 0,0-1 0,1 1 0,-1-1 0,0 1 0,0-1 0,0 1 0,0-1 0,0 1 0,0-1 0,0 1 0,-1 0 0,1 41 197,0-32-146,0-5-104,4 35 785,-4-39-714,0-1 1,0 0-1,0 0 1,0 1-1,0-1 1,0 0-1,1 0 1,-1 1-1,0-1 1,0 0-1,0 0 1,1 1-1,-1-1 1,0 0-1,0 0 1,1 0-1,-1 1 1,0-1-1,0 0 1,1 0-1,-1 0 1,0 0-1,1 0 1,-1 0-1,0 0 1,1 0-1,-1 0 1,0 0-1,0 0 1,1 0-1,-1 0 0,0 0 1,1 0-1,-1 0 1,1 0-1,17-16 238,14-26-169,-22 27-292,0 1 0,2 0 1,25-24-1,-37 38 202,0 0 1,1-1 0,-1 1-1,0 0 1,0 0 0,0 0-1,1 0 1,-1 0 0,0 0-1,0 0 1,0 0 0,1 0-1,-1 0 1,0 0 0,0 0-1,0 0 1,1 0 0,-1 0-1,0 0 1,0 0 0,0 0-1,1 0 1,-1 1 0,0-1-1,0 0 1,0 0-1,1 0 1,-1 0 0,0 0-1,0 0 1,0 1 0,0-1-1,0 0 1,1 0 0,-1 0-1,0 0 1,0 1 0,0-1-1,0 0 1,0 0 0,0 0-1,0 1 1,0-1 0,0 0-1,0 0 1,0 0 0,0 1-1,0-1 1,0 0 0,0 0-1,0 0 1,0 1 0,0-1-1,0 0 1,0 0 0,2 25-12,-6 24 205,3-47-138,1-1-1,-1 0 0,1 0 0,0 1 1,0-1-1,-1 0 0,1 1 0,0-1 1,0 0-1,0 1 0,0-1 0,1 0 1,-1 1-1,0-1 0,1 0 0,0 2 0,-1-2-35,1-1-1,-1 0 1,1 0-1,-1 0 0,1 0 1,-1 0-1,1 0 1,-1 0-1,1 0 0,0 0 1,-1-1-1,1 1 1,-1 0-1,1 0 0,-1 0 1,1-1-1,-1 1 1,0 0-1,1 0 0,-1-1 1,1 1-1,-1 0 1,1-1-1,-1 1 0,0-1 1,1 1-1,-1-1 1,40-46 31,-29 33-100,-4 7-40,-5 3 16,1 0 0,0 0 0,0 1 0,0 0 0,0-1 0,0 1 0,1 1 0,-1-1 0,1 0 0,0 1 0,0 0 0,0-1 0,5-1 0,-8 5 74,0 0-1,0 0 0,-1 0 1,1 0-1,-1 0 0,1 0 0,-1 0 1,1 0-1,-1 0 0,0 0 0,1 0 1,-1 0-1,0 1 0,0-1 1,0 0-1,0 0 0,0 0 0,0 0 1,0 0-1,0 1 0,-1 0 0,-2 28-51,-4-10-2365,1 0-3115,12-28-926,6-10-5223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8.138"/>
    </inkml:context>
    <inkml:brush xml:id="br0">
      <inkml:brushProperty name="width" value="0.025" units="cm"/>
      <inkml:brushProperty name="height" value="0.025" units="cm"/>
    </inkml:brush>
  </inkml:definitions>
  <inkml:trace contextRef="#ctx0" brushRef="#br0">102 382 9545,'0'0'7383,"3"-8"-4623,8-25-865,-11 33-1865,0 0 0,0-1 0,0 1 0,0 0 0,0 0 0,0 0 0,0-1 0,0 1 0,0 0 0,0 0 0,0-1 0,0 1 0,0 0 0,0 0 0,0-1 0,0 1 0,0 0 0,0 0 0,0-1 0,0 1 0,0 0 0,-1 0 0,1 0 0,0-1 0,0 1 0,0 0 0,0 0 0,0 0 0,-1-1 0,1 1 0,0 0 0,0 0 0,0 0 0,-1 0 0,1 0 0,0 0 0,0-1 0,0 1 0,-1 0 0,1 0 0,0 0 0,0 0 0,-1 0 0,1 0 0,0 0 0,0 0 1,-1 0-1,1 0 0,0 0 0,0 0 0,-1 0 0,1 0 0,0 0 0,0 0 0,-1 0 0,1 1 0,0-1 0,0 0 0,0 0 0,-1 0 0,-12 7 744,4 1-595,1 0-1,0 1 1,1 0-1,0 0 0,0 0 1,1 1-1,0 0 1,1 0-1,-7 19 1,8-20-68,1 0 0,0 0 0,1 1 0,0-1 0,0 1 0,1 0 0,0-1 0,0 1 1,2 0-1,-1 0 0,4 17 0,-4-25-105,1 0 1,0-1 0,0 1-1,0 0 1,0-1-1,0 1 1,0-1-1,0 0 1,1 1 0,-1-1-1,0 0 1,1 1-1,-1-1 1,1 0 0,-1 0-1,1 0 1,0-1-1,0 1 1,-1 0-1,1-1 1,0 1 0,0-1-1,-1 1 1,1-1-1,0 0 1,0 0-1,0 0 1,0 0 0,0 0-1,0 0 1,-1 0-1,1-1 1,0 1-1,0-1 1,3-1 0,1 1 18,1-1 0,-1 0 1,1-1-1,-1 0 0,0 0 0,0 0 1,0 0-1,9-8 0,-8 2 48,1 0-1,-1 0 0,-1 0 1,1-1-1,-2 0 0,1 0 1,-1 0-1,-1-1 1,0 0-1,0 0 0,-1 0 1,-1 0-1,0 0 0,0-1 1,-1 1-1,-1 0 0,0-17 1,-1 28-76,1 1 0,0 0 1,0-1-1,-1 1 0,1 0 0,0-1 1,0 1-1,-1-1 0,1 1 0,-1-1 1,1 1-1,-1-1 0,1 1 0,-1-1 1,1 1-1,-1-1 0,1 1 0,-1-1 1,1 0-1,-1 1 0,0-1 0,1 0 1,-1 0-1,1 1 0,-1-1 0,0 0 1,1 0-1,-1 0 0,0 0 0,1 0 1,-1 0-1,0 0 0,1 0 0,-1 0 1,0 0-1,1 0 0,-1 0 0,0-1 1,1 1-1,-1 0 0,0 0 1,1-1-1,-1 1 0,1 0 0,-1-1 1,1 1-1,-1-1 0,0 1 0,1-1 1,0 1-1,-1-1 0,1 1 0,-1-1 1,1 1-1,0-1 0,-1 0 0,1 1 1,0-1-1,0 1 0,-1-1 0,1 0 1,0 1-1,0-1 0,0 0 0,0 1 1,0-1-1,0 0 0,0 1 0,0-2 1,-3 9-12,0 0 0,0 1 1,1-1-1,0 1 0,1 0 1,0-1-1,0 1 0,0 0 1,1 0-1,0-1 1,1 1-1,0 0 0,2 10 1,-3-15 13,1-1 0,0 1 1,-1 0-1,1 0 1,0-1-1,1 1 0,-1 0 1,0-1-1,1 1 1,0-1-1,-1 0 0,1 1 1,0-1-1,0 0 0,0 0 1,1 0-1,-1 0 1,0-1-1,1 1 0,-1-1 1,1 1-1,-1-1 1,1 0-1,0 0 0,-1 0 1,1 0-1,0-1 1,0 1-1,0-1 0,0 1 1,0-1-1,0 0 1,-1 0-1,1 0 0,0-1 1,0 1-1,5-2 0,0-1 13,0 0 0,-1 0-1,1-1 1,-1 0 0,0 0-1,0-1 1,-1 0 0,0 0-1,1-1 1,-2 1 0,11-14-1,4-5 35,28-48 0,-35 51-38,0-1 1,-2-1-1,-1 0 0,0 0 1,-2-1-1,0 0 0,-2 0 1,-1-1-1,-1 0 0,-1 0 1,0-47-1,-3 70-20,0 0 1,0 0-1,0 0 0,-1 0 0,1 0 0,0 0 0,-1 0 1,0 1-1,1-1 0,-1 0 0,0 0 0,0 0 0,0 1 1,0-1-1,0 0 0,0 1 0,0-1 0,-1 1 1,1-1-1,-1 1 0,1 0 0,-1-1 0,1 1 0,-1 0 1,-2-1-1,2 2 0,0-1 1,0 1-1,0 0 1,1 0-1,-1 0 0,0 1 1,0-1-1,0 0 1,1 1-1,-1-1 1,0 1-1,1-1 1,-1 1-1,0 0 1,1 0-1,-1 0 1,1 0-1,-1 0 0,1 0 1,-1 0-1,1 0 1,0 1-1,0-1 1,0 1-1,0-1 1,0 0-1,-2 4 1,-9 16 48,2 0 1,0 1 0,1 0-1,1 0 1,1 1 0,1 0 0,1 0-1,1 1 1,2-1 0,0 1-1,2 42 1,1-57-36,0 1 0,1-1 0,1 1 0,-1-1 0,1 0 1,1 0-1,-1 0 0,2-1 0,-1 1 0,1-1 0,10 12 0,-13-16 2,0-1 0,1 1 1,0-1-1,-1 0 0,1 0 0,0-1 0,1 1 0,-1-1 1,0 1-1,1-1 0,-1 0 0,1 0 0,0 0 0,-1-1 1,1 1-1,0-1 0,0 0 0,0 0 0,0-1 0,0 1 1,1-1-1,-1 0 0,0 0 0,0 0 0,0 0 1,0-1-1,0 0 0,0 1 0,7-4 0,-6 1 9,0-1 0,0 1-1,0-1 1,-1-1 0,0 1-1,1-1 1,-1 1 0,-1-1 0,1 0-1,-1 0 1,0-1 0,0 1-1,-1-1 1,3-7 0,4-9 15,-2-1 1,7-29-1,-12 43-13,0 0 1,0-1 0,-1 1-1,0 0 1,-1 0-1,0-1 1,0 1 0,-2-11-1,2 20-17,-1-1-1,1 1 1,0 0-1,0 0 1,0-1-1,0 1 1,0 0-1,0 0 1,0 0-1,-1-1 1,1 1-1,0 0 1,0 0-1,0 0 1,0-1-1,-1 1 1,1 0-1,0 0 0,0 0 1,-1 0-1,1 0 1,0-1-1,0 1 1,0 0-1,-1 0 1,1 0-1,0 0 1,0 0-1,-1 0 1,1 0-1,0 0 1,0 0-1,-1 0 1,1 0-1,0 0 1,-1 0-1,1 0 1,0 0-1,0 0 1,0 0-1,-1 1 1,1-1-1,0 0 1,0 0-1,-1 0 1,1 0-1,0 0 0,0 1 1,0-1-1,-1 0 1,1 0-1,0 0 1,0 0-1,0 1 1,0-1-1,0 0 1,-1 0-1,1 1 1,-9 14-113,5 3 97,0 0 0,0 0-1,2 1 1,0-1 0,2 1-1,0 0 1,4 34 0,-4-51 26,0 0 0,1 0 0,-1-1 0,0 1 0,1 0-1,-1 0 1,1 0 0,0-1 0,0 1 0,-1 0 0,1-1 0,0 1 0,0-1 0,1 1 0,-1-1 0,0 1 0,0-1 0,1 0 0,-1 0 0,1 1 0,-1-1 0,1 0 0,-1 0 0,1-1 0,0 1 0,-1 0 0,1 0 0,0-1 0,0 1 0,0-1 0,-1 0 0,1 1 0,0-1 0,0 0 0,0 0 0,0 0 0,0 0 0,0-1 0,-1 1-1,1 0 1,0-1 0,3-1 0,1 0 45,0-1 0,0 0 0,0 0-1,0 0 1,0-1 0,-1 0 0,1 0-1,-1-1 1,0 1 0,7-9 0,-2-1-50,0 1 0,-1-1 1,-1-1-1,0 0 1,-1 0-1,0 0 1,-1-1-1,-1 0 1,-1 0-1,0 0 1,2-25-1,-34 120-586,24-65 618,1-1-1,0 1 1,1-1-1,1 1 1,0 0 0,1 0-1,1 0 1,2 19-1,-1-31-28,-1 1 0,0-1 0,1 0-1,0 0 1,0 1 0,-1-1 0,1 0-1,0-1 1,1 1 0,-1 0 0,0 0-1,0-1 1,1 0 0,-1 1 0,1-1-1,-1 0 1,1 0 0,0 0 0,-1-1-1,1 1 1,0 0 0,3-1 0,32 2-2712,-7-11-6148,-18-1 877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3.406"/>
    </inkml:context>
    <inkml:brush xml:id="br0">
      <inkml:brushProperty name="width" value="0.025" units="cm"/>
      <inkml:brushProperty name="height" value="0.025" units="cm"/>
    </inkml:brush>
  </inkml:definitions>
  <inkml:trace contextRef="#ctx0" brushRef="#br0">50 97 737,'0'0'25581,"10"-6"-25543,-4 2-26,32-23-57,-36 25 38,1 0 0,-1 0 0,0 0 0,-1 0-1,1 0 1,0 0 0,-1-1 0,1 1-1,-1 0 1,0-1 0,1 0 0,-1 1 0,-1-1-1,1 0 1,0 1 0,0-6 0,-1 7 18,0 1 0,0-1 0,0 1-1,0-1 1,0 0 0,0 1 0,0-1 0,0 1 0,-1-1 0,1 1 0,0-1 0,0 0 0,-1 1 0,1-1 0,0 1-1,-1-1 1,1 1 0,0-1 0,-1 1 0,1 0 0,-1-1 0,1 1 0,-1-1 0,1 1 0,-1 0 0,1-1 0,-1 1-1,1 0 1,-1 0 0,0-1 0,-23 3 375,19-1-336,1 0 0,0 1 0,0 0 0,-1 0 0,1 0 0,0 0 0,1 1 0,-7 4 0,4 0 30,0 1 0,1 0-1,0 0 1,0 1 0,1-1 0,0 1-1,1 0 1,0 0 0,0 0 0,1 1-1,0-1 1,0 0 0,1 1 0,0 0-1,2 15 1,0-23-72,-1 1 1,1-1-1,0 0 1,1 0-1,-1 0 0,0 0 1,1 0-1,-1 0 0,1 0 1,-1-1-1,1 1 1,0 0-1,0-1 0,0 0 1,0 1-1,0-1 1,0 0-1,0 0 0,0 0 1,1 0-1,-1 0 0,0-1 1,0 1-1,1-1 1,-1 1-1,1-1 0,-1 0 1,0 0-1,1 0 0,2-1 1,3 2-488,-1-1-1,0-1 1,0 1 0,0-1 0,0-1 0,0 1-1,0-1 1,-1-1 0,9-3 0,8-10-5057,-3-5-4591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4.422"/>
    </inkml:context>
    <inkml:brush xml:id="br0">
      <inkml:brushProperty name="width" value="0.025" units="cm"/>
      <inkml:brushProperty name="height" value="0.025" units="cm"/>
    </inkml:brush>
  </inkml:definitions>
  <inkml:trace contextRef="#ctx0" brushRef="#br0">3 1 13421,'0'0'4804,"1"10"-3362,-2 106 1240,-1-64-1608,2-1 0,10 80 0,-10-127-1020,1 0 0,0-1 0,0 1 0,0-1 0,0 1 0,0-1 0,1 1 0,0-1 0,-1 0 0,1 1 0,0-1 0,1 0 0,-1 0 0,0-1 0,1 1 0,0 0 0,0-1 0,4 4 0,-4-5-30,1 0 0,-1 0-1,0 0 1,1 0 0,-1 0-1,1-1 1,-1 1 0,1-1-1,0 0 1,-1 0 0,1-1-1,-1 1 1,1-1 0,-1 1 0,1-1-1,-1 0 1,0 0 0,1-1-1,4-2 1,-5 3-19,43-21-2250,-18 2-3608,-16 8 71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4.778"/>
    </inkml:context>
    <inkml:brush xml:id="br0">
      <inkml:brushProperty name="width" value="0.025" units="cm"/>
      <inkml:brushProperty name="height" value="0.025" units="cm"/>
    </inkml:brush>
  </inkml:definitions>
  <inkml:trace contextRef="#ctx0" brushRef="#br0">33 48 12588,'0'0'10799,"-5"10"-10302,4-10-494,-4 10 138,1 0 1,0 1-1,0-1 1,-3 19 0,6-27-128,1 0 0,-1 0 0,1 0 0,0 0 0,-1 0 0,1 0 0,0 0 0,0 0 0,0 0 0,1 0 0,-1 0 0,0 0 0,1 0 0,0 0 0,-1 0 0,1 0 0,0 0 0,0 0 0,0-1 0,0 1 0,0 0 0,0 0 0,0-1 0,1 1 0,-1-1 0,1 1 0,-1-1 0,1 0 0,0 0 0,-1 1 0,1-1 0,0 0 0,0-1 0,0 1 0,0 0 0,0 0 0,0-1-1,0 1 1,2-1 0,0 1 6,0-1-1,0 0 0,1 0 0,-1 0 1,0-1-1,0 1 0,0-1 0,0 0 0,0 0 1,0-1-1,0 1 0,0-1 0,0 0 1,0 0-1,-1 0 0,1-1 0,-1 1 0,0-1 1,1 1-1,-1-1 0,-1 0 0,1-1 0,0 1 1,-1 0-1,1-1 0,1-3 0,0 1 67,-1-1 0,0 1-1,-1 0 1,1-1 0,-1 1-1,0-1 1,-1 0 0,1 1-1,-1-1 1,-1 0 0,1 0 0,-1 0-1,-1 0 1,1 0 0,-3-10-1,2 15-69,1 1-1,-1 0 1,0-1-1,0 1 1,0 0-1,0-1 1,0 1-1,-1 0 1,1 0-1,0 0 1,0 0-1,-1 0 1,1 0-1,-1 0 1,1 1-1,-1-1 1,1 0-1,-1 1 1,1-1-1,-1 1 1,0 0-1,1-1 1,-1 1-1,1 0 1,-1 0-1,0 0 1,1 0-1,-1 0 1,0 1-1,1-1 1,-1 0-1,1 1 1,-3 0-1,0 0-72,1 0-1,-1-1 1,1 1-1,0 1 1,-1-1-1,1 0 0,0 1 1,0 0-1,0 0 1,0 0-1,0 0 1,0 0-1,0 1 1,-4 4-1,1 19-2291,6-25 2052,0-1 0,1 1-1,-1 0 1,0 0 0,0-1 0,0 1 0,1 0 0,-1 0-1,0-1 1,0 1 0,1 0 0,-1-1 0,1 1 0,-1 0-1,1-1 1,-1 1 0,1 0 0,-1-1 0,1 1 0,0-1-1,-1 0 1,1 1 0,0-1 0,-1 1 0,1-1 0,0 0-1,-1 1 1,1-1 0,1 0 0,14 3-8325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5.623"/>
    </inkml:context>
    <inkml:brush xml:id="br0">
      <inkml:brushProperty name="width" value="0.025" units="cm"/>
      <inkml:brushProperty name="height" value="0.025" units="cm"/>
    </inkml:brush>
  </inkml:definitions>
  <inkml:trace contextRef="#ctx0" brushRef="#br0">100 63 12043,'0'0'5675,"3"-8"-3273,0-1-1784,-1 6-408,-1 0 1,1 0-1,-1 0 1,0 0-1,0-1 1,-1 1-1,1-1 1,-1 1-1,1-6 1,-1 9-164,0 0 1,0-1-1,0 1 1,0 0-1,0-1 0,-1 1 1,1 0-1,0-1 1,0 1-1,0 0 1,0 0-1,0-1 0,0 1 1,0 0-1,-1-1 1,1 1-1,0 0 1,0 0-1,0-1 0,-1 1 1,1 0-1,0 0 1,0 0-1,-1-1 0,1 1 1,0 0-1,-1 0 1,1 0-1,0 0 1,0 0-1,-1 0 0,1 0 1,0-1-1,-1 1 1,1 0-1,0 0 1,-1 0-1,-17 4 586,-12 14-388,23-10-191,1 0 0,0 1 1,0-1-1,1 2 0,0-1 1,1 0-1,0 1 0,0 0 1,1 0-1,0 0 0,1 0 1,0 1-1,1-1 0,0 0 1,1 1-1,1 18 0,-1-27-48,1 0-1,-1 0 1,0-1-1,1 1 1,0 0-1,-1 0 0,1-1 1,0 1-1,0-1 1,-1 1-1,1-1 1,1 1-1,-1-1 1,0 1-1,0-1 0,0 0 1,1 0-1,-1 0 1,1 0-1,-1 0 1,1 0-1,-1 0 1,4 1-1,-1 0-50,0-1-1,0-1 1,0 1-1,0 0 1,0-1-1,1 0 1,-1 0 0,0 0-1,8-2 1,1-1-483,-1 0 0,0 0 0,0-1 0,-1-1 0,1 0 0,11-8 0,16-15-3231,-3-3-2513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6.524"/>
    </inkml:context>
    <inkml:brush xml:id="br0">
      <inkml:brushProperty name="width" value="0.025" units="cm"/>
      <inkml:brushProperty name="height" value="0.025" units="cm"/>
    </inkml:brush>
  </inkml:definitions>
  <inkml:trace contextRef="#ctx0" brushRef="#br0">118 298 12684,'0'0'5328,"-10"6"-3380,1-1-1590,0 1 0,0 1-1,0 0 1,1 0 0,0 1-1,-9 11 1,12-13-225,1-1 0,0 1 0,1 0 0,-1 0 0,1 0 0,0 0 0,1 0 1,-1 1-1,1-1 0,0 1 0,1 0 0,0 0 0,-1 9 0,2-14-127,1-1 0,-1 0 0,0 0 0,0 0 0,1 0 0,-1 0 0,1 0 0,-1 0 0,1 0 0,-1 0 0,1 0-1,0 0 1,0 0 0,-1 0 0,1 0 0,0 0 0,0-1 0,0 1 0,0 0 0,0 0 0,0-1 0,0 1 0,0-1 0,0 1 0,0-1 0,0 0 0,0 1 0,0-1 0,0 0 0,1 0 0,-1 0 0,0 1 0,0-1-1,0 0 1,0-1 0,1 1 0,-1 0 0,0 0 0,0 0 0,0-1 0,2 0 0,2 0 12,1 0 0,0 0 0,-1-1 1,1 0-1,-1 0 0,0 0 0,8-5 0,-2-1-91,0-1 0,-1 0-1,0-1 1,-1 0 0,0-1 0,0 0 0,-1 0-1,-1-1 1,0 0 0,0 0 0,-1-1 0,-1 0-1,4-13 1,-14 49 22,1 0 1,1 1-1,0 41 0,3-64 64,0 0-1,-1 0 0,1 0 1,0 0-1,1 0 0,-1 0 1,0 0-1,0 0 0,0 0 1,1 0-1,-1 0 0,0 0 1,1 0-1,-1 0 0,1 0 1,-1 0-1,1 0 0,-1 0 1,1-1-1,0 1 1,1 1-1,-2-2 1,1 1-1,0-1 1,0 0 0,0 0 0,-1 0 0,1 0-1,0 0 1,0 0 0,0 0 0,0 0 0,-1 0-1,1 0 1,0 0 0,0 0 0,0-1 0,0 1-1,-1 0 1,1-1 0,0 1 0,1-1-1,3-3 33,0 1-1,0-1 0,-1 0 1,1 0-1,7-9 0,7-15-136,0 0-1,-2-1 1,-2 0-1,-1-2 1,-1 0-1,-1 0 1,-2-1-1,-1 0 1,-1-1-1,-2 0 0,2-50 1,-29 234 1223,11-94 311,-4 105-1,13-161-1435,1-1 0,0 1-1,0 0 1,0-1-1,-1 1 1,1 0 0,0-1-1,0 1 1,0 0-1,0 0 1,0-1 0,0 1-1,0 0 1,1-1-1,-1 1 1,0 0 0,0-1-1,1 1 1,-1 0-1,0-1 1,0 1 0,1 0-1,-1-1 1,1 1-1,-1-1 1,1 1 0,-1-1-1,1 1 1,-1-1-1,1 1 1,-1-1 0,1 1-1,0-1 1,-1 0-1,1 1 1,-1-1 0,1 0-1,0 0 1,-1 1-1,1-1 1,0 0 0,0 0-1,-1 0 1,1 0-1,0 0 1,-1 0 0,1 0-1,0 0 1,0 0-1,-1 0 1,1 0 0,1-1-1,0 0 10,0 0 0,0 0 0,0-1 1,0 1-1,0-1 0,0 1 0,0-1 0,-1 0 0,1 1 0,0-1 0,-1 0 0,0 0 0,1 0 0,1-4 1,1-6-49,-1 1 1,0 0 0,-1-1 0,0 1 0,0-1 0,-2 1 0,0-16 0,0 20 20,0 0 0,-1 0 0,0 0 0,0 0 1,-1 0-1,1 0 0,-2 0 0,1 0 0,-1 1 0,0 0 0,0-1 0,-9-10 0,12 16 7,0 0 0,0 1-1,-1-1 1,1 1-1,-1-1 1,1 1-1,0-1 1,-1 1-1,1-1 1,-1 1-1,1 0 1,-1-1-1,1 1 1,-1-1-1,1 1 1,-1 0-1,0 0 1,1-1-1,-1 1 1,1 0-1,-1 0 1,0 0-1,1-1 1,-1 1-1,0 0 1,1 0-1,-1 0 1,1 0-1,-1 0 1,0 1-1,1-1 1,-1 0-1,0 0 1,1 0-1,-1 0 1,1 1-1,-1-1 1,0 0-1,1 1 1,-1-1-1,1 0 1,-1 1-1,1-1 1,-1 0-1,1 1 1,-1-1-1,1 1 1,0-1-1,-1 1 1,1-1-1,0 1 1,-1 0-1,1-1 1,0 1-1,0-1 1,-1 1-1,1 0 1,0-1-1,0 1 1,0 0-1,0-1 1,0 1-1,0 0 1,-7 42-60,7-38 68,0-1-1,0 1 1,0-1 0,0 1-1,1-1 1,-1 0-1,1 1 1,0-1 0,0 0-1,1 0 1,0 0-1,-1 1 1,1-2 0,1 1-1,-1 0 1,4 4 0,-4-6 2,1 0 1,-1 0 0,1 0 0,-1-1 0,1 1 0,0-1 0,-1 0 0,1 0 0,0 0-1,0 0 1,0-1 0,0 1 0,0-1 0,0 1 0,0-1 0,0 0 0,0 0 0,0 0-1,0-1 1,0 1 0,0-1 0,0 0 0,0 0 0,0 0 0,3-2 0,2 0 2,0 0 0,-1-1 0,0 0 1,0-1-1,0 1 0,-1-1 0,1-1 1,-1 1-1,7-9 0,46-63-126,-13 15-177,-45 65 274,0 0 1,-1-1-1,1 1 1,0 0-1,-1-1 1,0 1-1,0 0 1,0 0-1,0 0 1,0-1 0,-1 4-1,-6 51 514,4-44-224,1 0 0,0 1 0,1-1 0,1 1 0,0-1 0,2 18 0,-2-31-262,1 1 1,-1 0-1,0-1 1,0 1 0,0 0-1,1-1 1,-1 1-1,0-1 1,1 1-1,-1 0 1,1-1-1,-1 1 1,0-1 0,1 1-1,-1-1 1,1 1-1,-1-1 1,1 0-1,0 1 1,-1-1 0,1 0-1,-1 1 1,1-1-1,0 0 1,-1 0-1,1 1 1,0-1 0,-1 0-1,1 0 1,0 0-1,-1 0 1,1 0-1,0 0 1,-1 0 0,1 0-1,0 0 1,-1 0-1,1-1 1,0 1-1,-1 0 1,1 0 0,-1-1-1,1 1 1,0 0-1,-1-1 1,1 1-1,-1 0 1,1-1 0,-1 1-1,1-1 1,-1 1-1,1-1 1,-1 1-1,0-1 1,1 0 0,27-27 134,-22 17-294,0 0 0,0 0 0,-1 0 0,-1-1 0,6-23 1,-9 30-135,0 1 0,0-1 0,0 1 1,-1-1-1,1 1 0,-1-1 1,0 1-1,-1-1 0,1 1 1,-1-1-1,0 1 0,0-1 0,0 1 1,0-1-1,-1 1 0,0 0 1,0 0-1,0 0 0,-3-4 1,-9 2-2832,0 6-5062,8 0 2210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7.164"/>
    </inkml:context>
    <inkml:brush xml:id="br0">
      <inkml:brushProperty name="width" value="0.025" units="cm"/>
      <inkml:brushProperty name="height" value="0.025" units="cm"/>
    </inkml:brush>
  </inkml:definitions>
  <inkml:trace contextRef="#ctx0" brushRef="#br0">147 6 15567,'-2'-1'407,"0"0"1,0 0 0,-1 1-1,1-1 1,0 1 0,0-1-1,0 1 1,0 0 0,0-1-1,-1 1 1,1 1 0,0-1-1,0 0 1,0 0 0,0 1-1,-1-1 1,1 1 0,0 0-1,-3 1 1,0 1-174,1-1 0,-1 1 0,1 1 0,0-1 0,0 1 0,0-1 0,-6 9 0,-1 2-71,1 0 0,1 1 0,-14 30-1,22-43-110,0-1 0,0 1-1,0 0 1,1 0 0,-1-1-1,0 1 1,1 0-1,-1 0 1,1 0 0,0 0-1,0 0 1,0-1 0,0 1-1,0 0 1,0 0-1,1 2 1,-1-3-36,0-1 0,1 1 0,-1-1 0,1 0 0,0 1 0,-1-1 0,1 0 0,-1 1 0,1-1 0,-1 0 0,1 0 0,0 1 0,-1-1 0,1 0 0,0 0 0,-1 0 0,1 0 0,0 0 0,-1 0 0,1 0 0,0 0 0,-1 0 0,1 0 0,0 0 0,-1 0 0,1-1 1,0 1-1,-1 0 0,1-1 0,10-3 30,0-1 0,0-1 0,15-9 0,-25 14-51,24-16-100,-14 9-4,0 1 1,0 0-1,0 0 1,1 1-1,-1 0 1,1 1-1,1 1 1,-1 0-1,16-3 0,-28 8 134,1-1-1,0 0 0,0 1 0,0-1 0,0 1 1,-1-1-1,1 1 0,0-1 0,0 1 0,-1 0 1,1-1-1,0 1 0,-1 0 0,1 0 0,-1-1 1,1 1-1,-1 0 0,0 0 0,1 0 0,-1 0 1,0 0-1,1-1 0,-1 1 0,0 0 0,0 0 1,0 0-1,0 0 0,0 0 0,0 0 0,0 0 1,0 1-1,0 45 618,-1-26-430,1-21-204,0 1 0,0-1 0,0 1 0,0-1 0,0 1 1,0 0-1,0-1 0,0 1 0,0-1 0,1 1 0,-1-1 0,0 1 1,0 0-1,0-1 0,1 1 0,-1-1 0,0 1 0,0-1 0,1 1 1,-1-1-1,1 0 0,-1 1 0,0-1 0,1 1 0,-1-1 0,1 0 1,-1 1-1,1-1 0,-1 0 0,1 0 0,-1 1 0,1-1 0,0 0 1,18-9 215,18-30-120,-35 36-138,5-5-84,26-29-587,-32 36 665,1 0 1,-1-1-1,1 1 1,-1 0-1,1 0 1,0 0-1,-1 0 1,1 0-1,0 1 1,0-1-1,0 0 1,-1 1-1,1-1 1,0 1-1,0 0 1,0 0-1,0 0 1,0 0-1,0 0 1,0 0-1,3 1 1,-4 1 80,0 0 1,1 0 0,-1 0 0,0 1-1,0-1 1,0 0 0,0 1 0,-1-1-1,1 0 1,0 6 0,1-1-2390,-2-26-11170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7.491"/>
    </inkml:context>
    <inkml:brush xml:id="br0">
      <inkml:brushProperty name="width" value="0.025" units="cm"/>
      <inkml:brushProperty name="height" value="0.025" units="cm"/>
    </inkml:brush>
  </inkml:definitions>
  <inkml:trace contextRef="#ctx0" brushRef="#br0">1 0 11179,'0'0'7591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8.221"/>
    </inkml:context>
    <inkml:brush xml:id="br0">
      <inkml:brushProperty name="width" value="0.025" units="cm"/>
      <inkml:brushProperty name="height" value="0.025" units="cm"/>
    </inkml:brush>
  </inkml:definitions>
  <inkml:trace contextRef="#ctx0" brushRef="#br0">109 84 5862,'0'0'12966,"-9"-6"-10264,-31-16-1021,39 22-1630,0 0 0,0-1 0,0 1 0,0 0 0,-1 0-1,1 0 1,0 0 0,0 0 0,0 0 0,0 0 0,0 0 0,0 0 0,-1 1-1,1-1 1,0 0 0,0 1 0,0-1 0,0 1 0,0-1 0,0 1-1,0 0 1,0-1 0,0 1 0,1 0 0,-1-1 0,0 1 0,0 0 0,1 0-1,-1 0 1,0 0 0,0 1 0,-14 33 399,14-31-392,-2 4-41,1 0 0,0 0 1,0 0-1,1 0 0,0 0 0,1 0 1,-1 0-1,2 0 0,-1 0 1,3 12-1,-3-17-9,1-1 0,0 0 0,0 1 0,0-1 0,0 0 0,0 1 0,1-1 0,-1 0 0,0 0 1,1 0-1,0 0 0,-1 0 0,1 0 0,0-1 0,0 1 0,0-1 0,0 1 0,0-1 0,1 0 0,-1 0 0,0 1 0,1-2 0,-1 1 0,0 0 0,1 0 0,-1-1 1,1 1-1,-1-1 0,1 0 0,0 0 0,-1 0 0,1 0 0,-1 0 0,1-1 0,4 0 0,-1-1 29,0 0 0,-1 0 0,1-1 0,0 0-1,-1 0 1,1 0 0,-1 0 0,0-1 0,0 0 0,0 0 0,-1 0-1,1-1 1,-1 1 0,0-1 0,4-6 0,8-13 17,25-46 1,-41 70-55,31-62 70,-32 66-74,0 0 1,0 1-1,1-1 1,-1 0-1,1 1 0,0-1 1,1 6-1,-1 13 86,-2-12-21,0-5 76,1 1-1,0 0 0,0-1 0,1 1 0,0 0 0,0 0 0,1 0 1,1 11-1,-1-18-114,-1 1 1,1-1-1,-1 1 1,1-1-1,-1 1 1,1-1-1,-1 1 1,1-1-1,0 1 1,-1-1-1,1 0 1,0 0-1,-1 1 1,1-1-1,0 0 1,-1 0-1,1 0 1,0 1-1,-1-1 1,1 0-1,0 0 1,0 0-1,-1 0 1,1 0-1,0 0 1,-1-1-1,1 1 1,0 0-1,0 0 1,-1 0-1,1-1 0,0 1 1,0-1-1,23-11 287,-6-2-208,-1-1 1,0-1 0,19-23 0,-21 22-97,1 1 0,0 0 0,27-19 0,-43 34-9,1 1 1,-1 0 0,0-1-1,1 1 1,-1 0-1,1 0 1,-1-1-1,1 1 1,-1 0 0,0 0-1,1 0 1,-1 0-1,1 0 1,-1-1-1,1 1 1,-1 0 0,1 0-1,-1 0 1,1 0-1,-1 0 1,1 0-1,-1 0 1,0 1-1,1-1 1,-1 0 0,1 0-1,-1 0 1,1 0-1,-1 1 1,0-1-1,1 0 1,0 1 0,5 16-59,-6 35 51,0-40 31,3 14-16,-2-26 0,-1 0-1,0 1 1,0-1-1,0 0 1,0 1-1,1-1 1,-1 0-1,0 1 1,0-1-1,1 0 1,-1 1-1,0-1 1,1 0-1,-1 0 1,0 1-1,1-1 1,-1 0-1,0 0 1,1 0-1,-1 1 1,1-1 0,-1 0-1,0 0 1,1 0-1,-1 0 1,1 0-1,-1 0 1,0 0-1,1 0 1,3-1 7,0-1 0,-1 0 0,0 1 0,1-1 0,-1-1 0,0 1 0,0 0 0,4-5 0,-2 3-38,-1 1-7,2-3-176,0 0 0,1 1 0,0 0 0,0 0 0,0 0 0,1 1 0,-1 0 0,1 0 0,0 1 0,0 0 0,1 0 0,-1 1 0,10-1 0,-18 3 200,1 0 1,0 0-1,0 0 0,-1 0 0,1 0 0,0 1 0,0-1 0,-1 0 0,1 1 1,0-1-1,-1 0 0,1 1 0,0-1 0,-1 1 0,1-1 0,0 1 0,-1-1 0,1 1 1,-1-1-1,1 1 0,-1 0 0,0-1 0,1 1 0,-1 0 0,1-1 0,-1 1 0,0 0 1,0-1-1,1 1 0,-1 0 0,0 0 0,0-1 0,0 2 0,0 35-67,0-10-2915,8-26-5513,1-6-330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8.583"/>
    </inkml:context>
    <inkml:brush xml:id="br0">
      <inkml:brushProperty name="width" value="0.025" units="cm"/>
      <inkml:brushProperty name="height" value="0.025" units="cm"/>
    </inkml:brush>
  </inkml:definitions>
  <inkml:trace contextRef="#ctx0" brushRef="#br0">90 156 13164,'0'0'7597,"-10"8"-6006,5-3-1488,-42 39 1771,44-40-1720,0 0-1,0 0 1,1 0-1,-1 0 1,1 1-1,0-1 1,0 1-1,0-1 1,1 1-1,-1 0 1,1 0-1,0 0 1,0 8-1,1-13-148,0 1-1,1-1 1,-1 1-1,0 0 1,0-1-1,1 1 1,-1-1 0,0 1-1,1-1 1,-1 1-1,1-1 1,-1 1-1,1-1 1,-1 1-1,1-1 1,-1 0-1,1 1 1,-1-1-1,1 0 1,-1 1-1,1-1 1,-1 0-1,1 0 1,0 0-1,-1 1 1,1-1-1,-1 0 1,1 0-1,0 0 1,-1 0-1,1 0 1,0 0-1,-1 0 1,1 0-1,0 0 1,-1-1-1,1 1 1,-1 0-1,1 0 1,0 0 0,-1-1-1,2 0 1,29-11 126,-19 1-141,0 0-1,0-1 1,-1 0 0,-1 0-1,0-1 1,-1-1-1,0 0 1,-1 0 0,0 0-1,-1-1 1,-1 0-1,-1-1 1,0 1 0,0-1-1,-2 0 1,0 0 0,1-25-1,-7 38 39,-3 12 38,-5 13 75,6-6-19,1 0 0,1 0 0,0 0 0,2 1 0,-1 24 1,2-34-279,1 0 0,-1-1 1,2 1-1,-1-1 1,1 1-1,0-1 0,3 9 1,-3-12-226,-1 0-1,1-1 1,-1 1 0,1-1 0,0 1-1,0-1 1,0 0 0,0 0 0,1 1-1,-1-2 1,0 1 0,1 0 0,0 0 0,-1-1-1,1 0 1,5 3 0,15-1-3783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29.548"/>
    </inkml:context>
    <inkml:brush xml:id="br0">
      <inkml:brushProperty name="width" value="0.025" units="cm"/>
      <inkml:brushProperty name="height" value="0.025" units="cm"/>
    </inkml:brush>
  </inkml:definitions>
  <inkml:trace contextRef="#ctx0" brushRef="#br0">29 83 10570,'0'0'11691,"-2"14"-10575,-9 45 711,4 1 1,-2 92-1,9-151-1814,0 1-1,0-1 0,0 0 0,0 1 1,1-1-1,-1 1 0,0-1 1,1 0-1,-1 1 0,1-1 0,-1 0 1,1 0-1,-1 1 0,1-1 1,0 0-1,1 2 0,-1-3-2,-1 0-1,1 1 0,-1-1 1,1 0-1,-1 0 0,1 0 1,-1 0-1,1 1 0,-1-1 1,1 0-1,-1 0 1,1 0-1,-1 0 0,1 0 1,0 0-1,-1-1 0,1 1 1,-1 0-1,1 0 1,-1 0-1,1 0 0,-1-1 1,1 1-1,-1 0 0,1 0 1,0-1-1,2-2 15,0 1 0,-1 0 0,1-1 0,-1 0 0,1 1 0,-1-1 0,0 0 0,0 0 0,0 0 0,2-6 0,0-4-76,-1 0 0,0 0 1,0 0-1,-1 0 0,-1 0 0,0-1 0,-1 1 0,-1-1 0,0 1 0,-4-21 0,-3 22-429,3 20 144,0 22 173,5-27 164,0 0 0,0 0 0,0-1 0,1 1 0,-1 0 0,1 0-1,-1 0 1,1-1 0,0 1 0,0 0 0,1-1 0,-1 1 0,0-1 0,1 1 0,-1-1 0,1 1 0,0-1 0,0 0 0,0 0 0,0 0 0,0 0 0,0 0 0,5 2 0,-4-3 20,1 1 0,0-1 0,0 0 1,0 0-1,0 0 0,0 0 0,0-1 0,0 0 1,0 0-1,0 0 0,0 0 0,0-1 1,0 1-1,0-1 0,0 0 0,0 0 1,4-2-1,1-1 16,0 0 0,-1-1 0,0 0 1,0-1-1,0 1 0,-1-1 0,1-1 0,-1 1 1,-1-1-1,1-1 0,-1 1 0,-1-1 0,1 0 1,-1 0-1,4-12 0,-2 6-17,-1-1-1,0 0 1,-1-1 0,-1 1-1,0-1 1,-1 0 0,-1 0 0,0-21-1,-2 37-22,0 0 0,0 0 0,0 0-1,0 0 1,-1 1 0,1-1 0,0 0-1,0 0 1,0 0 0,0 0 0,-1 0 0,1 0-1,0 0 1,0 0 0,0 0 0,-1 0-1,1 0 1,0 0 0,0 0 0,0 0 0,-1 0-1,1 0 1,0 0 0,0 0 0,0 0-1,-1 0 1,1 0 0,0 0 0,0 0-1,0 0 1,-1 0 0,1-1 0,0 1 0,0 0-1,0 0 1,0 0 0,0 0 0,-1 0-1,1 0 1,0-1 0,0 1 0,0 0 0,0 0-1,0 0 1,0 0 0,0-1 0,0 1-1,-1 0 1,1 0 0,0 0 0,0-1 0,0 1-1,0 0 1,0-1 0,-10 19-100,2 6 154,1 0 1,1 1-1,1 0 1,1-1-1,1 1 0,2 1 1,0-1-1,4 34 1,-3-57-41,1-1 1,-1 1 0,1 0-1,-1 0 1,1-1 0,0 1-1,0 0 1,0-1 0,0 1 0,0-1-1,0 1 1,0-1 0,0 0-1,0 1 1,1-1 0,-1 0-1,1 0 1,-1 0 0,1 0-1,-1 0 1,1 0 0,-1 0-1,1 0 1,0-1 0,0 1 0,-1-1-1,1 1 1,0-1 0,0 0-1,0 0 1,-1 0 0,1 0-1,0 0 1,0 0 0,0 0-1,-1 0 1,5-2 0,1 1 15,0 0 1,0-1 0,-1 0-1,1 0 1,0-1 0,-1 0-1,1 0 1,8-6 0,-7 4-28,-1 0 0,-1-1 0,1 0 1,-1 0-1,0 0 0,0-1 1,-1 0-1,1 0 0,-2 0 0,1-1 1,-1 0-1,0 0 0,-1 0 0,0 0 1,0 0-1,-1-1 0,0 1 1,0-1-1,-1 0 0,0 1 0,0-10 1,-1 17 2,0 1-1,0-1 1,0 0 0,0 1 0,-1-1 0,1 0 0,0 1 0,0-1 0,0 0 0,-1 1-1,1-1 1,0 1 0,-1-1 0,1 1 0,0-1 0,-1 0 0,1 1 0,-1-1 0,1 1 0,-1 0-1,1-1 1,-1 1 0,1-1 0,-1 1 0,0 0 0,1-1 0,-1 1 0,1 0 0,-1 0-1,0-1 1,1 1 0,-1 0 0,0 0 0,1 0 0,-1 0 0,0 0 0,1 0 0,-1 0-1,0 0 1,1 0 0,-1 0 0,0 0 0,1 1 0,-1-1 0,0 0 0,1 0 0,-1 1 0,0-1-1,1 0 1,-1 1 0,1-1 0,-1 1 0,1-1 0,-1 1 0,-3 1-3,1 0 0,0 1 0,-1-1 0,1 1 0,0-1 0,0 1 0,-4 6 0,4-4 11,0 1 0,0 0 0,1 0 1,-1 0-1,2 0 0,-1 0 0,0 0 1,1 0-1,0 1 0,1-1 1,-1 1-1,1-1 0,2 11 0,-2-15-41,1 1-1,-1-1 1,1 1-1,0 0 1,0-1-1,0 1 0,1-1 1,-1 0-1,1 1 1,-1-1-1,1 0 1,0 0-1,-1 0 1,1 0-1,0 0 1,0 0-1,1-1 1,-1 1-1,0-1 0,0 1 1,1-1-1,-1 0 1,1 0-1,-1 0 1,1 0-1,0-1 1,-1 1-1,1-1 1,0 1-1,-1-1 0,1 0 1,0 0-1,2 0 1,1 0-316,-2 0-387,-1 0 1,1 0 0,0 0-1,0-1 1,0 0 0,0 1-1,6-3 1,14-11-7056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8.652"/>
    </inkml:context>
    <inkml:brush xml:id="br0">
      <inkml:brushProperty name="width" value="0.025" units="cm"/>
      <inkml:brushProperty name="height" value="0.025" units="cm"/>
    </inkml:brush>
  </inkml:definitions>
  <inkml:trace contextRef="#ctx0" brushRef="#br0">0 187 7111,'32'4'8630,"1"4"-3300,-22-4-4429,-1-2 1,1 1-1,0-1 0,13 0 0,-20-2-763,-1 0-1,0-1 1,1 1 0,-1-1-1,1 1 1,-1-1-1,0 0 1,0 0-1,0-1 1,1 1-1,-1-1 1,0 0-1,-1 1 1,1-1 0,0 0-1,0-1 1,4-4-1,-1 0 111,0-1 1,0-1-1,-1 1 0,0-1 0,-1 0 0,7-16 1,-10 21-182,1-1-1,0 0 1,-1 0 0,0 0 0,0 0 0,-1 0 0,1 0 0,-1 0 0,0 0 0,0 0 0,-1 0 0,1 0-1,-1 1 1,0-1 0,-3-6 0,3 9-54,0 0-1,-1 0 0,1 0 1,-1 1-1,1-1 1,-1 0-1,0 1 1,0 0-1,1-1 0,-1 1 1,0 0-1,0 0 1,0 0-1,-1 0 1,1 0-1,0 1 0,0-1 1,0 1-1,0-1 1,-1 1-1,1 0 1,0 0-1,-1 0 0,1 0 1,0 0-1,0 0 1,-4 2-1,0-1-27,1 0 1,0 0-1,0 1 1,0-1-1,0 1 0,0 0 1,0 1-1,0-1 0,1 1 1,-8 6-1,1 2 5,2 0 0,-1 0 1,2 1-1,0 0 0,0 1 0,1 0 1,0 0-1,1 1 0,1-1 0,0 1 0,1 0 1,1 1-1,0-1 0,0 1 0,2-1 0,0 1 1,1 21-1,0-35 6,1 1 1,-1 0 0,1 0-1,-1 0 1,1 0-1,0-1 1,0 1 0,0 0-1,0 0 1,0-1-1,0 1 1,0-1 0,1 1-1,-1-1 1,0 0-1,1 1 1,-1-1-1,1 0 1,0 0 0,2 1-1,0 0-11,1 0 0,-1 0-1,1-1 1,-1 0 0,1 0 0,0 0-1,0-1 1,6 0 0,0 0-270,0-1 0,0 0 0,0-1-1,0 0 1,0 0 0,18-8 0,41-27-5297,-62 31 3829,0 0 0,0-1 0,0 0 0,-1 0 0,12-15 0,3-12-3511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0.266"/>
    </inkml:context>
    <inkml:brush xml:id="br0">
      <inkml:brushProperty name="width" value="0.025" units="cm"/>
      <inkml:brushProperty name="height" value="0.025" units="cm"/>
    </inkml:brush>
  </inkml:definitions>
  <inkml:trace contextRef="#ctx0" brushRef="#br0">95 52 3043,'0'0'11184,"3"-8"-7506,0-1-2569,-1 6-651,-1 0 0,0 0 0,0 0 1,0 0-1,0 0 0,-1 0 0,1 0 0,-1 0 0,1-5 1,-7 9 2956,-16 13-3104,13-6-306,-37 38 88,43-43-108,0 0 0,1 0 0,-1 0 0,1 1 0,0-1 0,0 1 0,0-1 1,1 1-1,-1-1 0,1 1 0,0 0 0,-1 7 0,5-9-10,1-1 0,0 1 0,-1-1 0,1-1 0,0 1 0,0 0 1,0-1-1,0 0 0,-1 0 0,1 0 0,4-1 0,-2 1 9,35 0-21,-26-1 4,0 0 0,0 2 0,-1-1 0,1 2 1,0 0-1,18 6 0,-32-8 44,0 0 0,0 0 1,0 1-1,0-1 0,0 1 1,0-1-1,0 1 0,0-1 1,-1 1-1,1 0 0,0-1 1,0 1-1,-1 0 0,1 0 1,0-1-1,-1 1 0,1 0 0,0 0 1,-1 0-1,1 0 0,-1 0 1,0 0-1,1 0 0,-1 0 1,0 0-1,0 0 0,1 0 1,-1 0-1,0 0 0,0 0 1,0 0-1,0 0 0,0 0 0,-1 0 1,1 0-1,0 0 0,0 0 1,-1 0-1,1 0 0,-1 0 1,1 0-1,0 0 0,-1 0 1,0 0-1,1 0 0,-1-1 1,0 1-1,0 1 0,-3 3 114,0 0-1,0-1 0,0 1 1,-1-1-1,1 0 1,-10 6-1,4-3-65,0-1 0,-1 0-1,0 0 1,0-1 0,0-1 0,-1 0-1,1-1 1,-1 0 0,0 0-1,0-1 1,-20 0 0,32-2-97,-1 0 1,1 0-1,-1 0 0,0 0 0,1-1 1,-1 1-1,1 0 0,-1 0 1,1 0-1,-1-1 0,0 1 1,1 0-1,-1-1 0,1 1 1,0-1-1,-1 1 0,1 0 1,-1-1-1,1 1 0,0-1 1,-1 1-1,1-1 0,0 1 1,-1-1-1,1 0 0,0 1 0,0-1 1,0 1-1,-1-1 0,1 0 1,0 1-1,0-1 0,0 1 1,0-1-1,0 0 0,0 1 1,0-1-1,0 1 0,0-1 1,1 0-1,-1 1 0,0-1 1,0 1-1,0-1 0,1 1 0,-1-1 1,0 1-1,1-2 0,17-27-2754,6 8-1530,2 2-1,41-26 1,-60 40 3489,27-17-3256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0.997"/>
    </inkml:context>
    <inkml:brush xml:id="br0">
      <inkml:brushProperty name="width" value="0.025" units="cm"/>
      <inkml:brushProperty name="height" value="0.025" units="cm"/>
    </inkml:brush>
  </inkml:definitions>
  <inkml:trace contextRef="#ctx0" brushRef="#br0">52 82 5862,'0'0'19303,"-7"6"-18806,7-5-494,-4 2 91,0 1 0,1-1-1,-1 1 1,1 0-1,-1 0 1,1 0 0,1 1-1,-1-1 1,1 1 0,-1 0-1,1 0 1,1 0 0,-1 0-1,1 0 1,0 0 0,0 0-1,0 0 1,0 6 0,1-10-88,0-1 1,1 1 0,-1 0-1,0-1 1,0 1-1,1 0 1,-1-1 0,0 1-1,1 0 1,-1-1 0,0 1-1,1-1 1,-1 1-1,1-1 1,-1 1 0,1-1-1,-1 1 1,1-1 0,-1 1-1,1-1 1,0 0 0,-1 1-1,1-1 1,0 0-1,-1 1 1,1-1 0,0 0-1,0 0 1,28 0 124,24-16 21,-35 5-167,0-1 1,0-1 0,-1-1-1,-1-1 1,27-30-1,-27 29-16,-16 16 27,0 0-1,0-1 1,0 1-1,0 0 1,0 0-1,0 0 0,0 0 1,0 0-1,1 0 1,-1 0-1,0-1 1,0 1-1,0 0 1,0 0-1,0 0 1,0 0-1,1 0 0,-1 0 1,0 0-1,0 0 1,0 0-1,0 0 1,1 0-1,-1 0 1,0 0-1,0 0 1,0 0-1,0 0 0,0 0 1,1 0-1,-1 0 1,0 0-1,0 0 1,0 0-1,0 0 1,1 0-1,-1 0 1,0 1-1,0-1 0,0 0 1,0 0-1,0 0 1,0 0-1,0 0 1,1 0-1,-1 0 1,0 1-1,0-1 1,0 0-1,0 0 0,0 0 1,0 0-1,0 0 1,0 1-1,0-1 1,0 0-1,3 17-79,-2 28 178,-1-37-58,0-6-7,-1 0 0,1 0 0,0 1 1,0-1-1,0 0 0,1 0 0,-1 0 0,0 0 1,1 0-1,-1 0 0,1 0 0,0 0 0,0 0 1,0 0-1,0-1 0,0 1 0,0 0 0,0 0 1,0-1-1,1 1 0,-1-1 0,4 3 0,-3-3-12,0-1-1,0 0 0,1 1 1,-1-1-1,0 0 0,0 0 0,1 0 1,-1-1-1,0 1 0,0-1 1,1 1-1,-1-1 0,0 0 1,0 1-1,0-1 0,0 0 0,0-1 1,0 1-1,0 0 0,0 0 1,-1-1-1,3-1 0,12-10-38,-1 0 0,21-26 0,13-10-173,-48 102 45,-2-52 164,1 0 0,0 0 1,-1-1-1,1 1 0,0 0 0,0 0 1,0 0-1,0 0 0,0 0 0,0-1 0,0 1 1,0 0-1,0 0 0,0 0 0,0 0 0,1-1 1,-1 1-1,0 0 0,0 0 0,1 0 0,-1-1 1,1 1-1,-1 0 0,1 0 0,-1-1 1,1 1-1,-1 0 0,1-1 0,0 1 0,-1-1 1,2 1-1,-1-1-3,1 0 1,-1 0-1,1-1 1,-1 1-1,1-1 1,-1 1-1,1-1 1,-1 0-1,1 0 1,-1 1-1,0-1 1,1 0-1,-1 0 1,0 0-1,1-2 1,46-49-222,-47 51 192,6-9-115,-5 6 78,0 0-1,1 0 1,-1 1 0,1 0-1,0-1 1,0 1 0,0 0-1,1 0 1,-1 1-1,5-4 1,-8 30-126,-10 45 859,10-68-670,0-1 1,0 0-1,0 0 1,0 0-1,0 1 1,0-1 0,0 0-1,0 0 1,0 0-1,0 1 1,0-1 0,0 0-1,0 0 1,0 0-1,0 0 1,1 1-1,-1-1 1,0 0 0,0 0-1,0 0 1,0 0-1,0 0 1,0 1 0,1-1-1,-1 0 1,0 0-1,0 0 1,0 0 0,0 0-1,1 0 1,-1 0-1,0 0 1,0 0-1,0 1 1,0-1 0,1 0-1,-1 0 1,0 0-1,0 0 1,0 0 0,1 0-1,-1 0 1,0 0-1,0 0 1,0 0-1,1-1 1,12-5 127,10-11-110,0-6-21,-11 10-175,0 1-1,25-18 0,-37 30 166,0 0 1,0 0-1,0 0 0,0-1 0,1 1 0,-1 0 0,0 0 1,0 0-1,0 0 0,0 0 0,0 0 0,0 0 1,0 0-1,1 0 0,-1 0 0,0 0 0,0 0 0,0 0 1,0 0-1,0 0 0,0 0 0,1 0 0,-1 0 0,0 0 1,0 0-1,0 0 0,0 0 0,0 0 0,0 0 1,1 0-1,-1 0 0,0 0 0,0 0 0,0 0 0,0 0 1,0 1-1,0-1 0,0 0 0,0 0 0,1 0 0,-1 0 1,0 0-1,0 0 0,0 0 0,0 0 0,0 1 1,0-1-1,0 0 0,0 0 0,0 0 0,0 0 0,0 0 1,0 0-1,0 1 0,0-1 0,0 0 0,0 0 0,-1 14-104,-7 21-391,6-28-36,1 5-303,1-12 584,0 1 0,0-1 1,0 1-1,1 0 0,-1-1 0,0 1 0,0-1 0,1 1 0,-1-1 1,0 1-1,1-1 0,-1 0 0,0 1 0,1-1 0,-1 1 0,1-1 1,-1 0-1,1 1 0,-1-1 0,1 0 0,-1 0 0,1 1 0,-1-1 1,1 0-1,-1 0 0,1 0 0,0 0 0,-1 0 0,1 1 0,-1-1 1,1 0-1,-1 0 0,1 0 0,-1-1 0,1 1 0,0 0 0,-1 0 1,1 0-1,17 0-6413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1.340"/>
    </inkml:context>
    <inkml:brush xml:id="br0">
      <inkml:brushProperty name="width" value="0.025" units="cm"/>
      <inkml:brushProperty name="height" value="0.025" units="cm"/>
    </inkml:brush>
  </inkml:definitions>
  <inkml:trace contextRef="#ctx0" brushRef="#br0">76 80 13261,'0'0'13212,"8"-5"-13137,-3 2-61,29-20 2,-32 22-10,0-1 0,-1 0-1,1 1 1,0-1 0,-1 0-1,1 0 1,-1 0 0,0 0 0,1 0-1,-1-1 1,0 1 0,0 0 0,-1 0-1,1-1 1,0 1 0,-1-1 0,1-2-1,-1 5-3,-1-1 0,1 0 0,-1 1-1,1-1 1,-1 0 0,0 1 0,1-1-1,-1 1 1,0-1 0,1 1 0,-1 0 0,0-1-1,1 1 1,-1 0 0,0-1 0,0 1-1,1 0 1,-1 0 0,0 0 0,0-1 0,0 1-1,1 0 1,-1 0 0,0 0 0,0 0 0,0 1-1,1-1 1,-1 0 0,-1 1 0,-29 4 62,25-2-67,1 0 0,0 1 0,-1-1 0,1 1 0,1 0 0,-1 0-1,0 1 1,1-1 0,0 1 0,0 0 0,1 0 0,-1 1 0,-4 10 0,4-8 44,0 1 0,0 1 0,1-1 0,1 0 0,0 1 0,0-1 0,1 1-1,-1 13 1,2-21-31,1 0-1,-1 0 1,1 0 0,0 0-1,-1 0 1,1-1-1,0 1 1,0 0 0,0 0-1,1-1 1,-1 1-1,0-1 1,0 1-1,1-1 1,-1 1 0,1-1-1,0 0 1,-1 0-1,1 1 1,0-1 0,-1 0-1,1-1 1,0 1-1,0 0 1,0-1-1,0 1 1,0-1 0,0 1-1,0-1 1,0 0-1,0 0 1,0 0 0,0 0-1,2 0 1,3 0-516,0 0 0,0 0 0,0-1 0,-1 1 0,1-1 0,0-1 0,-1 0 0,1 1 0,9-6 0,8-10-6263,2-7-8157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3.381"/>
    </inkml:context>
    <inkml:brush xml:id="br0">
      <inkml:brushProperty name="width" value="0.025" units="cm"/>
      <inkml:brushProperty name="height" value="0.025" units="cm"/>
    </inkml:brush>
  </inkml:definitions>
  <inkml:trace contextRef="#ctx0" brushRef="#br0">32 0 6438,'0'0'14974,"6"14"-13981,13 42-375,-4 1-1,-1 1 1,-3 0-1,-3 0 1,2 119-1,-10-176-153,-5-20 161,-9-37-561,-2 0 0,-39-88 0,55 142-65,-1 0 0,0 0 0,1 1 0,-1-1 0,0 0-1,0 1 1,0-1 0,0 0 0,-1 1 0,1 0 0,0-1 0,-1 1-1,1 0 1,-3-3 0,3 5-3,1-1-1,-1 1 1,1-1 0,-1 1-1,1-1 1,0 0-1,-1 1 1,1-1 0,-1 1-1,1 0 1,0-1-1,0 1 1,-1-1 0,1 1-1,0-1 1,0 1-1,0 0 1,0-1 0,0 1-1,0 0 1,-1-1-1,2 1 1,-1-1 0,0 1-1,0 0 1,0-1 0,0 2-1,0 5-3,1 1 0,0 0 0,0-1-1,1 1 1,-1-1 0,6 12 0,-3-10 13,1-1 0,0 0 0,1-1 0,0 1 0,0-1 0,0 0 1,1-1-1,9 8 0,-12-12 0,-1 1 0,0-1 0,1 0 0,0 0 0,-1-1 0,1 1-1,0-1 1,0 1 0,0-1 0,-1-1 0,1 1 0,1 0 0,-1-1 0,0 0 0,0 0 0,0 0 0,0 0 0,0-1 0,0 1 0,0-1 0,0 0 0,4-2 0,-6 1 2,1 1 0,0-1 0,-1 1 0,1-1 0,-1 0 0,0 0 0,0 0 0,0-1 0,0 1 0,0 0 0,0-1 0,0 1 0,-1-1 0,0 0 0,2-3 0,13-50 150,-12 11-105,-4 36-113,0 13-82,0 4 135,0 3-5,0 0 0,0 0 1,1-1-1,5 21 1,-6-29 17,1-1-1,-1 1 1,0-1 0,1 0-1,-1 1 1,1-1 0,0 0 0,-1 0-1,1 1 1,0-1 0,0 0 0,0 0-1,0 0 1,0 0 0,0 0-1,0 0 1,0 0 0,0-1 0,0 1-1,1 0 1,-1 0 0,0-1 0,1 1-1,-1-1 1,0 1 0,1-1 0,-1 0-1,1 0 1,-1 1 0,0-1-1,1 0 1,-1 0 0,1 0 0,-1 0-1,0-1 1,1 1 0,-1 0 0,1-1-1,-1 1 1,0-1 0,1 1-1,-1-1 1,0 1 0,0-1 0,1 0-1,-1 0 1,0 0 0,1-1-1,8-5 18,0-1-1,-1-1 0,0 0 0,0 0 0,-1 0 0,0-1 0,-1-1 0,11-18 0,9-13 8,-27 43-31,0-1 0,0 0-1,0 0 1,0 0 0,0 0-1,0 1 1,0-1 0,0 0-1,0 0 1,0 0 0,0 0-1,0 0 1,0 1 0,0-1-1,0 0 1,0 0 0,0 0-1,0 0 1,0 1 0,1-1-1,-1 0 1,0 0 0,0 0-1,0 0 1,0 0 0,0 0-1,0 0 1,0 1 0,1-1 0,-1 0-1,0 0 1,0 0 0,0 0-1,0 0 1,0 0 0,1 0-1,-1 0 1,0 0 0,0 0-1,0 0 1,0 0 0,0 0-1,1 0 1,-1 0 0,0 0-1,0 0 1,0 0 0,0 0-1,1 0 1,-1 0 0,0 0-1,0 0 1,0 0 0,0 0-1,0 0 1,1 0 0,-1 0-1,0 0 1,0-1 0,0 1-1,0 0 1,0 0 0,0 0-1,1 0 1,-1 0 0,0 0-1,0 0 1,0-1 0,0 1-1,2 24 1,-3 28 98,1-47-94,1 31 307,0-35-294,-1 0 0,0-1 1,1 1-1,-1 0 0,1-1 1,-1 1-1,1 0 0,-1-1 1,1 1-1,-1-1 0,1 1 1,0-1-1,-1 1 0,1-1 1,0 1-1,-1-1 0,1 0 1,0 1-1,0-1 0,-1 0 1,1 0-1,0 1 0,0-1 1,0 0-1,-1 0 0,1 0 1,0 0-1,0 0 0,0 0 1,0 0-1,-1 0 0,1-1 1,0 1-1,0 0 1,-1 0-1,1-1 0,0 1 1,0 0-1,-1-1 0,2 0 1,3-1 16,0-1 1,0 0-1,0 0 1,-1 0-1,1-1 1,-1 1 0,0-1-1,0 0 1,0 0-1,4-7 1,34-52 12,-31 44 5,-5 13-248,-5 12 103,-6 29 87,-2 9 21,8-44-11,-1 1-1,0-1 1,0 0 0,0 1-1,1-1 1,-1 0 0,0 1-1,0-1 1,1 0-1,-1 0 1,0 1 0,1-1-1,-1 0 1,0 0 0,1 1-1,-1-1 1,1 0 0,-1 0-1,0 0 1,1 0 0,-1 0-1,1 0 1,-1 1 0,0-1-1,1 0 1,-1 0-1,1 0 1,-1 0 0,0 0-1,1-1 1,-1 1 0,1 0-1,-1 0 1,0 0 0,1 0-1,-1 0 1,0 0 0,1-1-1,-1 1 1,1 0 0,-1 0-1,0-1 1,0 1-1,1 0 1,-1-1 0,19-10 109,-6-3-134,-2 0 0,0-1 0,12-21 0,14-17-424,-37 52 439,0 1 0,0 0 0,0 0 0,0 0 0,0 0 0,0 0 0,0 0 0,0 0 0,1-1 0,-1 1 0,0 0 0,0 0-1,0 0 1,0 0 0,0 0 0,0 0 0,1 0 0,-1 0 0,0 0 0,0 0 0,0 0 0,0 0 0,0 0 0,1 0 0,-1 0 0,0 0 0,0 0 0,0 0 0,0 0 0,0 0 0,1 0 0,-1 0 0,0 0 0,0 0 0,0 0 0,0 0 0,0 0 0,0 0 0,1 0 0,-1 1 0,0-1 0,0 0 0,0 0 0,0 0 0,0 0 0,0 0 0,0 0 0,0 0 0,0 1 0,1-1 0,-1 0 0,0 0 0,0 0 0,0 0 0,0 0 0,0 0 0,0 1 0,0-1 0,0 0 0,0 0 0,0 0 0,0 0 0,0 0 0,0 1 0,3 18-128,-2 29 214,-1-43-108,0-1-641,-1 27 2081,-3-22-3798,-3-18-6576,0-6 2478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3.707"/>
    </inkml:context>
    <inkml:brush xml:id="br0">
      <inkml:brushProperty name="width" value="0.025" units="cm"/>
      <inkml:brushProperty name="height" value="0.025" units="cm"/>
    </inkml:brush>
  </inkml:definitions>
  <inkml:trace contextRef="#ctx0" brushRef="#br0">0 1 14670,'0'0'6342,"34"53"-6310,-19-44-448,-3-1-1666,2-1-2178,1-1-1346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4.063"/>
    </inkml:context>
    <inkml:brush xml:id="br0">
      <inkml:brushProperty name="width" value="0.025" units="cm"/>
      <inkml:brushProperty name="height" value="0.025" units="cm"/>
    </inkml:brush>
  </inkml:definitions>
  <inkml:trace contextRef="#ctx0" brushRef="#br0">158 48 5349,'0'0'17462,"-3"-7"-16336,3 5-1081,-1 0 0,1 0-1,-1 0 1,0 0 0,0-1-1,0 2 1,0-1 0,0 0 0,-1 0-1,1 0 1,-1 0 0,1 1-1,-1-1 1,1 1 0,-1-1-1,0 1 1,0 0 0,0 0 0,1 0-1,-1 0 1,0 0 0,-1 0-1,1 0 1,0 0 0,0 1-1,0-1 1,0 1 0,-1 0-1,1 0 1,0-1 0,0 1 0,0 1-1,-1-1 1,1 0 0,0 1-1,0-1 1,0 1 0,0-1-1,-1 1 1,1 0 0,0 0-1,-3 2 1,-1 1 129,0 0 1,1 1-1,0 0 0,-1 0 1,2 0-1,-1 0 0,0 1 0,1-1 1,0 1-1,1 1 0,-1-1 1,1 0-1,0 1 0,1-1 1,0 1-1,-3 11 0,4-14-131,0 0-1,0 0 1,0-1-1,1 1 1,0 0-1,-1 0 1,1 0-1,1 0 1,-1 0-1,1 0 1,-1 0-1,1 0 1,0-1 0,0 1-1,1 0 1,-1 0-1,1-1 1,0 1-1,0-1 1,0 0-1,0 1 1,0-1-1,1 0 1,0 0-1,-1-1 1,1 1-1,0 0 1,1-1-1,-1 0 1,6 4 0,1-3 3,0 1 1,1-1 0,0-1 0,0 0 0,-1 0 0,1-1 0,0-1 0,0 0 0,0 0-1,0-1 1,0 0 0,18-5 0,-21 4-415,0-1-1,0 0 1,0 0 0,0 0-1,-1-1 1,0-1-1,12-7 1,-15 9-539,0-1 0,0 0 1,0 0-1,-1 0 0,1 0 0,-1-1 1,0 1-1,0-1 0,-1 0 0,1 0 1,-1 0-1,2-7 0,1-14-12385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5.245"/>
    </inkml:context>
    <inkml:brush xml:id="br0">
      <inkml:brushProperty name="width" value="0.025" units="cm"/>
      <inkml:brushProperty name="height" value="0.025" units="cm"/>
    </inkml:brush>
  </inkml:definitions>
  <inkml:trace contextRef="#ctx0" brushRef="#br0">0 147 7399,'0'0'11408,"9"-3"-10463,-9 3-945,18-7 545,1 0 0,-1-1 0,19-12 0,-32 17-399,0-1 0,0 1 0,-1-1 0,1 0-1,-1 0 1,1-1 0,5-8 0,-9 11-113,0 1 0,0-1 1,0 0-1,0 0 0,0 0 0,0 0 1,-1-1-1,1 1 0,-1 0 0,1 0 1,-1 0-1,0 0 0,0-1 1,0 1-1,0 0 0,0 0 0,-1 0 1,1 0-1,-1-1 0,1 1 0,-3-4 1,3 5-31,-1 0 1,0 1-1,0-1 1,1 0-1,-1 0 1,0 0-1,0 1 1,0-1-1,0 0 1,0 1 0,0-1-1,0 1 1,0-1-1,0 1 1,0-1-1,0 1 1,-1 0-1,1 0 1,0 0-1,0-1 1,0 1 0,0 0-1,-1 0 1,1 0-1,0 1 1,0-1-1,0 0 1,0 0-1,-1 1 1,1-1-1,0 1 1,0-1 0,-1 1-1,-18 11-1698,8 2-3782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2.694"/>
    </inkml:context>
    <inkml:brush xml:id="br0">
      <inkml:brushProperty name="width" value="0.025" units="cm"/>
      <inkml:brushProperty name="height" value="0.025" units="cm"/>
    </inkml:brush>
  </inkml:definitions>
  <inkml:trace contextRef="#ctx0" brushRef="#br0">246 54 14990,'0'0'5109,"-2"-8"-2728,2 6-2239,0-1-1,0 1 1,-1-1 0,1 1 0,-1 0 0,0-1-1,0 1 1,0 0 0,0 0 0,0-1-1,0 1 1,-1 0 0,1 0 0,-3-2 0,2 3-61,0 0 0,0 0 0,0 0 0,-1 0 0,1 0 0,-1 0 0,1 0 0,-1 1 0,1 0 1,-1-1-1,1 1 0,-1 0 0,1 0 0,-1 0 0,1 0 0,-1 1 0,1-1 0,-5 2 0,-8 2-39,0 1-1,0 0 1,0 1-1,1 1 0,0 0 1,0 1-1,1 0 0,0 1 1,1 1-1,0 0 1,-11 12-1,22-22-42,1 0-1,0 1 1,0-1 0,-1 0-1,1 1 1,0-1 0,0 0 0,-1 1-1,1-1 1,0 1 0,0-1-1,0 0 1,-1 1 0,1-1-1,0 1 1,0-1 0,0 1 0,0-1-1,0 0 1,0 1 0,0-1-1,0 1 1,0-1 0,0 1-1,0-1 1,1 0 0,-1 1 0,0-1-1,0 1 1,0-1 0,0 0-1,1 1 1,-1-1 0,0 0-1,0 1 1,1-1 0,-1 0 0,0 1-1,0-1 1,1 0 0,-1 1-1,0-1 1,1 0 0,-1 0 0,1 0-1,-1 1 1,0-1 0,1 0-1,-1 0 1,1 0 0,-1 0-1,0 0 1,1 0 0,-1 0 0,1 0-1,-1 0 1,1 0 0,-1 0-1,0 0 1,1 0 0,-1 0-1,1 0 1,0 0 0,42-1-251,-30 1 122,37-2-112,-33 0 152,-1 1 1,1 1-1,-1 1 1,1 0-1,32 7 1,-47-8 112,0 1 0,0 0 0,0-1 0,0 1 1,0 0-1,0 0 0,0 0 0,0 0 0,0 1 0,-1-1 0,1 0 0,0 1 0,-1-1 0,0 1 1,1 0-1,-1-1 0,0 1 0,1 0 0,-1 0 0,0 0 0,-1 0 0,1 0 0,0 0 0,0 0 1,-1 0-1,1 0 0,-1 0 0,0 0 0,0 0 0,1 0 0,-1 1 0,-1-1 0,1 0 0,0 0 0,0 0 1,-1 0-1,1 0 0,-3 4 0,1 2 97,-2-1-1,1 0 1,-1 0 0,0 0-1,0-1 1,-1 1 0,0-1 0,0 0-1,-8 7 1,6-7 5,0 0 1,0-1-1,0 1 0,0-1 0,-1-1 1,0 1-1,0-2 0,0 1 0,0-1 1,-1 0-1,1 0 0,-1-1 1,0-1-1,-11 2 0,20-3-167,-1 0 0,1 0 0,-1 0-1,1 0 1,-1 0 0,0-1 0,1 1 0,-1 0-1,1 0 1,-1 0 0,1-1 0,-1 1 0,1 0-1,-1 0 1,1-1 0,-1 1 0,1-1 0,-1 1 0,1 0-1,0-1 1,-1 1 0,1-1 0,0 1 0,-1-1-1,1 1 1,0-1 0,-1 1 0,1-1 0,0 1-1,0-1 1,0 1 0,0-1 0,-1 1 0,1-1-1,0 0 1,0 1 0,0-1 0,0 1 0,0-1 0,0 0-1,1 1 1,-1-1 0,0 1 0,0-1 0,0 1-1,0-1 1,1 1 0,-1-1 0,0 1 0,0-1-1,1 1 1,-1-1 0,1 1 0,0-1 0,19-31-3692,5 5-857,5-2-1937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3.132"/>
    </inkml:context>
    <inkml:brush xml:id="br0">
      <inkml:brushProperty name="width" value="0.025" units="cm"/>
      <inkml:brushProperty name="height" value="0.025" units="cm"/>
    </inkml:brush>
  </inkml:definitions>
  <inkml:trace contextRef="#ctx0" brushRef="#br0">6 0 14734,'0'0'2509,"0"9"150,-2 30-44,0-15-1179,1 0 0,1 1 0,4 28 0,-3-51-1425,-1-1-1,1 0 0,0 0 1,0 0-1,0 0 0,0 0 1,0 0-1,0 0 0,0 0 1,0 0-1,0 0 0,0-1 1,1 1-1,-1 0 0,0-1 0,0 1 1,1-1-1,-1 0 0,0 1 1,1-1-1,-1 0 0,1 0 1,-1 0-1,0 0 0,1 0 1,-1 0-1,1 0 0,-1 0 1,2-1-1,42-7 70,-28 0-241,-1 0-1,0-1 1,0 0 0,19-17-1,-20 15 22,0 1-1,0 0 0,1 0 0,20-7 0,-35 16 148,-1 1 0,1 0-1,-1 0 1,1-1-1,0 1 1,-1 0 0,1 0-1,-1 0 1,1-1-1,-1 1 1,1 0 0,0 0-1,-1 0 1,1 0 0,-1 0-1,1 0 1,0 0-1,-1 1 1,1-1 0,-1 0-1,1 0 1,-1 0-1,1 0 1,0 1 0,-1-1-1,1 0 1,-1 1 0,1-1-1,-1 0 1,1 1-1,-1-1 1,0 1 0,1-1-1,-1 1 1,0-1-1,1 0 1,-1 1 0,0 0-1,1-1 1,-1 1-1,0-1 1,0 1 0,1-1-1,-1 1 1,0-1 0,0 2-1,-1 39 110,0-38-50,0 1-1,1-1 1,0 1 0,0-1-1,0 1 1,0-1-1,0 1 1,0-1-1,1 1 1,1 4-1,-1-7-49,0-1-1,0 1 1,0-1 0,0 0-1,0 1 1,0-1 0,0 0-1,0 0 1,0 0 0,0 0-1,0 0 1,0 0 0,0 0-1,0 0 1,0 0-1,0 0 1,0 0 0,0-1-1,0 1 1,0 0 0,0-1-1,0 1 1,0-1 0,0 1-1,0-1 1,1 0 0,27-17 106,-28 17-112,22-15-18,53-35-768,-70 48 691,0 0 1,-1 0 0,1 1-1,0-1 1,1 1-1,-1 0 1,0 1-1,1 0 1,-1 0-1,13 0 1,-18 2 79,0 1 0,-1 0 1,1 0-1,-1 0 0,1 0 1,-1 0-1,0 0 0,1 0 1,-1 0-1,0 0 0,-1 0 1,1 2-1,0 9-3394,1-34-19278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3.458"/>
    </inkml:context>
    <inkml:brush xml:id="br0">
      <inkml:brushProperty name="width" value="0.025" units="cm"/>
      <inkml:brushProperty name="height" value="0.025" units="cm"/>
    </inkml:brush>
  </inkml:definitions>
  <inkml:trace contextRef="#ctx0" brushRef="#br0">0 1 11627,'0'0'6374,"9"57"-6502,1-39-2370,3-2-2980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1:59.012"/>
    </inkml:context>
    <inkml:brush xml:id="br0">
      <inkml:brushProperty name="width" value="0.025" units="cm"/>
      <inkml:brushProperty name="height" value="0.025" units="cm"/>
    </inkml:brush>
  </inkml:definitions>
  <inkml:trace contextRef="#ctx0" brushRef="#br0">40 1 10378,'0'0'10346,"-38"65"-8873,36-25 161,2 3-257,0 1-256,8 1-384,4-4-481,3-3-192,0-1-32,-1 0-897,-3-4-1249,-1-3-1794,-5-5-2786</inkml:trace>
  <inkml:trace contextRef="#ctx0" brushRef="#br0" timeOffset="1">77 665 10378,'0'0'10217,"-13"55"-7654,13-42-1090,0-1-736,0-3-481,0-3-352,0-3-2370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3.817"/>
    </inkml:context>
    <inkml:brush xml:id="br0">
      <inkml:brushProperty name="width" value="0.025" units="cm"/>
      <inkml:brushProperty name="height" value="0.025" units="cm"/>
    </inkml:brush>
  </inkml:definitions>
  <inkml:trace contextRef="#ctx0" brushRef="#br0">64 1 15727,'0'0'2359,"-3"12"65,-11 51 323,0-7-1293,2 1 0,3 0 0,-2 66 0,11-116-1429,0 28 8,0-34-26,0 0-1,0 0 0,0 0 0,0 0 1,0 0-1,0 0 0,0 0 1,0 0-1,0 0 0,1 0 0,-1 0 1,0 0-1,1 0 0,-1 0 0,1 0 1,-1 0-1,1 0 0,-1 0 1,1-1-1,-1 1 0,1 0 0,1 1 1,0-6 34,0 0 0,0 0 0,-1 0 1,1-1-1,-1 1 0,0 0 0,1-9 1,0 6-20,4-18 120,39-139-1498,-39 147 1055,0 1 0,1 0-1,1 0 1,1 1-1,0 0 1,1 0 0,16-18-1,-24 31 293,-1 0-1,1 1 0,-1-1 0,1 1 0,0 0 1,-1-1-1,1 1 0,0 0 0,0 0 1,0 0-1,0 0 0,0 1 0,0-1 1,0 0-1,0 1 0,1-1 0,-1 1 1,0 0-1,0 0 0,0 0 0,0 0 1,1 0-1,-1 0 0,0 1 0,3 0 0,-4-1 9,0 1 0,-1-1 0,1 1 0,0-1 0,0 1 0,-1-1 0,1 1 0,0 0 0,-1-1 0,1 1 0,-1 0 0,1-1 0,-1 1 0,1 0 0,-1 0 0,1 0 0,-1-1 0,0 1 0,0 0 0,1 0 0,-1 0 0,0 1 0,0 1 2,0-1 1,0 0-1,-1 0 1,1 0-1,-1 0 1,1 1-1,-1-1 1,0 0-1,1 0 1,-1 0-1,-1 0 1,1 0 0,-2 2-1,-5 6 59,-1 0-1,0 0 1,-1-1-1,0 0 1,0-1-1,-1 0 1,0-1-1,0 0 1,-1 0-1,1-1 1,-2-1 0,-23 8-1,35-13-130,1 0 0,0 0 1,0 0-1,-1-1 0,1 1 0,0 0 0,-1 0 1,1 0-1,0 0 0,0 0 0,-1 0 0,1 0 0,0 0 1,0-1-1,-1 1 0,1 0 0,0 0 0,0 0 1,0 0-1,-1-1 0,1 1 0,0 0 0,0 0 1,0-1-1,0 1 0,0 0 0,-1 0 0,1-1 0,0 1 1,0 0-1,0 0 0,0-1 0,0 1 0,0 0 1,0 0-1,0-1 0,0 1 0,0 0 0,0-1 0,0 1 1,0 0-1,0 0 0,0-1 0,0 1 0,0 0 1,1 0-1,-1-1 0,4-15-3972,9-9-2897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4.253"/>
    </inkml:context>
    <inkml:brush xml:id="br0">
      <inkml:brushProperty name="width" value="0.025" units="cm"/>
      <inkml:brushProperty name="height" value="0.025" units="cm"/>
    </inkml:brush>
  </inkml:definitions>
  <inkml:trace contextRef="#ctx0" brushRef="#br0">61 1 13901,'0'0'7004,"-3"10"-5402,-15 70 620,2 2 1,-7 136-1,23-217-2192,-1 1 0,1 0 0,0 0 0,0 0 0,0 0 0,0-1 0,1 1 0,-1 0-1,0 0 1,1-1 0,-1 1 0,1 0 0,0 0 0,0-1 0,-1 1 0,1-1 0,0 1 0,0-1 0,0 1-1,1-1 1,-1 1 0,2 0 0,-1-1-12,0 0-1,0-1 0,0 1 0,0-1 1,0 0-1,0 0 0,0 0 1,0 0-1,0 0 0,0 0 1,0 0-1,1-1 0,-1 1 1,0-1-1,0 1 0,0-1 1,-1 0-1,1 0 0,0 0 1,3-2-1,10-7-87,1-1 0,-1 0-1,-1-1 1,0-1 0,-1 0 0,0-1 0,-1-1 0,0 0-1,-2 0 1,1-1 0,-2 0 0,0-1 0,6-19 0,-15 38 62,-25 81 297,23-72-205,0 0 0,0 0-1,1 0 1,0 0-1,1 0 1,0 0-1,3 20 1,-3-30-79,0 0 0,0 0 0,1 0-1,-1 0 1,0 0 0,0-1 0,0 1 0,1 0 0,-1 0 0,1 0 0,-1-1-1,0 1 1,1 0 0,-1-1 0,1 1 0,0 0 0,-1-1 0,1 1-1,-1 0 1,1-1 0,0 1 0,0-1 0,-1 1 0,1-1 0,0 0 0,0 1-1,-1-1 1,1 0 0,0 0 0,0 1 0,0-1 0,0 0 0,-1 0 0,1 0-1,0 0 1,0 0 0,0 0 0,0 0 0,0 0 0,-1 0 0,1-1 0,0 1-1,0 0 1,0 0 0,0-1 0,-1 1 0,1-1 0,0 1 0,0-1 0,0 0-1,3-2-163,0 1 0,0-1 0,-1 0-1,0 0 1,1-1 0,-1 1-1,0-1 1,2-4 0,17-45-6786,-14 19-193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4.613"/>
    </inkml:context>
    <inkml:brush xml:id="br0">
      <inkml:brushProperty name="width" value="0.025" units="cm"/>
      <inkml:brushProperty name="height" value="0.025" units="cm"/>
    </inkml:brush>
  </inkml:definitions>
  <inkml:trace contextRef="#ctx0" brushRef="#br0">0 1 13068,'0'0'14414,"34"23"-19699,-21-15-897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5.190"/>
    </inkml:context>
    <inkml:brush xml:id="br0">
      <inkml:brushProperty name="width" value="0.025" units="cm"/>
      <inkml:brushProperty name="height" value="0.025" units="cm"/>
    </inkml:brush>
  </inkml:definitions>
  <inkml:trace contextRef="#ctx0" brushRef="#br0">90 86 13933,'0'-9'1959,"1"-29"204,0 37-1941,-1-1 0,0 0 0,0 1 0,0-1 1,0 0-1,0 1 0,0-1 0,0 0 0,-1 1 1,1-1-1,-1 0 0,1 1 0,-1-1 0,1 0 1,-1 1-1,0-1 0,0 1 0,0 0 0,0-1 1,0 1-1,0 0 0,0-1 0,-2 0 0,1 3-126,0 1-1,0 0 1,1 0-1,-1 0 0,1 0 1,0 0-1,-1 0 1,1 0-1,0 0 0,0 0 1,0 1-1,0-1 0,1 0 1,-1 1-1,1-1 1,-1 1-1,1 3 0,-1-1 57,-18 82 880,4 0-1,4 0 1,0 171-1,11-257-1016,0 0-1,0 0 0,0 1 0,0-1 0,0 0 0,0 0 0,0 0 0,0 0 0,1 0 0,-1 0 1,0 0-1,1 0 0,-1 0 0,1 0 0,-1 0 0,1 0 0,-1 0 0,1 0 0,0-1 0,0 1 1,-1 0-1,1 0 0,0-1 0,0 1 0,0 0 0,0-1 0,-1 1 0,1-1 0,1 1 1,0-1 4,-1 0 0,0 0 1,0 0-1,0-1 0,0 1 1,0 0-1,0-1 0,0 1 1,0 0-1,0-1 0,0 0 1,0 1-1,-1-1 0,1 1 1,0-1-1,0 0 1,0 0-1,-1 1 0,1-1 1,0 0-1,-1 0 0,1 0 1,-1 0-1,1 0 0,-1 0 1,1 0-1,-1 0 0,0 0 1,1-1-1,5-22-26,-1 0 0,-1 0-1,-1 0 1,-1-1 0,-1 1 0,-3-39-1,0 6-523,2 56 510,-1-23-212,1 23 227,0 1 0,0 0 1,0-1-1,0 1 0,0-1 0,0 1 0,0 0 0,0-1 1,0 1-1,0-1 0,-1 1 0,1 0 0,0-1 0,0 1 1,0-1-1,0 1 0,-1 0 0,1-1 0,0 1 0,0 0 1,-1-1-1,1 1 0,0 0 0,-1 0 0,1-1 0,0 1 0,-1 0 1,1 0-1,0 0 0,-1-1 0,1 1 0,0 0 0,-1 0 1,1 0-1,-1 0 0,1 0 0,0 0 0,-1 0 0,1 0 1,-1 0-1,1 0 0,-1 0 0,1 0 0,0 0 0,-1 0 1,0 0-1,0 1-6,0 1 1,0-1-1,0 1 1,1-1-1,-1 1 1,0 0-1,1-1 1,-1 1-1,1 0 1,-1-1-1,1 1 1,0 0-1,-1 0 1,1-1-1,0 1 1,0 0-1,1 2 0,1 37 5,-2-36 3,0-1 7,1-1 1,-1 0-1,1 1 1,0-1-1,0 0 1,0 0-1,0 0 1,0 1-1,1-1 1,-1 0-1,1-1 1,0 1-1,0 0 1,0 0-1,1-1 1,-1 1-1,0-1 1,1 0-1,0 0 1,-1 0-1,1 0 1,0 0-1,0-1 1,0 1-1,0-1 1,0 0-1,1 1 0,-1-2 1,0 1-1,0 0 1,1-1-1,3 1 1,0 0 10,-1-1 0,0 0 0,0 0 0,0-1 0,0 0 0,0 0 0,0 0 0,0-1 1,-1 1-1,1-2 0,0 1 0,-1 0 0,1-1 0,-1 0 0,0-1 0,0 1 0,7-7 0,-2 0 6,-1-1 1,0-1-1,0 0 0,-2 0 1,1 0-1,-2-1 0,1 0 0,-2 0 1,7-23-1,-23 64 389,6-19-304,1 0 0,0 1 0,1-1 0,-4 15 0,7-20-61,-1 2 29,0-1 0,0 1 0,1 0-1,0-1 1,0 1 0,2 9 0,-2-14-59,0 1 0,1-1 0,-1 0 0,1 0 0,0 0 0,-1 0 0,1 0 0,0 0 0,0 0 0,-1 0 0,1 0 0,0-1 0,0 1 0,0 0 0,0 0 0,0-1 0,0 1 0,1-1 0,-1 1 1,0-1-1,0 1 0,0-1 0,0 0 0,1 1 0,-1-1 0,0 0 0,0 0 0,0 0 0,1 0 0,-1 0 0,0 0 0,0 0 0,1-1 0,-1 1 0,0 0 0,1-1 0,5-1 11,-1 0 1,0 0-1,0-1 0,0 0 0,-1 0 0,1 0 1,-1-1-1,1 1 0,-1-1 0,5-6 0,46-49-94,-48 50 45,36-47-162,-41 52 169,0 0-1,0-1 1,0 1 0,-1-1 0,0 0-1,0 0 1,0 0 0,-1 0 0,0 0-1,2-9 1,-34 54-95,24-28 152,0 1-1,0 0 1,1 0-1,1 0 1,0 1 0,1 0-1,0 0 1,1 0-1,1 0 1,0 1-1,1 25 1,1-39-49,0 1 1,0 0-1,0 0 0,0 0 1,1-1-1,-1 1 0,1 0 0,-1 0 1,1-1-1,0 1 0,0 0 0,-1-1 1,1 1-1,0-1 0,1 1 1,-1-1-1,0 1 0,0-1 0,1 0 1,-1 0-1,0 0 0,1 0 1,-1 0-1,1 0 0,0 0 0,-1 0 1,1 0-1,0-1 0,-1 1 1,1 0-1,0-1 0,0 0 0,-1 1 1,5-1-1,-4 0-280,1 0 1,-1 0-1,1-1 0,-1 1 1,1-1-1,-1 1 0,1-1 1,-1 0-1,0 0 0,1 0 1,-1 0-1,0 0 0,0 0 1,0-1-1,0 1 1,0-1-1,0 0 0,0 1 1,0-1-1,0 0 0,-1 0 1,1 0-1,-1 0 0,0 0 1,2-3-1,4-17-4270,0-5-1970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5.548"/>
    </inkml:context>
    <inkml:brush xml:id="br0">
      <inkml:brushProperty name="width" value="0.025" units="cm"/>
      <inkml:brushProperty name="height" value="0.025" units="cm"/>
    </inkml:brush>
  </inkml:definitions>
  <inkml:trace contextRef="#ctx0" brushRef="#br0">1 1 14670,'0'0'8392,"4"59"-6470,12-41-577,-2-2-704,5 1-513,0-4-128,1-2-1378,-2-2-2657,1-1-2916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5.890"/>
    </inkml:context>
    <inkml:brush xml:id="br0">
      <inkml:brushProperty name="width" value="0.025" units="cm"/>
      <inkml:brushProperty name="height" value="0.025" units="cm"/>
    </inkml:brush>
  </inkml:definitions>
  <inkml:trace contextRef="#ctx0" brushRef="#br0">145 12 17424,'0'0'3994,"-8"-2"-418,-4-1-2613,1 1 0,0 0 0,-1 1 0,-20-1 0,29 2-910,1 0 0,0 0 0,-1 0 0,1 0 0,0 1 0,0-1 0,-1 0 0,1 1 0,0 0 0,0 0 0,0-1 0,0 1 0,0 0 0,0 0 0,0 1 0,0-1 0,0 0 0,0 1-1,1-1 1,-1 1 0,0 0 0,1-1 0,-1 1 0,1 0 0,0 0 0,0 0 0,0 0 0,0 0 0,0 0 0,0 0 0,0 0 0,1 1 0,-1-1 0,1 0 0,-1 0 0,1 5 0,1-5-60,-1 1 1,1-1 0,0 0 0,0 0-1,0 1 1,0-1 0,0 0-1,0 0 1,1 0 0,-1 0-1,1 0 1,-1-1 0,1 1-1,0 0 1,0-1 0,0 1 0,0-1-1,0 0 1,0 0 0,0 1-1,0-1 1,0 0 0,1-1-1,2 2 1,65 18-731,-58-17 511,16 2-362,-20-4 466,0 1 1,0-1 0,0 1-1,-1 1 1,1-1 0,0 1-1,10 6 1,-17-8 140,0 0 0,0 0 1,0 0-1,-1 0 0,1 0 0,0 0 0,-1 0 1,1 0-1,-1 0 0,1 1 0,-1-1 1,0 0-1,1 0 0,-1 0 0,0 0 0,0 1 1,0-1-1,0 0 0,0 0 0,0 0 1,0 1-1,0-1 0,0 0 0,-1 0 1,1 0-1,-1 0 0,1 1 0,0-1 0,-1 0 1,0 0-1,1 0 0,-1 0 0,0 0 1,1 0-1,-1 0 0,0 0 0,0-1 1,0 1-1,-1 1 0,-40 35 908,39-35-894,-38 31 385,19-15-756,0 0-1,-34 18 1,45-32-3013,5-4-3884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8.667"/>
    </inkml:context>
    <inkml:brush xml:id="br0">
      <inkml:brushProperty name="width" value="0.025" units="cm"/>
      <inkml:brushProperty name="height" value="0.025" units="cm"/>
    </inkml:brush>
  </inkml:definitions>
  <inkml:trace contextRef="#ctx0" brushRef="#br0">1 21 10442,'0'0'7313,"7"8"-6320,0 1-812,0 0-1,-1 0 0,-1 1 0,1 0 0,-2 0 0,1 0 1,-1 0-1,-1 1 0,0 0 0,0-1 0,1 18 0,26 254 4524,-30-282-4669,1 0 1,-1 0-1,0-1 1,0 1-1,0 0 1,0 0-1,1 0 1,-1 0-1,0 0 1,0 0-1,0 0 1,1 0-1,-1 0 1,0-1-1,0 1 1,0 0-1,1 0 1,-1 0-1,0 0 1,0 0-1,1 0 1,-1 0-1,0 0 1,0 1-1,0-1 1,1 0-1,-1 0 1,0 0-1,0 0 1,0 0-1,1 0 1,-1 0-1,0 0 1,0 0-1,0 1 1,0-1-1,1 0 1,-1 0-1,0 0 1,0 0-1,0 1 1,0-1-1,0 0 1,0 0-1,1 0 1,-1 1-1,0-1 1,0 0-1,0 0 1,0 0-1,0 1 1,0-1-1,0 0 1,0 0-1,0 0 1,0 1-1,0-1 1,8-17 269,-2-8-289,-1 1-1,-1-1 0,-1 0 0,-1-44 0,-2 55-52,-1 1-1,0-1 1,-1 1-1,0-1 1,-1 1 0,0 0-1,-1 0 1,-1 1-1,0-1 1,-10-16-1,15 28 31,-1 0 0,1 0-1,0 1 1,-1-1 0,1 0-1,-1 0 1,1 0 0,-1 1 0,1-1-1,-1 0 1,0 1 0,1-1-1,-1 0 1,0 1 0,1-1 0,-1 1-1,0-1 1,0 1 0,0-1-1,1 1 1,-1 0 0,0-1 0,0 1-1,0 0 1,0 0 0,0-1-1,0 1 1,0 0 0,0 0 0,-1 0-1,1 2-3,0-1 0,0 0 0,0 0 0,0 0 0,0 1 0,0-1 0,1 0 0,-1 1 0,1-1 0,-1 1 0,1-1 0,-1 1 0,1-1 0,-1 1 0,1 2 0,-1 7-11,0-1 0,0 1 0,1 0 0,2 13 0,-1-19 20,1 0-1,0 0 1,0 0 0,0 0 0,0 0 0,1 0 0,-1-1 0,1 1 0,1-1 0,-1 0 0,0 0-1,1 0 1,0 0 0,0-1 0,0 1 0,0-1 0,1 0 0,-1-1 0,1 1 0,0-1-1,0 1 1,0-2 0,0 1 0,0 0 0,0-1 0,7 1 0,-4-1 17,1 0 0,0 0 0,0-1-1,-1 0 1,1 0 0,0-1 0,0-1 0,-1 1 0,1-1 0,0-1 0,-1 0 0,0 0-1,0 0 1,0-1 0,10-7 0,-7 4 6,0-2 0,-1 0 0,0 0 1,0-1-1,-1 0 0,0 0 0,-1-1 0,0-1 0,-1 1 0,0-1 0,-1 0 0,0-1 0,-1 1 0,0-1 0,-1 0 1,-1-1-1,0 1 0,-1 0 0,1-19 0,-3 32-23,0 0 0,0 1 0,0-1 0,0 0 0,0 0 0,0 0 0,0 1 0,0-1 0,0 0 0,-1 0 0,1 0 0,0 1 0,0-1 0,0 0 0,0 0 0,-1 0 0,1 0 0,0 1 0,0-1 0,0 0 0,-1 0 0,1 0 0,0 0 0,0 0 0,-1 0 0,1 0 0,0 0 0,0 1 0,0-1 0,-1 0 0,1 0 0,0 0 0,0 0 0,-1 0 0,1 0 0,0-1 0,0 1 0,-1 0 0,1 0 0,0 0 0,0 0 0,-1 0 0,1 0 0,0 0 0,0 0 0,0 0 0,-1-1 0,1 1 0,0 0 0,0 0 0,0 0 0,0 0 0,-1-1 0,1 1 0,0 0 0,0 0 0,0-1 0,0 1 0,0 0 0,0 0 0,0 0 0,-1-1 0,1 1 0,0 0 0,0 0 0,0-1 0,-13 19-56,4 3 88,0 1 1,2 1-1,1-1 0,1 1 1,1 0-1,1 0 1,0 1-1,2-1 1,4 42-1,-3-61-15,0 0-1,0 0 1,1 0-1,-1 0 1,1 0-1,0 0 1,1 0-1,-1 0 1,0-1 0,1 1-1,0 0 1,0-1-1,0 0 1,1 1-1,-1-1 1,1 0-1,-1 0 1,1 0-1,0-1 1,0 1 0,0-1-1,1 1 1,-1-1-1,7 3 1,-5-3 6,1-1 0,-1 1 0,0-1 0,1-1 0,0 1 0,-1-1 0,1 1 0,-1-1 0,1-1 0,-1 1 0,1-1 0,-1 0 0,1-1 0,-1 1 0,1-1 0,-1 0 0,8-4 0,-2 0-9,1-1-1,-1 0 1,0-1 0,-1 0-1,0 0 1,0-1 0,-1-1 0,14-17-1,-17 20-10,-1-1-1,-1 1 1,1-1-1,-1 0 1,-1 0-1,1-1 1,-1 1-1,-1-1 1,0 1-1,0-1 1,-1 0-1,1 0 1,-2-15-1,0 24-2,0 0-1,0-1 1,0 1-1,0 0 1,0-1 0,0 1-1,0 0 1,0 0-1,0-1 1,0 1 0,0 0-1,0-1 1,-1 1-1,1 0 1,0 0-1,0-1 1,0 1 0,-1 0-1,1 0 1,0 0-1,0-1 1,0 1 0,-1 0-1,1 0 1,0 0-1,0 0 1,-1-1-1,1 1 1,0 0 0,-1 0-1,1 0 1,0 0-1,-1 0 1,1 0 0,0 0-1,0 0 1,-1 0-1,1 0 1,0 0-1,-1 0 1,1 0 0,0 0-1,-1 0 1,1 0-1,0 0 1,0 0 0,-1 0-1,1 1 1,0-1-1,0 0 1,-1 0-1,1 0 1,0 0 0,-1 1-1,-14 11-104,8-3 95,0 0 1,1 0-1,1 1 1,0 0-1,0 1 1,-5 18-1,8-24-5,0 1 0,0-1 0,1 1 0,0-1 0,0 1 0,0 0 0,1-1 0,0 1 0,0 0 0,1 0 0,-1-1 0,1 1 1,0 0-1,1-1 0,2 8 0,-2-11-152,-1 0-1,0 0 1,1-1 0,-1 1 0,1 0 0,0-1 0,0 1 0,-1-1 0,1 0 0,0 0 0,0 0 0,0 0 0,1 0 0,-1 0 0,0 0 0,0-1 0,3 1 0,0 0-780,0 0 0,1 0 1,-1-1-1,1 0 0,-1 0 0,9-2 1,24-7-7802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7.412"/>
    </inkml:context>
    <inkml:brush xml:id="br0">
      <inkml:brushProperty name="width" value="0.025" units="cm"/>
      <inkml:brushProperty name="height" value="0.025" units="cm"/>
    </inkml:brush>
  </inkml:definitions>
  <inkml:trace contextRef="#ctx0" brushRef="#br0">88 53 5573,'0'0'347,"-11"3"1415,-14 2-891,-27 9 9885,52-14-10643,12 3 1474,18-1-757,101-8 1035,168-29-1,-139 12-3786,-1 8-3307,-140 14 1146,-16 1-994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7.754"/>
    </inkml:context>
    <inkml:brush xml:id="br0">
      <inkml:brushProperty name="width" value="0.025" units="cm"/>
      <inkml:brushProperty name="height" value="0.025" units="cm"/>
    </inkml:brush>
  </inkml:definitions>
  <inkml:trace contextRef="#ctx0" brushRef="#br0">142 145 13100,'-65'33'1218,"21"-8"-65,16-5 961,23-8-449,10-10-736,35-2 32,24-13-64,19-10-289,13-6-447,8-2-97,0 3-32,-4-1-257,-10 7-928,-15 1-1217,-13 1-1858,-12-1-1185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38.145"/>
    </inkml:context>
    <inkml:brush xml:id="br0">
      <inkml:brushProperty name="width" value="0.025" units="cm"/>
      <inkml:brushProperty name="height" value="0.025" units="cm"/>
    </inkml:brush>
  </inkml:definitions>
  <inkml:trace contextRef="#ctx0" brushRef="#br0">47 21 11147,'0'0'5979,"10"-4"-4624,-1 0-1082,-1 1-1,1 1 0,0 0 1,0 0-1,0 1 0,0 0 0,0 0 1,0 1-1,0 0 0,0 1 0,0 0 1,11 3-1,-4 0 115,15 2-99,-1 3 0,0 0 0,-1 2-1,0 1 1,38 22 0,-64-33-321,0 1 0,0 0-1,0 1 1,-1-1 0,1 0 0,-1 1 0,1-1 0,-1 1 0,0 0 0,0 0 0,0 0-1,-1 0 1,1 0 0,-1 0 0,1 0 0,-1 1 0,0-1 0,0 5 0,0-3 9,-1 0 1,0 0-1,-1 0 1,1 0-1,-1 0 1,0-1-1,-1 1 1,1 0-1,-1 0 1,1-1-1,-5 8 1,-7 8 33,0-1-1,-1 0 1,-1-1 0,-24 23-1,27-29 26,-197 193-481,115-125-4307,62-58-1824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2.505"/>
    </inkml:context>
    <inkml:brush xml:id="br0">
      <inkml:brushProperty name="width" value="0.025" units="cm"/>
      <inkml:brushProperty name="height" value="0.025" units="cm"/>
    </inkml:brush>
  </inkml:definitions>
  <inkml:trace contextRef="#ctx0" brushRef="#br0">1 403 11179,'0'0'7564,"7"-2"-6368,323-123 2138,-30 10-3353,-189 79 5,-45 16-1805,118-54 1,-183 74 1491,1-1 0,-1 1 0,1-1 0,-1 0 1,1 0-1,-1 0 0,0 0 0,0 0 1,1 0-1,-1 0 0,0 0 0,0 0 1,0 0-1,0-1 0,0 1 0,0 0 1,-1-1-1,2-2 0,-1-4-4611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0.355"/>
    </inkml:context>
    <inkml:brush xml:id="br0">
      <inkml:brushProperty name="width" value="0.025" units="cm"/>
      <inkml:brushProperty name="height" value="0.025" units="cm"/>
    </inkml:brush>
  </inkml:definitions>
  <inkml:trace contextRef="#ctx0" brushRef="#br0">1 0 13132,'1'0'183,"0"0"-1,-1 1 1,1-1-1,0 0 1,0 1-1,-1-1 0,1 1 1,0-1-1,-1 1 1,1-1-1,0 1 1,-1-1-1,1 1 0,-1-1 1,1 1-1,-1 0 1,1-1-1,-1 1 1,1 0-1,-1 0 0,0-1 1,1 1-1,-1 0 1,0 0-1,0 0 1,0-1-1,0 1 0,1 0 1,-1 0-1,-1 1 1,5 37 537,-3-27 10,1 287 2321,-7-141-983,5-158-2059,1 0-1,-1 1 1,0-1 0,0 0-1,0 0 1,0 1-1,0-1 1,0 0-1,0 0 1,0 1-1,0-1 1,0 0-1,1 0 1,-1 1-1,0-1 1,0 0 0,0 0-1,0 0 1,1 0-1,-1 1 1,0-1-1,0 0 1,0 0-1,1 0 1,-1 0-1,0 0 1,0 1 0,1-1-1,-1 0 1,0 0-1,0 0 1,1 0-1,-1 0 1,0 0-1,0 0 1,1 0-1,-1 0 1,0 0 0,0 0-1,1 0 1,-1 0-1,0 0 1,0 0-1,1-1 1,-1 1-1,0 0 1,0 0-1,1 0 1,-1 0 0,0 0-1,0 0 1,0-1-1,1 1 1,-1 0-1,0 0 1,0 0-1,0-1 1,0 1-1,1 0 1,-1 0 0,0 0-1,0-1 1,14-12 173,0-6-107,-2 0 1,17-32-1,-20 32-85,1 1 1,1 0-1,18-22 0,-29 39 7,0 1-1,1-1 1,-1 1-1,0 0 1,0-1 0,1 1-1,-1-1 1,0 1 0,1 0-1,-1-1 1,0 1 0,1 0-1,-1 0 1,1-1 0,-1 1-1,0 0 1,1 0 0,-1-1-1,1 1 1,-1 0 0,1 0-1,-1 0 1,1 0 0,-1 0-1,0 0 1,1 0 0,-1 0-1,1 0 1,-1 0 0,1 0-1,-1 0 1,1 0 0,-1 0-1,1 0 1,-1 0 0,1 1-1,-1-1 1,0 0 0,1 0-1,-1 0 1,1 1 0,-1-1-1,0 0 1,1 1 0,-1-1-1,0 0 1,1 1 0,-1-1-1,0 0 1,1 1 0,-1-1-1,0 1 1,0-1-1,0 1 1,1-1 0,-1 1-1,0-1 1,0 0 0,0 1-1,0-1 1,0 1 0,0-1-1,0 1 1,0 0 0,6 43 50,-5-31 11,1-1-49,0 0 0,1 0 0,0 0-1,0-1 1,2 1 0,-1-1 0,9 15 0,-12-24-4,1 1 0,0-1 1,0 0-1,0 0 0,0 1 0,0-1 0,0-1 0,0 1 0,1 0 1,-1 0-1,1-1 0,-1 1 0,1-1 0,0 0 0,0 0 0,-1 0 0,1 0 1,0-1-1,0 1 0,0-1 0,0 1 0,0-1 0,0 0 0,0 0 1,-1 0-1,1-1 0,0 1 0,0-1 0,0 0 0,0 1 0,0-1 1,-1-1-1,1 1 0,0 0 0,-1-1 0,4-1 0,4-4 7,0 1 0,-1-1 0,1-1 0,-2 1 0,1-2-1,-1 1 1,0-1 0,-1 0 0,10-16 0,-6 6 11,0 0 0,-1-1 1,-1 0-1,7-26 0,-13 38 460,-4 12-104,-6 30 131,-14 67-40,21-101-470,-2 14 108,1 0-1,0 0 1,3 23 0,-2-35-104,0 0 1,0 0-1,0-1 0,1 1 1,-1 0-1,1 0 0,0-1 1,-1 1-1,1 0 1,0-1-1,0 1 0,0-1 1,0 1-1,0-1 1,0 1-1,3 1 0,-3-3-15,0 1-1,1-1 1,-1 0-1,0 1 0,1-1 1,-1 0-1,1 0 0,-1 0 1,0 0-1,1 0 0,-1 0 1,1 0-1,-1 0 0,0-1 1,1 1-1,-1-1 1,0 1-1,1-1 0,-1 1 1,0-1-1,1 0 0,-1 1 1,0-1-1,0 0 0,1-1 1,1-1-275,0 1-1,0-1 1,0 0 0,0 0 0,-1-1-1,1 1 1,-1 0 0,0-1 0,0 0-1,0 1 1,0-1 0,-1 0 0,0 0-1,0 0 1,0 0 0,1-6 0,3-70-8768,-5 71 7679,0-45-5618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0.714"/>
    </inkml:context>
    <inkml:brush xml:id="br0">
      <inkml:brushProperty name="width" value="0.025" units="cm"/>
      <inkml:brushProperty name="height" value="0.025" units="cm"/>
    </inkml:brush>
  </inkml:definitions>
  <inkml:trace contextRef="#ctx0" brushRef="#br0">10 1 14798,'0'0'6342,"-9"58"-5830,22-33-351,7-4-129,3-1-1922,3 0-2690,2-8-3876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1.056"/>
    </inkml:context>
    <inkml:brush xml:id="br0">
      <inkml:brushProperty name="width" value="0.025" units="cm"/>
      <inkml:brushProperty name="height" value="0.025" units="cm"/>
    </inkml:brush>
  </inkml:definitions>
  <inkml:trace contextRef="#ctx0" brushRef="#br0">130 0 14061,'0'0'7319,"-5"9"-5787,-3 2-1181,1 0-1,1 1 0,0 0 0,1 0 0,0 0 1,1 0-1,0 1 0,1 0 0,-2 23 0,5-34-394,1-1 0,0 1 1,0-1-1,0 1 0,0-1 0,0 1 0,0-1 0,0 0 0,1 0 0,-1 1 0,0-1 0,1 0 0,-1 0 0,1-1 1,-1 1-1,1 0 0,-1 0 0,1-1 0,0 1 0,-1-1 0,1 1 0,0-1 0,2 1 0,21 10-348,-16-3 395,-1 0 0,1 1 0,-2 1 0,1-1 0,-1 1-1,-1 1 1,1-1 0,-2 1 0,0 0 0,0 0 0,-1 1 0,3 12 0,-1-3 40,-2 0-1,0 0 1,-1 0-1,-2 0 1,0 0-1,-2 24 1,0-40 58,0 0 0,0 0 0,0 0 0,-1-1 0,0 1 0,1 0 0,-2-1 0,1 0 1,0 1-1,-1-1 0,0 0 0,0 0 0,0 0 0,-1-1 0,1 1 0,-1-1 0,0 0 0,1 0 0,-9 4 0,9-5-36,0 0 0,0-1 0,0 0 0,0 1 0,0-1 0,-1 0 0,1-1 0,0 1 0,0-1 0,-1 1 0,1-1 0,-1 0 0,1 0 1,0 0-1,-1-1 0,1 1 0,0-1 0,0 0 0,-1 0 0,1 0 0,0 0 0,0-1 0,0 1 0,0-1 0,0 0 0,0 0 0,1 0 0,-1 0 0,-3-4 0,-4-6-159,1 0 0,1-1 1,0 0-1,1 0 0,0 0 0,1-1 1,1 0-1,0-1 0,1 1 1,0-1-1,1 0 0,1 0 0,0 0 1,2 0-1,-1 0 0,2 0 0,3-28 1,1 31-453,-1 0 0,2 1 0,0-1 0,0 1 0,1 0 1,0 1-1,1-1 0,0 2 0,1-1 0,15-13 0,9-11-3768,1-6-2386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1.431"/>
    </inkml:context>
    <inkml:brush xml:id="br0">
      <inkml:brushProperty name="width" value="0.025" units="cm"/>
      <inkml:brushProperty name="height" value="0.025" units="cm"/>
    </inkml:brush>
  </inkml:definitions>
  <inkml:trace contextRef="#ctx0" brushRef="#br0">81 1 14798,'0'0'1890,"-4"11"395,-12 28-740,2 1 1,1 1-1,2 0 0,3 1 1,-6 53-1,14-93-1534,0 0 0,0 0 0,-1 0 0,2 0 0,-1 0 0,0-1 0,0 1 0,1 0 0,-1 0 0,1 0 0,-1-1 0,1 1-1,0 0 1,0-1 0,-1 1 0,1 0 0,1-1 0,-1 1 0,0-1 0,0 0 0,0 1 0,1-1 0,-1 0 0,1 0 0,-1 1 0,3 0-1,-2-1 1,1-1-1,-1 0 1,1 1-1,-1-1 0,0 0 1,1 0-1,-1 0 0,1 0 1,-1 0-1,0-1 1,1 1-1,-1-1 0,0 0 1,1 0-1,-1 1 0,0-1 1,0-1-1,0 1 0,0 0 1,0 0-1,2-3 1,13-10-137,-1-1 1,0-1-1,-2 0 1,0-2-1,18-27 1,-12 17 71,-20 27 54,0 1-1,0 0 1,0 0-1,0-1 0,0 1 1,0 0-1,0 0 1,0-1-1,0 1 0,0 0 1,1 0-1,-1-1 1,0 1-1,0 0 0,0 0 1,0 0-1,0-1 1,0 1-1,1 0 0,-1 0 1,0 0-1,0-1 1,0 1-1,1 0 1,-1 0-1,0 0 0,0 0 1,1 0-1,-1-1 1,0 1-1,0 0 0,0 0 1,1 0-1,-1 0 1,0 0-1,1 0 0,-1 0 1,0 0-1,0 0 1,1 0-1,-1 0 0,0 0 1,0 0-1,1 0 1,-1 0-1,0 0 0,0 0 1,1 1-1,-1-1 1,0 0-1,0 0 0,0 0 1,1 0-1,-1 0 1,0 1-1,0-1 0,0 0 1,1 0-1,-1 0 1,0 1-1,0-1 0,0 0 1,0 0-1,0 0 1,1 1-1,-1-1 0,1 29 119,-9 38 29,3-38-83,0 1 0,1 38 0,4-67-64,0-1 0,0 0 0,0 1 0,0-1 0,0 0 0,0 1 0,0-1 0,0 0 0,0 0 0,0 1 0,0-1 0,0 0 0,0 1 0,0-1 0,0 0 0,0 1 0,0-1 0,0 0 0,1 0 1,-1 1-1,0-1 0,0 0 0,0 0 0,0 1 0,1-1 0,-1 0 0,0 0 0,0 0 0,1 1 0,-1-1 0,0 0 0,0 0 0,1 0 0,-1 0 0,0 1 0,0-1 0,1 0 0,-1 0 0,12-7-292,9-17-1601,-1-20-4860,-11 17 1148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1.759"/>
    </inkml:context>
    <inkml:brush xml:id="br0">
      <inkml:brushProperty name="width" value="0.025" units="cm"/>
      <inkml:brushProperty name="height" value="0.025" units="cm"/>
    </inkml:brush>
  </inkml:definitions>
  <inkml:trace contextRef="#ctx0" brushRef="#br0">78 0 17264,'-5'9'1330,"-8"21"802,1-1 1,1 2-1,-13 56 1,20-64-1855,0 1 1,2-1-1,0 0 0,2 1 1,0-1-1,6 35 1,-6-57-355,0 0 1,0-1-1,0 1 1,0 0 0,0 0-1,0-1 1,0 1-1,0 0 1,0-1-1,0 1 1,0 0-1,1-1 1,-1 1-1,0 0 1,1-1-1,-1 1 1,0 0 0,1-1-1,-1 1 1,0-1-1,1 1 1,-1-1-1,1 1 1,-1-1-1,1 1 1,0-1-1,-1 1 1,1-1 0,-1 0-1,1 1 1,0-1-1,-1 0 1,1 1-1,0-1 1,-1 0-1,1 0 1,0 0-1,0 0 1,-1 0-1,1 0 1,0 0 0,-1 0-1,1 0 1,0 0-1,-1 0 1,1 0-1,0 0 1,0-1-1,-1 1 1,1 0-1,0 0 1,-1-1 0,1 1-1,-1-1 1,1 1-1,0 0 1,-1-1-1,1 1 1,-1-1-1,1 1 1,-1-1-1,0 1 1,1-1-1,-1 0 1,1 1 0,-1-1-1,0 0 1,31-42-5877,-2-19-3550,-17 33 2071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2.117"/>
    </inkml:context>
    <inkml:brush xml:id="br0">
      <inkml:brushProperty name="width" value="0.025" units="cm"/>
      <inkml:brushProperty name="height" value="0.025" units="cm"/>
    </inkml:brush>
  </inkml:definitions>
  <inkml:trace contextRef="#ctx0" brushRef="#br0">1 1 1057,'-1'5'11692,"1"6"-5122,1 6-2753,0 13-3170,1 17 297,-2-45-920,-1 0 0,1 0 0,0 0 0,0 0 0,0 0 0,0 0 0,1 0 0,-1 0 0,1 0 0,-1 0 0,1 0 0,-1 0 0,1-1 0,0 1-1,0 0 1,0 0 0,0-1 0,0 1 0,0-1 0,1 1 0,-1-1 0,0 1 0,1-1 0,-1 0 0,1 0 0,0 1 0,-1-1 0,1 0 0,0 0 0,0-1-1,-1 1 1,1 0 0,0-1 0,0 1 0,0-1 0,0 1 0,0-1 0,4 0 0,-2 0-18,1-1 1,0 0-1,-1 0 0,1 0 1,-1 0-1,1-1 1,-1 1-1,0-1 0,0-1 1,0 1-1,0 0 1,0-1-1,0 0 0,0 0 1,5-6-1,26-43-366,-8 9 5,-22 106 98,-19 378 2313,14-440-2033,0 0 1,1 0 0,-1-1-1,0 1 1,0 0 0,-1 0-1,1 0 1,0-1 0,0 1-1,0 0 1,0 0-1,-1-1 1,1 1 0,0 0-1,-1-1 1,1 1 0,-1 0-1,1-1 1,0 1 0,-1-1-1,1 1 1,-1 0-1,0-1 1,1 1 0,-1-1-1,1 0 1,-1 1 0,0-1-1,1 1 1,-1-1 0,0 0-1,0 0 1,1 1 0,-1-1-1,0 0 1,0 0-1,-1 0 47,1 0 0,0 0 0,-1 0 0,1-1 0,0 1 0,0 0 0,-1-1 0,1 1 0,0-1 0,0 0 0,0 1-1,0-1 1,0 0 0,0 1 0,0-1 0,0 0 0,0 0 0,0 0 0,0 0 0,0 0 0,-1-2 0,-8-19-118,0-1 1,1 0-1,1 0 0,1 0 1,2-1-1,0 0 1,1-1-1,2 1 1,0-1-1,3-27 1,-2 48-1,1 0 1,0 1 0,1-1 0,-1 0 0,1 0 0,-1 1 0,1-1 0,0 0 0,0 1 0,1-1 0,-1 1 0,1-1 0,0 1 0,0 0 0,0 0-1,0-1 1,0 2 0,1-1 0,4-4 0,-1 3-485,0 0-1,1 1 1,0-1-1,0 1 1,0 1-1,0-1 1,0 1 0,14-2-1,15-5-5398,3-5-5504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49.926"/>
    </inkml:context>
    <inkml:brush xml:id="br0">
      <inkml:brushProperty name="width" value="0.025" units="cm"/>
      <inkml:brushProperty name="height" value="0.025" units="cm"/>
    </inkml:brush>
  </inkml:definitions>
  <inkml:trace contextRef="#ctx0" brushRef="#br0">35 115 8360,'-4'5'554,"0"-1"-1,1 0 1,0 1 0,0 0 0,0 0-1,1 0 1,-1 0 0,1 0-1,0 0 1,1 0 0,-1 1 0,1-1-1,0 1 1,0 9 0,1-12-442,1-1-1,-1 0 1,1 1 0,-1-1 0,1 0 0,0 1 0,-1-1-1,1 0 1,0 0 0,1 0 0,-1 0 0,0 0 0,0 0-1,1 0 1,0-1 0,-1 1 0,1 0 0,0-1 0,-1 1-1,1-1 1,0 0 0,0 1 0,0-1 0,1 0 0,-1 0-1,0 0 1,0-1 0,0 1 0,1-1 0,-1 1 0,0-1 0,1 1-1,-1-1 1,0 0 0,1 0 0,3-1 0,3 0-56,-1 0 1,1 0-1,-1-1 1,0 0 0,1-1-1,-1 0 1,0 0-1,0 0 1,-1-1-1,1-1 1,-1 1 0,0-1-1,0 0 1,0-1-1,-1 0 1,11-12 0,-10 11-46,0-1 1,-1 0 0,0 0-1,-1 0 1,0-1 0,0 0-1,-1 0 1,0 0 0,0 0-1,-1-1 1,0 0 0,-1 1-1,0-1 1,0-13 0,-2 22-9,0-1-1,0 1 1,0 0 0,0-1 0,0 1-1,-1 0 1,1 0 0,0-1 0,-1 1 0,1 0-1,-1 0 1,0-1 0,1 1 0,-1 0 0,0 0-1,0 0 1,1 0 0,-1 0 0,0 0-1,0 0 1,0 0 0,0 0 0,0 1 0,-1-1-1,1 0 1,0 1 0,0-1 0,0 1-1,-1-1 1,1 1 0,0 0 0,-1-1 0,1 1-1,0 0 1,-1 0 0,1 0 0,0 0 0,-1 0-1,1 0 1,-2 0 0,-2 1 12,1-1 0,0 1 0,-1 0 0,1 0 0,0 1 0,0-1 0,0 1 0,0 0-1,0 0 1,0 0 0,-6 4 0,-1 7 143,0-1-1,0 1 0,1 1 1,1-1-1,0 2 0,1-1 1,1 1-1,0 1 0,1-1 1,1 1-1,0 0 0,1 0 1,1 1-1,0-1 0,1 1 1,1 0-1,1-1 1,2 30-1,-1-44-154,-1 0 0,1 0 0,0 0 1,-1 0-1,1 0 0,0 0 0,0 0 0,0 0 1,1 0-1,-1-1 0,0 1 0,1 0 0,-1-1 0,1 1 1,-1-1-1,1 0 0,0 1 0,0-1 0,-1 0 1,1 0-1,0 0 0,0 0 0,0-1 0,0 1 1,0 0-1,0-1 0,0 0 0,1 1 0,-1-1 0,0 0 1,0 0-1,0 0 0,0 0 0,0 0 0,1-1 1,-1 1-1,2-2 0,7 1-231,-1-2 0,0 1 1,0-1-1,0-1 0,0 0 0,12-7 0,-2-1-1313,0-1 0,-1-1-1,23-22 1,7-12-4897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0.314"/>
    </inkml:context>
    <inkml:brush xml:id="br0">
      <inkml:brushProperty name="width" value="0.025" units="cm"/>
      <inkml:brushProperty name="height" value="0.025" units="cm"/>
    </inkml:brush>
  </inkml:definitions>
  <inkml:trace contextRef="#ctx0" brushRef="#br0">245 1 11627,'0'0'2861,"-5"8"-1366,-16 36 1575,-28 87 1,33-81-1818,-45 92 1,60-140-1222,0-1-1,1 1 0,-1-1 0,0 1 1,0-1-1,0 1 0,-1-1 0,1 1 1,0-1-1,0 0 0,-1 0 0,1 0 1,-1 0-1,1 0 0,-2 1 1,2-2-110,0 0 1,1 0-1,-1 0 1,0 0-1,1 0 1,-1 0-1,1 0 1,-1 0-1,0 0 1,1-1 0,-1 1-1,1 0 1,-1 0-1,0-1 1,1 1-1,-1 0 1,1-1-1,-1 1 1,1 0 0,-1-1-1,1 1 1,0-1-1,-1 1 1,1-1-1,-1 1 1,1-1-1,-1 0 1,-3-8-1293,1 1 0,-1-1 0,1 0 0,-2-14 0,0 4-260,-21-84-4188,20 33 8620,6 70-2652,0-1 0,0 1 0,0-1 1,0 1-1,0-1 0,0 1 0,0-1 0,0 1 0,0-1 1,0 1-1,0-1 0,0 1 0,0 0 0,1-1 0,-1 1 1,0-1-1,0 1 0,1-1 0,-1 1 0,0 0 0,0-1 1,1 1-1,-1 0 0,1-1 0,-1 1 0,0 0 0,1 0 1,-1-1-1,1 1 0,-1 0 0,0 0 0,1 0 0,-1-1 1,1 1-1,-1 0 0,1 0 0,0 0 0,22 7 2459,20 20-772,-42-26-1691,16 12 156,114 79 2844,-86-65-5233,2-4-3556,-30-17-661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1.089"/>
    </inkml:context>
    <inkml:brush xml:id="br0">
      <inkml:brushProperty name="width" value="0.025" units="cm"/>
      <inkml:brushProperty name="height" value="0.025" units="cm"/>
    </inkml:brush>
  </inkml:definitions>
  <inkml:trace contextRef="#ctx0" brushRef="#br0">129 4 12043,'0'0'3022,"-10"-1"-1383,7 1-1534,0-1-25,-1 0 0,1 1-1,-1 0 1,1-1 0,-1 1-1,1 1 1,0-1 0,-1 0 0,1 1-1,-1 0 1,1-1 0,0 1 0,-1 1-1,1-1 1,0 0 0,0 1-1,0 0 1,0-1 0,0 1 0,1 0-1,-1 1 1,0-1 0,1 0-1,-1 1 1,-2 3 0,1 2 168,-1 1 0,1-1 1,0 1-1,1 0 0,0 0 0,1 0 1,0 1-1,0-1 0,1 0 0,0 1 1,0-1-1,1 1 0,1-1 0,1 11 1,-2-17-203,0 1 1,1-1 0,0 1-1,0-1 1,0 0 0,0 1-1,1-1 1,-1 0 0,1 0-1,0 0 1,-1 0 0,2 0-1,-1-1 1,0 1 0,0 0-1,1-1 1,-1 0 0,1 1-1,0-1 1,0 0 0,0-1-1,0 1 1,0 0 0,0-1-1,0 0 1,1 1 0,-1-1-1,0-1 1,1 1 0,-1 0-1,1-1 1,-1 0 0,1 0-1,-1 0 1,1 0 0,-1 0-1,1-1 1,-1 1 0,0-1-1,5-1 1,-2 0-213,0 0 0,0-1 0,0 1 0,0-1-1,0 0 1,-1-1 0,1 1 0,-1-1 0,0 0 0,0-1 0,7-8-1,-2 2-1364,0-1 0,-1-1-1,14-25 1,-1-8-4203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1.925"/>
    </inkml:context>
    <inkml:brush xml:id="br0">
      <inkml:brushProperty name="width" value="0.025" units="cm"/>
      <inkml:brushProperty name="height" value="0.025" units="cm"/>
    </inkml:brush>
  </inkml:definitions>
  <inkml:trace contextRef="#ctx0" brushRef="#br0">48 0 13453,'-3'8'2028,"-7"16"-294,1 0-1,-8 43 0,14-54-1230,1 1-1,0-1 0,1 1 1,1 0-1,0-1 1,1 1-1,3 20 1,-4-32-487,1 0 0,-1 0 0,1 0 0,-1 0 0,1 0 0,0 0 1,0 0-1,0-1 0,0 1 0,0 0 0,0 0 0,1-1 0,-1 1 0,1-1 1,-1 1-1,1-1 0,-1 0 0,1 1 0,0-1 0,-1 0 0,1 0 0,0 0 1,0 0-1,0 0 0,0-1 0,0 1 0,0-1 0,0 1 0,0-1 0,0 0 0,0 0 1,1 0-1,-1 0 0,0 0 0,0 0 0,0 0 0,0-1 0,0 1 0,0-1 1,0 0-1,0 1 0,3-2 0,6-3-109,0 0-1,0-1 1,0 0 0,-1 0-1,17-14 1,-8 3-577,-16 13 595,0 1-1,1-1 1,-1 1 0,1-1 0,0 1-1,0 0 1,0 1 0,0-1-1,1 1 1,-1 0 0,1 0-1,-1 0 1,7-1 0,-8 7 302,-1 0 0,1 1 0,-1-1 0,-1 1 0,1 0 0,-1-1-1,1 1 1,-1 0 0,-1 0 0,1 7 0,3 8 181,-4-17-394,1-1 0,-1 0 0,1 0-1,-1 0 1,1 0 0,0 0 0,0 0 0,0 0 0,0 0-1,0 0 1,1 0 0,-1 0 0,0 0 0,1-1 0,-1 1 0,1-1-1,0 1 1,-1-1 0,1 0 0,0 1 0,0-1 0,0 0 0,0 0-1,0 0 1,0-1 0,0 1 0,0 0 0,1-1 0,-1 1 0,0-1-1,0 0 1,0 0 0,1 0 0,-1 0 0,0 0 0,0 0 0,0-1-1,1 1 1,-1-1 0,0 1 0,4-3 0,8-3-167,0-1 0,0-1 0,0 0 0,23-20 1,-16 12-408,9-7-540,-20 14 721,0 1 1,0 0-1,1 1 1,0 0-1,1 0 1,0 1 0,0 1-1,0 0 1,18-4-1,-30 9 422,1 0-1,-1 0 0,1 1 0,-1-1 1,1 1-1,-1-1 0,1 0 0,-1 1 1,1-1-1,-1 1 0,0-1 1,1 1-1,-1-1 0,0 1 0,1-1 1,-1 1-1,0-1 0,0 1 0,0 0 1,1-1-1,-1 1 0,0-1 0,0 1 1,0 0-1,0-1 0,0 1 1,0-1-1,0 1 0,0 1 0,0 31 486,0-11-242,1-22-282,-1 1-1,1 0 0,0-1 1,-1 1-1,1-1 1,0 1-1,-1-1 0,1 1 1,0-1-1,0 1 1,0-1-1,0 0 0,0 1 1,-1-1-1,1 0 1,0 0-1,0 0 0,0 0 1,0 0-1,0 0 1,0 0-1,0 0 0,0 0 1,0 0-1,-1 0 1,2-1-1,27-3-207,2-5-699,-21 5 563,1 1-1,-1 0 0,1 1 1,0 0-1,17-1 1,-25 3 342,0 0-1,-1 1 1,1-1 0,0 1 0,-1-1 0,1 1 0,0 0 0,-1 0 0,1 0 0,-1 1 0,1-1-1,-1 0 1,0 1 0,0 0 0,1-1 0,-1 1 0,0 0 0,0 0 0,-1 0 0,1 0-1,0 1 1,-1-1 0,1 0 0,-1 1 0,0-1 0,0 1 0,1 2 0,4 17 473,-1 0 1,-2 1-1,0-1 1,-1 0-1,-1 1 0,-1 0 1,-4 25-1,2 20 1210,2-55-1301,0 32 300,1-44-647,-1 1 0,-1 0 0,1 0 0,0 0 0,0 0 0,-1 0 0,1-1 0,-1 1 0,0 0 0,1 0 0,-1-1 0,0 1 0,0 0 0,0-1 0,0 1 0,-2 2 0,3-4-29,-1 0-1,1 0 1,0 0-1,0 0 1,-1 0-1,1 0 1,0 0-1,-1 0 1,1 0-1,0 0 0,0 0 1,-1 0-1,1 0 1,0 0-1,0 0 1,-1 0-1,1 0 1,0 0-1,0 0 1,-1 0-1,1 0 1,0 0-1,0 0 1,-1-1-1,1 1 1,0 0-1,0 0 1,-1 0-1,1-1 1,0 1-1,0 0 1,0 0-1,0 0 0,-1-1 1,1 1-1,0 0 1,0 0-1,0-1 1,0 1-1,-6-18 34,0-17-231,4 18-135,1 0 0,1 0 0,0 0 0,1 0 0,1 0 0,0 0 1,2 0-1,0 1 0,0 0 0,2 0 0,0 0 0,1 0 0,11-19 0,4 2 336,18-31 59,-38 60 40,0 1 0,-1-1 0,1 0-1,-1 0 1,0 0 0,0 1 0,0-1-1,0 0 1,-1-1 0,1 1 0,-1 0-1,0 0 1,-1-8 0,0 11-65,0 0 0,0 1 0,1-1 0,-1 0-1,0 0 1,0 0 0,0 1 0,0-1 0,0 0 0,0 1 0,0-1 0,-1 1 0,1-1 0,0 1 0,0 0-1,0-1 1,0 1 0,0 0 0,-1 0 0,1 0 0,0 0 0,0 0 0,0 0 0,-1 0 0,0 1 0,-32 4 127,30-3-135,1-1 1,0 1-1,-1 0 1,1 0 0,0 0-1,0 1 1,1-1-1,-1 1 1,0-1-1,1 1 1,-1 0-1,1 0 1,0 0 0,0 0-1,1 1 1,-1-1-1,0 0 1,1 1-1,0-1 1,-1 5-1,1-6-6,1 0-1,0 0 1,0 0-1,0-1 1,0 1-1,0 0 1,0 0-1,1 0 1,-1 0-1,0 0 1,1-1-1,0 1 1,-1 0-1,1 0 1,0-1-1,0 1 1,0 0-1,0-1 1,0 1-1,0-1 1,1 0 0,-1 1-1,0-1 1,1 0-1,-1 0 1,1 1-1,-1-1 1,1 0-1,-1-1 1,1 1-1,0 0 1,0 0-1,-1-1 1,1 1-1,0-1 1,0 1-1,0-1 1,0 0-1,0 0 1,3 0-1,7 1-136,1 0 0,0-1 1,0 0-1,0-1 0,18-3 0,-24 2-808,0 0 1,-1 0-1,1 0 0,-1-1 1,1 0-1,11-8 0,7-9-8444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642"/>
    </inkml:context>
    <inkml:brush xml:id="br0">
      <inkml:brushProperty name="width" value="0.025" units="cm"/>
      <inkml:brushProperty name="height" value="0.025" units="cm"/>
    </inkml:brush>
  </inkml:definitions>
  <inkml:trace contextRef="#ctx0" brushRef="#br0">11 0 17200,'-1'13'662,"-4"31"-554,1 0 0,3 0 1,2 0-1,2 0 0,1 0 0,3-1 0,13 50 0,9-9-9,59 119 0,-28-82-4260,-57-115 3768,-24-17-5238,7 4 3244,-17-13-3966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2.880"/>
    </inkml:context>
    <inkml:brush xml:id="br0">
      <inkml:brushProperty name="width" value="0.025" units="cm"/>
      <inkml:brushProperty name="height" value="0.025" units="cm"/>
    </inkml:brush>
  </inkml:definitions>
  <inkml:trace contextRef="#ctx0" brushRef="#br0">175 0 13164,'-14'2'1180,"3"-1"-835,-48 5 1506,54-5-1597,0 0 1,0 0-1,0 1 0,0 0 0,0-1 0,0 1 0,1 1 0,-1-1 0,1 1 1,-7 5-1,8-3-202,1-1 0,0 1 1,0 0-1,1 0 0,0 0 1,-1 0-1,2 0 0,-1 1 1,0-1-1,1 0 0,0 0 1,0 1-1,1-1 0,1 6 1,-1 10-6,-21 250 130,20-267-173,0-1 1,0 0 0,1 0 0,-1 0-1,1 0 1,0 0 0,0 0 0,0 0 0,0 0-1,1-1 1,-1 1 0,1 0 0,-1-1-1,1 1 1,0-1 0,0 1 0,0-1 0,1 0-1,-1 0 1,0 0 0,1 0 0,0 0 0,-1-1-1,1 1 1,0-1 0,0 0 0,-1 1-1,1-1 1,0-1 0,0 1 0,0 0 0,0-1-1,1 1 1,-1-1 0,4 0 0,10 1 104,1-1 0,-1-1 0,0 0 1,0-2-1,21-4 0,35-13-34,97-41 1,-37 12-878,83-19-2026,-115 38-2026,-13 3-5871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3.056"/>
    </inkml:context>
    <inkml:brush xml:id="br0">
      <inkml:brushProperty name="width" value="0.025" units="cm"/>
      <inkml:brushProperty name="height" value="0.025" units="cm"/>
    </inkml:brush>
  </inkml:definitions>
  <inkml:trace contextRef="#ctx0" brushRef="#br0">46 242 10282,'-1'1'8884,"-2"2"-4468,-14 22-3634,-8 27-200,25-52-579,1 0 0,-1 0 0,0 0 1,0 0-1,0 0 0,0 0 0,0 0 0,0 0 0,0 0 0,1 0 0,-1 0 0,0 0 0,0 0 0,0 0 0,0 0 0,0 0 0,0 0 0,0 0 1,0 0-1,1 0 0,-1 0 0,0 0 0,0 0 0,0 1 0,0-1 0,0 0 0,0 0 0,0 0 0,0 0 0,0 0 0,0 0 0,0 0 0,0 0 0,0 0 1,1 1-1,-1-1 0,0 0 0,0 0 0,0 0 0,0 0 0,0 0 0,0 0 0,0 0 0,0 1 0,0-1 0,0 0 0,-1 0 0,1 0 0,0 0 1,0 0-1,21-26 123,-3 2-371,-1-2-1,-1 0 1,-2-1-1,-1 0 0,20-57 1,-35 93 288,1 0 1,0 0-1,1 1 1,1 15-1,0 7 39,-1-24-70,-1 3 22,0 0 1,2 0-1,-1 0 0,1 1 0,4 15 0,-4-25-18,-1 0-1,1-1 1,0 1 0,-1 0-1,1 0 1,0-1 0,0 1-1,0-1 1,0 1 0,0-1-1,1 1 1,-1-1 0,0 0-1,1 1 1,-1-1 0,1 0-1,-1 0 1,1 0 0,0 0-1,-1 0 1,1-1 0,0 1-1,-1 0 1,1-1 0,0 0-1,0 1 1,0-1 0,0 0-1,-1 0 1,1 0 0,0 0-1,0 0 1,0 0 0,0 0-1,0-1 1,-1 1 0,1-1-1,0 1 1,0-1 0,2-1-1,3-1 54,0-1-1,-1 0 1,1 0 0,-1 0-1,0-1 1,-1 0-1,1 0 1,-1 0 0,0-1-1,0 0 1,7-11-1,-1 2-33,-2-2-1,0 1 1,12-30-1,-16 30-13,0-1 1,-1 0-1,-1 1 1,0-1-1,-2-1 0,1-18 1,-15 60-273,6 21 318,1 0 0,2 0 1,2 1-1,8 90 0,-4-122 33,0 0 0,1 0 0,0-1 0,1 1 0,1-1 0,0 0 0,13 23 0,2-2 8,37 44 0,-50-69-110,-6-8 5,0 1-1,0-1 1,0 0-1,0 1 0,0-1 1,0 1-1,0-1 1,-1 1-1,1-1 1,-1 1-1,1-1 0,-1 1 1,1-1-1,-1 3 1,0-3 4,0-1 0,0 1 0,-1-1 0,1 0 1,0 1-1,0-1 0,-1 0 0,1 0 0,0 1 1,0-1-1,-1 0 0,1 0 0,-1 1 0,1-1 0,0 0 1,-1 0-1,1 0 0,0 0 0,-1 1 0,1-1 1,-1 0-1,1 0 0,0 0 0,-1 0 0,1 0 0,-1 0 1,1 0-1,0 0 0,-1 0 0,1 0 0,-1 0 1,1-1-1,0 1 0,-1 0 0,-3-1 69,-1 0 0,1-1 0,0 1 0,0-1-1,1 0 1,-1 0 0,0 0 0,0-1 0,-4-4 0,-3-3-81,1-1 0,1 0 0,0 0-1,1-1 1,0 0 0,0-1 0,1 0 0,1 0 0,1 0 0,-1-1 0,2 0 0,0 0 0,1 0 0,0 0 0,1-1 0,1 1 0,0-18 0,2 30-22,-1-1 1,1 1 0,-1 0-1,1 0 1,0 0-1,0 0 1,0 0-1,0 0 1,0 0-1,1 1 1,-1-1-1,0 0 1,1 0 0,-1 1-1,1-1 1,0 1-1,0 0 1,-1-1-1,1 1 1,0 0-1,0 0 1,0 0-1,0 0 1,0 1 0,3-2-1,8-1-322,1 0-1,-1 0 0,18 0 1,10-2-2535,3-9-2785,3-7-5686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3.811"/>
    </inkml:context>
    <inkml:brush xml:id="br0">
      <inkml:brushProperty name="width" value="0.025" units="cm"/>
      <inkml:brushProperty name="height" value="0.025" units="cm"/>
    </inkml:brush>
  </inkml:definitions>
  <inkml:trace contextRef="#ctx0" brushRef="#br0">118 24 12684,'0'0'8098,"-9"-6"-6624,9 6-1468,-3-2 75,0 0 0,0 0 0,0 0 1,0 0-1,0 1 0,0-1 0,-1 1 1,1 0-1,-7-1 0,8 2-41,0 0 0,0 0 0,0 1 0,0-1 0,0 1-1,0 0 1,0-1 0,0 1 0,0 0 0,0 0 0,1 0 0,-1 0-1,0 1 1,1-1 0,-1 0 0,0 1 0,1-1 0,0 1 0,-1-1-1,1 1 1,0 0 0,0-1 0,0 1 0,-1 3 0,-3 4 67,1-1 1,0 1 0,1-1-1,0 1 1,0 0 0,1 1-1,0-1 1,1 0 0,0 0-1,1 1 1,0 9 0,0-17-100,0-1-1,0 0 1,0 0 0,0 1 0,0-1 0,0 0 0,0 0 0,1 0-1,-1 0 1,1 1 0,-1-1 0,1 0 0,-1 0 0,1 0-1,0 0 1,-1 0 0,1 0 0,0 0 0,0 0 0,0-1 0,-1 1-1,1 0 1,0 0 0,0-1 0,2 2 0,0-1 4,-1-1 1,0 1 0,0-1-1,1 0 1,-1 0-1,0 0 1,1 0-1,-1 0 1,0 0-1,1 0 1,-1-1-1,4-1 1,2 0-13,0-1 0,0-1 0,0 0 1,-1 0-1,1 0 0,8-8 0,-2-3-253,-13 13 211,1-1 1,0 1 0,0 0-1,0-1 1,0 1 0,1 0 0,-1 0-1,0 1 1,1-1 0,-1 0-1,1 1 1,4-2 0,-6 5 34,1 1 0,-1 0-1,0-1 1,1 1 0,-1 0 0,-1 0-1,1 0 1,0 0 0,-1 0 0,1 0 0,-1 0-1,0 4 1,1 1 58,12 66 354,-4-32 94,-2 1 1,-2 0-1,-1 58 1,-4-99-434,0 1 0,0-1 0,0 0 0,0 1 0,-1-1 1,1 0-1,-1 1 0,1-1 0,-1 0 0,0 0 1,0 0-1,0 0 0,0 1 0,0-1 0,0 0 1,-1-1-1,1 1 0,-1 0 0,1 0 0,-1-1 1,0 1-1,0-1 0,1 1 0,-1-1 0,0 0 1,0 0-1,0 1 0,-1-2 0,1 1 0,0 0 1,0 0-1,0-1 0,-1 1 0,1-1 0,0 0 1,-1 1-1,1-1 0,0 0 0,-1 0 0,1-1 1,0 1-1,-1 0 0,1-1 0,0 0 0,0 1 0,-1-1 1,1 0-1,0 0 0,0 0 0,0 0 0,0-1 1,0 1-1,0-1 0,1 1 0,-1-1 0,0 1 1,1-1-1,-1 0 0,-1-2 0,-6-11-136,0 0 0,0 0 0,2-1 0,0 0 0,0-1 0,2 1 0,-5-23 0,8 27-423,0 0 1,0 0-1,1 0 0,1-1 0,0 1 1,3-20-1,-2 30 269,-1 0 0,1-1 1,0 1-1,0 0 0,0 0 0,0 0 0,0 0 1,0 0-1,1 1 0,-1-1 0,1 0 0,-1 1 1,1-1-1,0 1 0,-1-1 0,5-2 0,36-15-4575,-26 12 2529,19-10-3197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4.448"/>
    </inkml:context>
    <inkml:brush xml:id="br0">
      <inkml:brushProperty name="width" value="0.025" units="cm"/>
      <inkml:brushProperty name="height" value="0.025" units="cm"/>
    </inkml:brush>
  </inkml:definitions>
  <inkml:trace contextRef="#ctx0" brushRef="#br0">128 105 11018,'0'0'8190,"-8"-3"-5927,3 2-2083,0-1 0,1 1 0,-1-1 0,0 2 0,0-1 0,0 0 0,0 1 0,0 0 1,0 0-1,-9 2 0,11-2-136,0 1 1,0 1 0,0-1-1,1 0 1,-1 1 0,0-1-1,1 1 1,-1 0-1,1 0 1,-1 0 0,1 0-1,0 0 1,0 1 0,0-1-1,0 1 1,0-1 0,1 1-1,-1 0 1,1 0-1,0 0 1,-2 5 0,2-5 30,-1 0 0,2 0 0,-1 0 0,0 0 1,1 0-1,-1 0 0,1 0 0,0 1 0,0-1 0,0 0 1,1 6-1,-1-8-47,1 1 1,-1-1-1,1 0 1,0 1-1,-1-1 0,1 0 1,0 1-1,0-1 1,0 0-1,0 0 1,0 1-1,0-1 1,0 0-1,0 0 1,1 0-1,-1-1 1,0 1-1,2 1 0,1-1-7,1 0 0,-1 0 0,0 0 0,1 0 0,-1-1 0,1 1 0,-1-1 0,0-1 0,1 1 0,-1 0 0,1-1 0,-1 0 0,0 0 0,1 0 0,-1-1 0,4-2 0,4-1-30,0-1 0,0-1 0,-1 0 1,1 0-1,17-17 0,-26 21-22,1 0 0,-1 0 0,1 0 0,-1-1 0,0 1 0,0-1 0,-1 0 0,1 0 0,-1 0 0,0 0 0,0 0 0,0 0 0,0-1-1,-1 1 1,0-1 0,0 1 0,0-1 0,0 0 0,-1 1 0,0-7 0,0 11 1,0-1 1,0 1-1,0-1 0,0 1 0,-1 0 1,1-1-1,0 1 0,0-1 0,-1 1 1,1-1-1,0 1 0,-1 0 1,1-1-1,0 1 0,-1 0 0,1-1 1,-1 1-1,1 0 0,0-1 0,-1 1 1,1 0-1,-1 0 0,1 0 0,-1-1 1,1 1-1,-1 0 0,1 0 0,-1 0 1,1 0-1,-1 0 0,1 0 0,-1 0 1,1 0-1,-1 0 0,1 0 0,-1 0 1,1 0-1,-1 1 0,1-1 0,-1 0 1,1 0-1,-1 0 0,1 1 1,-1-1-1,1 0 0,0 1 0,-1-1 1,1 0-1,-1 1 0,1-1 0,0 0 1,-1 1-1,1-1 0,0 1 0,0-1 1,-1 1-1,-20 24-928,20-23 843,0 0 0,0-1 0,1 1-1,-1 0 1,0 0 0,1 0 0,-1 0 0,1 0 0,0 0 0,0 0-1,0 0 1,0 0 0,0 0 0,0 0 0,0 0 0,1 0 0,-1 0 0,1 0-1,-1 0 1,1 0 0,0 0 0,0 0 0,0 0 0,0-1 0,0 1-1,0 0 1,0-1 0,1 1 0,-1-1 0,1 1 0,-1-1 0,1 0-1,-1 1 1,1-1 0,0 0 0,0 0 0,-1 0 0,1 0 0,0-1-1,0 1 1,0 0 0,0-1 0,0 0 0,0 1 0,0-1 0,0 0 0,3 0-1,1 0-141,0 0 0,0 0 0,0-1 0,0 1 0,0-1-1,0-1 1,-1 1 0,1-1 0,0 0 0,-1-1 0,1 1-1,-1-1 1,0 0 0,0 0 0,8-7 0,-9 6 395,0-1 0,0 0 0,0-1 0,0 1 0,-1-1 0,4-7 0,1-21 3615,-8 34-3694,0 0 0,0-1 0,0 1-1,0 0 1,0-1 0,0 1 0,0 0 0,0-1 0,0 1 0,0 0-1,0-1 1,0 1 0,0 0 0,0-1 0,0 1 0,-1 0 0,1 0 0,0-1-1,0 1 1,0 0 0,0-1 0,0 1 0,-1 0 0,1 0 0,0-1-1,0 1 1,-1 0 0,1 0 0,0 0 0,0-1 0,-1 1 0,1 0-1,0 0 1,-1 0 0,1 0 0,0 0 0,0 0 0,-1 0 0,1-1 0,0 1-1,-1 0 1,0 0 0,-15 9 902,-13 20-262,2 31 596,26-57-1190,0 1 0,0 0-1,0 0 1,0 0 0,0-1 0,1 1-1,0 0 1,0 0 0,0 0 0,0 0-1,0 0 1,1 0 0,0 0 0,2 6-1,-2-8-90,0-1 1,1 1-1,-1-1 0,1 0 0,-1 1 0,1-1 0,-1 0 0,1 0 0,0 0 0,0 0 1,0-1-1,-1 1 0,1 0 0,0-1 0,0 1 0,0-1 0,0 0 0,0 1 0,0-1 1,0 0-1,0 0 0,0 0 0,0-1 0,0 1 0,0 0 0,0-1 0,3-1 0,1 1 2,0-1-1,0 0 0,0 0 1,-1 0-1,1-1 0,-1 0 1,10-7-1,-6 4-34,-2-1-1,1 0 0,-1 0 1,0 0-1,0-1 1,-1 0-1,0-1 1,-1 1-1,0-1 0,0 0 1,-1-1-1,0 1 1,-1-1-1,0 1 1,0-1-1,-1 0 0,2-13 1,-4 22-9,0 1 0,0-1-1,0 0 1,-1 1 0,1-1 0,0 0 0,0 1 0,0-1 0,0 0-1,-1 1 1,1-1 0,0 0 0,-1 1 0,1-1 0,0 1 0,-1-1 0,1 0-1,-1 1 1,1-1 0,-1 1 0,1 0 0,-1-1 0,1 1 0,-1-1-1,0 1 1,1 0 0,-1-1 0,0 1 0,1 0 0,-1 0 0,0-1-1,1 1 1,-1 0 0,0 0 0,1 0 0,-1 0 0,0 0 0,1 0 0,-1 0-1,0 0 1,0 0 0,1 0 0,-1 1 0,0-1 0,1 0 0,-1 0-1,-1 1 1,1 0-30,-1-1-1,1 1 1,-1-1-1,0 1 1,1 0-1,0 0 1,-1 0-1,1 0 1,-1 0-1,1 0 1,0 0-1,0 0 1,0 1 0,0-1-1,0 0 1,0 1-1,0-1 1,0 1-1,0-1 1,0 1-1,0 2 1,1-3-61,-1 0 1,1 0-1,0 0 0,0 0 1,0 0-1,0 0 1,0 0-1,0 0 0,0 0 1,0 0-1,0 0 1,0 0-1,0 0 1,0 0-1,1 0 0,-1 0 1,1 0-1,-1 0 1,1 0-1,-1 0 1,1 0-1,-1 0 0,1-1 1,0 1-1,-1 0 1,1 0-1,0-1 1,0 1-1,-1 0 0,1-1 1,2 2-1,32 1-4193,-27-3 3819,21 0-3004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4.806"/>
    </inkml:context>
    <inkml:brush xml:id="br0">
      <inkml:brushProperty name="width" value="0.025" units="cm"/>
      <inkml:brushProperty name="height" value="0.025" units="cm"/>
    </inkml:brush>
  </inkml:definitions>
  <inkml:trace contextRef="#ctx0" brushRef="#br0">178 156 11275,'0'0'6817,"-8"-2"-4767,3 2-1925,1-1 0,-1 1 1,1 0-1,0 0 0,-1 0 1,1 1-1,-1-1 0,1 1 1,-1 1-1,1-1 0,0 0 1,0 1-1,0 0 0,0 0 1,0 0-1,0 0 0,0 1 1,1 0-1,-1-1 0,1 1 1,0 0-1,-4 5 0,-45 54 1394,50-60-1429,0 2 0,-1-1 0,1 0 0,0 0 0,1 1 0,-1-1 0,1 1 1,-1 0-1,1-1 0,0 1 0,1 0 0,-1 0 0,1-1 0,-1 1 0,1 0 0,0 0 0,0 0 0,2 5 0,-1-8-81,-1 0 0,1 0-1,0 0 1,0 0 0,0 0 0,1 0-1,-1-1 1,0 1 0,0 0 0,0-1-1,0 1 1,1-1 0,-1 1 0,0-1-1,1 0 1,-1 1 0,0-1 0,1 0-1,-1 0 1,0 0 0,1 0 0,-1 0-1,2 0 1,33-5 101,-24 1-186,0-1-1,0-1 1,-1 0-1,0 0 1,0-1-1,-1 0 1,0-1-1,0 0 1,-1-1-1,0 0 1,16-20-1,-12 12-8,0-2-1,-1 1 1,0-2 0,-2 0-1,16-41 1,-23 51 142,0 0 0,-1 0 0,0 0 0,-1 0-1,1-12 1,-2 22-47,0 0 0,0 0 0,0 0 0,0 0 0,0 0 0,0 0-1,0 1 1,0-1 0,0 0 0,-1 0 0,1 0 0,0 0 0,0 0-1,0 0 1,0 0 0,0 0 0,0 0 0,0 0 0,0 0 0,0 0-1,0 0 1,-1 0 0,1 0 0,0 0 0,0 0 0,0 0 0,0 0-1,0 0 1,0 0 0,0 0 0,0 0 0,0 0 0,-1 0 0,1 0-1,0 0 1,0 0 0,0 0 0,0 0 0,0 0 0,0 0 0,0 0-1,0 0 1,0 0 0,0 0 0,0 0 0,-1 0 0,1 0-1,0 0 1,0-1 0,0 1 0,0 0 0,0 0 0,0 0 0,0 0-1,0 0 1,0 0 0,0 0 0,0 0 0,0 0 0,0-1 0,0 1-1,0 0 1,0 0 0,0 0 0,0 0 0,-9 12 276,-7 15-37,7-3-20,1 0 0,-6 35 0,12-48-123,0 1-1,1 0 1,0-1 0,1 1-1,1 0 1,-1-1-1,5 18 1,-5-26-94,1-1 0,0 0 0,-1 0 0,1 0 0,0 0 1,0 0-1,1 0 0,-1 0 0,0 0 0,1 0 0,-1 0 0,1 0 1,-1-1-1,1 1 0,0-1 0,0 1 0,0-1 0,-1 0 0,1 0 0,1 0 1,1 1-1,0-1-110,1 1 0,-1-2 0,0 1 1,1 0-1,-1-1 0,1 0 0,-1 0 0,1 0 0,-1-1 1,6-1-1,2 0-1146,0-2 1,-1 1-1,0-2 1,0 1-1,0-2 1,0 1-1,12-10 1,7-8-4704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5.138"/>
    </inkml:context>
    <inkml:brush xml:id="br0">
      <inkml:brushProperty name="width" value="0.025" units="cm"/>
      <inkml:brushProperty name="height" value="0.025" units="cm"/>
    </inkml:brush>
  </inkml:definitions>
  <inkml:trace contextRef="#ctx0" brushRef="#br0">120 1 14189,'0'0'3001,"-10"4"-386,5-2-2407,-58 29 3405,60-29-3495,0-1-1,0 1 1,0 0 0,1 1 0,-1-1 0,1 0-1,-1 1 1,1-1 0,0 1 0,0 0 0,0 0-1,0 0 1,1 0 0,-1 0 0,1 0-1,-1 0 1,1 0 0,0 1 0,1-1 0,-2 4-1,3-6-132,-1 0-1,0-1 1,1 1-1,-1 0 1,1-1-1,-1 1 1,1 0-1,-1-1 0,1 1 1,-1-1-1,1 1 1,-1-1-1,1 1 1,0-1-1,-1 0 1,1 1-1,0-1 1,0 0-1,-1 1 0,1-1 1,0 0-1,-1 0 1,1 0-1,0 0 1,0 0-1,0 0 1,-1 0-1,1 0 1,1 0-1,32 0-749,-25 0 459,39-1-785,-24-1 875,1 2-1,32 4 1,-56-4 236,1 0 1,-1 0 0,1 1 0,-1-1 0,1 0 0,-1 1 0,0-1-1,1 1 1,-1-1 0,0 1 0,1 0 0,-1 0 0,0 0-1,0 0 1,1 0 0,-1 0 0,1 1 0,-2-1 72,1 0 0,-1-1 0,0 1 0,0 0 0,1 0 0,-1 0 0,0-1 1,0 1-1,0 0 0,0 0 0,0 0 0,0 0 0,0 0 0,0-1 0,0 1 0,0 0 0,-1 0 1,1 0-1,0-1 0,-1 1 0,0 1 0,-1 1 85,0 1 0,0-2 0,0 1 0,-1 0 0,1 0 0,-1-1 0,0 1 0,1-1 0,-1 0 0,-1 0 0,-4 3 0,-56 19-60,20-18-5174,29-6-475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5.993"/>
    </inkml:context>
    <inkml:brush xml:id="br0">
      <inkml:brushProperty name="width" value="0.025" units="cm"/>
      <inkml:brushProperty name="height" value="0.025" units="cm"/>
    </inkml:brush>
  </inkml:definitions>
  <inkml:trace contextRef="#ctx0" brushRef="#br0">114 98 11082,'0'0'4773,"1"-9"-2307,3-30-512,-4 39-1885,1-1 0,-1 1 0,0-1 0,0 1-1,0-1 1,0 1 0,0-1 0,0 1 0,0-1 0,0 1 0,0-1-1,0 1 1,0-1 0,0 1 0,0-1 0,0 1 0,0-1 0,0 1-1,0-1 1,-1 1 0,1-1 0,0 1 0,0-1 0,-1 1 0,1-1-1,0 1 1,-1 0 0,1-1 0,0 1 0,-1 0 0,1-1-1,-1 1 1,1 0 0,-1-1 0,1 1 0,-1 0 0,1 0 0,0 0-1,-1-1 1,1 1 0,-1 0 0,1 0 0,-1 0 0,0 0 0,1 0-1,-1 0 1,1 0 0,-1 0 0,1 0 0,-1 0 0,1 0 0,-1 0-1,1 0 1,-1 1 0,1-1 0,-1 0 0,1 0 0,-1 1 0,1-1-1,-1 0 1,-24 17 856,17-9-819,1 0 0,0 0 0,0 0 0,1 1 0,1 0 0,-1 1 0,1-1 0,1 1 1,0 0-1,0 0 0,1 0 0,0 0 0,1 1 0,-2 17 0,4-28-100,0 1 0,0 0-1,0 0 1,0-1 0,0 1 0,0 0 0,0-1 0,0 1 0,0 0-1,1-1 1,-1 1 0,0 0 0,0-1 0,1 1 0,-1-1 0,0 1-1,1 0 1,-1-1 0,1 1 0,-1-1 0,1 1 0,-1-1 0,1 1-1,-1-1 1,1 0 0,-1 1 0,1-1 0,-1 1 0,1-1 0,0 0 0,-1 0-1,2 1 1,25-5 139,22-24 35,-27 6-213,0-1 0,-1-1 0,-2 0 0,0-2 0,27-51 0,-50 113-229,2-12 150,1-16 116,-2 1 28,1 1-1,0 0 1,1-1 0,0 1-1,0 0 1,1 0 0,0 0-1,1 0 1,4 19 0,-4-28-18,0 0-1,0 0 1,0 0 0,0 0 0,1 0 0,-1 0 0,0 0 0,1 0-1,-1-1 1,0 1 0,1 0 0,-1-1 0,1 1 0,-1-1 0,1 0-1,-1 1 1,1-1 0,-1 0 0,1 0 0,0 0 0,-1 0-1,1 0 1,-1 0 0,1-1 0,-1 1 0,1 0 0,1-1 0,42-15 190,-18-1-204,-2-1 0,34-30-1,19-14-446,-55 52 333,-22 10 111,-1 0-1,1 0 1,-1 0 0,1 0-1,-1 0 1,1 1 0,-1-1 0,0 0-1,1 0 1,-1 0 0,1 1-1,-1-1 1,1 0 0,-1 0-1,0 1 1,1-1 0,-1 0 0,1 1-1,-1-1 1,0 1 0,1-1-1,-1 0 1,0 1 0,0-1 0,1 1-1,-1 0 1,1 4-4,0 0-1,0-1 1,-1 1-1,0 0 1,0 0-1,-1 9 1,0 5 54,1-6-94,0-9 61,0-1-1,-1 1 1,2-1 0,-1 1-1,0-1 1,1 1 0,-1-1-1,3 7 1,-2-10-29,0 1 0,-1 0-1,1 0 1,0-1 0,0 1 0,0-1 0,0 1 0,0-1-1,0 1 1,0-1 0,0 0 0,0 0 0,0 1 0,0-1-1,0 0 1,0 0 0,0 0 0,0 0 0,0 0 0,0 0-1,0 0 1,0 0 0,0 0 0,0-1 0,0 1 0,0 0-1,0-1 1,0 1 0,0-1 0,0 1 0,0-1 0,-1 1-1,1-1 1,0 0 0,1-1 0,82-51-8388,-48 28 1709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6.338"/>
    </inkml:context>
    <inkml:brush xml:id="br0">
      <inkml:brushProperty name="width" value="0.025" units="cm"/>
      <inkml:brushProperty name="height" value="0.025" units="cm"/>
    </inkml:brush>
  </inkml:definitions>
  <inkml:trace contextRef="#ctx0" brushRef="#br0">181 201 17489,'0'0'1521,"-11"2"758,5 0-1965,-81 25 3512,81-25-3647,1 0 0,-1 1 0,1 0 1,0-1-1,-1 2 0,2-1 0,-1 0 1,0 1-1,1 0 0,-1 0 0,1 1 1,0-1-1,1 1 0,-5 6 0,7-10-175,1 0-1,0 0 0,0-1 1,0 1-1,0 0 0,0 0 1,0-1-1,0 1 0,0 0 1,0-1-1,0 1 0,0 0 1,0 0-1,0-1 0,1 1 1,-1 0-1,0-1 0,1 1 1,-1 0-1,0-1 0,1 1 1,-1 0-1,1-1 0,-1 1 1,1-1-1,-1 1 0,1-1 1,-1 1-1,1-1 0,0 1 1,-1-1-1,1 0 0,0 1 1,-1-1-1,1 0 0,0 1 1,-1-1-1,1 0 0,0 0 1,0 0-1,-1 0 0,1 0 1,0 0-1,-1 0 0,1 0 1,0 0-1,0 0 0,1 0 1,41-2 8,-42 2-12,15-3-233,0 0 0,0-2 0,0 0 0,0-1-1,-1 0 1,0-1 0,0-1 0,0 0 0,-1-1-1,-1-1 1,23-19 0,-27 21 201,0 0 1,0-1-1,-1 0 0,-1-1 1,1 1-1,-1-1 0,-1-1 1,0 1-1,-1-1 1,0 0-1,0-1 0,-1 1 1,-1-1-1,0 0 0,0 1 1,1-23-1,-4 34 64,0-1-1,0 1 1,0-1-1,1 1 1,-1-1 0,0 1-1,0-1 1,0 1-1,0-1 1,-1 1 0,1-1-1,0 1 1,0-1-1,0 1 1,0-1 0,0 1-1,-1-1 1,1 1-1,0-1 1,0 1 0,-1-1-1,1 1 1,0 0-1,-1-1 1,1 1 0,0 0-1,-1-1 1,1 1-1,-1 0 1,1-1 0,0 1-1,-1 0 1,1 0-1,-2-1 1,-15 10 529,-13 24-167,24-23-313,1 1 0,0-1 0,1 1 0,0 0 0,1 0 1,0 0-1,1 0 0,0 0 0,0 18 0,1-24-168,2 1-1,-1-1 1,1 1-1,-1-1 1,2 0-1,-1 1 1,1-1-1,-1 0 0,5 8 1,-4-10-258,0 0 0,0 1 0,0-2 0,1 1 0,-1 0 0,1 0 0,0-1 0,-1 1 0,1-1 0,0 0 0,1 0 0,-1 0 0,0 0 0,1-1 0,4 2 0,15 2-6611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7.397"/>
    </inkml:context>
    <inkml:brush xml:id="br0">
      <inkml:brushProperty name="width" value="0.025" units="cm"/>
      <inkml:brushProperty name="height" value="0.025" units="cm"/>
    </inkml:brush>
  </inkml:definitions>
  <inkml:trace contextRef="#ctx0" brushRef="#br0">194 50 7239,'0'0'10815,"0"-8"-8311,-7-24-105,7 31-2341,0 0 1,-1 1-1,1-1 0,0 1 1,-1-1-1,1 1 0,0-1 1,-1 1-1,1-1 0,-1 1 1,1 0-1,0-1 0,-1 1 1,1-1-1,-1 1 0,1 0 1,-1 0-1,0-1 0,1 1 1,-1 0-1,1 0 0,-1 0 1,1-1-1,-2 1 0,1 0-21,0 1 1,-1-1-1,1 1 0,0-1 0,0 1 0,0-1 1,-1 1-1,1 0 0,0-1 0,0 1 0,0 0 1,0 0-1,0 0 0,0 0 0,0 0 0,-1 2 1,-5 7-29,1 0 1,0 1-1,0 0 0,1 0 1,1 0-1,-1 0 1,2 1-1,0 0 1,0-1-1,1 1 1,1 0-1,-1 24 0,3-35-25,0 0-1,0-1 1,-1 1-1,1 0 1,0-1-1,0 1 0,0-1 1,0 1-1,0-1 1,0 0-1,-1 1 1,1-1-1,0 0 0,0 0 1,0 0-1,0 1 1,0-1-1,0 0 1,0 0-1,0 0 0,2-1 1,33 1-432,-28 0 401,-3 0 45,0 0-1,1 1 1,-1 0 0,0 0-1,0 0 1,0 0-1,0 1 1,0 0 0,0 0-1,0 1 1,0-1 0,-1 1-1,0 0 1,1 0 0,-1 1-1,0-1 1,0 1 0,-1 0-1,1 0 1,2 4-1,-3-4 68,-2-1-1,1 0 0,0 0 0,-1 1 0,1-1 0,-1 1 0,0 0 0,0-1 0,-1 1 1,1 0-1,-1-1 0,0 1 0,1 0 0,-2-1 0,1 1 0,0 0 0,-1 0 0,0-1 1,0 1-1,0-1 0,0 1 0,0-1 0,-1 1 0,1-1 0,-1 0 0,0 1 0,0-1 1,-1 0-1,-3 4 0,-1 0 147,-1 0 1,0 0-1,-1 0 0,1-1 1,-1-1-1,0 1 0,-1-1 1,1-1-1,-1 0 1,0 0-1,0-1 0,-1 0 1,1-1-1,-15 2 1,20-4-262,1 0 1,-1 0-1,1 0 1,-1 0 0,1-1-1,-1 1 1,1-1 0,0 0-1,-1-1 1,1 1-1,0-1 1,0 0 0,0 0-1,0 0 1,-4-3 0,5 2-204,0 0 0,0 0 0,0-1 1,1 1-1,-1-1 0,1 1 0,0-1 0,0 0 1,1 1-1,-1-1 0,1 0 0,0 0 1,0-1-1,0 1 0,0 0 0,1 0 1,-1 0-1,1 0 0,1-5 0,-1 8 35,0-1 0,0 1 0,0-1 0,0 1-1,1 0 1,-1-1 0,0 1 0,1 0 0,-1-1-1,1 1 1,0 0 0,-1 0 0,1-1 0,0 1-1,0 0 1,0 0 0,-1 0 0,1 0 0,1 0 0,-1 0-1,0 0 1,0 0 0,0 1 0,0-1 0,3-1-1,36-8-5250,-36 9 5096,26-3-3006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9.143"/>
    </inkml:context>
    <inkml:brush xml:id="br0">
      <inkml:brushProperty name="width" value="0.025" units="cm"/>
      <inkml:brushProperty name="height" value="0.025" units="cm"/>
    </inkml:brush>
  </inkml:definitions>
  <inkml:trace contextRef="#ctx0" brushRef="#br0">47 365 14221,'0'0'6866,"2"-10"-5137,-1 4-1508,7-56 1461,-8 60-1649,0 0 1,1 1 0,-1-1-1,0 1 1,0-1-1,0 0 1,-1 1-1,1-1 1,0 1 0,-1-1-1,1 1 1,-1-1-1,1 1 1,-1-1-1,1 1 1,-1-1-1,0 1 1,0-1 0,0 1-1,0 0 1,0 0-1,0 0 1,0-1-1,0 1 1,-1 0-1,1 0 1,0 1 0,-1-1-1,1 0 1,-1 0-1,1 1 1,-1-1-1,1 0 1,-1 1-1,1 0 1,-3-1 0,3 1-36,0 1 0,0-1 0,0 1 1,0 0-1,0-1 0,0 1 0,1 0 1,-1 0-1,0-1 0,0 1 1,1 0-1,-1 0 0,1 0 0,-1 0 1,1 0-1,-1 0 0,1 0 0,-1 0 1,1 0-1,0 0 0,0 0 1,-1 0-1,1 0 0,0 1 0,-5 35-3,4-30 6,-2 21 143,2 53 0,1-80-138,0 0 0,0 0 0,0 0 0,0 0 0,0 0 0,0 0 0,0 0 0,0 0 0,0 0 0,1 0 0,-1-1 0,0 1 0,1 0-1,-1 0 1,1 0 0,-1-1 0,1 1 0,-1 0 0,1 0 0,-1-1 0,1 1 0,0 0 0,0-1 0,-1 1 0,1-1 0,0 1 0,0-1 0,-1 1 0,1-1 0,0 0 0,0 1 0,0-1 0,0 0 0,0 0 0,0 1 0,0-1 0,-1 0 0,1 0 0,0 0 0,0 0 0,0 0 0,0 0 0,0-1 0,0 1 0,0 0 0,0 0 0,-1-1 0,1 1 0,0 0 0,1-2 0,2 1 14,0-1 0,0 0 0,0 0 1,0-1-1,0 1 0,-1-1 0,1 0 1,-1 0-1,4-4 0,5-14-92,0-1 0,-2-1 0,0 0 0,-2 0 0,9-35 0,-23 113 58,4-43 31,0-1-1,1 1 1,1 0-1,0 0 0,1 14 1,0-24-13,0 1 0,0-1 0,0 0 0,0 0 0,1 1 0,-1-1 1,1 0-1,-1 0 0,1 0 0,0 0 0,0 0 0,0-1 0,0 1 0,0-1 0,0 1 0,0-1 0,3 2 0,42 17 56,-47-20-34,1 1 0,0 0-1,-1-1 1,1 1-1,-1 0 1,1 0 0,-1-1-1,0 1 1,1 0-1,-1 0 1,0 0 0,1-1-1,-1 1 1,0 0-1,0 0 1,0 0 0,0 0-1,0 0 1,0-1-1,0 1 1,0 0 0,0 0-1,0 0 1,0 0 0,0 0-1,-1-1 1,1 1-1,-1 2 1,1-2 49,-1 1 1,1 0-1,-1 0 1,0-1-1,1 1 1,-1 0-1,0-1 1,0 1-1,0 0 1,0-1-1,0 1 0,-1-1 1,-1 2-1,2-4-44,0 1 0,-1-1-1,1 0 1,0 0 0,0 0-1,0 0 1,0 0 0,0 0-1,0 0 1,0 0 0,0 0-1,0-1 1,0 1 0,1 0-1,-1-1 1,1 1 0,-1 0-1,1-1 1,-1 1 0,1-1-1,0 1 1,-1-1 0,1 1-1,0-2 1,-14-56-968,12 50 1033,-1-2-96,-1 0-1,0 0 1,0 1 0,-7-11 0,6 14 20,2 0 1,-1-1-1,1 1 0,0-1 0,0 1 0,1-1 1,0 0-1,-2-16 0,4 29 34,0 0 0,0 0 0,1 0 0,0 0 0,-1 0 0,2 0 0,-1-1 0,0 1 0,1 0-1,0-1 1,3 6 0,-3-8-47,0 0 0,-1 0 0,1 0-1,0 0 1,1 0 0,-1 0-1,0 0 1,0-1 0,1 1 0,-1-1-1,1 0 1,-1 0 0,1 0 0,0 0-1,-1 0 1,1-1 0,0 1 0,0-1-1,0 1 1,-1-1 0,6 0 0,-6-1-4,0 1 1,-1-1-1,1 1 1,0-1-1,0 1 1,-1-1 0,1 0-1,0 0 1,-1 0-1,1 0 1,-1 0-1,1 0 1,-1 0-1,0-1 1,0 1 0,1 0-1,-1-1 1,0 1-1,1-2 1,22-40-242,-7 13-119,-14 26 324,1 0 0,-1 1-1,1 0 1,-1-1-1,1 1 1,0 0-1,0 1 1,0-1-1,1 1 1,-1 0-1,0 0 1,1 0-1,0 0 1,-1 1-1,1 0 1,0 0-1,0 0 1,0 1 0,-1-1-1,1 1 1,0 1-1,0-1 1,0 0-1,0 1 1,5 1-1,-8 0 30,0-1 0,0 1-1,0-1 1,0 1-1,0-1 1,0 1 0,0 0-1,-1 0 1,1 0-1,-1 0 1,1 0 0,-1 0-1,0 0 1,0 1-1,0-1 1,0 0 0,0 1-1,-1-1 1,1 1-1,-1-1 1,1 1 0,-1 4-1,1 65 11,-1-51 31,-1-12-20,5 25 236,-3-33-247,-1-1 0,1 1 0,-1 0-1,1-1 1,0 1 0,-1-1 0,1 1-1,0-1 1,-1 1 0,1-1 0,0 0-1,0 1 1,-1-1 0,1 0 0,0 0 0,0 0-1,-1 1 1,1-1 0,0 0 0,0 0-1,0 0 1,0 0 0,-1 0 0,1 0-1,0-1 1,0 1 0,0 0 0,-1 0 0,1 0-1,0-1 1,0 1 0,-1-1 0,1 1-1,0 0 1,0-1 0,-1 1 0,1-1-1,-1 1 1,1-1 0,0-1 0,17-9 9,-2-1 1,0-1 0,0-1 0,24-28-1,47-69-462,-75 92 320,-7 12-35,-10 22 62,2-4 132,0 1 1,1-1 0,0 1-1,0 19 1,2-29-14,-1 0-1,2 0 1,-1 0 0,0 1 0,0-1 0,1 0-1,-1 0 1,1 0 0,-1 0 0,1 0-1,0 0 1,0 0 0,0 0 0,2 3 0,-2-5-10,0 1 1,0-1-1,0 1 1,0-1-1,0 1 1,1-1-1,-1 0 1,0 0 0,0 1-1,0-1 1,0 0-1,0 0 1,1 0-1,-1 0 1,0 0-1,0 0 1,0-1-1,0 1 1,0 0 0,1 0-1,-1-1 1,0 1-1,0-1 1,0 1-1,0-1 1,0 0-1,0 1 1,0-1-1,1-1 1,4-3 7,1-1 0,-2 1 0,1-1 0,-1 0-1,1-1 1,-2 1 0,1-1 0,-1 0 0,0 0 0,4-11 0,0 0 15,-1 0 0,-1-1 1,5-23-1,-8 9-113,-6 31 18,-2 20 20,3-5 56,0-1 0,1 1-1,0 0 1,1 0 0,0 0 0,4 20-1,-4-31-3,0 0 0,0 0-1,1 0 1,-1 0 0,1 0 0,-1 0-1,1 0 1,0 0 0,-1 0-1,1 0 1,0 0 0,0-1 0,0 1-1,1 0 1,-1-1 0,0 1-1,1-1 1,-1 1 0,1-1 0,-1 0-1,1 1 1,0-1 0,-1 0 0,1 0-1,0 0 1,0 0 0,0-1-1,0 1 1,0 0 0,0-1 0,0 0-1,0 1 1,0-1 0,0 0-1,0 0 1,0 0 0,0 0 0,0 0-1,0-1 1,0 1 0,0 0-1,0-1 1,0 0 0,0 1 0,-1-1-1,1 0 1,0 0 0,0 0 0,0 0-1,2-3 1,6-2-28,0-1 1,0-1-1,-1 0 0,0 0 0,-1 0 1,0-1-1,13-19 0,44-74-706,-45 60 671,-26 96 193,-2-20 131,2 0-1,1 0 1,0 48-1,13-136-13860,-8 20 2748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9.484"/>
    </inkml:context>
    <inkml:brush xml:id="br0">
      <inkml:brushProperty name="width" value="0.025" units="cm"/>
      <inkml:brushProperty name="height" value="0.025" units="cm"/>
    </inkml:brush>
  </inkml:definitions>
  <inkml:trace contextRef="#ctx0" brushRef="#br0">0 0 15407,'0'4'1057,"0"2"-257,8 3-95,4 0-609,8 0-32,4 0-320,8-2-1698,1-2-1922,0 0-63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4.882"/>
    </inkml:context>
    <inkml:brush xml:id="br0">
      <inkml:brushProperty name="width" value="0.025" units="cm"/>
      <inkml:brushProperty name="height" value="0.025" units="cm"/>
    </inkml:brush>
  </inkml:definitions>
  <inkml:trace contextRef="#ctx0" brushRef="#br0">215 38 7783,'0'0'11702,"-10"-6"-10624,2 1-818,0 0-1,-1 1 1,1 0 0,-1 1-1,-13-4 1,18 6-163,-1 0 0,1 0 0,0 1 0,-1 0 0,1 0 0,-1 0 0,1 0 0,0 1 0,-1 0 0,1 0 0,0 0 0,0 0 1,0 1-1,-1 0 0,1-1 0,1 2 0,-7 3 0,5-2-46,-1 0 1,1 1 0,0-1-1,1 1 1,-1 0-1,1 1 1,0-1-1,1 1 1,-1 0-1,1 0 1,-2 6-1,4-10-48,0 1 1,0-1-1,0 0 0,1 0 0,-1 0 0,1 0 0,0 1 0,-1-1 0,1 0 0,0 0 0,0 0 0,1 1 0,-1-1 0,0 0 0,1 0 0,-1 0 0,1 1 0,0-1 0,0 0 0,-1 0 0,2 0 1,-1 0-1,0 0 0,0-1 0,0 1 0,1 0 0,-1 0 0,1-1 0,0 1 0,-1-1 0,1 0 0,0 1 0,0-1 0,0 0 0,0 0 0,4 2 0,8 1-46,0 0 0,0 0 0,1-1-1,0-1 1,0 0 0,29-1 0,-30-2-8,0 1 1,1 1 0,-1 1 0,0 0-1,0 1 1,0 0 0,18 7 0,-30-9 66,-1-1 1,1 1-1,-1-1 1,1 1-1,-1 0 1,1 0-1,-1 0 1,0 0 0,1 0-1,-1 0 1,0 0-1,0 0 1,0 0-1,0 0 1,0 1-1,0-1 1,0 1 0,0-1-1,0 0 1,0 1-1,-1 0 1,1-1-1,-1 1 1,1-1-1,-1 1 1,0 0-1,1-1 1,-1 1 0,0 0-1,0-1 1,0 1-1,-1-1 1,1 1-1,0 0 1,0-1-1,-1 1 1,1 0 0,-1-1-1,0 1 1,1-1-1,-1 1 1,0-1-1,0 0 1,0 1-1,-1 1 1,-3 4 301,-1-1 1,0 1 0,0-1-1,0 0 1,-1 0-1,0-1 1,-9 6-1,0-2-46,0 0-1,0-2 0,-1 1 1,-1-2-1,1 0 0,-1-1 0,0-1 1,0-1-1,0 0 0,-23 0 1,34-8-2308,12-5 34,18-15-3285,-17 20 2515,14-19-8209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4:59.830"/>
    </inkml:context>
    <inkml:brush xml:id="br0">
      <inkml:brushProperty name="width" value="0.025" units="cm"/>
      <inkml:brushProperty name="height" value="0.025" units="cm"/>
    </inkml:brush>
  </inkml:definitions>
  <inkml:trace contextRef="#ctx0" brushRef="#br0">115 78 6726,'0'0'15791,"-10"8"-15219,-4 5-51,0 0 0,1 1 0,-17 22 1,26-31-321,1 1 0,-1-1 0,1 0 0,0 1 1,0-1-1,0 1 0,1 0 0,0 0 0,0 0 1,1 0-1,0 1 0,0-1 0,0 0 0,1 1 1,-1-1-1,2 0 0,0 7 0,0-12-204,-1 1 1,1-1-1,0 0 0,0 0 0,0 0 1,0 0-1,0 0 0,1 0 0,-1 0 0,0 0 1,0-1-1,1 1 0,-1 0 0,0-1 0,1 1 1,-1-1-1,1 1 0,-1-1 0,0 0 0,1 0 1,-1 1-1,1-1 0,-1 0 0,1 0 1,-1 0-1,1-1 0,-1 1 0,1 0 0,-1-1 1,1 1-1,-1 0 0,2-2 0,48-15-2408,-38 11 1294,42-23-5141,-18 10-1806,-17 9 959</inkml:trace>
  <inkml:trace contextRef="#ctx0" brushRef="#br0" timeOffset="1">251 120 9929,'0'0'12140,"9"3"-11638,-8-3-500,3 2 20,0 0 1,1 0 0,-1 0-1,1-1 1,0 0-1,0 0 1,-1 0-1,1-1 1,0 0 0,0 1-1,0-2 1,0 1-1,-1 0 1,1-1 0,0 0-1,0 0 1,-1-1-1,1 1 1,7-5-1,-2 0-11,0 0-1,0-2 0,-1 1 1,10-10-1,-16 14 121,0 0 1,0 0 0,0-1-1,-1 1 1,0-1-1,1 1 1,-1-1 0,0 0-1,-1 1 1,1-1-1,-1 0 1,1 0-1,-1 0 1,-1 0 0,2-6-1,-2 10-91,0-1 0,0 1 0,0-1 0,-1 0 0,1 1 0,0-1 0,0 1 0,0-1 0,0 1 0,-1-1 0,1 0 0,0 1 0,-1-1 0,1 1 0,0-1 0,-1 1 0,1 0 0,-1-1 0,1 1 0,-1-1 0,1 1 0,-1 0 0,1-1 0,-1 1 0,1 0 0,-1-1 0,1 1 0,-1 0 0,0 0 0,-25-2 275,-21 15-330,40-10 28,0 1 0,0 0 0,0 0 0,1 1 0,0 0 0,0 0 0,0 0 0,1 0 0,0 1 1,0 0-1,0 0 0,1 1 0,0-1 0,0 1 0,0 0 0,1 0 0,0 0 0,1 1 0,-1-1 0,1 1 0,1-1 0,-1 1 0,1 0 0,1 9 0,0-14-32,1-1 1,0 0 0,0 0-1,0 0 1,0 1-1,0-1 1,0 0-1,1 0 1,-1-1-1,1 1 1,0 0-1,-1 0 1,1-1-1,0 1 1,0-1 0,0 1-1,0-1 1,0 0-1,0 0 1,0 0-1,1 0 1,-1 0-1,0-1 1,0 1-1,1-1 1,-1 1 0,0-1-1,1 0 1,3 0-1,8 1-1624,-1 0 0,1-1-1,25-3 1,-7-5-5008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0.459"/>
    </inkml:context>
    <inkml:brush xml:id="br0">
      <inkml:brushProperty name="width" value="0.025" units="cm"/>
      <inkml:brushProperty name="height" value="0.025" units="cm"/>
    </inkml:brush>
  </inkml:definitions>
  <inkml:trace contextRef="#ctx0" brushRef="#br0">231 49 16944,'0'0'1260,"-8"-8"299,5 4-1377,0 1 0,1 0 0,-1 0 0,-1 0 1,1 0-1,0 1 0,-1-1 0,1 1 0,-1 0 1,0 0-1,0 0 0,0 0 0,0 1 0,0 0 1,0-1-1,0 2 0,0-1 0,-1 0 0,1 1 1,0 0-1,0 0 0,-1 0 0,1 0 0,0 1 1,0-1-1,-1 1 0,1 0 0,0 1 0,0-1 1,-7 4-1,2 0 2,-1 1 0,1 0 1,0 1-1,1-1 1,-11 12-1,15-15-183,1 1 1,1-1-1,-1 0 1,0 1-1,1-1 1,0 1-1,0 0 1,0 0-1,0 0 1,0 0-1,1 0 1,0 0-1,0 0 1,0 1-1,0-1 1,1 7-1,0-11-21,0 1-1,1 0 1,-1-1-1,1 1 0,-1-1 1,1 1-1,-1-1 0,1 1 1,0-1-1,-1 1 0,1-1 1,-1 1-1,1-1 1,0 0-1,-1 1 0,1-1 1,0 0-1,0 0 0,-1 1 1,1-1-1,0 0 0,0 0 1,-1 0-1,1 0 0,0 0 1,0 0-1,0 0 1,31 0-499,-23-1 302,22 0-260,50 3 77,-77-2 444,1 1 0,0-1 0,0 1 0,0 1 0,0-1 0,-1 1 0,1 0 0,-1 0 0,1 0 0,-1 0 0,0 1 0,0 0 0,4 3 0,-7-5 29,0 1 1,0-1-1,0 1 1,0-1-1,0 1 1,0 0-1,0-1 1,-1 1-1,1 0 1,0-1-1,-1 1 1,0 0 0,1 0-1,-1 0 1,0-1-1,0 1 1,0 0-1,0 0 1,0 0-1,-1-1 1,1 1-1,0 0 1,-1 0-1,1-1 1,-1 1-1,0 0 1,0-1-1,0 1 1,1 0 0,-2-1-1,1 1 1,0-1-1,0 0 1,0 1-1,0-1 1,-3 2-1,-3 5 44,-2-1 0,1 0 0,-1 0-1,-13 8 1,2-3-98,-1 0-1,0-2 0,-22 9 1,-4-9-2906,31-11-2233,7-7-4265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1.288"/>
    </inkml:context>
    <inkml:brush xml:id="br0">
      <inkml:brushProperty name="width" value="0.025" units="cm"/>
      <inkml:brushProperty name="height" value="0.025" units="cm"/>
    </inkml:brush>
  </inkml:definitions>
  <inkml:trace contextRef="#ctx0" brushRef="#br0">0 17 10474,'0'0'8947,"4"10"-7196,16 51 337,-12-32-642,21 49 1,-28-75-1417,1-1-1,-1 0 1,0 1 0,1-1 0,0 0 0,-1 0-1,1 0 1,0 0 0,0 0 0,0-1 0,0 1 0,0 0-1,1-1 1,-1 0 0,0 1 0,1-1 0,-1 0-1,1 0 1,-1-1 0,1 1 0,-1 0 0,1-1 0,0 0-1,-1 1 1,1-1 0,0 0 0,-1 0 0,1-1-1,0 1 1,-1 0 0,1-1 0,0 0 0,-1 1 0,1-1-1,-1 0 1,1-1 0,-1 1 0,0 0 0,3-3-1,8-3 5,-1-1-1,0 0 1,-1-1-1,0 0 1,19-21-1,26-47 42,-32 42-11,-24 35-52,0 0 0,0-1 0,1 1 0,-1 0 0,0-1 0,0 1 0,0 0 0,0 0 0,1-1 0,-1 1 0,0 0 0,0 0 0,1-1 0,-1 1 0,0 0 0,0 0 0,1 0-1,-1-1 1,0 1 0,1 0 0,-1 0 0,0 0 0,1 0 0,-1 0 0,0 0 0,1-1 0,-1 1 0,0 0 0,1 0 0,-1 0 0,0 0 0,1 0 0,-1 1 0,1-1 0,-1 0 0,0 0 0,1 0 0,-1 0 0,8 15 245,-2 34 23,-5-41-158,0-1-97,0 4 62,0-1-1,1 0 0,0 0 0,6 16 0,-7-25-75,-1 1 0,0-1 0,1 0 0,-1 0 0,1 0 1,0 0-1,-1 0 0,1 0 0,0 0 0,0 0 0,-1 0 0,1 0 0,0 0 0,0 0 0,0-1 0,0 1 0,0 0 0,0-1 0,0 1 0,0-1 0,1 1 1,-1-1-1,0 1 0,0-1 0,0 0 0,1 1 0,-1-1 0,0 0 0,0 0 0,0 0 0,1 0 0,-1 0 0,0 0 0,0-1 0,1 1 0,-1 0 0,0-1 0,0 1 1,0 0-1,0-1 0,0 0 0,1 1 0,-1-1 0,0 0 0,0 1 0,0-1 0,-1 0 0,1 0 0,1-1 0,9-8 15,-2 0 0,0 0 0,0-1 0,0 0 0,-2-1 0,13-23-1,-11 20-91,0-1-1,1 1 0,16-18 1,-26 32 60,0 0 1,1 1-1,-1-1 0,0 1 1,1-1-1,-1 1 0,1-1 1,-1 1-1,1-1 1,-1 1-1,1 0 0,-1-1 1,1 1-1,-1-1 0,1 1 1,-1 0-1,1 0 0,0-1 1,-1 1-1,1 0 1,0 0-1,-1 0 0,1 0 1,0 0-1,-1 0 0,1-1 1,0 2-1,-1-1 1,1 0-1,-1 0 0,1 0 1,0 0-1,-1 0 0,1 0 1,0 1-1,-1-1 1,1 0-1,-1 1 0,1-1 1,0 0-1,-1 1 0,1-1 1,-1 1-1,1-1 1,-1 1-1,0-1 0,1 1 1,-1-1-1,1 1 0,-1-1 1,0 1-1,0-1 0,1 1 1,-1 0-1,0-1 1,0 1-1,1 0 0,-1-1 1,0 1-1,0 0 0,0-1 1,0 1-1,0 0 1,0-1-1,0 2 0,4 51-94,-4-47 113,0 76-1391,0-83 1231,0 1-1,0 0 0,0 0 0,0 0 0,0 0 0,0-1 1,0 1-1,0 0 0,0 0 0,-1 0 0,1 0 0,0 0 1,0 0-1,0-1 0,0 1 0,-1 0 0,1 0 1,0 0-1,0 0 0,0 0 0,0 0 0,-1 0 0,1 0 1,0 0-1,0 0 0,0 0 0,-1 0 0,1 0 0,0 0 1,0 0-1,0 0 0,-1 0 0,1 0 0,0 0 1,0 0-1,0 0 0,0 0 0,-1 0 0,1 0 0,0 0 1,0 0-1,0 1 0,0-1 0,-1 0 0,1 0 0,0 0 1,0 0-1,0 0 0,0 0 0,0 1 0,0-1 0,0 0 1,-1 0-1,1 1 0,-5-17-5815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1.629"/>
    </inkml:context>
    <inkml:brush xml:id="br0">
      <inkml:brushProperty name="width" value="0.025" units="cm"/>
      <inkml:brushProperty name="height" value="0.025" units="cm"/>
    </inkml:brush>
  </inkml:definitions>
  <inkml:trace contextRef="#ctx0" brushRef="#br0">0 1 14830,'0'0'8072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2.411"/>
    </inkml:context>
    <inkml:brush xml:id="br0">
      <inkml:brushProperty name="width" value="0.025" units="cm"/>
      <inkml:brushProperty name="height" value="0.025" units="cm"/>
    </inkml:brush>
  </inkml:definitions>
  <inkml:trace contextRef="#ctx0" brushRef="#br0">0 96 6887,'0'0'3325,"0"-10"-1974,0-27 552,0 10 3433,8 30-2309,-1 10-2643,-1 0 0,0 0-1,-1 1 1,-1 0 0,0 0 0,3 24 0,0-2 110,11 45 238,-11-40-261,2-1 1,26 71-1,-35-111-445,0 1-1,0 0 0,0 0 1,0 0-1,1-1 0,-1 1 1,0 0-1,1 0 0,-1-1 1,0 1-1,1 0 0,-1 0 1,1-1-1,-1 1 0,1 0 1,-1-1-1,1 1 0,-1-1 1,1 1-1,0-1 0,-1 1 1,1-1-1,0 1 0,0-1 1,-1 0-1,1 1 0,0-1 1,0 0-1,-1 0 0,1 0 1,0 1-1,0-1 0,1 0 1,0-1 11,-1-1 0,1 1 0,-1 0 0,0-1 0,0 1 0,0-1 0,0 1 0,0-1 0,0 1 1,0-1-1,0 0 0,0 1 0,0-4 0,15-62 189,-11 35-203,-2-1 0,-1-37 0,-3 56-92,0 0 1,0 1-1,-1-1 0,-1 0 1,0 1-1,-1 0 0,-9-21 1,12 33 53,1 0-1,0 0 1,0 0 0,-1 0 0,1 0 0,0 1 0,-1-1 0,1 0 0,-1 0-1,1 0 1,-1 1 0,0-1 0,1 0 0,-1 1 0,0-1 0,1 0-1,-1 1 1,0-1 0,0 1 0,1-1 0,-1 1 0,0 0 0,-1-1 0,-5 17-247,6 34 145,2-42 113,0 0-1,1-1 1,-1 1 0,2-1 0,-1 1 0,1-1-1,0 0 1,0 0 0,1 0 0,0 0 0,0 0 0,1-1-1,0 0 1,0 0 0,0 0 0,1-1 0,7 6-1,-9-8 20,-1-1-1,1 1 0,0-1 0,0 0 0,0 0 1,0 0-1,0-1 0,1 0 0,-1 1 0,0-1 1,1-1-1,-1 1 0,1-1 0,-1 1 0,1-2 1,-1 1-1,1 0 0,-1-1 0,1 1 0,-1-1 1,0-1-1,1 1 0,-1-1 0,0 1 0,0-1 1,0 0-1,0 0 0,0-1 0,-1 1 0,1-1 1,3-3-1,3-5 14,0 0 1,0 0 0,-1-1-1,0-1 1,-1 1 0,0-1-1,-2-1 1,1 1 0,-1-1-1,-1 0 1,-1-1 0,0 1-1,-1-1 1,0 0 0,-1 0-1,-1 0 1,0 0 0,-2-23-1,1 38-30,-1 0-1,1 0 1,0 1-1,0-1 0,0 0 1,0 0-1,-1 0 1,1 0-1,0 1 1,0-1-1,-1 0 1,1 0-1,0 0 0,0 0 1,0 0-1,-1 0 1,1 0-1,0 0 1,0 0-1,-1 0 1,1 1-1,0-1 0,-1 0 1,1-1-1,0 1 1,0 0-1,-1 0 1,1 0-1,0 0 1,0 0-1,-1 0 0,1 0 1,0 0-1,0 0 1,0 0-1,-1-1 1,1 1-1,0 0 0,0 0 1,0 0-1,-1 0 1,1-1-1,0 1 1,0 0-1,0 0 1,0 0-1,-1-1 0,1 1 1,0 0-1,0 0 1,0-1-1,0 1 1,0 0-1,0 0 1,0-1-1,0 1 0,0 0 1,0 0-1,0-1 1,0 1-1,0 0 1,0 0-1,0-1 1,0 1-1,0 0 0,0 0 1,0-1-1,-11 19-164,4 4 179,1 0 0,1 1 0,1 0 1,1 0-1,1 0 0,1 0 1,1 1-1,0-1 0,7 35 0,-6-54 1,0 0 0,-1-1 0,1 1 0,0 0 0,1-1-1,-1 1 1,1-1 0,0 1 0,-1-1 0,1 0 0,1 0-1,-1 0 1,0 0 0,1 0 0,0 0 0,-1-1 0,1 1-1,0-1 1,0 0 0,1 0 0,-1 0 0,0 0 0,1-1-1,-1 1 1,1-1 0,-1 0 0,1 0 0,0 0 0,-1 0-1,1-1 1,0 1 0,0-1 0,0 0 0,-1 0 0,1-1-1,4 0 1,2-1 3,0 0 0,1-1 0,-1 0 0,-1-1 0,1 0 0,0-1 1,-1 1-1,0-2 0,0 0 0,0 0 0,14-14 0,-16 14-27,0-1 0,0-1 1,-1 1-1,0-1 0,0 0 1,-1 0-1,0-1 0,-1 0 1,0 1-1,0-2 0,0 1 1,-2 0-1,1-1 0,-1 1 1,0-1-1,0-14 0,-2 23 9,0 0 0,1 0 0,-1 0 0,0 0 0,0 0 0,0 0 0,-1 0 1,1 0-1,0 0 0,0 0 0,-1 0 0,1 0 0,0 0 0,-1 0 0,1 0 0,-1 0 0,1 0 0,-1 0 0,1 0 0,-1 0 0,0 1 0,0-1 0,1 0 0,-1 0 0,0 1 0,0-1 0,0 1 0,0-1 0,0 1 0,0-1 1,0 1-1,0-1 0,0 1 0,0 0 0,0-1 0,0 1 0,0 0 0,0 0 0,0 0 0,0 0 0,0 0 0,0 0 0,-2 0 0,1 1-8,-1 0 0,0-1 0,0 1 0,0 0 0,0 0 1,0 1-1,1-1 0,-1 1 0,1-1 0,-1 1 0,1 0 0,-1 0 0,1 0 0,-3 4 0,0 0 16,1 1 0,-1 0 0,1 1 0,1-1 0,-1 1 0,1-1 0,1 1 0,0 0 0,0 0 0,0 0 0,1 1 0,0-1 0,0 0 0,1 0 0,0 1 0,2 10 0,-1-17-18,0 1 0,0-1 0,0 0 0,0 1 1,0-1-1,1 0 0,-1 0 0,1 0 0,-1 0 0,1 0 1,0-1-1,-1 1 0,1 0 0,0-1 0,0 1 0,1-1 1,-1 0-1,0 0 0,0 1 0,0-2 0,1 1 0,-1 0 1,1 0-1,2 0 0,2 1-911,1-1 1,0 0-1,0 0 1,0 0 0,0-1-1,12-2 1,14-4-7662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3.032"/>
    </inkml:context>
    <inkml:brush xml:id="br0">
      <inkml:brushProperty name="width" value="0.025" units="cm"/>
      <inkml:brushProperty name="height" value="0.025" units="cm"/>
    </inkml:brush>
  </inkml:definitions>
  <inkml:trace contextRef="#ctx0" brushRef="#br0">19 205 9929,'0'0'7570,"-4"8"-4943,-11 27-716,15-34-1857,0-1 0,0 1-1,0 0 1,0 0 0,0 0 0,1-1 0,-1 1 0,0 0 0,0 0-1,1-1 1,-1 1 0,0 0 0,1 0 0,-1-1 0,0 1 0,1 0-1,-1-1 1,1 1 0,-1 0 0,1-1 0,0 1 0,-1-1 0,1 1-1,-1-1 1,1 1 0,0-1 0,0 0 0,-1 1 0,1-1 0,0 0 0,0 0-1,-1 1 1,1-1 0,0 0 0,0 0 0,0 0 0,-1 0 0,1 0-1,0 0 1,0 0 0,1 0 0,33-2 898,-25 0-826,0-1 1,-1 0 0,1-1 0,-1 0 0,0 0 0,0-1 0,0 0 0,-1-1 0,1 0 0,-1 0-1,11-12 1,-7 6-78,0-1 0,0-1-1,-1 0 1,-1 0 0,16-30 0,-24 41-30,0-1 1,-1 1 0,1-1 0,-1 0 0,0 0 0,0 0 0,0 0 0,0 0 0,-1 0 0,1 0 0,-1 0-1,0 0 1,-1-6 0,0 8-9,0 0 0,1 1 0,-1-1 0,0 0-1,0 1 1,0-1 0,-1 1 0,1-1 0,0 1-1,0 0 1,-1 0 0,1-1 0,-1 1 0,1 0 0,-1 0-1,0 0 1,1 1 0,-1-1 0,0 0 0,1 1-1,-1-1 1,0 1 0,0-1 0,0 1 0,0 0 0,1 0-1,-1 0 1,0 0 0,-4 0 0,0 0-13,0 1 1,1-1 0,-1 1-1,0 0 1,0 0 0,0 1-1,1 0 1,-1 0-1,1 0 1,-1 0 0,1 1-1,0 0 1,0 0 0,-5 5-1,2-2-5,1 1-1,0 1 1,1-1 0,-1 1-1,1 0 1,1 1-1,-9 15 1,6-6-1,0 1-1,2 0 1,0 0 0,1 0-1,1 0 1,1 1 0,0-1-1,1 21 1,2-36 5,0-1-1,0 1 1,0 0-1,0-1 1,1 1-1,-1-1 1,1 1 0,0-1-1,0 1 1,0-1-1,1 0 1,-1 0-1,1 1 1,0-1 0,3 4-1,-3-5-26,1 0-1,0 0 0,0 0 0,0 0 1,0-1-1,0 1 0,0-1 1,1 0-1,-1 0 0,0 0 1,1 0-1,-1-1 0,1 1 1,-1-1-1,0 0 0,5 0 0,2 0-242,-1-1 0,0 0 0,1 0 0,-1-1 0,0 0 0,0-1-1,0 0 1,-1 0 0,12-6 0,0-3-2294,0 0 1,29-24-1,-2-4-6380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3.391"/>
    </inkml:context>
    <inkml:brush xml:id="br0">
      <inkml:brushProperty name="width" value="0.025" units="cm"/>
      <inkml:brushProperty name="height" value="0.025" units="cm"/>
    </inkml:brush>
  </inkml:definitions>
  <inkml:trace contextRef="#ctx0" brushRef="#br0">268 1 12172,'0'0'3427,"-9"0"-1126,-4 1-1620,1 1 1,-1 0 0,1 0-1,0 2 1,0-1 0,0 2 0,0-1-1,1 2 1,-17 9 0,17-8-476,0 0 0,0 0 0,1 1 1,0 0-1,1 1 0,0 0 1,0 1-1,1 0 0,0 0 0,-7 13 1,14-21-205,-1 0 1,1 0 0,0 0-1,0 0 1,0 0 0,1 1 0,-1-1-1,0 0 1,1 1 0,-1-1-1,1 0 1,0 1 0,0-1 0,0 0-1,0 1 1,0-1 0,1 1-1,-1-1 1,2 4 0,-1-4-8,0-1 0,0 1 0,1 0-1,-1-1 1,1 1 0,-1-1 0,1 1 0,0-1 0,-1 0 0,1 1 0,0-1 0,0 0 0,0 0 0,0-1-1,0 1 1,0 0 0,3 0 0,10 2-623,0-1 1,0-1-1,0 0 0,28-2 0,-31 0-488,-2 0-187,0 0 0,0 0-1,0-1 1,0 0-1,15-6 1,12-7-5755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3.793"/>
    </inkml:context>
    <inkml:brush xml:id="br0">
      <inkml:brushProperty name="width" value="0.025" units="cm"/>
      <inkml:brushProperty name="height" value="0.025" units="cm"/>
    </inkml:brush>
  </inkml:definitions>
  <inkml:trace contextRef="#ctx0" brushRef="#br0">178 41 12684,'0'0'2317,"-12"-2"-523,1-1-1533,-2 0 522,1 1 0,0-1 1,0 2-1,-19 0 0,28 1-647,0 0-1,0 0 0,1 0 0,-1 0 1,0 1-1,0 0 0,1-1 0,-1 1 1,0 0-1,1 0 0,-1 1 0,1-1 1,-1 0-1,1 1 0,0 0 0,-1-1 1,1 1-1,0 0 0,0 0 0,0 0 1,0 1-1,1-1 0,-1 0 0,1 1 1,-1-1-1,1 1 0,-2 4 0,1 2 67,-1 1 0,1-1 0,1 1-1,0 0 1,0-1 0,2 20-1,-1-27-179,0 1-1,0 0 0,0-1 0,1 1 1,-1-1-1,1 1 0,0-1 0,-1 1 1,1-1-1,0 1 0,1-1 1,-1 0-1,0 1 0,1-1 0,-1 0 1,1 0-1,0 0 0,-1 0 0,1 0 1,0-1-1,0 1 0,0 0 0,1-1 1,-1 0-1,0 1 0,0-1 1,1 0-1,-1 0 0,5 1 0,0-1-6,1-1 0,0 0 0,0 0 0,-1 0 0,1-1 0,0 0 0,-1-1 0,1 1 0,-1-1-1,1-1 1,-1 0 0,0 0 0,0 0 0,0-1 0,0 0 0,-1 0 0,8-7 0,9-8-140,-2-2 1,0 0-1,21-29 0,-8 10 19,-32 70 827,-4-7-517,1-19-128,0 1 0,1 0 0,-1 0 1,1 0-1,1-1 0,-1 1 0,2 8 0,-1-11-52,0-1-1,0 0 0,-1 1 0,1-1 0,0 0 0,0 0 0,0 0 0,0 0 0,0 0 0,1 0 0,-1 0 0,0 0 0,0 0 0,1-1 0,-1 1 0,0 0 0,1-1 0,-1 1 1,1-1-1,-1 0 0,1 1 0,-1-1 0,1 0 0,-1 0 0,1 0 0,-1 0 0,0 0 0,1 0 0,2-1 0,8-1-22,0-1-1,0 0 1,-1-1 0,1 0-1,-1-1 1,0 0-1,0-1 1,-1 0-1,1-1 1,16-14 0,-11 9-25,1 0 1,28-13-1,-44 25 24,-1-1 0,1 1-1,-1 0 1,0 0 0,1-1 0,-1 1 0,1 0-1,-1 0 1,1 0 0,-1 0 0,0 0 0,1 0-1,-1 0 1,1 0 0,-1 0 0,1 0-1,-1 0 1,1 0 0,-1 0 0,1 0 0,-1 0-1,0 0 1,1 1 0,-1-1 0,1 0 0,-1 0-1,0 0 1,1 1 0,-1-1 0,1 0-1,-1 1 1,0-1 0,0 0 0,1 1 0,-1-1-1,0 0 1,1 1 0,-1-1 0,0 0 0,0 1-1,0-1 1,1 1 0,-1-1 0,0 1 0,0-1-1,0 1 1,0-1 0,0 0 0,0 1-1,0 0 1,-1 35-23,1-33 21,-1 0 0,1 0-1,0 0 1,0 0 0,0 0 0,0 0-1,0 0 1,0 0 0,1 0 0,1 6-1,-1-8-37,0-1 0,1 1-1,-1-1 1,0 1 0,0-1-1,0 0 1,0 1-1,0-1 1,1 0 0,-1 0-1,0 0 1,0 0 0,0 0-1,1 0 1,-1 0-1,0 0 1,0 0 0,0-1-1,1 1 1,-1-1 0,0 1-1,0 0 1,0-1 0,0 0-1,0 1 1,1-2-1,29-18-2465,-30 20 2440,81-65-12052,-55 40 5504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4.477"/>
    </inkml:context>
    <inkml:brush xml:id="br0">
      <inkml:brushProperty name="width" value="0.025" units="cm"/>
      <inkml:brushProperty name="height" value="0.025" units="cm"/>
    </inkml:brush>
  </inkml:definitions>
  <inkml:trace contextRef="#ctx0" brushRef="#br0">46 212 11883,'0'0'12684,"-8"8"-11835,-24 25-433,32-33-410,-1 1 0,1-1-1,-1 0 1,1 1 0,0-1-1,-1 0 1,1 1-1,0-1 1,-1 1 0,1-1-1,0 1 1,0-1-1,-1 1 1,1-1 0,0 0-1,0 1 1,0-1-1,0 1 1,-1 0 0,1-1-1,0 1 1,0-1 0,0 1-1,0-1 1,0 1-1,0-1 1,1 1 0,-1-1-1,0 1 1,0-1-1,0 1 1,0-1 0,0 1-1,1 0 1,18 4 75,23-10 4,-29-2-103,1 0 0,-1-1 0,0 0 0,-1-1-1,0-1 1,0 0 0,-1 0 0,-1-1-1,0-1 1,0 1 0,11-19 0,-18 28 147,-4 13-33,-1 20 58,2-31-147,0 1 0,0 0 0,0 0 1,0-1-1,0 1 0,0 0 0,0 0 0,1-1 0,-1 1 0,0 0 0,0 0 0,1-1 0,-1 1 1,0 0-1,1-1 0,-1 1 0,1-1 0,-1 1 0,1 0 0,-1-1 0,1 1 0,-1-1 0,1 1 1,0-1-1,-1 0 0,1 1 0,0-1 0,-1 0 0,1 1 0,0-1 0,0 0 0,1 1 0,3-1-4,1 0 0,-1-1-1,1 1 1,-1-1-1,0 0 1,1 0-1,-1-1 1,0 0-1,0 0 1,0 0-1,0 0 1,0-1-1,-1 0 1,8-5-1,5-6-192,0-1-1,20-25 0,-25 27 50,-1 1-1,2 0 1,24-19 0,-37 31 133,0 0 0,1 0 1,-1 0-1,0 0 0,0 0 1,0 0-1,1 0 0,-1 0 1,0 0-1,0 0 0,0 0 0,1 0 1,-1 0-1,0 0 0,0 0 1,1 0-1,-1 1 0,0-1 1,0 0-1,0 0 0,0 0 0,1 0 1,-1 0-1,0 0 0,0 0 1,0 1-1,0-1 0,1 0 1,-1 0-1,0 0 0,0 0 1,0 1-1,0-1 0,0 0 0,0 0 1,0 0-1,1 1 0,-1-1 1,0 0-1,0 0 0,0 0 1,0 1-1,0-1 0,0 0 1,0 1-1,3 19-50,-2 31 345,-2-43-216,4 27-100,1 1-1,2-1 1,1 0-1,2 0 1,20 48-1,15 66-1532,-40-128 1719,-1-1 0,0 0 1,-1 1-1,-2 0 1,-2 31-1,1-46 100,0 0 0,-1-1 0,1 1 0,-1-1 0,-1 0 0,1 1 0,-1-1 0,0 0-1,0 0 1,0 0 0,-1-1 0,1 1 0,-1-1 0,-7 6 0,10-9-203,-1 1-1,0-1 0,0 0 1,0 1-1,1-1 0,-1 0 1,0 0-1,0-1 1,-1 1-1,1 0 0,0-1 1,0 1-1,0-1 1,0 0-1,0 1 0,-1-1 1,1 0-1,0 0 1,0-1-1,0 1 0,-1 0 1,1-1-1,0 1 0,0-1 1,0 0-1,0 0 1,0 0-1,0 0 0,0 0 1,0 0-1,1 0 1,-1 0-1,0-1 0,1 1 1,-1-1-1,1 0 0,-1 1 1,1-1-1,0 0 1,-2-3-1,-6-9-21,1 0 0,1 0 0,0-1 0,2 0 0,-1 0 0,2 0 0,0-1 0,-3-25 0,3 7-375,1-1 0,2 1 0,4-35 0,-2 57 157,1 0 1,1 0-1,-1 1 0,2-1 0,0 1 0,0 0 0,1 0 0,0 1 1,14-20-1,4-1-1506,47-49 1,-48 57-1383,0-1 0,-2-1 1,22-34-1,-19 17-3097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4.805"/>
    </inkml:context>
    <inkml:brush xml:id="br0">
      <inkml:brushProperty name="width" value="0.025" units="cm"/>
      <inkml:brushProperty name="height" value="0.025" units="cm"/>
    </inkml:brush>
  </inkml:definitions>
  <inkml:trace contextRef="#ctx0" brushRef="#br0">34 1 14734,'0'0'2979,"-28"58"-1218,25-27-223,1 2-193,2 6-512,0 1-545,5-1-224,5 0-576,0-7-3172,0-2-6822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6.420"/>
    </inkml:context>
    <inkml:brush xml:id="br0">
      <inkml:brushProperty name="width" value="0.025" units="cm"/>
      <inkml:brushProperty name="height" value="0.025" units="cm"/>
    </inkml:brush>
  </inkml:definitions>
  <inkml:trace contextRef="#ctx0" brushRef="#br0">6 47 4612,'0'0'5803,"-1"6"2209,-3 27-6025,4-25-1716,5 139 2252,-3-131-2295,0-1 0,1 0 0,1 0 0,0 0 0,1 0 0,0 0 0,10 17 0,-14-31-188,-1 1-1,1-1 1,-1 0 0,1 0 0,0 0 0,0 1 0,-1-1 0,1 0 0,0 0 0,0 0-1,0-1 1,0 1 0,0 0 0,0 0 0,0 0 0,0-1 0,1 1 0,-1 0 0,0-1-1,0 1 1,1-1 0,-1 0 0,0 1 0,1-1 0,-1 0 0,0 0 0,1 0 0,-1 0-1,0 0 1,1 0 0,-1 0 0,0 0 0,1-1 0,-1 1 0,0 0 0,0-1 0,1 1-1,-1-1 1,0 0 0,0 1 0,0-1 0,1 0 0,-1 1 0,0-1 0,0 0 0,0 0-1,0 0 1,-1 0 0,1 0 0,0 0 0,0-1 0,0 0 0,7-8 182,-1 0 0,-1 0 0,1-1 0,5-13 0,82-201 93,-94 224-315,0 0 0,0 0 0,0 0-1,1 0 1,-1 0 0,0 0 0,1 0 0,-1 0 0,0 1-1,1-1 1,-1 0 0,1 0 0,0 0 0,-1 1 0,1-1 0,0 0-1,-1 1 1,1-1 0,0 0 0,0 1 0,-1-1 0,1 1-1,0-1 1,0 1 0,0 0 0,0-1 0,0 1 0,0 0 0,0 0-1,1-1 1,-1 2 0,0 0-1,0 1 0,0-1 1,1 0-1,-1 0 0,0 1 1,-1-1-1,1 0 0,0 1 1,0-1-1,-1 1 0,1-1 1,-1 1-1,1-1 0,0 3 1,12 71-17,-13-73 17,1 7 1,-1 0 6,1-1 0,0 1 0,1 0 0,3 11 0,-4-19-6,-1 0 1,0 0-1,1 0 1,-1 0-1,0 0 1,1-1-1,-1 1 1,1 0-1,-1 0 1,1 0-1,0 0 1,-1-1-1,1 1 1,0 0-1,0 0 1,-1-1-1,1 1 1,0-1-1,0 1 1,0-1-1,0 1 1,0-1-1,0 1 1,0-1-1,0 0 1,0 1-1,0-1 1,0 0-1,0 0 1,0 0 0,0 0-1,0 0 1,0 0-1,0 0 1,0 0-1,0 0 1,0-1-1,0 1 1,0 0-1,0-1 1,0 1-1,0-1 1,0 1-1,0-1 1,-1 1-1,2-2 1,10-8 44,-1 0 1,0-1-1,0-1 1,-2 0 0,1 0-1,-1-1 1,-1 0-1,9-19 1,7-9-28,-13 21-2,-8 14-13,0 0 0,0 0-1,1 1 1,0-1 0,0 1 0,0-1-1,1 1 1,0 1 0,0-1 0,6-4-1,-11 9-4,1 0-1,-1 0 0,1 0 1,-1 0-1,1 0 0,-1 0 1,1 0-1,-1 0 0,1 0 1,-1 0-1,1 0 0,-1 1 1,1-1-1,-1 0 1,0 0-1,1 0 0,-1 1 1,1-1-1,-1 0 0,1 1 1,-1-1-1,0 0 0,1 1 1,-1-1-1,0 0 0,1 1 1,-1-1-1,0 1 0,0-1 1,1 1-1,-1-1 1,0 1-1,0-1 0,0 1 1,1-1-1,-1 1 0,0-1 1,0 1-1,0-1 0,0 1 1,0-1-1,0 1 0,0-1 1,-1 1-1,3 30 8,-2-26 4,0-1-32,0 9-77,0 1 0,0 0 1,-1 0-1,-1 0 0,-1-1 1,0 1-1,-5 16 0,3-28-4829,0-11 1473,-1-13-2955,6 22 6074,-7-29-10341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05.182"/>
    </inkml:context>
    <inkml:brush xml:id="br0">
      <inkml:brushProperty name="width" value="0.025" units="cm"/>
      <inkml:brushProperty name="height" value="0.025" units="cm"/>
    </inkml:brush>
  </inkml:definitions>
  <inkml:trace contextRef="#ctx0" brushRef="#br0">12 0 18449,'0'0'6599,"-11"48"-4517,11-43-769,0-1-128,3-4-897,7 0-224,1 0-960,-1 0-1923,-6-6-3972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41.871"/>
    </inkml:context>
    <inkml:brush xml:id="br0">
      <inkml:brushProperty name="width" value="0.025" units="cm"/>
      <inkml:brushProperty name="height" value="0.025" units="cm"/>
    </inkml:brush>
  </inkml:definitions>
  <inkml:trace contextRef="#ctx0" brushRef="#br0">0 102 6566,'0'0'3476,"11"6"-3199,-8-4-249,3 2 17,0-1-1,0 0 0,1 0 1,-1 0-1,1-1 1,0 0-1,0 0 0,0 0 1,0-1-1,0 0 0,12 0 1,114-10 424,-10 1-319,145 8-1,-31 8 668,447-46 0,136 27-209,-599 17-592,688-32-22,-15 0 12,-350 67 14,9 0 25,634-68 420,-970 18-103,744-68 695,-950 76-815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5:52.943"/>
    </inkml:context>
    <inkml:brush xml:id="br0">
      <inkml:brushProperty name="width" value="0.025" units="cm"/>
      <inkml:brushProperty name="height" value="0.025" units="cm"/>
    </inkml:brush>
  </inkml:definitions>
  <inkml:trace contextRef="#ctx0" brushRef="#br0">13 63 4516,'-13'-1'3566,"21"-2"-1443,27 3-503,13 8-1113,-1-2 1,2-3-1,-1-1 1,73-7-1,5 1-76,854-27 871,-866 25-885,757 0-98,-473 9-142,101 12 15,-1 0-32,-450-15-159,1278-20 95,-938-14 96,-70 29-2896,-208 6 2178,-82 1 773,0 1 0,-1 1 0,1 2 0,32 10 0,-33-8-758,1-1 1,-1-1-1,1-2 0,35 2 0,-4-7-945,60 2-2351,-116 1 2024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3.247"/>
    </inkml:context>
    <inkml:brush xml:id="br0">
      <inkml:brushProperty name="width" value="0.025" units="cm"/>
      <inkml:brushProperty name="height" value="0.025" units="cm"/>
    </inkml:brush>
  </inkml:definitions>
  <inkml:trace contextRef="#ctx0" brushRef="#br0">161 521 3716,'-9'8'2231,"-6"3"-1876,-59 52 380,64-55-1453,0 1 1,1 1 0,1 0 0,0 0-1,-10 22 9471,25-33-6269,9-5-1401,187-129 5324,-92 58-5213,0 5-633,115-81-272,-180 119-231,-2-2 1,69-74-1,-108 104-108,-2 3-42,0 0-1,0 0 1,0 0 0,0-1-1,-1 0 1,1 1 0,-1-1-1,0 0 1,0 0 0,0 0-1,2-9 1,-26 13-4264,-8 5-235,-8 8-828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3.574"/>
    </inkml:context>
    <inkml:brush xml:id="br0">
      <inkml:brushProperty name="width" value="0.025" units="cm"/>
      <inkml:brushProperty name="height" value="0.025" units="cm"/>
    </inkml:brush>
  </inkml:definitions>
  <inkml:trace contextRef="#ctx0" brushRef="#br0">357 0 14446,'0'0'7900,"-8"8"-7809,-10 13 35,1 0 0,1 1 0,-15 28 0,-17 24 70,-35 32 296,44-60 551,-49 79 0,87-123-1026,0-1-1,0 0 1,0 0-1,1 1 1,-1-1-1,0 0 1,1 1-1,-1-1 1,1 0-1,0 1 1,-1-1-1,1 1 1,0-1 0,0 1-1,0-1 1,0 1-1,0-1 1,0 1-1,0-1 1,1 3-1,0-3-12,0 0-1,0 0 1,0 0-1,0 0 1,-1 0-1,1-1 1,0 1-1,0 0 1,0-1 0,1 1-1,-1-1 1,0 1-1,0-1 1,0 1-1,0-1 1,0 0-1,1 1 1,-1-1-1,2 0 1,9 0 30,0 0 1,0-1-1,-1 0 1,14-4-1,-25 5-31,88-21-354,158-61 0,-199 64-773,33-14-2997,-11 1-4165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4.432"/>
    </inkml:context>
    <inkml:brush xml:id="br0">
      <inkml:brushProperty name="width" value="0.025" units="cm"/>
      <inkml:brushProperty name="height" value="0.025" units="cm"/>
    </inkml:brush>
  </inkml:definitions>
  <inkml:trace contextRef="#ctx0" brushRef="#br0">34 131 11050,'0'0'6860,"-6"8"-5637,-19 25-278,25-33-910,0 1 0,-1 0 1,1-1-1,0 1 0,0-1 1,-1 1-1,1 0 0,0-1 1,0 1-1,0-1 0,0 1 1,0 0-1,0-1 0,0 1 1,0 0-1,0-1 0,0 1 1,0 0-1,0-1 0,0 1 1,0 0-1,1-1 1,-1 1-1,0-1 0,1 1 1,-1 0-1,0-1 0,1 1 1,-1-1-1,0 1 0,1-1 1,-1 1-1,1-1 0,-1 0 1,1 1-1,-1-1 0,1 1 1,0-1-1,-1 0 0,1 0 1,-1 1-1,1-1 0,0 0 1,-1 0-1,2 1 0,28 4 797,-28-5-743,13 1 52,0-1-1,0-1 1,0-1-1,0 0 1,0-1 0,-1 0-1,1-1 1,-1-1-1,0 0 1,0-1-1,0-1 1,-1 0 0,0-1-1,-1 0 1,1-1-1,-2 0 1,1-1-1,-1 0 1,-1-1 0,11-13-1,-20 22-110,1 1 1,-1-1-1,0 0 0,0 0 0,0 1 0,0-1 0,0 0 1,0 0-1,0 0 0,0 0 0,-1 0 0,1 0 0,-1-1 1,0 1-1,1 0 0,-1 0 0,0 0 0,0 0 1,0 0-1,-1-3 0,0 4 2,0-1-1,0 1 1,0-1 0,0 1 0,0 0 0,0 0-1,0-1 1,0 1 0,-1 0 0,1 0-1,0 0 1,-1 1 0,1-1 0,-1 0 0,1 0-1,-1 1 1,1-1 0,-1 1 0,1-1-1,-3 1 1,-4-2 9,0 1 0,-1 1-1,1-1 1,0 1 0,-1 1 0,1-1-1,0 2 1,0-1 0,-9 3-1,4 2-35,1 0 0,0 0 0,0 1 0,1 1 0,0 0 0,0 0 0,0 1-1,2 0 1,-1 1 0,1 0 0,0 1 0,1 0 0,0 0 0,1 1 0,1 0-1,-1 0 1,2 0 0,0 1 0,0 0 0,1 0 0,1 0 0,-4 25 0,7-35-52,0 0 0,0 0 0,1 0 0,-1 0 1,0 0-1,1 0 0,0 0 0,0 0 0,0-1 0,0 1 1,0 0-1,0-1 0,1 1 0,-1-1 0,1 1 1,0-1-1,0 1 0,0-1 0,0 0 0,0 0 0,0 0 1,1 0-1,-1-1 0,0 1 0,1-1 0,0 1 1,-1-1-1,1 0 0,0 0 0,0 0 0,0 0 1,5 1-1,9 1-547,0-1-1,0-1 1,0 0 0,26-3 0,-32 2 246,8-1-1627,0-1 0,-1-1 0,36-10 0,-4-4-3433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5.116"/>
    </inkml:context>
    <inkml:brush xml:id="br0">
      <inkml:brushProperty name="width" value="0.025" units="cm"/>
      <inkml:brushProperty name="height" value="0.025" units="cm"/>
    </inkml:brush>
  </inkml:definitions>
  <inkml:trace contextRef="#ctx0" brushRef="#br0">115 49 9737,'0'0'11334,"-2"-8"-9631,1 7-1667,-12-30 1129,13 31-1145,-1-1 0,0 0 0,1 1 0,-1-1 0,0 0-1,0 1 1,1-1 0,-1 1 0,0-1 0,0 1 0,0-1 0,0 1 0,0 0 0,0 0-1,1-1 1,-1 1 0,0 0 0,0 0 0,0 0 0,0 0 0,0 0 0,0 0 0,0 0-1,0 0 1,0 0 0,0 1 0,0-1 0,0 0 0,1 1 0,-1-1 0,0 0 0,0 1-1,0-1 1,0 1 0,1-1 0,-1 1 0,0 0 0,0-1 0,1 1 0,-1 0 0,1-1-1,-1 1 1,0 1 0,-6 5 58,1 1 1,0 0-1,0 0 0,1 0 1,0 1-1,0 0 0,1 0 1,1 0-1,-1 0 0,1 1 0,1-1 1,0 1-1,0 0 0,1-1 1,0 1-1,0 0 0,2 15 1,0-24-65,-1 0 1,1 0 0,-1 0-1,1 0 1,0 0 0,0 0 0,-1 0-1,1 0 1,0 0 0,0 0 0,0-1-1,0 1 1,0 0 0,0 0 0,0-1-1,0 1 1,0-1 0,1 1 0,-1-1-1,0 1 1,0-1 0,0 0-1,1 0 1,-1 0 0,0 1 0,0-1-1,1 0 1,-1 0 0,0-1 0,0 1-1,1 0 1,-1 0 0,0-1 0,0 1-1,0 0 1,0-1 0,3-1 0,2 1 67,1-2 1,-1 1 0,0-1 0,0 1 0,11-8 0,-10 4-43,0 0 0,-1 0 0,1 0 0,-1 0 0,-1-1 1,1 0-1,-1-1 0,0 1 0,-1-1 0,0 0 1,0 0-1,-1 0 0,0 0 0,0-1 0,-1 1 1,3-15-1,-26 45 24,15-13-69,1 0 0,0 0 0,1 1 0,0-1 1,1 1-1,0 0 0,0 1 0,1-1 0,0 0 0,0 14 1,3-23 6,0 0 1,-1 0 0,1-1-1,0 1 1,0 0 0,0 0 0,0-1-1,0 1 1,0-1 0,0 1 0,0-1-1,0 1 1,0-1 0,0 0-1,0 0 1,0 1 0,0-1 0,0 0-1,0 0 1,0 0 0,0 0 0,0 0-1,1 0 1,-1 0 0,0-1-1,0 1 1,0 0 0,0 0 0,0-1-1,0 1 1,1-2 0,39-9 267,1-9-97,41-17-112,-77 35-77,-1 0 0,1 0 0,1 1 0,-1 0 0,0 0 1,0 0-1,0 1 0,0 0 0,1 0 0,-1 1 0,9 1 0,-14-1 13,1 0 0,0 0 0,0 0 0,-1 0 0,1 0 0,0 1-1,-1-1 1,0 1 0,1-1 0,-1 1 0,0-1 0,1 1 0,-1 0 0,0-1 0,0 1 0,-1 0 0,1 0 0,0 0 0,0 0 0,-1 0 0,1 0 0,-1 0-1,0 3 1,3 54 913,-3-47-246,0-11-178,1-16 784,0-13-1129,0 11-128,0-1 0,-1 1 0,-1 0 0,0 0 0,-5-20 0,9 37-454,0-1-1,1 0 1,-1 1-1,0 0 0,1 0 1,-1 0-1,1 0 1,-1 1-1,0-1 1,5 2-1,0-1-1011,63 0-10569,-45-1 5355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5.944"/>
    </inkml:context>
    <inkml:brush xml:id="br0">
      <inkml:brushProperty name="width" value="0.025" units="cm"/>
      <inkml:brushProperty name="height" value="0.025" units="cm"/>
    </inkml:brush>
  </inkml:definitions>
  <inkml:trace contextRef="#ctx0" brushRef="#br0">1 0 14894,'0'0'10784,"0"10"-10069,0-2-602,-1 2-21,1 0 1,0 0 0,1 0 0,3 16-1,-3-23-82,-1-1 0,1 0-1,-1 0 1,1 0-1,0 0 1,0 0 0,0 0-1,0 0 1,0-1 0,0 1-1,0 0 1,1 0 0,-1-1-1,1 1 1,-1-1 0,1 1-1,-1-1 1,1 0 0,0 0-1,0 0 1,0 1 0,0-2-1,0 1 1,0 0 0,0 0-1,0-1 1,0 1 0,0-1-1,0 1 1,4-1-1,-1 0 5,0-1-1,0 0 0,0 0 0,0 0 1,0-1-1,-1 0 0,1 0 1,0 0-1,-1 0 0,1-1 0,-1 1 1,0-1-1,0 0 0,0 0 0,0-1 1,-1 1-1,1-1 0,4-6 0,34-29-24,-36 43-122,-2 12 147,-5-14-6,1 1 1,0-1-1,1 0 0,-1 0 0,0 0 1,0 0-1,1 0 0,0 0 1,-1 0-1,1 0 0,0 0 0,0 0 1,0 0-1,0-1 0,0 1 1,0 0-1,1-1 0,-1 1 0,0 0 1,1-1-1,0 0 0,-1 1 0,3 1 1,2-3 28,0 0 0,0-1 0,0 1 0,-1-1 0,1 0 0,0 0 0,-1-1 0,1 0 0,-1 0 0,1 0 0,-1-1 0,0 1 0,0-1 0,0-1 0,8-6 0,-8 6-78,0 0 0,-1 1 0,1 0 0,0 0 0,1 0 0,-1 1 0,0-1 0,1 1 0,-1 1 0,1-1 0,0 1 0,-1 0 0,1 0 0,0 0 0,7 1 0,-12 1 33,1 0 1,-1-1 0,1 1-1,-1 0 1,1 0 0,-1 0 0,0 0-1,1 1 1,-1-1 0,0 0-1,0 0 1,0 1 0,0-1-1,0 1 1,1 1 0,-1 0 15,1-1 0,-1 0 1,1 0-1,-1-1 1,1 1-1,-1 0 0,1 0 1,0-1-1,0 1 0,0-1 1,0 1-1,0-1 0,3 1 1,2-1 17,0 0 1,1 0-1,-1-1 1,0 0-1,1 0 1,-1-1 0,0 0-1,1-1 1,-1 1-1,0-1 1,0 0-1,0-1 1,0 0-1,-1 0 1,1-1 0,6-4-1,-4 3-231,1 0 1,-1 1-1,1 0 0,0 0 0,0 1 0,21-4 0,-30 8 192,0-1-1,0 0 1,0 1-1,0-1 0,0 1 1,0-1-1,0 1 1,0-1-1,0 1 0,-1-1 1,1 1-1,0 0 1,0 0-1,0-1 0,-1 1 1,1 0-1,-1 0 1,1 0-1,0 0 0,-1 0 1,0 0-1,1 0 0,-1 0 1,1 0-1,-1 0 1,0 0-1,0 0 0,0 0 1,0 0-1,0 0 1,0 0-1,0 0 0,0 2 1,0 51 43,-1-37-62,6 271 699,-5-285-579,0 0 0,-1 0-1,1 0 1,0 0 0,-1 0 0,1 0-1,-1 0 1,0 0 0,0 0 0,0 0-1,-1-1 1,1 1 0,-1 0 0,1-1-1,-1 1 1,0-1 0,0 0-1,-4 5 1,5-7-28,0 1-1,0-1 1,0 1 0,0-1 0,0 1-1,0-1 1,0 1 0,0-1-1,0 0 1,0 0 0,-1 0-1,1 0 1,0 0 0,0 0-1,0 0 1,0 0 0,0 0-1,0 0 1,-1 0 0,0-1-1,0 0-16,0 0-1,0 0 0,-1-1 0,1 1 1,0-1-1,0 1 0,1-1 1,-1 0-1,0 1 0,1-1 1,-1 0-1,-2-4 0,-2-4-34,0-2-1,0 1 0,1 0 1,1-1-1,0 0 1,0 0-1,1 0 0,1-1 1,0 1-1,0-1 1,2 1-1,0-20 0,1 28-16,0 0-1,0 1 0,0-1 1,1 1-1,-1 0 0,1-1 1,0 1-1,0 0 1,0 0-1,0 0 0,1 0 1,-1 0-1,1 1 0,0-1 1,0 1-1,-1 0 0,2 0 1,-1 0-1,0 0 1,5-2-1,12-6-265,0 2 1,29-9-1,-16 6-1106,33-22-6258,-36 14-1479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7.113"/>
    </inkml:context>
    <inkml:brush xml:id="br0">
      <inkml:brushProperty name="width" value="0.025" units="cm"/>
      <inkml:brushProperty name="height" value="0.025" units="cm"/>
    </inkml:brush>
  </inkml:definitions>
  <inkml:trace contextRef="#ctx0" brushRef="#br0">26 53 3844,'0'0'11504,"1"-8"-8750,4-25-378,-7 21 909,-5 14-2385,-5 14-937,9-8 47,1 0 0,0 0 0,1 0-1,0 0 1,0 0 0,0 1 0,1-1 0,2 15 0,-1-21 11,-1 1 0,1-1 0,0 0 0,0 1-1,0-1 1,0 0 0,0 0 0,1 0 0,-1 0 0,1 0 0,-1 0 0,1 0 0,0 0 0,-1-1 0,1 1 0,0-1 0,0 1 0,0-1-1,1 0 1,-1 0 0,0 0 0,0 0 0,1 0 0,-1 0 0,0-1 0,1 1 0,-1-1 0,1 1 0,-1-1 0,0 0 0,1 0-1,2-1 1,3 1 71,-1 0 0,1-1 0,-1 0-1,1 0 1,-1-1 0,0 1 0,0-2-1,1 1 1,-2-1 0,1 0-1,0-1 1,11-8 0,-5 3 186,-1-2 0,-1 0 0,0 0 0,0-1 1,9-14-1,-21 63-328,2-25 36,-1-5 9,0 0 0,1 0 1,-1 0-1,1 0 0,1 0 0,-1 0 1,1 0-1,1 0 0,4 10 0,-6-15 54,1 0 0,-1 0-1,1 0 1,-1-1 0,1 1-1,0 0 1,-1-1 0,1 0-1,0 1 1,0-1-1,0 0 1,0 0 0,0 0-1,0 0 1,0 0 0,1-1-1,-1 1 1,0-1-1,0 1 1,1-1 0,-1 0-1,0 0 1,1 0 0,-1 0-1,0 0 1,0 0 0,1-1-1,-1 1 1,0-1-1,0 0 1,0 0 0,1 1-1,-1-1 1,3-2 0,-1 1 32,0-1 1,-1 1 0,1 0 0,0-1-1,-1 0 1,1 0 0,-1 0 0,0 0 0,0-1-1,0 1 1,-1-1 0,1 0 0,-1 0 0,0 0-1,0 0 1,0 0 0,-1 0 0,1 0-1,0-6 1,1-1-71,-1 0 0,-1 0 1,0 0-1,0-1 0,-1 1 0,-2-18 0,-3 17-1125,-2 17-1491,-3 20-3360,10-24 5714,-1 14-3651,2-5-1628,4 1-2702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7.876"/>
    </inkml:context>
    <inkml:brush xml:id="br0">
      <inkml:brushProperty name="width" value="0.025" units="cm"/>
      <inkml:brushProperty name="height" value="0.025" units="cm"/>
    </inkml:brush>
  </inkml:definitions>
  <inkml:trace contextRef="#ctx0" brushRef="#br0">147 8 17072,'0'0'5253,"-10"2"-3555,0 0-1440,1 0 0,-1 1 0,1 0 0,0 1 0,1 0 0,-1 0 0,-12 10 0,17-12-198,0 0 1,1 1-1,-1 0 0,1 0 0,0 0 0,0 0 0,0 0 1,0 0-1,0 1 0,1 0 0,-1-1 0,1 1 1,0 0-1,1 0 0,-1 0 0,1 0 0,-1 1 0,1-1 1,0 0-1,1 1 0,-1-1 0,1 8 0,0-11-57,1-1-1,0 1 1,0 0 0,-1 0-1,1 0 1,0-1-1,0 1 1,0 0-1,0-1 1,0 1-1,0-1 1,0 1-1,0-1 1,0 0 0,0 1-1,0-1 1,0 0-1,0 0 1,0 1-1,0-1 1,1 0-1,-1 0 1,0 0-1,0 0 1,0-1-1,2 1 1,34-5 158,-25 0-158,-1-1 0,0 0 1,0-1-1,0 0 0,-1 0 0,0-1 1,0-1-1,-1 0 0,15-18 0,-11 13-3,-8 14-268,-2 11 126,-2 28 154,0-9 284,0-29-280,0 0 0,0-1 0,0 1 0,0 0 0,-1-1 0,1 1 0,0-1 0,0 1 0,0-1 0,0 0 0,0 1 0,0-1 0,1 0 0,-1 0 0,0 0 0,0 1 0,0-1 0,0 0 0,0 0 0,0-1 0,0 1 0,0 0 0,0 0 0,0 0 0,2-2 0,29-7 214,40-39-164,-60 38-300,1 1-1,1 0 1,-1 1 0,1 0 0,22-8-1,-36 15 222,1 1 0,0-1 0,-1 1 0,1 0 0,0 0 0,0-1 0,-1 1 0,1 0 0,0 0 0,0 0 0,-1 0 0,1 0 0,0 0 0,0 0 0,0 0 0,-1 0 0,1 0 0,0 0 0,0 1 0,-1-1 0,1 0 0,0 1 0,-1-1 0,1 0 0,0 1 0,-1-1 0,1 1 0,0-1 0,-1 1 0,1-1 0,0 1 0,4 25-36,0 4 215,-4-29-158,-1 0 0,1 0 0,-1 0 0,1 0 0,0 0 0,0 0 0,0-1 0,-1 1 0,1 0 0,0 0 0,0-1 0,0 1 0,0-1 0,0 1 0,0-1 0,1 1 0,-1-1 0,0 1 1,0-1-1,0 0 0,0 0 0,0 0 0,1 0 0,-1 1 0,2-2 0,6 1 19,1-2 0,-1 1 0,0-1 1,0-1-1,0 1 0,0-1 0,0-1 1,-1 0-1,1 0 0,7-6 0,-5 4-287,-1 0-1,1 1 0,0 0 0,0 1 0,16-4 1,-27 8 255,1 0-1,-1 0 1,1 0 0,-1 0 0,1 0 0,-1 0 0,1 0 0,-1 0 0,1 0 0,-1 0 0,1 1 0,-1-1 0,1 0 0,-1 0 0,1 0 0,-1 1 0,1-1 0,-1 0 0,0 1 0,1-1 0,-1 0 0,0 1 0,1-1 0,-1 1 0,0-1 0,1 0 0,-1 1 0,0-1 0,0 1 0,0-1 0,1 1 0,-1-1 0,0 1 0,0-1 0,0 1 0,0 0 0,2 28 185,-11 29 178,-11 49 680,9-39-383,-29 91 1,39-156-614,0 0 1,1 0-1,-2 0 1,1 0-1,0-1 1,-1 1-1,1 0 1,-1-1-1,0 1 1,0-1-1,0 1 1,0-1-1,0 0 1,0 0-1,-1 0 1,1 0-1,-1-1 1,1 1-1,-1 0 1,0-1-1,0 0 1,-2 1-1,2-2-7,1 0 1,-1 0-1,1 0 0,-1 0 0,1-1 1,0 1-1,-1-1 0,1 0 0,0 0 1,-1 1-1,1-2 0,0 1 0,0 0 1,0 0-1,0-1 0,0 1 0,0-1 1,0 1-1,0-1 0,1 0 0,-1 0 1,1 0-1,-1 0 0,1 0 1,0 0-1,0 0 0,-2-5 0,-2-2-37,0-2-1,1 1 0,0 0 1,1-1-1,0 0 0,1 0 1,0 0-1,0-22 0,1 28-65,1-1 0,1 1 0,-1 0-1,1-1 1,0 1 0,0 0-1,1 0 1,-1 0 0,1 0 0,0 0-1,1 0 1,-1 0 0,1 1 0,0-1-1,0 1 1,0 0 0,1 0 0,0 0-1,-1 0 1,7-4 0,9-4-1132,1 1 1,0 2-1,27-11 1,8-3-4007,-12 2-2786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6.778"/>
    </inkml:context>
    <inkml:brush xml:id="br0">
      <inkml:brushProperty name="width" value="0.025" units="cm"/>
      <inkml:brushProperty name="height" value="0.025" units="cm"/>
    </inkml:brush>
  </inkml:definitions>
  <inkml:trace contextRef="#ctx0" brushRef="#br0">0 1 12075,'0'0'10314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8.967"/>
    </inkml:context>
    <inkml:brush xml:id="br0">
      <inkml:brushProperty name="width" value="0.025" units="cm"/>
      <inkml:brushProperty name="height" value="0.025" units="cm"/>
    </inkml:brush>
  </inkml:definitions>
  <inkml:trace contextRef="#ctx0" brushRef="#br0">1 134 10090,'0'0'9577,"11"-4"-8328,17-3-488,47-14 1066,-70 20-1621,1-1 1,-1 0-1,0-1 0,0 1 1,0-1-1,0 0 0,-1 0 1,1-1-1,-1 1 0,7-8 1,-10 10-176,0 0 0,0 0-1,0 0 1,0-1 0,-1 1 0,1 0 0,0-1 0,-1 1 0,1-1 0,-1 1 0,1-1-1,-1 1 1,0-1 0,1 1 0,-1-1 0,0 1 0,0-1 0,0 1 0,0-1 0,-1 1 0,1-1-1,0 1 1,-1-1 0,1 1 0,0-1 0,-1 1 0,0 0 0,1-1 0,-1 1 0,0 0-1,0-1 1,0 1 0,0 0 0,0 0 0,0 0 0,0 0 0,0 0 0,0 0 0,-1 0 0,1 0-1,0 0 1,-1 1 0,-1-2 0,0 1-31,1 0 0,-1 0 0,0 0 0,0 0-1,1 0 1,-1 1 0,0-1 0,0 1 0,0 0 0,0 0 0,1 0-1,-1 0 1,0 0 0,0 1 0,0-1 0,0 1 0,1 0 0,-1 0-1,0 0 1,1 0 0,-1 0 0,1 0 0,-4 3 0,2 0 4,0 0 1,1 1 0,-1-1 0,1 1 0,0 0-1,0 0 1,0 1 0,0-1 0,1 0 0,0 1-1,-2 9 1,1-2 68,1 1-1,0 0 0,0 24 1,2-37-71,0 1 0,0-1 0,0 0 1,0 0-1,1 1 0,-1-1 0,1 0 0,-1 0 1,0 1-1,1-1 0,0 0 0,-1 0 1,1 0-1,0 0 0,0 0 0,-1 0 1,1 0-1,0 0 0,0 0 0,0 0 0,0 0 1,0-1-1,1 1 0,-1 0 0,2 0 1,2 1-18,-1-1 0,1 1 0,0-1 0,0 0 1,0-1-1,-1 1 0,8-1 0,3 0-605,0-1 0,0-1 0,0-1 0,15-4 0,-13 2-1436,-1-2-1,0 0 0,19-12 1,1-3-5066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19.312"/>
    </inkml:context>
    <inkml:brush xml:id="br0">
      <inkml:brushProperty name="width" value="0.025" units="cm"/>
      <inkml:brushProperty name="height" value="0.025" units="cm"/>
    </inkml:brush>
  </inkml:definitions>
  <inkml:trace contextRef="#ctx0" brushRef="#br0">55 1 15182,'0'0'7570,"-7"9"-6160,-5 4-927,7-8-310,-1 1 0,1 0 0,1 0 0,-1 0 0,-5 12 0,16-17-216,-1 1 1,1-1-1,0 0 1,0 0-1,0-1 0,0 1 1,0-1-1,6-1 0,-9 1 11,11 0-108,0 1 1,-1 1 0,0 0 0,19 5 0,-29-6 116,0 0 0,1 1 0,-1-1 0,0 1 0,0-1 0,0 1 0,0 0 0,0 0 0,0 1 0,3 2 0,-5-4 34,-1 0 0,1 0 0,0 0 0,0 1 0,-1-1 0,1 0 0,-1 0 0,1 1 0,-1-1 0,0 1 0,1-1 0,-1 0 0,0 1 0,0-1 0,0 0 0,0 1 0,0-1 0,0 1 0,0-1 0,0 0 0,-1 1 0,1-1 0,-1 0 0,1 1 0,-1-1 0,0 2 0,-1 0 109,-1 1 0,1-1 0,-1 0 0,0 0 0,0 0 0,0 0 0,0 0 0,-1-1 0,1 1 0,-1-1 0,0 0 0,1 0 0,-1-1 0,0 1 0,-6 1 0,1 0-245,-1 0 0,0-1 0,0 0 0,0 0-1,-13-1 1,22-11-8475,1-5-3267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0.292"/>
    </inkml:context>
    <inkml:brush xml:id="br0">
      <inkml:brushProperty name="width" value="0.025" units="cm"/>
      <inkml:brushProperty name="height" value="0.025" units="cm"/>
    </inkml:brush>
  </inkml:definitions>
  <inkml:trace contextRef="#ctx0" brushRef="#br0">93 81 3972,'0'0'6513,"5"-8"-2547,12-30-854,-17 38-2987,1-1 0,0 0 0,-1 0 0,1 1 0,-1-1 0,0 0 0,1 0 1,-1 0-1,0 0 0,1 0 0,-1 0 0,0 1 0,0-1 0,0 0 0,0 0 0,0 0 0,0 0 0,0 0 0,0 0 0,0 0 0,0 0 0,-1 0 0,1 1 0,0-1 0,-1 0 0,1 0 0,0 0 0,-1 0 0,1 1 0,-1-1 0,1 0 0,-1 0 0,0 1 0,1-1 0,-1 0 0,0 1 0,1-1 0,-1 1 0,0-1 0,0 1 0,0-1 0,1 1 0,-1 0 0,0-1 1,0 1-1,0 0 0,0-1 0,0 1 0,0 0 0,0 0 0,0 0 0,1 0 0,-1 0 0,0 0 0,0 0 0,-1 1 0,-2-1-28,0 0 1,0 1 0,1 0-1,-1-1 1,0 2-1,0-1 1,1 0-1,-1 1 1,1-1-1,-7 5 1,5 0-87,0 0 0,1 0 0,0 0 0,0 1 0,0 0 0,1 0 0,0 0-1,-3 11 1,4-13-4,0 0 0,1 0 0,0 1 0,0-1-1,0 0 1,1 1 0,0-1 0,0 1 0,0-1-1,1 0 1,-1 1 0,4 9 0,-3-14 2,0 1 0,1-1 0,-1 1-1,0-1 1,1 0 0,-1 1 0,1-1 0,-1 0 0,1 0 0,0 0 0,0 0-1,-1-1 1,1 1 0,0 0 0,0-1 0,0 1 0,0-1 0,0 0 0,0 1-1,-1-1 1,1 0 0,0 0 0,0 0 0,4-1 0,2 0 77,-1 0-1,1 0 1,0 0 0,-1-1 0,10-4 0,-4 0-24,1-2 0,-2 0 0,1-1 0,-1 0 0,0 0 0,-1-1 0,0-1 1,-1 0-1,0-1 0,15-22 0,-25 34-63,0 0 0,0 0-1,0 0 1,0 0 0,1 0 0,-1 0 0,0 0-1,0 0 1,0 0 0,0 0 0,1 0 0,-1 0 0,0 0-1,0 0 1,0 0 0,0 0 0,1 0 0,-1 0-1,0 0 1,0 0 0,0 0 0,0 0 0,1 0-1,-1 0 1,0 0 0,0 0 0,0 1 0,0-1 0,0 0-1,1 0 1,-1 0 0,0 0 0,0 0 0,0 0-1,0 1 1,0-1 0,0 0 0,0 0 0,0 0 0,0 0-1,1 0 1,-1 1 0,0-1 0,0 0 0,0 0-1,0 0 1,0 0 0,0 1 0,0-1 0,0 0 0,0 0-1,0 0 1,0 1 0,0-1 0,0 0 0,0 0-1,-1 0 1,1 0 0,0 0 0,0 1 0,0-1 0,0 0-1,0 0 1,2 27 38,0 27 119,-3-52-123,1 0 0,0-1 0,0 1 0,0 0 0,0-1-1,0 1 1,0-1 0,0 1 0,1 0 0,-1-1 0,1 1 0,-1-1-1,1 1 1,0-1 0,-1 1 0,1-1 0,0 1 0,0-1 0,0 0-1,0 1 1,0-1 0,0 0 0,1 0 0,-1 0 0,0 0 0,2 1-1,0-1 48,-1-1 0,1 0 0,0 0 1,0 0-1,-1 0 0,1 0 0,0 0 0,0-1 0,-1 1 0,1-1 0,0 0 0,-1 0 0,1 0 0,-1 0 0,1 0 0,2-2 0,64-44 475,-60 39-561,1 0 0,0 1 1,0 0-1,1 0 0,0 1 0,0 0 0,1 1 0,-1 1 1,1 0-1,15-4 0,-26 8 0,0 0 0,0 0-1,0 0 1,0 0 0,0 0 0,0 0 0,0 0 0,0 1-1,0-1 1,0 0 0,0 0 0,0 1 0,0-1 0,0 1-1,0-1 1,0 1 0,-1-1 0,1 1 0,0-1 0,0 1-1,-1 0 1,1 0 0,0-1 0,-1 1 0,1 0-1,0 0 1,-1 0 0,1-1 0,-1 1 0,1 2 0,5 35-87,-6-34 102,0 0 1,1 0-1,-1 1 0,1-1 0,0 0 0,0 0 0,1 0 1,2 6-1,-3-9 2,0 0 0,0 0 0,0 0 0,0 0 0,0 0 0,0 0 1,0-1-1,1 1 0,-1 0 0,0-1 0,0 1 0,1-1 0,-1 0 0,0 1 0,1-1 1,-1 0-1,1 0 0,-1 0 0,0 0 0,1 0 0,-1 0 0,1 0 0,-1 0 0,0-1 1,1 1-1,-1 0 0,0-1 0,1 1 0,-1-1 0,0 0 0,0 1 0,2-2 0,4-1 54,0-1-1,0 0 1,-1-1-1,13-9 0,-16 10-94,1 1-1,0-1 0,0 1 1,1 0-1,-1 0 0,1 1 0,0-1 1,-1 1-1,1 0 0,0 0 1,0 1-1,0-1 0,1 1 0,5-1 1,-10 2-12,0 1 1,-1-1-1,1 0 1,0 0-1,0 0 1,-1 1-1,1-1 1,0 0-1,0 1 1,-1-1-1,1 0 1,0 1-1,-1-1 1,1 1-1,0-1 1,-1 1-1,1-1 1,-1 1-1,1 0 1,-1-1-1,1 1 1,-1 0-1,0-1 1,1 1-1,-1 0 1,0 0-1,1-1 1,-1 1-1,0 0 1,0 0-1,0 1 1,2 29-3731,-2-24 1126,0-1-3173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1.024"/>
    </inkml:context>
    <inkml:brush xml:id="br0">
      <inkml:brushProperty name="width" value="0.025" units="cm"/>
      <inkml:brushProperty name="height" value="0.025" units="cm"/>
    </inkml:brush>
  </inkml:definitions>
  <inkml:trace contextRef="#ctx0" brushRef="#br0">82 278 5029,'0'0'12844,"3"-11"-10431,-3 11-2296,12-42 1636,-11 40-1537,0-1 0,-1 1 0,1 0 0,-1 0 0,1-1 0,-1 1 0,0 0 0,0-1 0,0 1 0,0 0 0,0-1 0,-1 1 0,1 0 0,-1-1 0,1 1 0,-1 0 0,0 0 0,0 0 0,0-1 0,-1-1 0,0 3-180,1 0-1,0 0 1,0 1 0,0-1 0,-1 0 0,1 1-1,0-1 1,-1 1 0,1-1 0,0 1-1,-1-1 1,1 1 0,0 0 0,-1 0 0,1 0-1,-1 0 1,1 0 0,-1 0 0,1 0 0,0 0-1,-1 1 1,1-1 0,-1 0 0,1 1-1,-2 0 1,0 1-24,0 0 0,1 0 0,-1 0 0,1 1 0,0-1 0,-1 0 0,1 1 0,0 0 0,1-1 0,-4 7 0,0 1-25,1 0 0,0 0-1,0 1 1,1 0 0,-3 17-1,5-24 14,1 0 1,0 1-1,-1-1 0,1 0 0,1 0 0,-1 1 0,0-1 0,1 0 1,0 0-1,0 0 0,0 0 0,3 6 0,-2-8 8,-1-1 0,0 1 0,1-1 0,-1 0 0,1 0 0,0 1 0,-1-1 0,1 0 0,0 0 1,0 0-1,0-1 0,-1 1 0,1 0 0,0-1 0,0 1 0,0-1 0,0 1 0,0-1 0,0 0 0,0 0 0,0 0 0,0 0 0,0-1 0,0 1 0,0 0 0,0-1 0,0 1 0,4-3 0,5 0 69,-1-2-1,0 0 1,1 0 0,-2 0-1,1-2 1,-1 1 0,1-1-1,-2 0 1,1-1 0,-1 0-1,10-13 1,-2 2-38,-1-1 0,-1-1 1,0 0-1,11-28 0,-18 36 57,-2 0 0,0-1 0,0 0 0,-2 1 0,1-2 0,-2 1 0,2-27 1,-19 87-631,7-8 522,1-1 0,1 1 0,0 74 0,6-109-98,0 1 1,0-1 0,1 1 0,-1-1-1,1 0 1,0 1 0,0-1 0,0 0-1,0 0 1,0 1 0,1-1 0,0 0-1,-1 0 1,1 0 0,0-1 0,1 1-1,-1 0 1,0-1 0,1 1 0,-1-1-1,4 3 1,0-3-400,-1 1 0,0-1-1,1 0 1,-1 0 0,1 0-1,-1-1 1,1 0 0,0 0 0,0 0-1,0-1 1,10 0 0,15-2-8753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1.773"/>
    </inkml:context>
    <inkml:brush xml:id="br0">
      <inkml:brushProperty name="width" value="0.025" units="cm"/>
      <inkml:brushProperty name="height" value="0.025" units="cm"/>
    </inkml:brush>
  </inkml:definitions>
  <inkml:trace contextRef="#ctx0" brushRef="#br0">94 149 3748,'9'-6'4051,"-3"1"-3678,59-46 4792,-61 47-4481,0 1-1,0-1 1,0 0-1,-1-1 1,1 1 0,-1-1-1,0 1 1,0-1-1,-1 0 1,1 0-1,-1-1 1,0 1-1,2-7 1,-4 11-590,0 0 0,0 1 0,0-1 0,0 1 0,0-1 0,-1 0 0,1 1 0,0-1 0,0 1 0,0-1 0,0 1 0,-1-1 0,1 0 0,0 1 0,0-1 0,-1 1 0,1-1 0,0 1 0,-1-1 0,1 1 0,-1 0 0,1-1 0,-1 1 0,1 0 0,-1-1 0,1 1 0,-1 0 0,1-1 0,-1 1 0,1 0 0,-1 0 0,1-1 0,-2 1 0,-28 0 710,22 2-806,1 0 0,-1 0 0,0 0 0,1 1 0,-10 5 0,5 0 13,1 1 1,0 0 0,1 1 0,0 0-1,0 1 1,-13 20 0,18-25-8,1 1-1,0-1 1,1 1 0,-1 0 0,1 0-1,1 0 1,-1 1 0,1-1 0,1 0 0,-1 1-1,1 0 1,1-1 0,-1 1 0,2 7 0,-1-13-7,1 0 0,-1 0 1,1-1-1,0 1 0,0 0 1,-1-1-1,1 1 0,0-1 1,1 1-1,-1-1 0,0 0 1,0 1-1,1-1 0,-1 0 1,0 0-1,1 0 0,-1 0 1,1 0-1,0 0 0,-1 0 1,1-1-1,0 1 0,-1 0 1,1-1-1,0 0 0,0 1 1,-1-1-1,1 0 0,2 0 1,61 0-637,-57-1 445,14-1-986,-1-2 0,-1 0 0,1-2 1,-1 0-1,0-1 0,20-11 0,10-5-5407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2.163"/>
    </inkml:context>
    <inkml:brush xml:id="br0">
      <inkml:brushProperty name="width" value="0.025" units="cm"/>
      <inkml:brushProperty name="height" value="0.025" units="cm"/>
    </inkml:brush>
  </inkml:definitions>
  <inkml:trace contextRef="#ctx0" brushRef="#br0">107 1 13613,'0'0'7127,"-8"1"-6054,3 0-978,0-1 1,0 1 0,1 1 0,-1-1-1,1 1 1,-1 0 0,1 0-1,-1 0 1,1 0 0,0 1 0,0-1-1,0 1 1,1 1 0,-1-1-1,1 0 1,-1 1 0,1-1 0,0 1-1,0 0 1,1 0 0,-1 0 0,1 1-1,0-1 1,0 0 0,1 1-1,-1 0 1,1-1 0,-1 7 0,2-10-71,-1 0 0,1-1 0,0 1 0,0 0 0,0 0 1,0 0-1,0 0 0,0 0 0,1-1 0,-1 1 0,0 0 0,0 0 1,1 0-1,-1 0 0,0-1 0,1 1 0,-1 0 0,1 0 1,-1-1-1,1 1 0,-1 0 0,1-1 0,-1 1 0,1-1 0,0 1 1,-1 0-1,1-1 0,0 1 0,1-1 0,0 1 41,1 0 0,-1 0 0,1-1 0,-1 1 0,1-1 0,0 0 0,-1 0 0,1 0 0,5 0 0,4-2 105,1-1 0,-1 0 0,18-7 0,10-6-75,-24 8-98,-1 1 1,1 1 0,0 1-1,1 0 1,-1 1 0,1 1-1,27-2 1,-43 5 3,0 0 0,0 0 0,0 0 0,0 0 0,0 1 0,0-1 0,0 0 0,-1 1 0,1-1-1,0 1 1,0-1 0,0 1 0,0-1 0,-1 1 0,1-1 0,0 1 0,-1 0 0,1-1 0,0 1 0,-1 0 0,1 0 0,-1 0 0,1-1 0,-1 1 0,1 0 0,-1 0 0,0 0-1,1 0 1,-1 1 0,5 34 467,-1-4 34,-4-32-472,1 1-1,-1-1 1,1 1-1,-1-1 0,1 1 1,0-1-1,-1 1 1,1-1-1,0 1 0,-1-1 1,1 0-1,0 1 1,0-1-1,-1 0 0,1 0 1,0 0-1,0 0 1,0 1-1,-1-1 0,1 0 1,0 0-1,0 0 1,0-1-1,-1 1 0,1 0 1,0 0-1,0 0 1,-1 0-1,1-1 0,0 1 1,0 0-1,-1-1 1,1 1-1,0-1 0,-1 1 1,1-1-1,0 0 1,27-18 452,-13 7-898,-3 1 55,0 1 0,1 1 0,22-13 1,-7 12-4554,3 4-4730,-18 5 4171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2.581"/>
    </inkml:context>
    <inkml:brush xml:id="br0">
      <inkml:brushProperty name="width" value="0.025" units="cm"/>
      <inkml:brushProperty name="height" value="0.025" units="cm"/>
    </inkml:brush>
  </inkml:definitions>
  <inkml:trace contextRef="#ctx0" brushRef="#br0">137 3 5637,'0'0'18487,"-11"-1"-17996,3 0-441,1 1-1,-1 0 0,0 0 0,1 0 0,-1 1 1,-12 4-1,16-5-37,1 2-1,-1-1 1,1 0 0,0 1 0,-1-1 0,1 1-1,0 0 1,0 0 0,0 0 0,0 1 0,0-1 0,1 1-1,-1-1 1,1 1 0,-1 0 0,1 0 0,0 0-1,0 0 1,1 0 0,-3 5 0,4-8-6,0 1 0,0-1 0,0 1 1,0 0-1,0-1 0,0 1 0,0 0 0,0-1 0,0 1 1,1 0-1,-1-1 0,0 1 0,0-1 0,1 1 0,-1 0 1,0-1-1,1 1 0,-1-1 0,0 1 0,1-1 0,-1 1 1,1-1-1,-1 1 0,1-1 0,-1 0 0,1 1 0,-1-1 1,1 0-1,0 1 0,-1-1 0,1 0 0,-1 0 0,1 1 1,0-1-1,-1 0 0,1 0 0,0 0 0,-1 0 0,1 0 1,0 0-1,-1 0 0,1 0 0,-1 0 0,2 0 0,40 0 116,-31-1-126,112 2-669,-122-2 680,0 1 0,0 0 0,-1 0 0,1 0-1,0 0 1,0 0 0,0 0 0,-1 0 0,1 0 0,0 0-1,0 1 1,-1-1 0,1 0 0,0 0 0,0 1 0,-1-1-1,1 1 1,0-1 0,-1 0 0,1 1 0,0-1 0,-1 1 0,1-1-1,-1 1 1,1 0 0,-1-1 0,1 1 0,-1 0 0,1-1-1,-1 1 1,1 0 0,-1-1 0,0 1 0,0 0 0,1 0-1,-1-1 1,0 1 0,0 0 0,0 0 0,0 0 0,0-1-1,0 1 1,0 0 0,0 0 0,0 0 0,0-1 0,0 1-1,-1 0 1,1 0 0,0-1 0,0 1 0,-1 0 0,1-1-1,-1 1 1,1 0 0,-1-1 0,1 1 0,-1 0 0,-2 4 139,-1-1 0,1 0 1,-1 0-1,0 0 1,1-1-1,-2 1 1,-4 3-1,-3 0-17,0 1 0,-1-1 1,0-1-1,0 0 0,0-1 0,-1 0 0,0-2 1,0 1-1,-17 1 0,36-7-5302,8-8 1720,3-3-215,10 0-1906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2.924"/>
    </inkml:context>
    <inkml:brush xml:id="br0">
      <inkml:brushProperty name="width" value="0.025" units="cm"/>
      <inkml:brushProperty name="height" value="0.025" units="cm"/>
    </inkml:brush>
  </inkml:definitions>
  <inkml:trace contextRef="#ctx0" brushRef="#br0">9 13 9129,'0'0'16784,"-2"11"-16096,0 1-542,1-8-118,0 1 0,0-1 0,0 1 0,1-1 1,0 1-1,-1-1 0,2 1 0,-1-1 0,2 9 0,-1-12-17,0 1 0,0-1-1,1 1 1,-1-1 0,0 0 0,1 0-1,-1 0 1,1 1 0,-1-1-1,1-1 1,0 1 0,-1 0-1,1 0 1,0-1 0,0 1 0,-1-1-1,1 1 1,0-1 0,0 0-1,0 0 1,0 1 0,0-1 0,-1-1-1,1 1 1,0 0 0,2-1-1,51-5 144,16-20-418,-60 21 192,1 0 0,0 0 0,0 1 0,0 1 0,1 0 0,23-3 0,-35 7 77,0-1 0,0 0 0,0 0 0,-1 0 0,1 1 0,0-1 0,0 1 0,0-1 0,-1 0 1,1 1-1,0-1 0,-1 1 0,1-1 0,0 1 0,-1 0 0,1-1 0,-1 1 0,1 0 0,-1-1 0,1 1 1,-1 0-1,1 0 0,-1-1 0,0 1 0,1 0 0,-1 0 0,0 0 0,0 0 0,0-1 0,0 1 1,0 0-1,0 0 0,0 0 0,0 0 0,0 0 0,0-1 0,0 1 0,0 0 0,0 0 0,-1 0 0,1 0 1,-1 0-1,1 0 7,-1 0 1,1 0 0,0 0 0,-1 0 0,1 0 0,0 0 0,0 0-1,0 0 1,0 0 0,0 0 0,0 0 0,0 0 0,0-1 0,0 1-1,0 0 1,0 0 0,1 0 0,-1 0 0,0 0 0,1 0 0,-1 0-1,0 0 1,1-1 0,-1 1 0,1 0 0,0 0 0,-1-1 0,1 1-1,0 0 1,-1-1 0,1 1 0,0 0 0,0-1 0,-1 1 0,1-1-1,0 0 1,0 1 0,0-1 0,0 1 0,0-1 0,0 0 0,0 0-1,1 0 1,5 0-29,-1-1 0,1 0 0,-1 0-1,0-1 1,1 0 0,-1 0 0,0 0 0,7-5-1,51-31-3530,-26 15-1312,-15 10-655,-1 2-1661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3.393"/>
    </inkml:context>
    <inkml:brush xml:id="br0">
      <inkml:brushProperty name="width" value="0.025" units="cm"/>
      <inkml:brushProperty name="height" value="0.025" units="cm"/>
    </inkml:brush>
  </inkml:definitions>
  <inkml:trace contextRef="#ctx0" brushRef="#br0">38 66 8808,'0'0'5590,"8"0"-5633,-1 0 78,-6-1-23,0 1 0,1-1 0,-1 1 0,0 0 0,1 0 0,-1 0 1,1 0-1,-1 0 0,0 0 0,1 0 0,-1 0 0,1 1 0,-1-1 1,0 0-1,1 1 0,-1-1 0,0 1 0,0 0 0,1-1 0,-1 1 1,0 0-1,0 0 0,0 0 0,0 0 0,0 0 0,0 0 0,0 0 1,0 0-1,0 0 0,0 0 0,-1 0 0,1 1 0,0-1 0,-1 0 0,1 1 1,-1-1-1,0 0 0,1 1 0,-1-1 0,0 0 0,0 3 0,-1 27 1263,-2 0-1,-1-1 1,-2 1-1,-1-1 1,-1 0-1,-14 34 0,0 4 701,0-1-587,24-76-1159,51-199-1119,-43 178-84,1 0 0,1 1 0,2 0 0,29-46 0,-37 67 956,0 1-1,0-1 1,0 1-1,1 1 0,10-8 1,-15 12 23,1 0 1,-1 0 0,0 1 0,1-1 0,-1 1-1,1 0 1,-1 0 0,1 0 0,0 0 0,0 0-1,-1 0 1,1 1 0,0-1 0,0 1-1,0 0 1,-1 0 0,1 0 0,0 0 0,0 0-1,0 1 1,0-1 0,2 2 0,-2 0 29,-1-1 0,0 1 0,-1 0 0,1 0 0,0 0 0,-1 1 0,1-1 0,-1 0 0,1 0 0,-1 1 1,0-1-1,0 1 0,0-1 0,0 1 0,-1 0 0,1-1 0,-1 1 0,0 0 0,1-1 0,-1 1 0,0 0 0,-1-1 0,1 1 0,-1 3 0,1 2 200,-1-1 0,0 1 0,-1 0-1,0-1 1,0 0 0,0 1 0,-6 10-1,2-8 288,-2 0 0,1 0 0,-2-1-1,1 0 1,-11 9 0,17-16-435,0 1 1,-1-1-1,1 0 1,-1 0-1,0 0 1,0 0-1,1-1 1,-1 1-1,0-1 1,0 0-1,-1 1 0,1-2 1,0 1-1,0 0 1,0 0-1,-1-1 1,1 0-1,0 0 1,-1 0-1,1 0 1,0 0-1,0-1 1,-1 1-1,-3-2 0,6 1-180,0 0 0,0 0 0,-1-1 0,1 1 0,0 0 0,0-1 0,0 1 0,0-1 0,0 1 0,1-1 0,-1 1 1,0-1-1,1 1 0,-1-1 0,1 0 0,0 0 0,-1 1 0,1-1 0,0 0 0,0 1 0,0-1 0,0 0 0,0 0 0,1 1 0,-1-1 0,1-1 0,0-3-543,0 1 0,0 0 0,1-1 1,-1 1-1,1 0 0,1 0 1,2-5-1,38-38-6523,-17 23 1682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3.940"/>
    </inkml:context>
    <inkml:brush xml:id="br0">
      <inkml:brushProperty name="width" value="0.025" units="cm"/>
      <inkml:brushProperty name="height" value="0.025" units="cm"/>
    </inkml:brush>
  </inkml:definitions>
  <inkml:trace contextRef="#ctx0" brushRef="#br0">90 1 9705,'0'0'16021,"-7"10"-14906,-6 13-522,2 1 0,1 0-1,1 0 1,0 1-1,-8 47 1,12-42-454,1 1-1,0 33 1,4-64-134,-1 0 0,1 1 0,0-1-1,0 0 1,0 0 0,0 1 0,0-1 0,0 0 0,0 0-1,0 1 1,0-1 0,0 0 0,0 0 0,0 1 0,0-1-1,0 0 1,0 0 0,0 1 0,0-1 0,1 0 0,-1 0-1,0 1 1,0-1 0,0 0 0,0 0 0,0 0 0,1 1-1,-1-1 1,0 0 0,0 0 0,0 0 0,0 1 0,1-1-1,-1 0 1,0 0 0,0 0 0,1 0 0,-1 0 0,0 0-1,0 0 1,1 0 0,-1 1 0,0-1 0,1 0 0,10-10 174,8-18-10,-12 7-199,-2 0 1,-1 0-1,3-25 0,-4 31-801,-3 18 830,1 0-1,-1 0 1,1 0 0,0 0 0,0 0 0,1 0-1,-1 0 1,1-1 0,-1 1 0,1 0 0,0-1-1,0 1 1,0-1 0,0 0 0,0 0 0,1 0-1,-1 0 1,1 0 0,-1 0 0,1 0 0,0-1-1,-1 0 1,1 1 0,0-1 0,0 0 0,0 0 0,0-1-1,6 2 1,-3-1 18,0 0-1,0 0 1,0-1-1,0 1 1,0-2-1,0 1 1,0 0-1,0-1 1,0 0 0,0-1-1,0 1 1,0-1-1,-1 0 1,8-4-1,-4 0-15,-1-1 0,1 0 0,-2 0 0,1-1 0,-1 0 0,0 0 0,9-16 0,1 1-14,-28 74-398,8-41 539,-1 0 0,1 0 0,0 1 0,1 0 1,1-1-1,-1 1 0,2 0 0,0 18 0,1-28-116,-1 1 1,0-1-1,1 0 0,0 1 1,-1-1-1,1 0 0,0 0 1,0 0-1,0 0 0,0 1 1,0-1-1,0 0 0,0-1 1,0 1-1,0 0 0,0 0 1,0 0-1,1-1 0,-1 1 1,0-1-1,0 1 0,1-1 1,-1 1-1,0-1 0,1 0 1,-1 1-1,1-1 0,-1 0 1,0 0-1,1 0 0,-1 0 1,1 0-1,-1-1 0,0 1 1,1 0-1,1-1 0,0 0-174,1 1 0,0-1 0,-1 0 0,1 0 0,0-1 0,-1 1 0,0-1 0,1 1 0,-1-1 0,0 0 0,0-1 0,6-4 0,-6 3-842,0 0-1,-1 0 0,1-1 0,-1 1 0,0-1 1,0 0-1,-1 1 0,2-7 0,4-21-8150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7.120"/>
    </inkml:context>
    <inkml:brush xml:id="br0">
      <inkml:brushProperty name="width" value="0.025" units="cm"/>
      <inkml:brushProperty name="height" value="0.025" units="cm"/>
    </inkml:brush>
  </inkml:definitions>
  <inkml:trace contextRef="#ctx0" brushRef="#br0">123 0 19026,'0'0'6459,"-9"4"-5402,4-3-986,0 1 0,0 0-1,0 0 1,0 1 0,1 0-1,-1 0 1,1 0 0,-1 0-1,1 0 1,0 1 0,1 0-1,-1 0 1,1 0 0,-1 0-1,1 1 1,-5 8 0,2 1 33,0 0 1,1 0-1,0 0 1,1 1-1,0 0 1,1 0-1,1 0 1,1 0-1,0 0 1,1 0 0,3 25-1,-2-36-100,0-1-1,0 0 1,0 0 0,1 1-1,0-1 1,-1 0 0,1 0-1,0-1 1,1 1 0,-1 0-1,0-1 1,1 1 0,-1-1-1,1 0 1,0 0-1,0 0 1,0 0 0,0 0-1,0-1 1,0 1 0,0-1-1,1 0 1,-1 0 0,0 0-1,1 0 1,-1-1 0,1 1-1,-1-1 1,1 0 0,-1 0-1,5-1 1,3 1-244,-1-1 0,1-1-1,-1 1 1,1-2 0,-1 1 0,0-1 0,0-1 0,0 0-1,11-6 1,-11 4-1062,0-1 0,-1 0 1,1 0-1,-1-1 0,-1 0 0,1-1 0,7-9 0,0-8-5195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4.297"/>
    </inkml:context>
    <inkml:brush xml:id="br0">
      <inkml:brushProperty name="width" value="0.025" units="cm"/>
      <inkml:brushProperty name="height" value="0.025" units="cm"/>
    </inkml:brush>
  </inkml:definitions>
  <inkml:trace contextRef="#ctx0" brushRef="#br0">0 0 14638,'0'0'11146,"8"58"-10761,13-45-289,-1 5-64,3-1-1570,-3-3-2241,-2-3-2883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4.655"/>
    </inkml:context>
    <inkml:brush xml:id="br0">
      <inkml:brushProperty name="width" value="0.025" units="cm"/>
      <inkml:brushProperty name="height" value="0.025" units="cm"/>
    </inkml:brush>
  </inkml:definitions>
  <inkml:trace contextRef="#ctx0" brushRef="#br0">42 0 6086,'0'0'14921,"-4"9"-12786,-2 3-1525,-18 36 2857,23-45-3312,0 0 0,-1 1 1,1-1-1,1 1 0,-1-1 1,0 1-1,1-1 0,0 1 1,0-1-1,0 1 0,0-1 1,0 1-1,2 4 0,-1-7-141,1 1 1,0 0-1,0-1 1,0 1-1,-1-1 0,1 0 1,0 1-1,1-1 0,-1 0 1,0 0-1,0 0 0,0-1 1,1 1-1,-1 0 1,0-1-1,1 0 0,-1 1 1,0-1-1,1 0 0,-1 0 1,5-1-1,54-5 92,-45 2-320,-1-1 0,1-1 0,18-10-1,-24 10 191,1 1-1,0 0 0,0 1 1,0 0-1,1 0 0,-1 2 1,1-1-1,15 0 1,-26 3 84,1 1 0,0-1 0,0 1 0,-1-1 0,1 1 0,0 0 0,-1 0 0,1 0 0,-1 0 0,1 0 0,-1 0 0,1 0 0,-1 0 0,0 1 0,0-1 0,0 0 0,1 1 0,-1-1 0,-1 1 0,1 0 0,0-1 0,0 1 0,0 0 0,0 2 0,0-2-54,0 1 1,0-1-1,0 0 1,0 0-1,0 1 0,0-1 1,1 0-1,-1 0 0,1-1 1,0 1-1,0 0 1,-1-1-1,1 1 0,0 0 1,0-1-1,0 0 1,1 0-1,-1 0 0,4 2 1,20-1-6098,-11-4-1912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5.575"/>
    </inkml:context>
    <inkml:brush xml:id="br0">
      <inkml:brushProperty name="width" value="0.025" units="cm"/>
      <inkml:brushProperty name="height" value="0.025" units="cm"/>
    </inkml:brush>
  </inkml:definitions>
  <inkml:trace contextRef="#ctx0" brushRef="#br0">127 86 6246,'0'0'4052,"10"-6"-1442,-10 5-2372,40-24 2102,-38 24-1950,0 0 0,0 0-1,0-1 1,0 1 0,0-1 0,0 0-1,-1 1 1,1-1 0,-1 0-1,1 0 1,-1 0 0,1 0 0,-1 0-1,0 0 1,0-1 0,0 1 0,0 0-1,-1-1 1,1 1 0,0-3-1,-2 4-299,1 1-1,-1-1 1,1 0-1,-1 0 1,0 1-1,1-1 1,-1 0-1,0 1 1,1-1-1,-1 1 0,0-1 1,0 1-1,0-1 1,1 1-1,-1 0 1,0-1-1,0 1 1,0 0-1,0 0 1,0-1-1,0 1 0,0 0 1,0 0-1,-1 0 1,-30-1 195,25 2-132,0-1-120,0 1 1,0 1-1,1-1 1,-1 1-1,0 0 1,1 1-1,0-1 0,-1 1 1,1 1-1,0-1 1,1 1-1,-1 0 1,1 0-1,-10 10 0,11-11 17,0 1-1,1 0 0,-1 0 0,1 1 0,0-1 0,0 1 0,0-1 0,0 1 1,1 0-1,0 0 0,0 1 0,0-1 0,1 0 0,-1 0 0,1 1 0,1-1 1,-1 1-1,1-1 0,0 7 0,0-11-41,1 1-1,0 0 1,-1 0-1,1-1 1,0 1-1,0-1 1,0 1 0,0-1-1,0 1 1,1-1-1,-1 0 1,0 1-1,1-1 1,-1 0-1,1 0 1,-1 0 0,1 0-1,-1 0 1,1 0-1,0-1 1,-1 1-1,1 0 1,0-1 0,0 0-1,0 1 1,-1-1-1,4 0 1,59 2 183,-47-2-146,-4-1-489,0 1-1,1-1 1,-1-1-1,15-4 0,-22 4-947,0 0 0,-1 0 0,1 0 0,-1-1-1,1 0 1,9-6 0,-3-2-5852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6.075"/>
    </inkml:context>
    <inkml:brush xml:id="br0">
      <inkml:brushProperty name="width" value="0.025" units="cm"/>
      <inkml:brushProperty name="height" value="0.025" units="cm"/>
    </inkml:brush>
  </inkml:definitions>
  <inkml:trace contextRef="#ctx0" brushRef="#br0">130 0 15535,'0'0'9198,"-11"3"-9065,2-1-140,0 1-1,0 1 0,0 0 1,1 0-1,0 1 1,0 0-1,-10 8 0,14-11 12,1 0-1,1 0 0,-1 1 0,0-1 0,0 1 0,1 0 1,-1 0-1,1 0 0,0 0 0,0 0 0,0 0 0,1 1 0,-1-1 1,1 1-1,-1-1 0,1 1 0,1 0 0,-1-1 0,0 1 1,1 0-1,-1-1 0,1 1 0,0 0 0,1 0 0,0 6 1,0-9 3,-1 0 0,1-1 0,-1 1 0,1 0 0,0-1 0,-1 1 1,1-1-1,0 1 0,0-1 0,-1 1 0,1-1 0,0 1 0,0-1 1,0 0-1,0 1 0,-1-1 0,1 0 0,0 0 0,0 0 0,0 0 1,0 0-1,0 0 0,0 0 0,1 0 0,27-1 238,-25 1-188,11-3-31,0-1 0,0 0-1,-1-1 1,0 0 0,0-1 0,0-1 0,-1 0 0,21-15-1,-13 9-72,1 0 0,23-9 0,-44 22 54,0 0 1,-1-1-1,1 1 1,0 0-1,-1 0 1,1-1-1,0 1 1,0 0-1,-1 0 1,1 0-1,0 0 1,0 0-1,-1 0 1,1 0-1,0 0 1,0 0-1,-1 0 1,1 1-1,0-1 1,-1 0-1,1 0 1,0 1-1,0-1 1,-1 0-1,1 1 1,-1-1-1,1 1 1,0-1-1,-1 1 1,1-1-1,-1 1 1,1-1-1,-1 1 1,1-1-1,-1 1 1,0 0-1,1 1 1,8 36 571,-9-34-482,0-1 0,0 1 0,0-1 0,1 1 0,0-1 0,-1 1 0,1-1 0,1 1 1,-1-1-1,0 0 0,1 1 0,0-1 0,-1 0 0,1 0 0,1 0 0,3 5 0,-1-6-24,-1-1-1,1 1 0,0-1 1,-1 0-1,1 0 1,0 0-1,0 0 0,0-1 1,-1 0-1,1 0 1,0 0-1,0-1 0,0 0 1,0 0-1,5-1 1,70-28 123,-71 26-190,11-5 9,-11 4-152,0 0 1,1 1-1,0 0 0,0 1 1,0 0-1,1 1 1,16-3-1,-26 6 168,0 0-1,0 0 1,0 0-1,0 0 1,0 0-1,0 0 1,0 0-1,-1 0 1,1 0-1,0 0 1,-1 0-1,1 0 1,-1 0-1,1 1 1,-1-1-1,1 0 1,-1 0-1,0 1 1,0-1-1,0 0 1,0 0-1,0 1 1,0 1-1,1 22-1266,-2-16-3513,5-19-3136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6.944"/>
    </inkml:context>
    <inkml:brush xml:id="br0">
      <inkml:brushProperty name="width" value="0.025" units="cm"/>
      <inkml:brushProperty name="height" value="0.025" units="cm"/>
    </inkml:brush>
  </inkml:definitions>
  <inkml:trace contextRef="#ctx0" brushRef="#br0">64 81 5733,'4'-8'1533,"-2"3"-481,12-33 4033,-9 8 5017,-7 206-8395,2 127 211,3-274-1774,-3-28-85,0 0 0,0 0 0,0 0 0,0 0 0,1 0 0,-1 0 1,0 0-1,0-1 0,1 1 0,-1 0 0,1 0 0,-1 0 0,1 0 0,-1-1 1,1 1-1,-1 0 0,1-1 0,0 1 0,-1 0 0,1-1 0,0 1 0,0-1 1,-1 1-1,1-1 0,0 1 0,1 0 0,0-36 1473,-3 23-1509,-1 0-1,0-1 1,-1 1-1,0 0 0,-1 1 1,-1-1-1,0 1 1,0 0-1,-1 0 1,0 0-1,-12-13 1,6 5-33,1 0 0,-12-26 0,24 44-48,-1 1-1,1-1 0,-1 1 0,1-1 1,0 1-1,-1-1 0,1 1 1,0 0-1,-1-1 0,1 1 1,0 0-1,-1-1 0,1 1 0,0 0 1,0 0-1,0 0 0,-1 0 1,1 0-1,0 0 0,0 0 0,-1 0 1,1 0-1,0 0 0,0 0 1,-1 0-1,1 1 0,0-1 0,1 1 1,29 2-1496,-6 0-2643,49 0 0,-69-3 3574,37 0-5895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7.297"/>
    </inkml:context>
    <inkml:brush xml:id="br0">
      <inkml:brushProperty name="width" value="0.025" units="cm"/>
      <inkml:brushProperty name="height" value="0.025" units="cm"/>
    </inkml:brush>
  </inkml:definitions>
  <inkml:trace contextRef="#ctx0" brushRef="#br0">101 53 15086,'0'0'6001,"-8"-2"-4133,5 2-1790,0-1 0,0 1 0,0-1 0,-1 1 0,1 0 0,0 0 0,0 0 0,0 1 0,0-1 0,0 1 0,0-1 0,0 1 0,0 0 0,0 1 0,0-1 0,0 0 0,0 1-1,0-1 1,1 1 0,-1 0 0,1 0 0,-1 0 0,1 0 0,0 1 0,0-1 0,0 0 0,0 1 0,0 0 0,1-1 0,-1 1 0,1 0 0,-1 0 0,1 0 0,0 0 0,0 0 0,1 0 0,-2 5 0,2-7-70,-1 0 0,1 1 0,0-1 0,0 1 0,-1-1 0,1 1 0,0-1 0,0 1 0,0-1 0,1 1 0,-1-1 0,0 0 0,0 1 0,1-1 0,-1 1 0,1-1 0,-1 0 0,1 1 0,0-1 0,-1 0 0,1 0 0,0 1 0,0-1 0,0 0 0,0 0 0,0 0 0,0 0 0,0 0 0,0 0 0,1 0 0,-1-1 0,0 1 0,0 0 0,1-1 0,-1 1 0,1-1 0,-1 1 0,0-1 0,1 0 0,-1 1 0,1-1 0,-1 0 0,1 0 0,-1 0-1,1 0 1,-1 0 0,1-1 0,1 1 0,5-1 36,0 0 0,-1 0 0,1-1-1,-1 0 1,1 0 0,-1-1-1,0 0 1,10-5 0,-8 2-16,-1 1 0,0-1 0,0 0 0,-1-1 0,1 0 0,-1 0 0,-1-1 1,1 1-1,-2-1 0,1-1 0,-1 1 0,0-1 0,-1 0 0,6-15 0,-8 16-1,-13 67-184,7-40 263,1 1 0,-2 32-1,5-51-98,0 0 0,0 0 0,0 1 0,0-1 0,0 0 0,1 1 0,-1-1 0,0 0 0,1 0 0,-1 0 0,1 1 0,-1-1 0,1 0 0,0 0 0,-1 0 0,1 0 0,0 0 0,0 0 0,0 0 0,0 0 0,0-1 0,0 1 0,0 0 0,2 1 0,0-1 6,0 0 0,0 0 0,0 0 0,0 0 0,1-1 0,-1 1 0,0-1 0,0 0 0,7 0 0,-2-1-352,1-1-1,0 1 1,0-1-1,0 0 1,-1-1-1,15-6 1,-15 4-970,0 0 0,0-1 0,-1 1 1,1-1-1,10-12 0,7-11-5444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7.640"/>
    </inkml:context>
    <inkml:brush xml:id="br0">
      <inkml:brushProperty name="width" value="0.025" units="cm"/>
      <inkml:brushProperty name="height" value="0.025" units="cm"/>
    </inkml:brush>
  </inkml:definitions>
  <inkml:trace contextRef="#ctx0" brushRef="#br0">47 55 13261,'0'0'2060,"-5"12"172,2-6-2094,-26 68 3062,27-67-2857,0 0 0,0 0 0,1-1 0,0 1 0,0 1 0,1-1-1,0 0 1,0 0 0,0 0 0,3 11 0,-2-16-317,0 0-1,0-1 0,0 1 1,0-1-1,1 1 0,-1-1 1,0 1-1,1-1 1,-1 0-1,1 1 0,-1-1 1,1 0-1,0 0 0,-1 0 1,1 0-1,0 0 0,0-1 1,0 1-1,-1-1 1,1 1-1,0-1 0,0 0 1,0 1-1,0-1 0,0 0 1,0 0-1,0 0 0,4-1 1,-1 0 48,0 1-1,1-1 1,-1 0 0,0 0 0,0-1 0,0 1-1,0-1 1,0 0 0,8-5 0,-4-1-30,-1 1-1,0-1 1,0-1 0,-1 0 0,0 0 0,-1 0 0,0-1 0,0 1 0,-1-2-1,4-10 1,5-15 99,13-59-1,-27 95-141,-12 107 960,6-79-419,1-1 0,2 1 0,0 45 0,3-70-546,1-1 1,-1 0 0,0 1-1,1-1 1,-1 0 0,1 0-1,0 1 1,0-1 0,0 0-1,0 0 1,0 0 0,0 0-1,1 0 1,-1 0 0,1-1-1,-1 1 1,1 0 0,-1-1-1,1 1 1,0-1 0,0 0-1,0 1 1,0-1 0,0 0-1,0 0 1,3 1 0,1 0-506,0-1 1,1 1 0,-1-1-1,0-1 1,0 1-1,0-1 1,1 0-1,10-1 1,16-6-6571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8.343"/>
    </inkml:context>
    <inkml:brush xml:id="br0">
      <inkml:brushProperty name="width" value="0.025" units="cm"/>
      <inkml:brushProperty name="height" value="0.025" units="cm"/>
    </inkml:brush>
  </inkml:definitions>
  <inkml:trace contextRef="#ctx0" brushRef="#br0">122 101 4837,'0'0'6278,"2"-10"-2873,2-2-2283,-2 8-553,0-1 0,-1 0 0,1 0 1,-1 0-1,-1 0 0,1 0 0,-1-9 0,0 14-497,0-1 0,0 1 0,0-1 0,0 1 0,0-1 0,0 1 0,0 0 0,0-1 0,0 1 0,0-1 0,0 1 0,0 0 0,-1-1 0,1 1 0,0-1 0,0 1 0,-1 0 0,1-1 0,0 1 0,0 0 0,-1-1 0,1 1 0,0 0-1,-1 0 1,1-1 0,0 1 0,-1 0 0,1 0 0,-1-1 0,1 1 0,0 0 0,-1 0 0,1 0 0,-1 0 0,1 0 0,-1 0 0,-21 5 1056,-17 19-477,32-18-521,1 0 0,0 1 0,0 0 0,0 0 1,1 0-1,0 1 0,1 0 0,-1 0 0,2 0 0,-1 0 1,1 1-1,-4 16 0,8-24-102,-1 0 0,1-1 0,-1 1 0,1 0 0,-1 0 0,1-1 0,0 1 0,-1-1 0,1 1 0,0-1 0,-1 1 0,1-1-1,0 1 1,0-1 0,0 0 0,-1 1 0,1-1 0,0 0 0,0 0 0,0 0 0,0 1 0,0-1 0,0 0 0,-1 0 0,1 0 0,0 0 0,0-1 0,0 1 0,0 0 0,0 0 0,0 0 0,-1-1 0,2 1 0,35-8 606,-24 2-564,-1 0 0,1-1 0,-1-1 0,0 0 0,-1-1 0,18-16 0,-5 1 35,35-47 0,-62 111-628,-3-3 478,3-22-223,0 0 1,2 0-1,-1 0 1,2 22-1,1-35 95,-1-1 1,0 1-1,1-1 0,-1 0 1,1 0-1,0 1 0,-1-1 1,1 0-1,0 0 0,0 0 1,0 0-1,0 0 0,0 0 1,0 0-1,0 0 0,0 0 1,0 0-1,0 0 0,0-1 1,0 1-1,1-1 0,-1 1 1,0-1-1,1 1 0,-1-1 1,0 1-1,1-1 0,-1 0 1,0 0-1,1 0 0,-1 0 1,1 0-1,-1 0 0,0 0 1,1 0-1,-1-1 0,0 1 1,2-1-1,3 0-919,0 0 1,-1 0-1,1-1 0,-1 0 0,1 0 1,-1 0-1,0-1 0,6-3 0,16-17-8383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8.783"/>
    </inkml:context>
    <inkml:brush xml:id="br0">
      <inkml:brushProperty name="width" value="0.025" units="cm"/>
      <inkml:brushProperty name="height" value="0.025" units="cm"/>
    </inkml:brush>
  </inkml:definitions>
  <inkml:trace contextRef="#ctx0" brushRef="#br0">89 0 10378,'0'0'7458,"-4"10"-6193,-13 33-278,1 0 0,3 1 0,2 1-1,1 0 1,3 0 0,1 1 0,1 46 0,9-121-501,0 0 0,11-33 0,-5 23-406,-8 28-67,27-93 37,-26 95-57,0 0 1,1 1 0,0-1-1,1 1 1,0 0 0,0 0 0,1 0-1,0 1 1,8-8 0,-12 13-7,1 1 1,0-1 0,-1 0-1,1 1 1,0 0-1,0-1 1,0 1 0,0 0-1,0 1 1,0-1-1,0 1 1,1-1 0,-1 1-1,0 0 1,0 0 0,0 0-1,0 0 1,0 1-1,1-1 1,-1 1 0,0 0-1,0 0 1,0 0 0,4 2-1,-5-2 3,-1 0-1,1 0 1,0 0-1,-1 0 1,1 0 0,-1 1-1,0-1 1,1 0-1,-1 1 1,0-1-1,0 1 1,1-1 0,-1 1-1,0-1 1,-1 1-1,1 0 1,0 0 0,0-1-1,-1 1 1,1 0-1,-1 0 1,0 0-1,1 0 1,-1 0 0,0-1-1,0 1 1,0 0-1,0 0 1,-1 0-1,1 0 1,0 0 0,-1 0-1,1-1 1,-1 1-1,0 0 1,0 0-1,0-1 1,1 1 0,-2 0-1,1-1 1,-1 2-1,-6 6 41,0-1 0,0 0 0,-1-1 0,0 0-1,0-1 1,0 0 0,-1 0 0,0-1 0,0 0 0,0 0-1,-1-1 1,0-1 0,0 0 0,0-1 0,0 1 0,-20 0-1,31-3-90,-1 0-1,1-1 0,0 1 0,0 0 0,0 0 0,-1 0 0,1 0 1,0 0-1,0 0 0,0 0 0,0 0 0,0-1 0,-1 1 0,1 0 0,0 0 1,0 0-1,0 0 0,0 0 0,0-1 0,0 1 0,0 0 0,0 0 1,-1 0-1,1-1 0,0 1 0,0 0 0,0 0 0,0 0 0,0 0 0,0-1 1,0 1-1,0 0 0,0 0 0,0 0 0,0-1 0,0 1 0,0 0 1,0 0-1,1 0 0,-1-1 0,0 1 0,0 0 0,0 0 0,0 0 0,0 0 1,0-1-1,0 1 0,0 0 0,1 0 0,-1 0 0,0 0 0,0 0 1,0 0-1,0-1 0,1 1 0,-1 0 0,0 0 0,0 0 0,0 0 1,0 0-1,1 0 0,10-11-3058,39-8-5251,-14 9 3444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29.877"/>
    </inkml:context>
    <inkml:brush xml:id="br0">
      <inkml:brushProperty name="width" value="0.025" units="cm"/>
      <inkml:brushProperty name="height" value="0.025" units="cm"/>
    </inkml:brush>
  </inkml:definitions>
  <inkml:trace contextRef="#ctx0" brushRef="#br0">181 302 11627,'0'0'10196,"-9"1"-10121,-34 14 501,7 6 2889,36-21-3424,0 0 0,0-1 0,0 1 0,0 0 0,0-1-1,0 1 1,1 0 0,-1-1 0,0 1 0,0-1 0,0 1 0,0 0 0,0-1-1,-1 1 1,1 0 0,0-1 0,0 1 0,0 0 0,0-1 0,0 1-1,0 0 1,-1-1 0,1 1 0,0 0 0,0-1 0,0 1 0,-1 0 0,1 0-1,0-1 1,0 1 0,-1 0 0,1 0 0,0-1 0,-1 1 0,1 0 0,0 0-1,-1 0 1,1 0 0,0-1 0,-1 1 0,1 0 0,0 0 0,-1 0-1,1 0 1,0 0 0,-1 0 0,1 0 0,-1 0 0,1 0 0,0 0 0,-1 0-1,1 0 1,0 0 0,-1 1 0,1-1 0,0 0 0,-1 0 0,1 0 0,0 0-1,-1 1 1,1-1 0,0 0 0,0 0 0,-1 1 0,1-1 0,0 0-1,-1 1 1,-1-12-420,2 11 385,-1 0 0,0 0-1,1 0 1,-1 0 0,0 0 0,1 0 0,-1 0 0,0 0 0,1 0 0,-1 0-1,1 0 1,-1 1 0,0-1 0,1 0 0,-1 1 0,1-1 0,-1 0 0,1 1-1,-1-1 1,1 0 0,-1 1 0,1-1 0,-1 1 0,0 0 0,-4 4 10,-1 0 1,1 0 0,0 0 0,0 0 0,0 1-1,1 0 1,0 0 0,0 0 0,1 0-1,-1 1 1,1 0 0,1-1 0,-4 11 0,6-16-12,0-1 0,0 1 0,0-1 0,0 0 0,0 1 0,1-1 0,-1 0 0,0 1 0,0-1 0,0 1 0,0-1 1,0 0-1,0 1 0,1-1 0,-1 0 0,0 1 0,0-1 0,1 0 0,-1 0 0,0 1 0,0-1 0,1 0 1,-1 0-1,0 1 0,1-1 0,-1 0 0,0 0 0,1 0 0,-1 0 0,0 1 0,1-1 0,-1 0 0,1 0 0,-1 0 1,0 0-1,1 0 0,20-2 163,17-12 25,-22 4-235,-1-1 0,-1 0 0,24-23 0,-12 10-41,-26 23 75,0 1 0,0 0 0,0-1 0,1 1-1,-1 0 1,0-1 0,0 1 0,1 0 0,-1 0-1,0-1 1,1 1 0,-1 0 0,0 0 0,1-1 0,-1 1-1,0 0 1,1 0 0,-1 0 0,0 0 0,1-1-1,-1 1 1,0 0 0,1 0 0,-1 0 0,1 0-1,-1 0 1,0 0 0,1 0 0,-1 0 0,1 0-1,-1 0 1,0 0 0,1 0 0,-1 1 0,1-1-1,-1 0 1,0 0 0,1 0 0,-1 0 0,0 1-1,1-1 1,-1 0 0,0 0 0,1 1 0,-1-1-1,0 0 1,0 1 0,1-1 0,-1 0 0,0 1 0,0-1-1,0 0 1,1 1 0,-1-1 0,0 0 0,0 1-1,0-1 1,0 1 0,0-1 0,0 0 0,0 1-1,2 37-61,-1-11 67,0-26 7,-1-1 0,1 1 0,-1-1 0,0 1 0,1-1 0,-1 1 1,1-1-1,-1 1 0,1-1 0,-1 0 0,1 1 0,-1-1 1,1 0-1,-1 0 0,1 1 0,0-1 0,-1 0 0,1 0 0,-1 0 1,1 0-1,0 1 0,-1-1 0,1 0 0,0 0 0,-1 0 0,1 0 1,-1-1-1,1 1 0,0 0 0,-1 0 0,1 0 0,-1 0 1,1-1-1,0 1 0,-1 0 0,1-1 0,-1 1 0,1 0 0,-1-1 1,1 1-1,-1 0 0,1-1 0,0 0 0,20-18 86,-18 15-148,-1 0 1,1 0-1,-1 0 1,1 0-1,-1 0 1,-1 0-1,1 0 1,0-1-1,-1 1 1,0 0-1,0-1 1,0-4-1,32 4-406,-19-1 512,-1-1 0,0 0 0,0-1 0,-1 0 0,0-1 1,0 0-1,-1-1 0,12-13 0,-7 5-16,0-1 0,-2-1 0,0 0 0,14-26 0,-24 39-31,0-1 0,-1 1-1,0 0 1,0-1 0,-1 0 0,0 1 0,0-1 0,-1 0 0,0 0 0,0-14 0,-24 58-396,13-13 469,1 0 0,1 1-1,1 0 1,1 0 0,1 1-1,2 0 1,0-1 0,1 1-1,3 35 1,-1-56-66,1 0 0,0 0 0,0 0 1,0 0-1,0 0 0,1-1 0,-1 1 0,1 0 0,0-1 1,0 1-1,0-1 0,5 5 0,-6-6-1,0-1-1,0 0 1,1 1 0,-1-1-1,1 0 1,-1 0 0,1 0-1,-1 0 1,1 0 0,0 0-1,0 0 1,-1 0-1,1-1 1,0 1 0,0-1-1,0 1 1,0-1 0,-1 0-1,1 0 1,0 0 0,0 0-1,0 0 1,0 0 0,0 0-1,0-1 1,0 1 0,-1-1-1,4-1 1,-4 1-12,0 0 0,0 0 0,0 0 0,0 0 0,0-1 0,0 1 0,0 0 0,-1-1 0,1 1 0,-1 0 0,1-1 0,-1 1 0,1-1 0,-1 1 0,0-1 0,0 1 0,1-1 0,-1 0 0,0 1 0,-1-1 0,1-1 0,-5-37-88,-5 17 224,0 0 0,-1 1 0,-1 0 0,-1 1 0,-27-33 0,-11-19 348,51 73-449,0 0-1,0-1 0,-1 1 1,1 0-1,0-1 0,0 1 1,0 0-1,0-1 0,0 1 1,-1 0-1,1-1 0,0 1 1,0 0-1,0-1 0,0 1 1,0-1-1,0 1 1,0 0-1,0-1 0,1 1 1,-1 0-1,0-1 0,0 1 1,0-1-1,0 1 0,0 0 1,1-1-1,-1 1 0,0 0 1,0-1-1,0 1 0,1 0 1,-1 0-1,0-1 0,1 1 1,-1 0-1,0 0 1,0-1-1,1 1 0,-1 0 1,0 0-1,1 0 0,-1 0 1,1 0-1,-1-1 0,0 1 1,1 0-1,-1 0 0,33-4 213,35 10-342,58 4-874,-41-12-5424,-48-3 99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7.478"/>
    </inkml:context>
    <inkml:brush xml:id="br0">
      <inkml:brushProperty name="width" value="0.025" units="cm"/>
      <inkml:brushProperty name="height" value="0.025" units="cm"/>
    </inkml:brush>
  </inkml:definitions>
  <inkml:trace contextRef="#ctx0" brushRef="#br0">0 127 12396,'0'0'10837,"12"6"-9636,-5-1-962,-4-3-187,-1 0-1,0 0 0,1-1 1,-1 1-1,1 0 0,0-1 1,0 0-1,-1 0 0,1 0 1,0 0-1,0 0 1,0 0-1,0-1 0,0 1 1,0-1-1,0 0 0,0 0 1,0 0-1,1 0 0,-1-1 1,0 1-1,0-1 1,-1 0-1,1 0 0,5-2 1,9-8 221,0-1 0,25-22 0,-38 31-221,-1-1 0,1 0 0,0 0 1,-1 0-1,0 0 0,0 0 0,0 0 1,0-1-1,-1 0 0,0 1 0,0-1 1,0 0-1,0 0 0,-1 0 0,2-9 1,-4 13-41,1 0 0,-1 0 0,1 0 0,0 1 0,-1-1 0,0 0 0,1 1 0,-1-1 0,1 0 0,-1 1 0,0-1 0,1 1 0,-1-1 0,0 1 0,0-1 0,0 1 0,1-1 1,-1 1-1,0 0 0,0 0 0,0-1 0,0 1 0,0 0 0,1 0 0,-1 0 0,0 0 0,0 0 0,0 0 0,0 0 0,0 0 0,0 0 0,-1 1 0,-33 4 82,26-1-78,1 0 1,1 0 0,-1 1 0,0 0 0,1 0 0,0 1-1,0-1 1,1 2 0,0-1 0,0 1 0,0 0-1,1 0 1,-6 11 0,5-9 9,1 1 0,0-1 0,0 1 1,1 0-1,1 0 0,-1 1 0,2-1 0,0 1 0,0-1 1,-1 20-1,3-28-23,1 0 0,-1 0 0,0-1 0,1 1 0,-1 0 0,1 0 0,-1 0-1,1 0 1,0 0 0,0-1 0,0 1 0,0 0 0,0-1 0,0 1 0,1-1 0,-1 1 0,0-1 0,1 0 0,-1 1 0,1-1 0,-1 0 0,4 1 0,0 1-106,0-1-1,1 1 1,0-2 0,-1 1 0,1 0-1,0-1 1,10 0 0,1 0-1446,1-1-1,-1 0 1,1-2 0,27-5 0,8-10-6357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35.973"/>
    </inkml:context>
    <inkml:brush xml:id="br0">
      <inkml:brushProperty name="width" value="0.025" units="cm"/>
      <inkml:brushProperty name="height" value="0.025" units="cm"/>
    </inkml:brush>
  </inkml:definitions>
  <inkml:trace contextRef="#ctx0" brushRef="#br0">1 84 4228,'0'0'5226,"8"0"-5178,244-2 321,87-2 1766,140 13-1782,-137 4-220,8-27-131,3-1 9,-271 16-3,0 4 0,107 20 0,-27 7 106,0-7 0,233 6 0,448-52-45,-496 8-69,837-93 673,-533 60-95,-372 42-2731,-285 4-3383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3.241"/>
    </inkml:context>
    <inkml:brush xml:id="br0">
      <inkml:brushProperty name="width" value="0.025" units="cm"/>
      <inkml:brushProperty name="height" value="0.025" units="cm"/>
    </inkml:brush>
  </inkml:definitions>
  <inkml:trace contextRef="#ctx0" brushRef="#br0">237 114 3972,'-2'-33'10993,"-8"5"-5483,8 25-5306,-1 0-1,1 0 1,-1 0-1,0 0 1,1 0-1,-2 1 1,1-1-1,0 1 1,0 0-1,-1 0 0,1 0 1,-1 0-1,1 0 1,-1 1-1,0 0 1,0 0-1,0 0 1,1 0-1,-1 0 1,0 1-1,-5 0 1,4-1-155,0 1 0,0 0 0,0 1 0,0-1 1,-1 1-1,1 0 0,0 0 0,0 0 0,1 1 1,-1 0-1,0 0 0,0 0 0,1 1 0,-1-1 0,1 1 1,0 0-1,0 0 0,-4 4 0,3-1-24,0 0 0,0 0 0,0 1 0,1 0 0,0 0 0,0 0-1,1 0 1,-1 0 0,2 1 0,-1-1 0,-1 9 0,3-13-10,0-1 0,1 1-1,-1 0 1,0 0 0,1-1 0,0 1 0,-1 0 0,1 0 0,0 0 0,1 0-1,-1-1 1,0 1 0,1 0 0,0 0 0,-1-1 0,1 1 0,0 0 0,0-1-1,1 1 1,-1-1 0,1 1 0,-1-1 0,1 0 0,0 0 0,-1 0 0,1 0-1,0 0 1,1 0 0,-1 0 0,4 2 0,-2-2-5,0-1 1,0 0 0,0-1-1,-1 1 1,1-1-1,1 1 1,-1-1 0,0 0-1,0-1 1,0 1-1,0-1 1,0 0-1,-1 1 1,1-2 0,0 1-1,0 0 1,0-1-1,-1 0 1,1 0 0,-1 0-1,4-3 1,3-1-10,-1-1 0,0 0 1,0-1-1,-1 0 0,0 0 1,0 0-1,-1-1 0,0 0 1,-1-1-1,0 0 0,0 0 1,-1 0-1,0 0 0,-1-1 1,0 0-1,-1 0 0,0 0 1,-1 0-1,2-12 0,-4 23 0,0 0-1,0 0 0,0-1 0,0 1 0,0 0 0,0 0 0,0 0 0,0 0 0,0 0 0,0 0 1,0 0-1,0-1 0,0 1 0,0 0 0,0 0 0,0 0 0,0 0 0,0 0 0,0 0 0,0 0 1,-1-1-1,1 1 0,0 0 0,0 0 0,0 0 0,0 0 0,0 0 0,0 0 0,0 0 1,0 0-1,0 0 0,0 0 0,0-1 0,-1 1 0,1 0 0,0 0 0,0 0 0,0 0 0,0 0 1,0 0-1,0 0 0,0 0 0,0 0 0,-1 0 0,1 0 0,0 0 0,0 0 0,0 0 0,0 0 1,0 0-1,0 0 0,0 0 0,-1 0 0,1 0 0,0 0 0,0 0 0,0 0 0,0 0 0,0 1 1,0-1-1,0 0 0,0 0 0,-1 0 0,1 0 0,0 0 0,0 0 0,0 0 0,-10 11 2,-7 15 96,11-15-28,2 0-1,-1 0 0,1 0 1,1 1-1,0-1 1,1 1-1,0 0 0,0 0 1,2 0-1,-1 0 1,3 17-1,-2-28-54,0 0-1,1 0 1,-1 0-1,0 0 1,1 0 0,-1 0-1,1 0 1,0 0-1,-1 0 1,1 0 0,0 0-1,-1-1 1,1 1-1,0 0 1,0 0 0,0-1-1,0 1 1,0 0-1,-1-1 1,1 1 0,0-1-1,1 1 1,-1-1-1,0 1 1,1-1 0,1 1 35,0-1 0,0 0 0,0 0 0,0 0 0,0 0 1,0-1-1,0 1 0,0-1 0,4-1 0,2-1 68,0-1 1,0 0-1,-1 0 0,1-1 1,8-6-1,39-41 79,-44 39-161,1 0 0,0 2 0,26-19 1,-39 29-37,1 1 1,0 0 0,0-1 0,-1 1 0,1 0 0,0-1 0,0 1 0,0 0 0,-1 0 0,1-1 0,0 1 0,0 0-1,0 0 1,-1 0 0,1 0 0,0 0 0,0 0 0,0 1 0,0-1 0,-1 0 0,1 0 0,0 1 0,0-1 0,-1 0 0,1 1-1,0-1 1,0 1 0,-1-1 0,1 0 0,0 1 0,-1 0 0,1-1 0,-1 1 0,1-1 0,-1 1 0,1 0 0,-1-1 0,1 1-1,-1 0 1,0 0 0,1-1 0,-1 1 0,0 0 0,0 0 0,1 0 0,-1-1 0,0 1 0,0 0 0,0 0 0,0 1 0,5 56 85,-5-41-59,0-16-23,0 1-1,1 0 1,-1-1 0,0 1 0,0 0 0,1-1 0,-1 1 0,1 0-1,0-1 1,-1 1 0,1-1 0,0 1 0,0-1 0,0 1 0,0-1-1,0 0 1,0 1 0,2 0 0,-2-1 6,0-1 1,0 0-1,1 1 0,-1-1 1,0 0-1,0 0 0,1 0 1,-1 0-1,0 0 0,1 0 1,-1 0-1,0-1 0,0 1 1,1 0-1,-1-1 0,0 1 1,0-1-1,0 1 0,0-1 1,0 1-1,1-1 0,-1 0 1,0 0-1,0 1 0,-1-1 1,3-2-1,13-12 81,-1 0 1,18-25-1,-20 24-82,0 1 0,1 0 0,20-17 0,-33 31-19,0 0 1,0 0 0,0 0 0,0 0 0,0 1-1,0-1 1,0 0 0,0 0 0,0 1 0,0-1-1,1 1 1,-1-1 0,0 1 0,0-1 0,1 1-1,-1 0 1,0 0 0,0 0 0,1-1-1,-1 1 1,0 0 0,1 1 0,-1-1 0,0 0-1,1 0 1,-1 0 0,0 1 0,2 0 0,-2 1 13,1-1 0,-1 1 1,0-1-1,0 1 1,0 0-1,0 0 1,-1 0-1,1 0 0,0-1 1,-1 1-1,1 0 1,-1 0-1,0 0 0,0 0 1,0 4-1,0 11-695,-1 0-1,-1 0 0,-4 16 1,6-31-1199,8-10-3907,6-13 2604,-11 17 1597,13-20-3796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3.614"/>
    </inkml:context>
    <inkml:brush xml:id="br0">
      <inkml:brushProperty name="width" value="0.025" units="cm"/>
      <inkml:brushProperty name="height" value="0.025" units="cm"/>
    </inkml:brush>
  </inkml:definitions>
  <inkml:trace contextRef="#ctx0" brushRef="#br0">104 158 12620,'0'0'11237,"-9"10"-9827,0 1-1146,-42 54 1511,46-58-1593,1 0 1,0 0 0,0 0-1,0 0 1,1 0 0,0 1 0,1 0-1,-4 15 1,6-23-179,0 1-1,0 0 1,0-1 0,1 1 0,-1 0-1,0 0 1,0-1 0,0 1-1,0 0 1,1-1 0,-1 1 0,0-1-1,1 1 1,-1 0 0,0-1-1,1 1 1,-1-1 0,1 1-1,-1-1 1,1 1 0,-1-1 0,1 1-1,-1-1 1,1 0 0,0 1-1,-1-1 1,1 0 0,0 1 0,-1-1-1,1 0 1,-1 0 0,1 0-1,0 1 1,0-1 0,-1 0 0,1 0-1,0 0 1,-1 0 0,1 0-1,0 0 1,-1 0 0,1-1-1,0 1 1,-1 0 0,1 0 0,0-1-1,0 1 1,36-14 170,-16-1-160,0-1-1,-2 0 0,0-2 1,0 0-1,-2-1 0,0-1 1,-2-1-1,0 0 1,-1-1-1,-1 0 0,17-43 1,-27 59-12,-1-1 1,0 1 0,0-1-1,-1 0 1,2-12 0,-15 25-35,5 3 75,0 0 0,0 1-1,0-1 1,1 1 0,1 0 0,0 1 0,0 0 0,1-1 0,0 1 0,1 1 0,1-1 0,-1 0 0,2 1 0,0-1 0,0 1 0,1-1 0,0 1 0,3 16 0,-2-25-56,0 0-1,1 0 0,-1 0 0,1 0 0,0-1 1,0 1-1,0-1 0,0 1 0,0-1 1,0 0-1,1 1 0,-1-1 0,1-1 1,-1 1-1,1 0 0,0-1 0,0 1 0,0-1 1,4 2-1,1-1-798,-1 0-1,1 0 1,-1 0-1,1-1 1,0 0 0,-1-1-1,9 0 1,9-2-6053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4.626"/>
    </inkml:context>
    <inkml:brush xml:id="br0">
      <inkml:brushProperty name="width" value="0.025" units="cm"/>
      <inkml:brushProperty name="height" value="0.025" units="cm"/>
    </inkml:brush>
  </inkml:definitions>
  <inkml:trace contextRef="#ctx0" brushRef="#br0">82 96 3619,'8'-5'411,"6"-2"79,59-32 4055,-68 36-3571,-1 0 0,1-1 0,-1 0 1,0 1-1,1-1 0,-2-1 0,5-4 1,-10 2 4746,-10 5-4043,-15 5-968,10 2-486,0 2 1,0 0 0,1 2 0,0-1 0,1 2-1,-1 0 1,2 1 0,-26 24 0,39-35-227,1 0 1,0 0-1,-1 1 1,1-1-1,0 0 1,0 0-1,-1 1 1,1-1-1,0 0 1,-1 0-1,1 1 1,0-1-1,0 0 0,0 1 1,-1-1-1,1 0 1,0 1-1,0-1 1,0 1-1,0-1 1,0 0-1,0 1 1,0-1-1,0 0 1,0 1-1,0-1 1,0 1-1,0-1 1,0 0-1,0 1 0,0-1 1,0 0-1,0 1 1,0-1-1,0 1 1,1-1-1,-1 0 1,0 1-1,0-1 1,0 0-1,1 1 1,-1-1-1,0 0 1,22 5 29,35-10 30,-55 5-66,20-3 18,-4-1-51,-1 2 0,1 0-1,-1 1 1,1 1 0,-1 0 0,30 5 0,-45-4 40,0-1-1,0 1 1,0 0 0,0-1 0,0 1-1,0 0 1,0 0 0,0 0-1,0 1 1,-1-1 0,1 0 0,0 1-1,-1-1 1,1 1 0,-1 0 0,1-1-1,-1 1 1,0 0 0,0 0-1,0 0 1,0 0 0,0 0 0,0 0-1,0 0 1,-1 0 0,1 0-1,-1 0 1,1 0 0,-1 1 0,0-1-1,0 0 1,0 0 0,0 0 0,0 0-1,-1 4 1,-1 0 77,1-1 1,-1 0-1,0 1 1,0-1-1,0 0 1,-1 0-1,0 0 1,0-1-1,0 1 1,0-1-1,-1 0 1,0 0-1,-4 4 1,-2 0 294,-1 0 0,0-1 0,-1 0 0,0-1 0,-16 6 0,23-10-307,-1 0 1,0 0-1,1 0 0,-1-1 1,0 0-1,0 0 1,0 0-1,0-1 1,0 0-1,0 0 1,0-1-1,0 0 0,0 0 1,-6-2-1,11 3-98,-1 0-1,1-1 0,0 1 0,0 0 1,0-1-1,0 0 0,0 1 1,0-1-1,0 1 0,0-1 0,0 0 1,1 0-1,-1 0 0,0 1 1,0-1-1,1 0 0,-1 0 1,0 0-1,1 0 0,-1 0 0,1 0 1,-1 0-1,1 0 0,0-1 1,-1 1-1,1 0 0,0 0 0,0 0 1,0 0-1,0 0 0,0-1 1,0 1-1,0 0 0,0 0 0,0 0 1,1 0-1,-1 0 0,0-1 1,2-1-1,-1 1-252,0-1 1,1 1-1,-1 0 1,1-1-1,0 1 0,-1 0 1,1 0-1,0 0 1,1 0-1,-1 1 1,0-1-1,0 0 0,1 1 1,-1 0-1,6-3 1,122-26-13866,-95 18 5482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5.031"/>
    </inkml:context>
    <inkml:brush xml:id="br0">
      <inkml:brushProperty name="width" value="0.025" units="cm"/>
      <inkml:brushProperty name="height" value="0.025" units="cm"/>
    </inkml:brush>
  </inkml:definitions>
  <inkml:trace contextRef="#ctx0" brushRef="#br0">136 80 11723,'0'0'11499,"-8"-8"-10394,-26-21-384,33 28-697,-1 0 0,1 1 0,-1-1 0,1 1 0,0 0 0,-1-1 0,1 1 0,-1 0 0,1 0 0,-1 0 0,1 0 0,-1 0 0,1 0 0,-1 0 0,1 0 0,-1 1 0,1-1 0,0 1 0,-1-1 0,1 1 0,-1-1 0,1 1 0,0 0 0,0 0 0,-1 0 0,1-1 0,0 1 0,0 0 0,0 0 0,0 1 0,0-1 0,0 0 0,-1 3 0,-25 41 414,26-42-368,-3 4 50,1 0-1,1 0 1,-1 0 0,1 0 0,1 1 0,-1-1 0,1 0 0,0 1 0,1-1 0,0 1 0,0-1 0,2 10-1,-2-15-110,1-1 0,0 0 0,0 1 0,0-1 0,-1 0 0,1 0 0,0 0 0,1 0 0,-1 0 0,0 0 0,0 0 0,0 0-1,1 0 1,-1 0 0,0 0 0,1-1 0,-1 1 0,1-1 0,-1 1 0,1-1 0,-1 1 0,1-1 0,-1 0 0,1 0 0,-1 0-1,1 0 1,-1 0 0,1 0 0,-1 0 0,1 0 0,2-2 0,3 2 23,1-2 1,0 1-1,-1-1 1,0 0-1,11-5 1,-5-1 6,1 0 0,-1-2 0,-1 1 0,1-2 0,-2 0 0,0 0 0,0-1 0,-1 0 0,0-1 0,-1 0 0,0-1 0,-2 1 0,1-2 0,-2 1 0,9-25 0,-27 93-3,5-27 9,2-1 1,0 1-1,2 0 0,0 35 0,3-61-86,0 0 0,0 0 0,0 0 0,0 1 0,0-1 0,1 0 0,-1 0 0,0 0 0,1 0 0,-1 1-1,0-1 1,1 0 0,0 0 0,-1 0 0,1 0 0,-1 0 0,1 0 0,0 0 0,0-1 0,0 1 0,-1 0 0,1 0 0,0 0 0,0-1 0,0 1 0,2 0 0,-1 0-152,0-1 0,0 0 1,0 1-1,0-1 0,0 0 0,1 0 1,-1 0-1,0-1 0,0 1 1,0 0-1,0-1 0,0 1 0,3-2 1,2-1-608,0 0 0,0-1 0,0 1-1,-1-1 1,1-1 0,-1 1 0,8-9 0,7-12-5350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5.750"/>
    </inkml:context>
    <inkml:brush xml:id="br0">
      <inkml:brushProperty name="width" value="0.025" units="cm"/>
      <inkml:brushProperty name="height" value="0.025" units="cm"/>
    </inkml:brush>
  </inkml:definitions>
  <inkml:trace contextRef="#ctx0" brushRef="#br0">0 66 9897,'0'0'8152,"7"-8"-5830,0-4-1502,23-25 2642,-27 44-146,-1 42-2250,-11 113 424,8-161-1485,1 1 1,0-1-1,0 0 1,0 1-1,0-1 1,0 0-1,1 1 1,-1-1-1,0 0 1,1 0-1,-1 1 0,0-1 1,1 0-1,-1 0 1,1 0-1,0 1 1,0-1-1,-1 0 1,1 0-1,0 0 1,0 0-1,0 0 1,0 0-1,0-1 0,0 1 1,0 0-1,0 0 1,0-1-1,0 1 1,1-1-1,-1 1 1,0-1-1,0 1 1,1-1-1,-1 0 1,0 1-1,1-1 0,-1 0 1,0 0-1,1 0 1,-1 0-1,0 0 1,0-1-1,1 1 1,-1 0-1,3-1 1,0 0 14,0-1 1,0 1-1,0-1 1,0 0-1,0 1 1,0-2 0,-1 1-1,1 0 1,-1-1-1,1 0 1,-1 0-1,0 0 1,5-6-1,-3 1-4,0-1 0,-1 0 0,0 0 0,0 0 0,-1 0 0,0-1 1,0 0-1,-1 1 0,-1-1 0,1 0 0,-2 0 0,1 0 0,-1 0 0,-1 0 0,-1-11 0,2 21-18,0-1 1,0 1 0,0 0-1,0-1 1,0 1 0,0-1-1,-1 1 1,1 0 0,0-1-1,0 1 1,0-1 0,0 1 0,0 0-1,0-1 1,-1 1 0,1 0-1,0-1 1,0 1 0,-1 0-1,1-1 1,0 1 0,0 0-1,-1-1 1,1 1 0,0 0-1,-1 0 1,1-1 0,0 1 0,-1 0-1,1 0 1,-1 0 0,1 0-1,0 0 1,-1-1 0,1 1-1,-1 0 1,1 0 0,0 0-1,-1 0 1,1 0 0,-1 0-1,1 0 1,0 0 0,-1 1-1,1-1 1,-1 0 0,1 0 0,0 0-1,-1 0 1,1 0 0,0 1-1,-1-1 1,1 0 0,0 0-1,-1 1 1,1-1 0,0 0-1,-1 0 1,1 1 0,0-1-1,0 0 1,-1 1 0,1-1 0,0 0-1,0 1 1,0-1 0,0 1-1,-1 0 1,-10 28-90,11-27 95,-1 0 0,1 0 0,0 0 0,0 0 0,-1 0 0,2 0 0,-1 0 0,0 0 0,0 0 0,1 0 0,-1 0 0,1 0 0,-1 0 0,1 0 0,0 0 0,0 0 0,0-1 0,0 1 0,0 0 0,0 0 0,1-1 0,-1 1 0,1-1 0,1 2 0,1-1 6,0-1 0,0 1 0,0-1 0,1 0-1,-1-1 1,0 1 0,0-1 0,1 1 0,-1-1 0,0-1 0,5 0 0,-3 1 1,-1-1 0,1-1 0,-1 1 0,0-1-1,1 0 1,-1 0 0,0 0 0,0-1 0,0 1 0,0-1 0,-1-1 0,1 1 0,-1-1-1,6-6 1,5-6-38,0-1 1,15-24-1,-20 27-56,-10 14 76,0 0 0,0 0 0,0-1 0,0 1 1,0 0-1,1 0 0,-1 0 0,0 0 0,0 0 0,0 0 0,0 0 0,0 0 0,1 0 0,-1 0 1,0 0-1,0 0 0,0-1 0,0 1 0,0 0 0,1 0 0,-1 0 0,0 0 0,0 0 1,0 0-1,0 0 0,0 1 0,1-1 0,-1 0 0,0 0 0,0 0 0,0 0 0,0 0 0,0 0 1,0 0-1,1 0 0,-1 0 0,0 0 0,0 0 0,0 0 0,0 1 0,0-1 0,0 0 1,0 0-1,1 0 0,-1 0 0,0 0 0,0 0 0,0 1 0,0-1 0,0 0 0,0 0 0,0 0 1,0 0-1,0 0 0,0 1 0,0-1 0,0 0 0,0 0 0,0 0 0,0 0 0,0 0 1,0 1-1,0-1 0,0 0 0,0 0 0,0 0 0,0 0 0,0 1 0,2 22-144,0 32 236,-2-51-82,-1-2 17,1 0 0,0 0 0,0 0 0,0 0 0,1 1 0,-1-1 0,0 0 0,1 0 0,-1 0 0,1-1 1,0 1-1,0 0 0,0 0 0,0 0 0,0 0 0,0-1 0,0 1 0,0 0 0,1-1 0,-1 1 0,1-1 0,-1 0 0,1 1 0,3 1 0,-2-2 2,1 0-1,0 0 1,-1 0-1,1 0 0,0-1 1,0 1-1,0-1 1,-1 0-1,1 0 0,0 0 1,0-1-1,5-1 1,9-2 11,-1-2 0,0 0 0,0 0 0,25-16 0,-10 3-23,-22 11-51,1 1 1,0 1 0,0 0 0,0 0-1,0 1 1,1 1 0,0 0 0,23-5-1,-34 10 36,0 0 1,0 0-1,0 0 0,0 1 0,-1-1 0,1 0 0,0 0 0,-1 1 0,1-1 0,-1 1 0,0-1 0,1 0 0,-1 1 0,0-1 0,0 1 1,0-1-1,0 1 0,0-1 0,0 0 0,-1 1 0,1-1 0,0 1 0,-1 2 0,0-3 21,1 1 0,-1 0 0,1 0 0,0 0 0,-1-1 0,1 1 0,0 0 1,1 0-1,-1 0 0,0 0 0,0-1 0,1 1 0,-1 0 0,1 0 0,-1-1 0,1 1 0,0 0 0,0-1 0,2 4 0,-1-5-53,0 0 0,0 0-1,0 0 1,1 0-1,-1 0 1,0 0 0,0-1-1,0 1 1,0-1 0,0 1-1,1-1 1,-1 0 0,-1 0-1,1 0 1,0 0 0,0 0-1,0-1 1,0 1-1,-1-1 1,1 1 0,-1-1-1,1 1 1,-1-1 0,1 0-1,0-2 1,14-24-3485,-7 1-3468,-6 4-302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6.091"/>
    </inkml:context>
    <inkml:brush xml:id="br0">
      <inkml:brushProperty name="width" value="0.025" units="cm"/>
      <inkml:brushProperty name="height" value="0.025" units="cm"/>
    </inkml:brush>
  </inkml:definitions>
  <inkml:trace contextRef="#ctx0" brushRef="#br0">1 1 16496,'0'0'13677,"55"11"-17073,-35 0-672,-1 2-1441,0 3-4100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6.420"/>
    </inkml:context>
    <inkml:brush xml:id="br0">
      <inkml:brushProperty name="width" value="0.025" units="cm"/>
      <inkml:brushProperty name="height" value="0.025" units="cm"/>
    </inkml:brush>
  </inkml:definitions>
  <inkml:trace contextRef="#ctx0" brushRef="#br0">105 1 13933,'0'0'14077,"-2"5"-13895,-1 1-143,1-1 0,0 1-1,1 0 1,-1 0 0,1-1 0,1 1-1,-1 0 1,1 0 0,0 0 0,0 0-1,0 0 1,1 0 0,0 0 0,0 0-1,1 0 1,2 5 0,6 15 20,1-1 0,19 34 0,11 22-73,-37-68 13,1-1-1,-2 2 1,0-1-1,0 0 1,-1 0-1,-1 1 1,0 0-1,-1-1 1,-1 1-1,-1 15 1,1-25 79,0 1-1,0-1 1,0 1 0,-1-1 0,0 1 0,1-1 0,-2 0-1,1 0 1,0 0 0,-1 0 0,0 0 0,1 0-1,-1-1 1,-1 1 0,1-1 0,-1 0 0,1 0 0,-1 0-1,0-1 1,0 1 0,0-1 0,0 0 0,0 0-1,-1 0 1,1-1 0,-1 1 0,1-1 0,-1 0 0,1-1-1,-1 1 1,0-1 0,-6 0 0,7 0-58,1-1 0,-1 0 1,0 1-1,1-1 0,-1-1 0,0 1 1,1-1-1,-1 1 0,1-1 0,0 0 1,0 0-1,-1-1 0,1 1 1,1 0-1,-1-1 0,0 0 0,1 0 1,-1 0-1,1 0 0,0 0 0,0 0 1,0-1-1,0 1 0,1 0 0,-1-1 1,1 0-1,-1-5 0,-3-6-39,1 0 0,1 0 0,0 0 0,1 0 1,0-24-1,2 33-45,1-1 1,0 1 0,0-1 0,1 1-1,-1 0 1,1 0 0,1 0 0,-1 0 0,1 0-1,0 0 1,1 1 0,-1-1 0,1 1-1,0 0 1,0 0 0,1 0 0,6-5-1,10-7-1444,0 0 0,46-24-1,-27 17-2260,4-5-3636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6.807"/>
    </inkml:context>
    <inkml:brush xml:id="br0">
      <inkml:brushProperty name="width" value="0.025" units="cm"/>
      <inkml:brushProperty name="height" value="0.025" units="cm"/>
    </inkml:brush>
  </inkml:definitions>
  <inkml:trace contextRef="#ctx0" brushRef="#br0">1 0 13453,'0'0'11499,"17"62"-10186,-7-36-480,1 4-449,-1 1-288,2-4-32,-4-5-64,3-9-576,-2-4-481,-3-9-225,-4 0-768,-2-11-384,0-14-1794,-14-6-1922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7.152"/>
    </inkml:context>
    <inkml:brush xml:id="br0">
      <inkml:brushProperty name="width" value="0.025" units="cm"/>
      <inkml:brushProperty name="height" value="0.025" units="cm"/>
    </inkml:brush>
  </inkml:definitions>
  <inkml:trace contextRef="#ctx0" brushRef="#br0">0 1 8840,'0'0'10987,"53"19"-11596,-25-8-1505,4-6-2306,4 0-417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2:59.862"/>
    </inkml:context>
    <inkml:brush xml:id="br0">
      <inkml:brushProperty name="width" value="0.025" units="cm"/>
      <inkml:brushProperty name="height" value="0.025" units="cm"/>
    </inkml:brush>
  </inkml:definitions>
  <inkml:trace contextRef="#ctx0" brushRef="#br0">0 0 15246,'0'0'7100,"6"14"-6181,11 44-165,-3 1 1,-2 0-1,6 91 1,10 55-202,-29-205-529,1 1 0,0-1-1,0 0 1,0 1 0,0-1-1,0 0 1,0 1 0,0-1 0,0 0-1,0 1 1,0-1 0,0 0 0,0 1-1,0-1 1,0 0 0,0 1-1,1-1 1,-1 0 0,0 1 0,0-1-1,0 0 1,0 1 0,1-1 0,-1 0-1,0 1 1,0-1 0,0 0-1,1 0 1,-1 1 0,0-1 0,1 0-1,-1 0 1,0 0 0,1 0 0,-1 1-1,0-1 1,1 0 0,-1 0-1,1 0 1,5-15 457,2-31-69,3-51-261,-3 19-275,31-134 1,-37 204 109,1 1 0,0-1 0,0 1 1,1 0-1,0 0 0,0 0 0,1 0 1,0 1-1,0 0 0,6-7 0,-9 11-6,1 0-1,-1 0 1,1 0 0,-1 0-1,1 0 1,0 1 0,0-1-1,-1 1 1,1 0 0,0 0-1,0 0 1,0 0-1,1 0 1,-1 1 0,0-1-1,0 1 1,0 0 0,0 0-1,1 0 1,-1 0 0,0 0-1,0 1 1,0 0-1,0 0 1,0-1 0,0 2-1,0-1 1,5 3 0,-6-3 8,0 0 0,0 1 0,0-1 1,0 1-1,0 0 0,-1 0 0,1 0 0,0 0 1,-1 0-1,1 0 0,-1 0 0,0 0 1,0 1-1,0-1 0,0 0 0,0 1 1,0-1-1,-1 1 0,1-1 0,-1 1 0,0-1 1,1 1-1,-1-1 0,0 1 0,-1 0 1,1-1-1,0 1 0,-1-1 0,0 1 0,1-1 1,-2 3-1,-1 4 23,-1 0 0,1 0 0,-1-1 0,-1 0 0,0 0 0,0 0 0,-8 9 0,2-4 191,-2 0-1,1-1 0,-27 18 1,35-26-140,-1 0 1,0-1 0,0 0 0,-1 0-1,1-1 1,-1 0 0,1 1-1,-1-2 1,0 1 0,0-1-1,1 0 1,-1 0 0,0 0-1,-10-1 1,14-1-92,1 1 1,0-1-1,0 1 1,0-1-1,-1 1 0,1-1 1,0 0-1,0 0 0,0 0 1,0 0-1,0 1 1,0-1-1,1 0 0,-1-1 1,0 1-1,0 0 0,1 0 1,-1 0-1,1 0 1,-1-1-1,1 1 0,-1 0 1,1 0-1,0-1 0,-1 1 1,1 0-1,0-1 1,0 1-1,0 0 0,0-1 1,0 1-1,1 0 0,-1-1 1,1-1-1,-1-2-463,1 0-1,0 0 1,0 1-1,1-1 1,-1 1-1,1-1 1,0 1-1,4-6 1,0 1-1742,1 2 0,1-1 1,0 1-1,9-7 1,11-4-9341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7.494"/>
    </inkml:context>
    <inkml:brush xml:id="br0">
      <inkml:brushProperty name="width" value="0.025" units="cm"/>
      <inkml:brushProperty name="height" value="0.025" units="cm"/>
    </inkml:brush>
  </inkml:definitions>
  <inkml:trace contextRef="#ctx0" brushRef="#br0">113 0 7815,'0'0'14734,"-3"9"-13057,-2 1-1347,0-1 0,0 0 1,-1 0-1,0-1 1,0 0-1,-1 0 0,0 0 1,-13 10-1,-23 20 209,65-38-539,3-4-17,2-2-184,2 1 0,-1 1 0,0 2 0,1 1 1,45 3-1,-73-2 203,1 0 1,-1 0 0,0 0 0,1 1-1,-1-1 1,1 0 0,-1 1-1,0-1 1,1 0 0,-1 1 0,0 0-1,1-1 1,-1 1 0,0 0-1,0 0 1,0-1 0,0 1 0,0 0-1,0 0 1,0 0 0,0 0-1,0 1 1,0-1 0,0 0 0,0 0-1,-1 0 1,1 1 0,-1-1-1,1 0 1,-1 1 0,1-1 0,-1 1-1,0-1 1,0 0 0,1 3 0,-2-2 50,1 1 1,-1-1 0,0 0 0,0 1 0,0-1 0,0 0 0,0 1-1,0-1 1,-1 0 0,1 0 0,-1 0 0,1 0 0,-1 0 0,0 0-1,0-1 1,0 1 0,0 0 0,-3 1 0,-7 4 85,1-1 1,-1-1-1,0 0 1,-1 0-1,1-2 0,-24 5 1,24-6-973,0-1 1,0 0-1,0-1 0,-15-1 1,14-4-4640,8-5-4121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3.648"/>
    </inkml:context>
    <inkml:brush xml:id="br0">
      <inkml:brushProperty name="width" value="0.025" units="cm"/>
      <inkml:brushProperty name="height" value="0.025" units="cm"/>
    </inkml:brush>
  </inkml:definitions>
  <inkml:trace contextRef="#ctx0" brushRef="#br0">1 1 8360,'0'0'15246,"32"79"-14125,-30-39-640,3 3-321,1-2-128,-2-7 32,2-3-64,-2-11 32,2-8-608,-1-9-1058,-1-3-480,-1-16-929,-3-11-3331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3.976"/>
    </inkml:context>
    <inkml:brush xml:id="br0">
      <inkml:brushProperty name="width" value="0.025" units="cm"/>
      <inkml:brushProperty name="height" value="0.025" units="cm"/>
    </inkml:brush>
  </inkml:definitions>
  <inkml:trace contextRef="#ctx0" brushRef="#br0">16 1 12236,'0'0'14381,"-15"13"-14413,29-1-929,5-2-1185,0-1-1473,-1 0-2179,2-1-3875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4.365"/>
    </inkml:context>
    <inkml:brush xml:id="br0">
      <inkml:brushProperty name="width" value="0.025" units="cm"/>
      <inkml:brushProperty name="height" value="0.025" units="cm"/>
    </inkml:brush>
  </inkml:definitions>
  <inkml:trace contextRef="#ctx0" brushRef="#br0">209 39 17328,'0'0'1949,"-10"-5"336,0-1-1699,-1 0-1,0 2 1,-1-1 0,1 2 0,-19-5 0,27 7-540,-1 1-1,0 0 1,0-1 0,0 1 0,1 0 0,-1 1 0,0-1 0,0 1 0,1 0 0,-1-1 0,0 2 0,1-1-1,-1 0 1,1 1 0,-1 0 0,1-1 0,0 1 0,0 1 0,0-1 0,0 0 0,0 1 0,0-1-1,1 1 1,-1 0 0,-3 5 0,3-4-64,1 0 1,-1-1-1,1 1 0,0 0 0,0 0 0,1 1 1,-1-1-1,1 0 0,0 0 0,0 1 0,0-1 1,0 1-1,1 5 0,0-8-9,1 0-1,0 0 1,-1 0-1,1-1 1,0 1 0,0 0-1,0-1 1,0 1 0,0 0-1,0-1 1,1 0-1,-1 1 1,1-1 0,-1 0-1,0 1 1,1-1-1,0 0 1,-1 0 0,1 0-1,0-1 1,0 1-1,-1 0 1,1-1 0,0 1-1,0-1 1,0 1-1,0-1 1,0 0 0,0 0-1,-1 0 1,1 0-1,4 0 1,77-1-1014,-52-1 812,-1 2-1,34 4 0,-62-4 260,0 0-1,-1 0 0,1 1 0,-1-1 1,1 0-1,0 1 0,-1 0 0,1-1 0,-1 1 1,1 0-1,-1-1 0,0 1 0,1 0 0,-1 0 1,0 0-1,1 0 0,-1 0 0,0 1 1,0-1-1,0 0 0,0 1 0,0-1 0,0 0 1,-1 1-1,1-1 0,0 1 0,-1-1 1,1 1-1,-1 0 0,1-1 0,-1 1 0,0-1 1,0 1-1,0 0 0,0-1 0,0 1 0,0 0 1,0-1-1,0 1 0,-1-1 0,1 1 1,-1 0-1,1-1 0,-1 1 0,0 1 0,-2 4 116,1-1-1,-1 0 0,-1 1 0,1-1 1,-1 0-1,0-1 0,0 1 1,-1-1-1,-6 7 0,6-8-103,-1 0 0,1-1-1,-1 1 1,0-1 0,0 0-1,-11 3 1,16-5-202,-1-1 1,1 1-1,-1-1 0,0 1 1,1-1-1,-1 0 0,0 1 0,1-1 1,-1 0-1,0 0 0,1 0 1,-1 0-1,0-1 0,1 1 0,-1 0 1,0-1-1,1 1 0,-1-1 0,1 0 1,-1 1-1,1-1 0,-1 0 1,1 0-1,-1 0 0,1 0 0,0 0 1,-1 0-1,1 0 0,0-1 1,0 1-1,-1-2 0,-8-24-6805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4.926"/>
    </inkml:context>
    <inkml:brush xml:id="br0">
      <inkml:brushProperty name="width" value="0.025" units="cm"/>
      <inkml:brushProperty name="height" value="0.025" units="cm"/>
    </inkml:brush>
  </inkml:definitions>
  <inkml:trace contextRef="#ctx0" brushRef="#br0">0 0 6246,'0'0'12182,"1"9"-10388,0 10-1180,0 0 0,2 1 0,0-1-1,2-1 1,0 1 0,1-1 0,13 30 0,-18-47-596,0 0 0,-1 0 0,1 0 0,0 0 0,0 0 0,0 0 0,0 0-1,0 0 1,0-1 0,0 1 0,0 0 0,0 0 0,0-1 0,0 1 0,0-1 0,1 1 0,-1-1 0,0 1 0,0-1 0,1 0 0,-1 0-1,0 0 1,0 1 0,1-1 0,-1 0 0,0 0 0,1-1 0,-1 1 0,0 0 0,0 0 0,1-1 0,-1 1 0,0-1 0,0 1-1,0-1 1,1 1 0,-1-1 0,0 0 0,0 1 0,0-1 0,0 0 0,0 0 0,1-1 0,6-6 166,0 0 0,-1 0 0,1 0 0,5-11 0,-6 10-179,11-16 99,23-29-18,-38 51-74,1-1-1,-1 0 0,1 1 1,0 0-1,0 0 0,0 0 1,0 0-1,1 0 1,8-3-1,-12 6-4,-1 0 0,1 0 1,-1-1-1,1 1 0,0 0 0,-1 0 0,1 0 1,-1 0-1,1 0 0,0 0 0,-1 0 0,1 1 1,-1-1-1,1 0 0,-1 0 0,1 0 0,-1 0 0,1 1 1,-1-1-1,1 0 0,-1 1 0,1-1 0,-1 0 1,1 1-1,-1-1 0,1 1 0,-1-1 0,0 0 1,1 2-1,7 20 389,-7 35 328,-1-47-667,1 12 13,0-16-54,0 1 0,-1-1 0,0 0 0,0 0 0,-1 0 0,0 1 0,0-1 0,-2 7 0,42-68-14211,-23 37 5654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5.534"/>
    </inkml:context>
    <inkml:brush xml:id="br0">
      <inkml:brushProperty name="width" value="0.025" units="cm"/>
      <inkml:brushProperty name="height" value="0.025" units="cm"/>
    </inkml:brush>
  </inkml:definitions>
  <inkml:trace contextRef="#ctx0" brushRef="#br0">6 185 14414,'0'0'9721,"10"3"-8883,35 6-294,-42-9-493,0 0 0,0 0 0,1 0 0,-1-1 0,0 1 0,0-1-1,0 0 1,0 0 0,0 0 0,0 0 0,-1-1 0,1 1-1,0-1 1,-1 0 0,1 1 0,-1-1 0,1 0 0,-1-1-1,3-2 1,1-2 29,0 0-1,0-1 1,-1 1 0,7-13-1,-11 18-53,0 0 0,-1 1-1,1-1 1,0 0 0,0 1 0,-1-1 0,1 0-1,-1 0 1,1 1 0,-1-1 0,0 0-1,0 0 1,0 0 0,0 0 0,0 1 0,0-1-1,0 0 1,-1 0 0,0-2 0,0 3 5,1 0 0,-1 0 0,0 0 0,0 0 1,0 0-1,0 0 0,0 0 0,0 1 0,0-1 0,0 0 1,0 1-1,0-1 0,0 0 0,0 1 0,-1 0 0,1-1 1,0 1-1,0 0 0,-1-1 0,1 1 0,-1 0 1,-2 0-18,0 0 0,0 0 1,0 0-1,0 1 1,0-1-1,0 1 1,0 0-1,0 0 0,1 1 1,-1-1-1,0 1 1,1 0-1,-1 0 1,1 0-1,0 0 0,-6 5 1,2 2-4,-1 0 0,2 1 0,-1 0 0,1 0 0,1 1 0,0 0 0,1-1 0,0 2 0,0-1 0,1 0 0,0 1 0,1-1 0,1 1 0,0 0 0,0 0 0,2 12 0,-1-23-7,0 0 1,0 0 0,1 0-1,-1 1 1,0-1-1,1 0 1,-1 0 0,0 0-1,1 0 1,0 0 0,-1 0-1,1 0 1,-1 0-1,1 0 1,0 0 0,0 0-1,0-1 1,-1 1 0,1 0-1,0 0 1,0-1-1,0 1 1,0-1 0,0 1-1,0-1 1,2 1 0,1 0 8,0 0 0,-1 0 0,1 0 0,0-1 0,0 0 0,0 0 0,0 0 1,5 0-1,3-2 10,1 0 0,-1-1-1,1-1 1,14-5 0,2-4-42,1-2 0,-2-1 0,0-1 0,30-24 0,-50 36 45,0-2-1,-1 1 1,0-1-1,0 0 1,-1 0-1,1-1 1,-2 0-1,1 0 1,-1 0-1,0-1 1,-1 0-1,0 0 1,0 0 0,-1 0-1,0 0 1,-1-1-1,0 0 1,1-12-1,-3 21-17,0 0 0,0-1 1,0 1-1,0 0 0,0 0 0,0 0 0,-1 0 1,1 0-1,0 0 0,-1 0 0,1 0 0,0 0 1,-1 0-1,0 0 0,1 0 0,-1 0 0,1 0 1,-1 0-1,0 0 0,0 0 0,1 1 0,-1-1 0,0 0 1,0 0-1,0 1 0,0-1 0,0 1 0,0-1 1,0 1-1,0-1 0,0 1 0,0 0 0,0-1 1,0 1-1,-1 0 0,1 0 0,0 0 0,0 0 1,0 0-1,0 0 0,0 0 0,0 0 0,-1 1 0,1-1 1,0 0-1,0 1 0,0-1 0,0 0 0,0 1 1,-1 0-1,-3 1 30,-1 0 1,1 1-1,0-1 0,0 1 1,0 0-1,1 0 1,-1 0-1,-7 8 0,5-2-20,1-1 0,0 2 1,0-1-1,1 1 0,0-1 0,1 1 0,0 1 0,0-1 0,1 1 0,1-1 0,0 1 0,0 0 0,1 0 0,0 0 0,2 13 0,-1-22-15,1 0 1,0 0-1,0 0 1,0 0-1,0 0 0,1-1 1,-1 1-1,0 0 1,1-1-1,-1 1 1,1-1-1,-1 0 1,1 1-1,0-1 0,-1 0 1,1 0-1,0 0 1,0 0-1,0 0 1,0-1-1,0 1 1,0-1-1,0 1 1,0-1-1,0 1 0,0-1 1,0 0-1,1 0 1,3-1-1,3 1 17,-1 0 0,1-1 1,0 0-1,0-1 0,16-4 0,-12 0-32,1 0 1,-1 0 0,22-16-1,-31 19-77,1 0 0,0-1-1,-1 0 1,0 0 0,0 0-1,0 0 1,0-1 0,-1 1 0,1-1-1,-1 0 1,-1 0 0,5-8-1,-8 1-2646,-16 6-8044,3 6-666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6.016"/>
    </inkml:context>
    <inkml:brush xml:id="br0">
      <inkml:brushProperty name="width" value="0.025" units="cm"/>
      <inkml:brushProperty name="height" value="0.025" units="cm"/>
    </inkml:brush>
  </inkml:definitions>
  <inkml:trace contextRef="#ctx0" brushRef="#br0">163 175 5317,'0'0'11269,"-9"-9"-6582,-31-29-1980,39 36-2629,-1 0-1,0 0 0,0 1 1,1-1-1,-1 1 1,0-1-1,-1 1 1,1 0-1,0 0 1,0 0-1,0 0 1,-1 0-1,1 1 1,0-1-1,-1 1 1,1-1-1,-1 1 1,1 0-1,-1 0 1,1 0-1,0 0 1,-1 0-1,1 1 0,-1-1 1,1 1-1,0-1 1,-1 1-1,1 0 1,0 0-1,0 0 1,-1 0-1,1 1 1,0-1-1,0 0 1,0 1-1,1-1 1,-1 1-1,0 0 1,1 0-1,-1 0 1,1 0-1,-1 0 0,1 0 1,0 0-1,0 0 1,0 0-1,0 1 1,-1 2-1,-1 2-81,0 1 0,1-1 0,-1 1-1,1-1 1,1 1 0,0 0 0,0-1-1,0 1 1,1 0 0,0 0 0,1 0-1,0 0 1,2 9 0,-2-15 17,0 0 1,-1-1-1,1 1 0,1-1 1,-1 1-1,0-1 0,0 1 1,1-1-1,-1 0 0,0 0 1,1 0-1,-1 1 0,1-2 1,0 1-1,-1 0 0,1 0 1,0 0-1,0-1 1,-1 1-1,1-1 0,0 1 1,0-1-1,0 0 0,0 0 1,-1 0-1,1 0 0,0 0 1,0 0-1,0 0 0,0-1 1,-1 1-1,1-1 0,3 0 1,2-1 56,0-1 1,0 1 0,0-1 0,-1-1-1,1 1 1,-1-1 0,8-6 0,3-5-2,-1-1 0,-1-1 0,0 0 0,-1-1 0,15-26 0,-22 34-20,-1-1 0,0 0 1,0-1-1,-2 1 0,1-1 1,-1 0-1,-1 0 0,0-1 1,1-13-1,-5 95-73,-1-26 41,7 78 1,-4-116-49,0 0 0,0 0 0,1 0 1,0-1-1,0 1 0,0 0 0,0 0 1,1-1-1,0 0 0,4 6 0,-5-8-249,-1 0-1,1 0 1,0 0-1,0-1 1,1 1-1,-1-1 1,0 1-1,0-1 1,5 2-1,-5-2-277,0-1 0,0 1-1,0-1 1,0 0-1,0 1 1,0-1-1,0 0 1,0 0-1,0 0 1,0-1-1,0 1 1,0 0-1,0-1 1,2-1-1,18-10-12226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7.215"/>
    </inkml:context>
    <inkml:brush xml:id="br0">
      <inkml:brushProperty name="width" value="0.025" units="cm"/>
      <inkml:brushProperty name="height" value="0.025" units="cm"/>
    </inkml:brush>
  </inkml:definitions>
  <inkml:trace contextRef="#ctx0" brushRef="#br0">74 77 8872,'1'-9'4949,"-1"8"-4466,3-33 1699,-2 33-1931,-1-1 0,0 0 0,0 1 0,0-1 0,0 1-1,0-1 1,0 0 0,-1 1 0,1-1 0,0 1 0,-1-1-1,1 0 1,-1 1 0,0 0 0,1-1 0,-1 1 0,0-1-1,0 1 1,-2-3 0,2 4-196,1 1 0,-1-1 1,0 0-1,0 0 0,1 1 0,-1-1 1,0 0-1,1 1 0,-1-1 0,1 0 1,-1 1-1,0-1 0,1 1 0,-1-1 0,1 1 1,-1 0-1,1-1 0,0 1 0,-1-1 1,1 1-1,-1 0 0,1-1 0,0 1 1,0 0-1,-1-1 0,1 1 0,0 0 0,0 0 1,0-1-1,0 1 0,0 0 0,0 0 1,0-1-1,0 2 0,-4 31 163,3 21 278,2-1-1,12 88 0,35 104 1004,-47-236-1492,-1-6 0,0-1-1,1 1 0,-1-1 1,1 0-1,-1 1 1,1-1-1,0 1 0,-1-1 1,1 0-1,0 0 1,1 1-1,-1-1 0,0 0 1,1 0-1,-1 0 1,1-1-1,2 4 0,-3-6 9,0 1 0,-1 0-1,1-1 1,0 1 0,-1-1-1,1 1 1,-1-1 0,1 0-1,-1 1 1,1-1 0,-1 1 0,1-1-1,-1 0 1,1 0 0,-1 1-1,0-1 1,1 0 0,-1 0-1,0 1 1,0-1 0,1 0-1,-1 0 1,0 0 0,0 1-1,0-1 1,0 0 0,0 0-1,0 0 1,-1 0 0,3-34 227,-2 32-215,0-16 72,-1 0 0,-1 0 0,-1 0-1,0 1 1,-2-1 0,0 1 0,-1 0-1,0 0 1,-2 0 0,0 1 0,-1 1-1,0-1 1,-2 1 0,0 1 0,-24-26-1,17 30 137,15 22-307,14 28-85,-7-33 94,0 1-1,1-1 1,-1 0 0,1 0 0,0-1 0,0 1 0,1-1-1,0 0 1,0-1 0,0 1 0,0-1 0,1 0 0,-1-1-1,12 5 1,-11-6-202,0 0 0,1-1 0,-1 1 0,0-1 1,1-1-1,-1 0 0,0 0 0,1 0 0,-1-1 0,1 0 0,-1 0 0,0-1 0,0 0 0,0 0 0,0-1 0,0 1 0,0-2 0,0 1 0,-1-1 0,0 0 0,0 0 0,11-10 1,-8 5 292,0 0 0,-1 0 1,0-1-1,0 0 0,-1 0 1,0-1-1,-1 0 0,0 0 1,-1 0-1,0-1 0,-1 0 1,4-13-1,-11 32 599,1 0 1,-1-1-1,0 1 0,-1-1 1,-5 8-1,-8 16 125,19-24-93,9-8-322,28-14-241,5 0-99,-31 13-8,0 1-1,0 0 0,1 1 1,20 2-1,-31-1 19,-1 0-1,1 0 1,0 0 0,0 0-1,0 1 1,-1-1 0,1 1-1,0 0 1,0 0 0,-1 0-1,1 0 1,-1 0-1,1 0 1,-1 1 0,0 0-1,1-1 1,-1 1 0,0 0-1,0 0 1,0 0 0,0 0-1,0 0 1,-1 1 0,1-1-1,-1 0 1,1 1 0,1 4-1,-10-58 3311,-2-15-3110,-14 3-111,63 73-2285,13 2-2466,-18-10-2931,-7-2-5333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8.056"/>
    </inkml:context>
    <inkml:brush xml:id="br0">
      <inkml:brushProperty name="width" value="0.025" units="cm"/>
      <inkml:brushProperty name="height" value="0.025" units="cm"/>
    </inkml:brush>
  </inkml:definitions>
  <inkml:trace contextRef="#ctx0" brushRef="#br0">0 0 7783,'0'0'11222,"3"11"-10139,91 484 4587,-90-479-4664,1-13-258,4-25 137,2-43-412,-2-29-380,-5 39-65,22-102 0,-26 155-32,0 1 0,0 0-1,1-1 1,-1 1-1,0 0 1,1-1-1,-1 1 1,1 0 0,-1 0-1,1 0 1,0-1-1,0 1 1,-1 0-1,1 0 1,0 0 0,0 0-1,0 0 1,0 1-1,0-1 1,0 0-1,0 0 1,1 1 0,-1-1-1,0 0 1,0 1-1,0-1 1,1 1-1,-1 0 1,0-1 0,1 1-1,-1 0 1,2 0-1,0 0-45,0 1-1,0 0 0,-1 0 0,1 0 0,0 0 0,0 0 1,-1 0-1,1 1 0,-1 0 0,1-1 0,-1 1 1,0 0-1,0 0 0,3 3 0,-2-2-43,0 1-1,0-1 1,0 1 0,0 0-1,-1 0 1,1 1 0,-1-1-1,0 0 1,1 7 0,-2-10 67,-1 1 1,1-1-1,-1 1 1,1 0-1,-1-1 1,0 1-1,0 0 1,0-1-1,0 1 1,0-1-1,-1 1 1,1 0-1,0-1 1,-1 1-1,1-1 1,-1 1-1,1-1 0,-1 1 1,0-1-1,0 1 1,0-1-1,0 0 1,0 1-1,0-1 1,-2 2-1,-6 2-8,0 0 0,-1-1-1,1 0 1,-1-1 0,0 0-1,0 0 1,0-1 0,0-1 0,-1 1-1,1-2 1,0 1 0,-14-3-1,23 3-20,1-1 0,0 0-1,-1 0 1,1 0 0,0 0 0,-1 0-1,1 0 1,0 0 0,0 0-1,-1 0 1,1 0 0,0 0-1,-1 0 1,1 0 0,0 0 0,-1 0-1,1 0 1,0 0 0,-1-1-1,1 1 1,0 0 0,0 0 0,-1 0-1,1 0 1,0-1 0,0 1-1,-1 0 1,1 0 0,0 0-1,0-1 1,-1 1 0,1 0 0,0-1-1,0 1 1,0 0 0,0 0-1,0-1 1,-1 1 0,1 0 0,0-1-1,0 1 1,0 0 0,0-1-1,0 1 1,0 0 0,0-1 0,0 1-1,0 0 1,0-1 0,0 1-1,0 0 1,0 0 0,1-1-1,-1 1 1,0 0 0,0-1 0,0 1-1,0 0 1,0 0 0,1-1-1,-1 1 1,0 0 0,1-1 0,16-14-2726,67-10-6619,-49 16 4324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8.416"/>
    </inkml:context>
    <inkml:brush xml:id="br0">
      <inkml:brushProperty name="width" value="0.025" units="cm"/>
      <inkml:brushProperty name="height" value="0.025" units="cm"/>
    </inkml:brush>
  </inkml:definitions>
  <inkml:trace contextRef="#ctx0" brushRef="#br0">65 80 5958,'0'0'18882,"-10"8"-18461,5-3-361,1-3 8,0 1-1,1 0 0,-1 0 0,1 0 0,0 0 0,-1 1 1,1-1-1,1 1 0,-1 0 0,1 0 0,-1 0 1,1 0-1,0 0 0,1 1 0,-1-1 0,1 0 1,0 1-1,0-1 0,-1 7 0,2-9-34,1-1 0,-1 0-1,0 0 1,1 0-1,-1 0 1,0 0 0,1 0-1,0 0 1,-1 0 0,1 0-1,0 0 1,-1 0 0,1 0-1,0 0 1,0 0 0,0 0-1,0-1 1,0 1 0,0 0-1,0-1 1,0 1 0,0-1-1,0 1 1,0-1 0,0 1-1,0-1 1,0 0 0,1 1-1,-1-1 1,0 0 0,0 0-1,0 0 1,0 0-1,1 0 1,-1 0 0,0 0-1,0-1 1,0 1 0,3-1-1,2 0 123,0 0 1,0 0-1,1-1 0,-1 0 0,0 0 0,8-4 0,-8 3-81,-1 0 1,1-1-1,-1 1 1,1-1-1,-1 0 1,0-1 0,-1 1-1,1-1 1,-1 0-1,0 0 1,0 0-1,-1 0 1,1-1-1,-1 0 1,0 1-1,-1-1 1,1 0-1,-1 0 1,0-1-1,-1 1 1,0 0 0,0-1-1,0 1 1,0-1-1,-2-9 1,1 14-83,-1 0 0,1 0 0,-1 0 0,0 1 0,1-1 0,-1 0 0,0 1 0,0-1 0,0 1 0,0-1 0,-1 1 0,1-1 0,0 1 0,-1 0 1,1-1-1,-1 1 0,1 0 0,-1 0 0,1 0 0,-1 0 0,0 0 0,0 1 0,1-1 0,-1 0 0,0 1 0,0 0 0,0-1 0,0 1 0,1 0 0,-1 0 0,-2 0 1,2 0-106,0 0 0,1 0 0,-1 0 0,1 1 0,-1-1 0,1 0 0,-1 1 0,1-1 0,-1 1 0,1 0 0,-1 0 0,1-1 0,0 1 0,0 0 0,-1 0 0,1 0 0,0 0 0,0 0 0,0 1 0,0-1 0,0 0 0,0 0 0,0 1 1,0-1-1,1 0 0,-1 1 0,1-1 0,-1 1 0,1-1 0,-1 1 0,1-1 0,0 1 0,-1-1 0,1 1 0,0 0 0,0-1 0,0 1 0,1-1 0,-1 3 0,1-3-165,0 1 0,0-1 0,-1 0 0,1 1 0,0-1 0,0 0 0,1 0 0,-1 0 0,0 0 0,0 0 0,0 0 0,1 0 0,-1 0 0,0 0 0,1-1 0,-1 1 0,1-1 0,-1 1 0,1-1 0,-1 1 0,1-1 1,-1 0-1,1 0 0,0 0 0,-1 0 0,1 0 0,-1 0 0,4 0 0,49-6-6582,-22-5 3583,3-4 442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0.281"/>
    </inkml:context>
    <inkml:brush xml:id="br0">
      <inkml:brushProperty name="width" value="0.025" units="cm"/>
      <inkml:brushProperty name="height" value="0.025" units="cm"/>
    </inkml:brush>
  </inkml:definitions>
  <inkml:trace contextRef="#ctx0" brushRef="#br0">0 189 12172,'0'0'12988,"11"3"-12289,-5-1-630,1-1-1,-1 0 1,0 0-1,1-1 1,-1 0-1,1 0 1,-1 0 0,1-1-1,-1 1 1,0-2-1,1 1 1,-1-1-1,0 0 1,0 0-1,0-1 1,0 1 0,-1-1-1,10-7 1,-2 1-14,1 0 1,-2-1 0,0-1 0,14-14-1,-22 21-36,-1 0 0,0 0 0,1 0 0,-1 0 0,-1 0 0,1-1 0,-1 0 0,0 1 0,0-1 0,0 0 0,0 0-1,-1 0 1,0 0 0,0 0 0,-1 0 0,1-1 0,-1-4 0,0 9-11,0 0 0,0 1 0,0-1 0,-1 0 0,1 1 0,0-1 0,0 0 0,0 1 0,-1-1 0,1 1 0,0-1 0,-1 0 0,1 1 0,-1-1 0,1 1 0,-1-1 0,1 1 0,-1-1 0,1 1 0,-1-1 0,1 1 0,-1 0 0,1-1 0,-1 1 1,0 0-1,1 0 0,-1-1 0,0 1 0,0 0 0,-25 3 55,20-1-66,0 1-1,0-1 1,0 1-1,0 0 0,-9 8 1,-3 6 26,2 0 1,0 1 0,-16 25-1,27-37 19,0 1 0,1 0 0,0 0 0,1 1 0,-1-1 1,1 1-1,1 0 0,-1 0 0,1 0 0,1 0 0,-1 0 0,1 0 0,1 9 0,0-16-39,0 1 0,1-1 0,-1 0 0,1 1 0,-1-1 0,1 0 0,0 0 0,-1 0 0,1 0 0,0 1 0,0-1 0,0 0-1,0 0 1,0 0 0,0-1 0,0 1 0,0 0 0,0 0 0,1-1 0,-1 1 0,0 0 0,0-1 0,1 1 0,-1-1 0,0 0 0,1 1 0,-1-1 0,3 0 0,46 3-146,-38-4 8,2 1-550,0-1-1,0 0 1,18-5 0,17-10-5190,-11-1-3494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8.744"/>
    </inkml:context>
    <inkml:brush xml:id="br0">
      <inkml:brushProperty name="width" value="0.025" units="cm"/>
      <inkml:brushProperty name="height" value="0.025" units="cm"/>
    </inkml:brush>
  </inkml:definitions>
  <inkml:trace contextRef="#ctx0" brushRef="#br0">91 52 6246,'0'0'9454,"5"-8"-5728,19-24-896,-25 32-2763,1 0 1,0 0-1,-1 0 1,1 0-1,0 0 1,0 0-1,-1 1 1,1-1-1,0 0 1,-1 0-1,1 0 1,0 0-1,-1 0 1,1 0-1,0 0 1,-1 0-1,1-1 1,0 1-1,0 0 1,-1 0 0,1 0-1,0 0 1,-1 0-1,1 0 1,0-1-1,0 1 1,-1 0-1,1 0 1,0 0-1,0-1 1,-1 1-1,1 0 1,0 0-1,0 0 1,0-1-1,0 1 1,-1 0-1,1-1 1,0 1-1,0 0 1,0 0-1,0-1 1,0 1-1,0 0 1,0-1-1,0 1 1,0 0-1,0-1 1,0 1-1,0 0 1,0-1-1,0 1 1,0 0-1,0 0 1,0-1-1,0 1 1,0 0 0,0-1-1,1 1 1,-1 0-1,0 0 1,0-1-1,0 1 1,0 0-1,1-1 1,-23 8 259,10 2-155,0-1-1,1 1 1,0 1-1,1 0 1,0 1-1,-10 13 1,20-23-170,-1-1-1,1 0 1,0 0-1,0 1 1,0-1-1,-1 0 1,1 0 0,0 1-1,0-1 1,0 0-1,0 1 1,0-1-1,-1 0 1,1 1-1,0-1 1,0 0 0,0 1-1,0-1 1,0 0-1,0 1 1,0-1-1,0 0 1,0 1 0,0-1-1,0 0 1,0 1-1,1-1 1,-1 0-1,0 0 1,0 1-1,0-1 1,0 0 0,0 1-1,1-1 1,-1 0-1,0 0 1,0 1-1,1-1 1,-1 0 0,0 0-1,0 1 1,1-1-1,-1 0 1,0 0-1,0 0 1,1 0-1,-1 1 1,1-1 0,25 3 17,29-8-521,-32 1-103,0 1 0,0 1-1,0 2 1,45 3-1,-66-3 600,-1 0-1,1 0 0,-1 0 0,1 1 0,-1-1 0,1 0 0,-1 1 0,1-1 0,-1 1 0,0-1 0,1 1 0,-1 0 0,0 0 0,1-1 0,-1 1 0,0 0 0,0 0 0,0 0 0,0 0 0,0 0 0,0 1 0,0-1 0,0 0 0,0 0 0,-1 1 0,1-1 0,0 0 1,-1 1-1,1-1 0,-1 1 0,0-1 0,1 1 0,-1-1 0,0 1 0,0-1 0,0 1 0,0-1 0,0 1 0,0-1 0,0 1 0,-1-1 0,1 2 0,-2 1 114,1 0 0,-1 0-1,0 0 1,0 0 0,0 0 0,0 0 0,-1-1-1,0 1 1,1-1 0,-1 0 0,-1 1 0,1-2-1,-5 5 1,-1-1 280,-1-1 0,0 1 0,0-2-1,-13 5 1,19-8-344,1 0-1,-1 1 1,0-1 0,0-1-1,0 1 1,0-1 0,0 1-1,0-1 1,0 0-1,0-1 1,0 1 0,0-1-1,0 1 1,0-1-1,-4-2 1,7 2-189,-1 0 0,1 0-1,0 0 1,0 0 0,0 0 0,0 0 0,0 0-1,0 0 1,1 0 0,-1-1 0,0 1 0,0 0-1,1 0 1,-1-1 0,1 1 0,-1-1-1,1 1 1,0-1 0,-1 1 0,1 0 0,0-1-1,0 1 1,0-1 0,0 1 0,0-1 0,1 1-1,-1-1 1,0 1 0,1-1 0,-1 1-1,1 0 1,-1-1 0,1 1 0,0 0 0,1-3-1,0-1-1397,1-1-1,1 1 0,-1 0 0,1 0 0,0 0 1,0 0-1,6-6 0,15-7-8107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9.118"/>
    </inkml:context>
    <inkml:brush xml:id="br0">
      <inkml:brushProperty name="width" value="0.025" units="cm"/>
      <inkml:brushProperty name="height" value="0.025" units="cm"/>
    </inkml:brush>
  </inkml:definitions>
  <inkml:trace contextRef="#ctx0" brushRef="#br0">163 5 16912,'0'0'6267,"-8"-2"-4153,3 1-1992,0 1 0,0-1 0,1 1 0,-1 0 0,0 0 0,1 0 0,-1 0-1,0 1 1,0 0 0,1 0 0,-1 0 0,1 1 0,-1-1 0,1 1 0,0 0 0,0 0-1,-1 1 1,2-1 0,-1 1 0,0 0 0,0 0 0,1 0 0,-4 5 0,-24 28-51,29-34-72,0 0 1,1 0-1,-1 0 0,1 1 0,0-1 1,0 0-1,0 1 0,0-1 0,0 1 1,1-1-1,-1 1 0,0-1 0,1 1 1,0-1-1,0 1 0,0 2 0,2-4 4,0 0 0,0 0-1,0 0 1,0-1-1,0 1 1,0-1 0,0 1-1,0-1 1,0 0-1,0 0 1,0 0-1,0 0 1,0 0 0,1 0-1,1-1 1,2 0-2,16 0-458,0-2 0,31-7 0,-36 5-197,1 2-1,-1 0 0,1 1 0,35 1 1,-52 1 666,0 0 1,0 0-1,-1 0 1,1 0 0,0 0-1,0 0 1,0 0-1,-1 0 1,1 1-1,0-1 1,0 0-1,0 1 1,-1-1 0,1 0-1,0 1 1,-1-1-1,1 1 1,0-1-1,-1 1 1,1 0-1,-1-1 1,1 1 0,-1-1-1,1 1 1,-1 0-1,1 0 1,-1-1-1,1 1 1,-1 0 0,0 0-1,0-1 1,1 1-1,-1 0 1,0 0-1,0 0 1,0-1-1,0 1 1,0 0 0,0 0-1,0 0 1,0 0-1,0-1 1,0 1-1,-1 0 1,1 0-1,0 0 1,0-1 0,-1 1-1,1 0 1,-1 0-1,1-1 1,0 1-1,-1 0 1,0 0-1,-29 37 1716,-23 8 247,48-43-1916,1 0 0,-1 1 0,0-2 1,0 1-1,0-1 0,-1 1 0,1-1 1,-1-1-1,1 1 0,-7 0 1,11-2-105,1 0 0,0 0 0,0 0 1,0 0-1,0 0 0,-1 0 0,1 0 1,0 0-1,0 0 0,0 0 1,-1 0-1,1 0 0,0 0 0,0 0 1,0 0-1,0 0 0,-1 0 0,1 0 1,0 0-1,0 0 0,0 0 1,0-1-1,-1 1 0,1 0 0,0 0 1,0 0-1,0 0 0,0 0 0,0 0 1,0-1-1,0 1 0,-1 0 1,1 0-1,0 0 0,0 0 0,0-1 1,0 1-1,0 0 0,0 0 1,0 0-1,0-1 0,0 1 0,0 0 1,0 0-1,0 0 0,0 0 0,0-1 1,0 1-1,0 0 0,0 0 1,0 0-1,0 0 0,0-1 0,1 1 1,7-15-2206,15-11-3183,-3 6-1694,0-2-4100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9.457"/>
    </inkml:context>
    <inkml:brush xml:id="br0">
      <inkml:brushProperty name="width" value="0.025" units="cm"/>
      <inkml:brushProperty name="height" value="0.025" units="cm"/>
    </inkml:brush>
  </inkml:definitions>
  <inkml:trace contextRef="#ctx0" brushRef="#br0">22 0 16047,'0'0'9449,"-10"71"-8328,4-46-736,3-3-289,2 1-64,0-4-449,1-3-1024,0-7-1089,0-2-1314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49.830"/>
    </inkml:context>
    <inkml:brush xml:id="br0">
      <inkml:brushProperty name="width" value="0.025" units="cm"/>
      <inkml:brushProperty name="height" value="0.025" units="cm"/>
    </inkml:brush>
  </inkml:definitions>
  <inkml:trace contextRef="#ctx0" brushRef="#br0">77 0 14638,'0'0'7020,"-2"11"-5600,-6 24-344,-8 30 733,3 0-1,-8 131 1,21-195-1801,0 0 0,0 0 1,0 0-1,0 0 0,0 0 0,1 0 0,-1 0 0,0 0 1,0 0-1,1 0 0,-1 0 0,0 0 0,1-1 0,-1 1 1,1 0-1,-1 0 0,1 0 0,-1-1 0,1 1 1,0 0-1,-1-1 0,1 1 0,0 0 0,0-1 0,-1 1 1,1-1-1,2 1 0,-1 0 13,0 0-1,0-1 1,1 0 0,-1 0 0,0 1-1,1-1 1,-1-1 0,0 1-1,1 0 1,-1-1 0,3 0-1,4-1 7,0-1-1,-1-1 0,1 0 0,14-8 1,4-10-539,-22 17 438,-1 1-1,1 0 1,0 0 0,0 0-1,0 1 1,0-1-1,0 1 1,1 0 0,0 1-1,-1-1 1,11-1 0,-15 4 69,-1 0-1,1 1 1,0-1 0,-1 1 0,1-1 0,0 1 0,-1-1 0,1 1 0,-1 0 0,1-1 0,-1 1 0,1 0 0,-1-1 0,0 1 0,1 0 0,-1-1 0,0 1 0,1 0 0,-1 0 0,0 0 0,0-1 0,0 1 0,0 0-1,1 0 1,-1 0 0,-1-1 0,1 1 0,0 1 0,0 33 136,-1-27-83,0-1 30,0-1 0,-1 0 1,0 1-1,0-1 0,0 0 1,-1 0-1,0-1 1,0 1-1,0-1 0,-1 1 1,1-1-1,-2 0 1,1 0-1,0-1 0,-1 1 1,-7 5-1,8-7-13,0 0-1,0 1 1,0-1 0,0-1-1,0 1 1,-1-1 0,1 0-1,-1 0 1,0 0-1,0 0 1,0-1 0,1 0-1,-1 0 1,0 0 0,0-1-1,0 1 1,-1-1 0,1-1-1,0 1 1,0-1 0,-7-1-1,8 0-120,1 0-1,-1-1 0,1 1 1,0-1-1,0 1 0,0-1 1,0 0-1,0 0 0,1 0 1,-1-1-1,1 1 0,0 0 1,0-1-1,0 0 0,1 1 1,-3-9-1,2 6-697,0-1 0,0 0-1,0-1 1,1 1 0,0 0 0,1 0-1,0-1 1,1-11 0,-1 17 317,1 0 0,0 0 0,-1 0 0,1 0 0,0 0 0,0 1 1,0-1-1,0 0 0,0 0 0,0 1 0,1-1 0,-1 1 0,0-1 0,1 1 0,-1 0 0,1 0 1,0-1-1,1 0 0,19-12-5185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0.173"/>
    </inkml:context>
    <inkml:brush xml:id="br0">
      <inkml:brushProperty name="width" value="0.025" units="cm"/>
      <inkml:brushProperty name="height" value="0.025" units="cm"/>
    </inkml:brush>
  </inkml:definitions>
  <inkml:trace contextRef="#ctx0" brushRef="#br0">5 80 10122,'3'-8'5103,"-3"7"-4557,14-44 3791,-13 43-3777,0-1 0,-1 1 0,1 0-1,0 1 1,0-1 0,0 0 0,0 0-1,1 0 1,-1 1 0,0-1 0,4-2-1,-2 33 1278,-5 14-1472,-2 0 1,-10 44 0,6-44-1148,2 0 0,0 44 0,6-86 628,0 0 1,0-1 0,0 1 0,0-1 0,0 1 0,0 0 0,0-1 0,0 1 0,0-1-1,0 1 1,0 0 0,1-1 0,-1 1 0,0-1 0,1 1 0,-1-1 0,0 1 0,1-1-1,-1 1 1,0-1 0,1 1 0,-1-1 0,1 0 0,-1 1 0,1-1 0,-1 0-1,1 1 1,0 0 0,13-3-6692,-2-5-3388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0.548"/>
    </inkml:context>
    <inkml:brush xml:id="br0">
      <inkml:brushProperty name="width" value="0.025" units="cm"/>
      <inkml:brushProperty name="height" value="0.025" units="cm"/>
    </inkml:brush>
  </inkml:definitions>
  <inkml:trace contextRef="#ctx0" brushRef="#br0">0 86 4869,'0'0'17253,"10"1"-15555,4 1-1272,0-1 1,-1-1-1,1 0 1,0-1-1,15-3 1,-26 4-381,0 0 0,0-1 0,1 1-1,-1-1 1,0 0 0,0 0 0,0 0 0,0 0 0,0-1 0,0 1 0,0-1 0,0 0-1,-1 0 1,1 0 0,-1 0 0,1 0 0,-1-1 0,0 1 0,0-1 0,0 1-1,0-1 1,0 0 0,-1 0 0,1 0 0,-1 0 0,0 0 0,0 0 0,0 0-1,0 0 1,0-1 0,-1 1 0,1-4 0,-1 7-21,0-1 0,0 1 1,0-1-1,0 1 0,0-1 0,-1 1 1,1-1-1,0 1 0,0-1 0,0 1 0,-1-1 1,1 1-1,0-1 0,0 1 0,-1 0 0,1-1 1,0 1-1,-1-1 0,1 1 0,0 0 0,-1-1 1,1 1-1,-1 0 0,1-1 0,-1 1 1,1 0-1,-1 0 0,1 0 0,-1-1 0,1 1 1,-1 0-1,0 0 0,-23 1 209,-19 15-147,32-8-11,2 0 0,-1 0 0,1 1 0,1 0 0,-1 1 0,-9 15 0,15-21-19,0 0 0,1 0 1,-1 0-1,1 0 0,0 0 1,1 1-1,-1-1 0,1 1 1,0 0-1,0-1 0,0 1 0,1 0 1,-1-1-1,1 1 0,0 0 1,1 0-1,-1 0 0,1-1 1,0 1-1,2 7 0,-1-9-58,1 0 0,-1 0 0,0-1 0,1 1 0,0-1 0,0 0 0,-1 0 0,1 1 0,1-2 0,-1 1-1,0 0 1,0-1 0,1 1 0,-1-1 0,1 0 0,-1 0 0,1-1 0,-1 1 0,1-1 0,-1 1 0,7-2 0,3 2-1080,0-1-1,0 0 1,0-1 0,25-5 0,-2-9-6489,2-7-6977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0.924"/>
    </inkml:context>
    <inkml:brush xml:id="br0">
      <inkml:brushProperty name="width" value="0.025" units="cm"/>
      <inkml:brushProperty name="height" value="0.025" units="cm"/>
    </inkml:brush>
  </inkml:definitions>
  <inkml:trace contextRef="#ctx0" brushRef="#br0">1 0 10025,'0'0'11916,"3"55"-11051,-3-16-97,4 6-223,1 1-417,4-4-128,0-4-384,2-10-673,3-8-865,3-11-1986,0-9-3171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1.545"/>
    </inkml:context>
    <inkml:brush xml:id="br0">
      <inkml:brushProperty name="width" value="0.025" units="cm"/>
      <inkml:brushProperty name="height" value="0.025" units="cm"/>
    </inkml:brush>
  </inkml:definitions>
  <inkml:trace contextRef="#ctx0" brushRef="#br0">1 80 15695,'0'0'7612,"9"-3"-6645,31-8-647,-38 11-312,-1 0 0,0 0 0,0 0-1,0 0 1,1 0 0,-1 1 0,0-1 0,0 0 0,0 1 0,0-1 0,0 1 0,0 0 0,0-1-1,0 1 1,0 0 0,0-1 0,0 1 0,0 0 0,0 0 0,0 0 0,-1 0 0,1 0-1,0 0 1,-1 0 0,1 0 0,-1 0 0,1 0 0,-1 0 0,1 0 0,-1 1 0,0-1-1,0 0 1,1 0 0,-1 2 0,3 43 134,-3-40-112,-14 112 237,14-118-265,0 1 0,0 0-1,0-1 1,0 1 0,0-1 0,0 1-1,0-1 1,0 1 0,1-1 0,-1 1-1,0-1 1,0 1 0,0-1-1,1 1 1,-1-1 0,0 0 0,1 1-1,-1-1 1,0 1 0,1-1 0,-1 0-1,1 1 1,-1-1 0,0 0-1,1 1 1,-1-1 0,1 0 0,-1 0-1,1 0 1,-1 1 0,1-1 0,-1 0-1,1 0 1,-1 0 0,1 0 0,-1 0-1,1 0 1,0 0 0,-1 0-1,1 0 1,-1 0 0,1 0 0,-1 0-1,1 0 1,-1-1 0,1 1 0,-1 0-1,1 0 1,-1 0 0,1-1-1,-1 1 1,1-1 0,27-15 130,-9 1-78,0-1 1,-1-1-1,-1-1 0,21-26 0,-31 35 55,-1 0 1,0 0 0,0 0 0,-1 0 0,0-1-1,-1 0 1,0 0 0,0-1 0,-1 1 0,-1-1-1,0 1 1,1-13 0,-6 17 266,-4 16-360,-6 18-114,8-9 94,1-1 1,0 1-1,2 0 0,0 0 1,1 0-1,0 0 1,2 0-1,3 21 1,-4-38 27,0 0 1,1 0-1,-1 0 1,1 0-1,-1 0 1,1 0-1,0 0 1,0 0-1,0 0 1,0 0-1,0 0 1,0 0-1,0-1 1,1 1-1,-1 0 1,1-1-1,-1 1 1,1-1-1,0 0 1,-1 1-1,1-1 1,0 0-1,0 0 1,0 0-1,0 0 1,0-1-1,0 1 1,0 0-1,0-1 1,0 1-1,0-1 1,0 0-1,0 0 1,1 0-1,-1 0 1,0 0-1,0 0 1,0-1-1,0 1 1,0-1-1,0 1 1,0-1-1,0 0 1,4-1-1,2-2 158,0 0 0,0 0-1,-1-1 1,1 0 0,-1-1 0,0 1-1,-1-1 1,1 0 0,7-11 0,-5 4 17,-1 0 0,0 0 0,-1 0 0,8-23 0,-12 30-150,-1 0-1,0 0 1,-1 0 0,0-1-1,0 1 1,0 0-1,0-1 1,-1 1 0,0 0-1,-1-1 1,1 1 0,-1 0-1,-3-11 1,4 16-53,-1 0-1,1 0 1,-1 0-1,1 0 1,-1-1-1,0 1 1,1 0-1,-1 0 1,0 0-1,0 0 1,1 0 0,-1 0-1,0 1 1,0-1-1,0 0 1,0 0-1,0 1 1,0-1-1,-1 0 1,1 1-1,0-1 1,0 1 0,0 0-1,-1-1 1,1 1-1,0 0 1,0 0-1,-1 0 1,1 0-1,0 0 1,0 0-1,-1 0 1,1 0 0,0 0-1,0 1 1,-1-1-1,1 0 1,0 1-1,0-1 1,0 1-1,0-1 1,0 1-1,-1 0 1,1-1 0,-1 2-1,-1 0-6,0 1 0,0-1 0,0 0 1,1 1-1,-1-1 0,1 1 0,0 0 0,-1-1 0,1 1 0,0 0 0,1 1 1,-1-1-1,0 0 0,1 0 0,-2 6 0,3-8-60,0 0 0,-1 0-1,1 0 1,0 0 0,0 0 0,0 0 0,0 0-1,0 0 1,0 0 0,0 0 0,0 0 0,1 0-1,-1 0 1,0 0 0,1 0 0,-1 0 0,0 0-1,1 0 1,-1 0 0,1 0 0,0-1 0,-1 1 0,1 0-1,0 0 1,-1 0 0,1-1 0,0 1 0,0 0-1,-1-1 1,1 1 0,2 0 0,0 0-191,-1-1-1,1 1 1,0-1 0,0 0 0,0 0 0,0 0 0,0 0 0,0 0-1,-1-1 1,1 1 0,4-2 0,5-2-2358,1-1 0,-1 1 0,0-2 0,15-9 0,2-6-9733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2.076"/>
    </inkml:context>
    <inkml:brush xml:id="br0">
      <inkml:brushProperty name="width" value="0.025" units="cm"/>
      <inkml:brushProperty name="height" value="0.025" units="cm"/>
    </inkml:brush>
  </inkml:definitions>
  <inkml:trace contextRef="#ctx0" brushRef="#br0">77 0 14382,'0'0'7222,"-6"10"-5348,-7 18-1304,2 2 1,0-1-1,2 1 0,1 1 0,2 0 1,0 0-1,3 0 0,0 1 0,2-1 1,4 35-1,-4-64-567,1-1 1,0 1 0,1-1-1,-1 1 1,0 0 0,0-1-1,1 1 1,-1-1-1,1 1 1,-1-1 0,1 1-1,0-1 1,-1 0 0,1 1-1,0-1 1,0 0 0,0 1-1,0-1 1,0 0-1,0 0 1,1 0 0,-1 0-1,0 0 1,1 0 0,-1 0-1,0-1 1,1 1-1,-1 0 1,1-1 0,-1 1-1,1-1 1,-1 1 0,1-1-1,-1 0 1,1 0-1,0 0 1,-1 0 0,1 0-1,-1 0 1,1 0 0,0 0-1,-1 0 1,1-1-1,-1 1 1,1-1 0,2-1-1,3 0 25,1-2 0,0 1 1,-1-1-1,0 0 0,0-1 0,0 1 0,9-10 0,16-22-158,-27 29 75,1-1-1,0 1 1,0 1-1,1-1 1,0 1 0,14-10-1,-21 16 50,0 0 1,0 0-1,0 0 1,1 0-1,-1 0 0,0 0 1,0 0-1,1 0 1,-1 0-1,0 0 0,0 0 1,1 0-1,-1 0 1,0 0-1,0 0 1,0 0-1,1 0 0,-1 0 1,0 0-1,0 0 1,0 0-1,1 0 0,-1 0 1,0 1-1,0-1 1,0 0-1,1 0 0,-1 0 1,0 0-1,0 0 1,0 1-1,0-1 0,0 0 1,1 0-1,-1 0 1,0 1-1,0-1 0,0 0 1,0 0-1,0 0 1,0 1-1,0-1 1,4 18-106,-5 23 105,1-36 16,-6 107 300,6-111-297,0 0 0,0 0 0,1 0 1,-1 0-1,0 0 0,1 0 0,-1 0 0,1 0 1,-1 0-1,1 0 0,0 0 0,-1 0 1,1 0-1,0-1 0,0 1 0,0 0 0,0 0 1,-1-1-1,1 1 0,0 0 0,0-1 1,0 1-1,0-1 0,0 0 0,1 1 0,-1-1 1,0 0-1,0 1 0,0-1 0,0 0 1,0 0-1,0 0 0,0 0 0,1 0 0,-1 0 1,0 0-1,0-1 0,0 1 0,0 0 1,0-1-1,0 1 0,2-1 0,2-1 21,1 1 0,0-1 0,-1 0 0,1-1 0,-1 0 0,10-6 0,-5 0-79,0-1 1,0-1 0,-1 1-1,-1-1 1,0-1 0,0 0-1,-2 0 1,1 0 0,-1-1-1,-1 0 1,0 0 0,4-21-1,-14 99 115,2-51 28,1 0-1,1 0 1,1 0-1,0 1 1,1-1-1,2 15 1,-3-28-98,0 0 1,1-1-1,-1 1 1,0 0 0,0-1-1,1 1 1,-1 0-1,0-1 1,1 1-1,-1 0 1,1-1-1,-1 1 1,1 0-1,-1-1 1,1 1-1,-1-1 1,1 1-1,0-1 1,-1 0-1,1 1 1,0-1-1,-1 0 1,1 1-1,0-1 1,0 0-1,-1 0 1,1 1-1,0-1 1,0 0-1,-1 0 1,1 0-1,0 0 1,0 0-1,-1 0 1,1 0-1,0 0 1,0-1 0,-1 1-1,1 0 1,0 0-1,0-1 1,-1 1-1,1 0 1,0-1-1,-1 1 1,1 0-1,0-1 1,2-1-147,0 0 0,0 0-1,0 0 1,-1 0 0,1 0 0,0-1 0,-1 1 0,0-1 0,3-3 0,-2-1-931,0 0 0,0-1 1,-1 0-1,0 1 0,0-1 0,-1 0 1,0 0-1,-1 0 0,1-10 0,-1-22-7042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2.419"/>
    </inkml:context>
    <inkml:brush xml:id="br0">
      <inkml:brushProperty name="width" value="0.025" units="cm"/>
      <inkml:brushProperty name="height" value="0.025" units="cm"/>
    </inkml:brush>
  </inkml:definitions>
  <inkml:trace contextRef="#ctx0" brushRef="#br0">1 1 12204,'0'0'3779,"13"62"-3651,0-47-608,2 0-2915,1-2-2819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1.046"/>
    </inkml:context>
    <inkml:brush xml:id="br0">
      <inkml:brushProperty name="width" value="0.025" units="cm"/>
      <inkml:brushProperty name="height" value="0.025" units="cm"/>
    </inkml:brush>
  </inkml:definitions>
  <inkml:trace contextRef="#ctx0" brushRef="#br0">160 31 11082,'0'0'12071,"-9"-6"-10780,-29-17-410,36 23-852,0-1-1,0 1 1,0 0-1,0 0 0,0 0 1,0 0-1,0 0 1,0 0-1,0 0 1,0 1-1,0-1 0,0 1 1,1-1-1,-1 1 1,0 0-1,0 0 1,0 0-1,1 0 1,-1 0-1,0 0 0,1 0 1,-1 1-1,1-1 1,0 0-1,-1 1 1,1-1-1,0 1 0,-2 3 1,-27 45 299,5 22 407,23-67-700,1-1 0,0 1 0,0 0 0,1 0 0,-1 1 0,1-1 0,0 0 0,1 0 0,-1 0 1,1 0-1,0 0 0,2 8 0,-2-12-28,1 0 0,-1 1 0,0-1 0,0 0 0,1 0 0,-1 0 0,1 0 0,-1 0 1,1 0-1,-1 0 0,1 0 0,0-1 0,-1 1 0,1-1 0,0 1 0,-1-1 0,1 1 0,0-1 0,0 0 0,-1 0 0,1 0 1,0 0-1,0 0 0,3-1 0,0 0 29,1 0 0,-1 0 0,0 0 0,1 0-1,-1-1 1,0 0 0,5-3 0,-1-1-9,-1 0 0,0 0 0,-1-1 0,1 0 0,-1-1 0,-1 0 0,1 0 0,-1 0 0,-1-1 0,0 0-1,0 0 1,0 0 0,-1 0 0,-1-1 0,0 0 0,0 0 0,-1 0 0,0 0 0,0 0 0,-2 0 0,1 0 0,-1-12 0,0 23-78,-1 0 0,1 0 0,0 0 1,0 0-1,-1 0 0,1 0 0,-1 0 1,1 0-1,0 0 0,-1 0 0,0-1 0,1 1 1,-1 0-1,0 0 0,1-1 0,-1 1 1,0 0-1,1-1 0,-1 1 0,0 0 1,0-1-1,0 0 0,0 1 0,0-1 1,0 1-1,0-1 0,0 0 0,0 0 1,0 1-1,0-1 0,0 0 0,0 0 1,0 0-1,0 0 0,1 0 0,-1 0 1,0 0-1,0-1 0,0 1 0,0 0 1,0-1-1,0 1 0,0 0 0,0-1 1,0 1-1,0-1 0,0 1 0,1-1 1,-1 0-1,0 1 0,0-1 0,1 0 1,-1 0-1,0 1 0,1-1 0,-1 0 1,1 0-1,-1 0 0,1 0 0,0 0 1,-1 1-1,1-1 0,0 0 0,-1 0 1,1 0-1,0 0 0,0 0 0,0-2 1,-2 10-1169,1 0 1,0 0-1,1 1 1,-1-1-1,1 0 1,1 0-1,1 14 1,7-2-4964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2.761"/>
    </inkml:context>
    <inkml:brush xml:id="br0">
      <inkml:brushProperty name="width" value="0.025" units="cm"/>
      <inkml:brushProperty name="height" value="0.025" units="cm"/>
    </inkml:brush>
  </inkml:definitions>
  <inkml:trace contextRef="#ctx0" brushRef="#br0">141 320 16592,'0'0'2263,"-10"5"796,-1 1-2525,0 0 0,1 0 0,0 1 0,0 1 0,0-1 0,1 2 0,-9 9-1,14-13-434,0 0 0,0 0-1,0 0 1,0 0-1,1 1 1,0-1 0,0 1-1,1 0 1,0 0-1,0 0 1,0 0-1,0 0 1,1 1 0,0-1-1,1 0 1,-1 1-1,1-1 1,1 7 0,-1-12-97,0 0 0,0 1 0,1-1 0,-1 0 1,1 0-1,-1 0 0,1 0 0,-1 0 0,1 0 0,-1 0 1,1 0-1,0 0 0,0 0 0,-1 0 0,1 0 1,0 0-1,0 0 0,0-1 0,0 1 0,0 0 1,0-1-1,0 1 0,0-1 0,2 1 0,0 0 4,0 0 0,1 0 0,-1-1 0,1 1 0,-1-1 0,1 0 0,-1 0 0,6-1 0,0 0 10,-1-1 0,1 0 0,-1 0-1,0-1 1,0 0 0,11-5-1,-4-2-20,-1-1 0,1 0-1,-2-1 1,1 0-1,-2-1 1,0-1 0,0 0-1,-1 0 1,-1-1-1,-1-1 1,9-17 0,-8 12-41,-1-1 0,-1-1 0,-1 0 0,-1 0 0,-1 0 0,-1 0 0,2-47 0,-6 65 49,0 0-1,0 0 1,0 0 0,-1 0-1,0 0 1,0-1-1,-1 2 1,1-1 0,-1 0-1,0 0 1,0 0 0,-1 1-1,1-1 1,-1 1-1,0 0 1,0 0 0,0 0-1,-5-4 1,5 6 8,0 0 1,0 0-1,0 0 0,-1 1 1,1-1-1,0 1 1,-1 0-1,1 0 0,0 0 1,-1 0-1,1 1 0,-1-1 1,1 1-1,-1 0 1,0 0-1,1 0 0,-1 1 1,1-1-1,-1 1 0,1 0 1,-1 0-1,1 0 0,0 0 1,0 1-1,-1-1 1,1 1-1,-5 4 0,-1 0 39,0 0-1,1 1 0,0 1 0,0-1 1,1 1-1,0 0 0,0 1 0,1 0 1,0 0-1,1 0 0,-1 1 0,2-1 1,0 1-1,0 0 0,1 1 1,0-1-1,0 1 0,1-1 0,1 1 1,0 0-1,0 15 0,2-23-36,0 0-1,-1 0 1,1-1-1,0 1 1,1 0 0,-1-1-1,0 1 1,1-1 0,-1 1-1,1-1 1,0 1-1,0-1 1,0 0 0,0 0-1,0 0 1,1 0-1,-1-1 1,0 1 0,1 0-1,-1-1 1,1 0-1,0 1 1,2 0 0,10 3 26,0-1 0,1 0 0,19 2 1,7 3-84,-32-7-59,0 2 0,0-1 0,0 1 0,-1 1 0,1 0 0,-1 0 0,0 1 0,15 13 0,-20-16-112,-1 0 0,0 1 0,0 0 0,0 0 0,-1 0 0,1 0 0,-1 0 0,0 0 0,2 7 0,-2-7-318,-1 1-1,-1-1 0,1 1 1,-1-1-1,1 1 0,-1-1 1,-1 0-1,1 1 0,0-1 1,-1 1-1,-2 5 0,-4 4-8583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9.112"/>
    </inkml:context>
    <inkml:brush xml:id="br0">
      <inkml:brushProperty name="width" value="0.025" units="cm"/>
      <inkml:brushProperty name="height" value="0.025" units="cm"/>
    </inkml:brush>
  </inkml:definitions>
  <inkml:trace contextRef="#ctx0" brushRef="#br0">1 61 4805,'3'-14'4039,"5"-19"842,1 19 1605,-5 35-3779,4 85-1063,5 0 0,26 104 0,-39-208-1636,1 0-1,-1 0 0,0 0 0,1 0 1,0 0-1,-1 0 0,1 0 1,0 0-1,0 0 0,0-1 0,0 1 1,0 0-1,0-1 0,1 1 1,-1 0-1,1-1 0,-1 0 0,1 1 1,-1-1-1,1 0 0,0 0 0,-1 0 1,4 2-1,-3-4-16,0 1 0,-1 0 0,1-1 0,0 1 0,-1-1 0,1 0 0,0 0 0,-1 1 0,1-1 0,-1 0 0,1 0 0,-1 0 0,1-1-1,-1 1 1,0 0 0,0 0 0,1-1 0,-1 1 0,0-1 0,0 1 0,0-1 0,-1 1 0,1-1 0,0 0 0,-1 1 0,2-4 0,18-55-3417,-18 51 1978,0 1 0,1-1 0,0 0 0,0 1 0,1 0 0,0 0 0,0 0 0,1 0 0,0 1 0,1-1 0,-1 1 0,12-10 0,-6 7 2257,6-12 4771,-16 21-5122,0-1-1,0 1 0,-1-1 0,1 1 0,0-1 0,-1 1 0,1-1 0,0 1 0,-1-1 1,0 0-1,1 1 0,-1-1 0,0 0 0,0 1 0,0-1 0,0 0 0,0 1 0,0-1 0,-1 0 1,1 1-1,0-1 0,-1 0 0,0-1 0,0 3-411,1-1 0,0 1 0,0 0 0,-1-1 0,1 1 0,-1 0 0,1 0 0,0-1 0,-1 1 0,1 0 0,0 0 0,-1 0 0,1-1 0,-1 1 0,1 0 0,-1 0 0,1 0 1,-1 0-1,1 0 0,0 0 0,-1 0 0,1 0 0,-1 0 0,1 0 0,-1 0 0,1 0 0,-1 0 0,1 1 0,0-1 0,-1 0 0,1 0 0,-1 0 0,1 1 0,0-1 0,-1 0 0,1 0 0,0 1 0,-1-1 0,1 0 0,0 1 0,-1-1 0,1 0 0,0 1 0,-1 0 0,-11 16 66,7-6-56,1-1 0,0 1 1,1 0-1,0 0 0,1 1 0,0-1 0,1 0 0,0 1 0,1-1 0,0 0 0,3 15 0,-2-25-41,-1 0 0,1 1 1,0-1-1,0 0 0,-1 0 0,1 0 1,0-1-1,0 1 0,0 0 0,0 0 0,0 0 1,1-1-1,-1 1 0,0 0 0,0-1 1,0 0-1,1 1 0,-1-1 0,0 1 1,0-1-1,1 0 0,-1 0 0,0 0 0,1 0 1,-1 0-1,0 0 0,0 0 0,1 0 1,-1 0-1,2-1 0,2 0 40,0 0 1,0 0-1,-1-1 0,1 1 1,0-1-1,8-4 1,-4-1-10,0 0 1,0 0 0,0 0 0,-1-1 0,0-1 0,-1 1 0,0-1 0,0 0 0,-1-1 0,0 0 0,-1 0 0,0 0 0,0 0-1,-1-1 1,0 0 0,-1 0 0,-1 0 0,3-15 0,-23 68 540,10-16-542,2-10 27,1-1 0,0 2 0,2-1 0,-1 0 1,2 1-1,0 26 0,2-43-63,0 0 0,1 0 0,-1 1 0,1-1 0,-1 0 0,1 0 0,-1 0 0,1 1 0,-1-1 0,1 0 0,-1 0 0,1 0 0,-1 0 0,1 0 0,-1 0 0,1 0 0,-1 0 0,1 0 0,-1 0 0,1 0 0,-1 0 0,1-1-1,-1 1 1,1 0 0,-1 0 0,1 0 0,-1-1 0,1 1 0,-1 0 0,1-1 0,-1 1 0,18-10 131,-3-3-135,-1-2-1,-1 0 1,0-1 0,-1 0-1,-1-1 1,12-23-1,-18 32-47,-5 8 40,1-1-1,-1 1 0,0-1 1,0 1-1,1-1 0,-1 1 0,0 0 1,1-1-1,-1 1 0,1 0 0,-1-1 1,0 1-1,1 0 0,-1-1 1,1 1-1,-1 0 0,1 0 0,-1-1 1,1 1-1,-1 0 0,1 0 0,-1 0 1,1 0-1,-1 0 0,1 0 0,-1 0 1,1 0-1,-1 0 0,1 0 1,-1 0-1,1 0 0,-1 0 0,1 0 1,-1 0-1,1 1 0,-1-1 0,1 0 1,-1 0-1,1 1 0,-1-1 0,1 0 1,-1 1-1,0-1 0,1 0 1,-1 1-1,0-1 0,1 0 0,-1 1 1,0-1-1,1 1 0,20 31-266,-11-17 197,-9-14 78,0 1 1,0-1 0,0 0 0,0 0-1,0 0 1,0 0 0,0 0 0,1 0-1,-1 0 1,0 0 0,1 0 0,-1 0 0,0-1-1,1 1 1,-1-1 0,1 1 0,-1-1-1,1 1 1,0-1 0,-1 0 0,1 0-1,-1 0 1,1 0 0,-1 0 0,1 0-1,0 0 1,-1 0 0,1-1 0,-1 1-1,1-1 1,-1 1 0,1-1 0,-1 0-1,0 1 1,1-1 0,-1 0 0,0 0-1,1 0 1,-1 0 0,0 0 0,0 0-1,0 0 1,0 0 0,0-1 0,0 1 0,0 0-1,0-1 1,-1 1 0,1 0 0,0-3-1,1 1 12,0-1-1,0 1 0,0-1 0,-1 0 1,0 0-1,0 0 0,0 0 1,0 1-1,0-1 0,-1 0 0,0 0 1,0-1-1,0 1 0,0 0 0,-1 0 1,1 0-1,-1 1 0,0-1 1,-2-5-1,3 9-21,0-1 0,0 1 1,0 0-1,0-1 0,-1 1 0,1 0 0,0 0 1,0-1-1,0 1 0,-1 0 0,1-1 0,0 1 1,0 0-1,-1 0 0,1 0 0,0-1 0,0 1 1,-1 0-1,1 0 0,0 0 0,-1 0 0,1 0 1,0-1-1,0 1 0,-1 0 0,1 0 0,0 0 1,-1 0-1,1 0 0,0 0 0,-1 0 0,1 0 1,0 0-1,-1 0 0,1 0 0,0 0 1,-1 1-1,1-1 0,0 0 0,-1 0 0,1 0 1,0 0-1,0 0 0,-1 1 0,1-1 0,0 0 1,0 0-1,-1 1 0,1-1 0,0 0 0,-1 1 1,1-1-20,0 1 1,0-1-1,0 1 1,0-1-1,0 1 1,0-1 0,0 1-1,0-1 1,0 1-1,1 0 1,-1-1-1,0 1 1,0-1 0,0 0-1,0 1 1,1-1-1,-1 1 1,0-1 0,1 1-1,-1-1 1,0 1-1,1-1 1,-1 0-1,0 1 1,1-1 0,-1 0-1,1 1 1,-1-1-1,1 0 1,-1 0-1,1 0 1,-1 1 0,1-1-1,-1 0 1,1 0-1,-1 0 1,1 0-1,-1 0 1,1 0 0,-1 0-1,2 0 1,5 1-307,-1 0 1,1 0 0,0-1 0,0 0 0,0 0-1,0-1 1,0 0 0,-1 0 0,1-1-1,0 1 1,-1-2 0,1 1 0,-1-1-1,0 0 1,1 0 0,-1 0 0,7-7-1,-6 5 302,-1 0 0,1 0-1,-1-1 1,-1 0-1,1 0 1,-1-1-1,0 0 1,-1 1 0,1-1-1,-2-1 1,1 1-1,-1-1 1,0 1-1,3-11 1,-6 17 679,-11 36 903,4-10-1128,1 0 1,2 0-1,-4 43 1,8-56-325,0 0 0,1 0 0,0 0 0,1 0 1,0-1-1,1 1 0,0 0 0,1-1 0,0 0 0,7 13 0,16 20-13,-14-23-67,19 40-1,-29-53-32,-1-1-1,1 0 0,-1 1 1,-1 0-1,1-1 1,-1 1-1,-1 0 0,1 0 1,-2 15-1,0-21 34,1 0-1,0 0 1,0 0-1,-1 0 0,1 0 1,-1 0-1,0 0 1,1 0-1,-1 0 1,0 0-1,0 0 1,-1-1-1,1 1 0,0 0 1,0-1-1,-1 1 1,1-1-1,-1 1 1,1-1-1,-1 0 1,0 1-1,0-1 0,1 0 1,-1 0-1,0 0 1,0 0-1,0-1 1,0 1-1,0-1 1,0 1-1,0-1 0,0 1 1,0-1-1,0 0 1,-1 0-1,1 0 1,0 0-1,0-1 1,0 1-1,0-1 0,0 1 1,0-1-1,0 1 1,0-1-1,0 0 1,0 0-1,0 0 1,1 0-1,-1 0 0,0-1 1,1 1-1,-1-1 1,1 1-1,-1-1 1,1 1-1,0-1 1,-1 0-1,0-2 0,-3-8-22,1 0-1,0 0 1,1-1-1,0 1 1,1-1-1,0 0 1,1 1-1,1-1 1,0 0-1,1 0 1,0 1-1,1-1 1,0 0-1,1 1 1,0 0-1,1-1 1,1 1-1,0 1 1,0-1-1,1 1 1,1 0-1,0 0 1,0 1 0,12-13-1,23-12 8,-25 22-38,0-1 0,28-31 0,-42 42 29,0-1 0,0 0 0,-1 0-1,1 0 1,-1 0 0,0 0 0,0 0 0,0 0 0,-1-1 0,1 1 0,-1-1-1,0 1 1,0-1 0,-1 1 0,1-1 0,-1 0 0,0 1 0,-1-10 0,0 13 8,1 0 1,0 0 0,0-1 0,-1 1-1,1 0 1,-1 0 0,1 0 0,-1 0-1,0 0 1,1 0 0,-1 0 0,0 0-1,0 0 1,1 0 0,-1 1 0,0-1-1,0 0 1,0 0 0,0 1 0,0-1-1,0 1 1,0-1 0,0 1 0,-1-1-1,1 1 1,0-1 0,0 1 0,0 0-1,0 0 1,-1 0 0,1 0 0,0 0-1,0 0 1,0 0 0,0 0 0,-1 0-1,1 0 1,0 1 0,0-1 0,0 0 0,0 1-1,0-1 1,-1 1 0,0 1 0,-1-1-11,-1 0 1,1 1 0,0 0 0,0 0 0,1 0-1,-1 0 1,0 0 0,1 0 0,-1 1 0,1-1 0,0 1-1,0 0 1,0-1 0,0 1 0,-2 4 0,3-5 4,0 1 1,0 0 0,0 0 0,1-1-1,-1 1 1,0 0 0,1 0-1,0 0 1,0 0 0,0 0 0,0 0-1,0 0 1,1 0 0,-1 0 0,1-1-1,0 1 1,0 0 0,0 0-1,0-1 1,0 1 0,0 0 0,1-1-1,0 1 1,-1-1 0,1 0-1,0 1 1,0-1 0,0 0 0,3 2-1,0-1-419,1 0-1,-1-1 1,0 1-1,1-1 1,0 0 0,-1-1-1,1 0 1,0 0-1,0 0 1,0 0-1,0-1 1,0 0-1,9-1 1,18-4-5939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6:59.895"/>
    </inkml:context>
    <inkml:brush xml:id="br0">
      <inkml:brushProperty name="width" value="0.025" units="cm"/>
      <inkml:brushProperty name="height" value="0.025" units="cm"/>
    </inkml:brush>
  </inkml:definitions>
  <inkml:trace contextRef="#ctx0" brushRef="#br0">0 42 5669,'0'5'6431,"0"19"5138,4 24-8136,7 0-5622,2-24 3765,-11-23-1556,-1 0 0,0 0 0,1 0-1,-1-1 1,0 1 0,1 0 0,-1 0 0,1-1 0,-1 1-1,1-1 1,-1 1 0,1-1 0,-1 0 0,1 0 0,0 0-1,-1 0 1,1 0 0,-1 0 0,1 0 0,0 0 0,-1 0 0,1-1-1,-1 1 1,1-1 0,-1 1 0,1-1 0,-1 0 0,1 0-1,-1 1 1,0-1 0,1 0 0,-1 0 0,0 0 0,2-2-1,41-43 559,-41 43-537,95-130 370,-97 132-413,-1 1 0,0 0-1,0-1 1,0 1 0,1 0-1,-1-1 1,0 1 0,0 0-1,1 0 1,-1-1-1,0 1 1,0 0 0,1 0-1,-1 0 1,0-1 0,1 1-1,-1 0 1,0 0 0,1 0-1,-1 0 1,0 0 0,1 0-1,-1-1 1,0 1 0,1 0-1,-1 0 1,1 0 0,-1 0-1,0 0 1,1 1-1,-1-1 1,0 0 0,1 0-1,0 0 1,4 14 15,-4 25 168,-1-34-132,-1 22 126,0-18-93,0 0 0,1 0 0,0 1 0,1-1 0,0 0 0,0 0-1,1 0 1,3 10 0,-5-18-54,0 0-1,0-1 1,1 1-1,-1-1 0,0 1 1,1-1-1,-1 1 1,1-1-1,-1 0 0,1 1 1,-1-1-1,1 1 0,-1-1 1,1 0-1,-1 1 1,1-1-1,-1 0 0,1 0 1,-1 1-1,1-1 1,0 0-1,-1 0 0,1 0 1,-1 0-1,1 0 1,0 0-1,-1 0 0,1 0 1,-1 0-1,2 0 1,19-12 478,16-26-162,-34 34-335,26-35 23,-22 28-84,0 1 0,1 0 0,0 0 0,0 1 0,1 0 0,1 0-1,10-8 1,-19 18 31,-1-1 0,1 1-1,-1-1 1,1 1 0,-1-1-1,1 1 1,-1-1 0,0 1-1,1-1 1,-1 1 0,0 0-1,1-1 1,-1 1 0,0-1-1,0 1 1,0 0 0,0-1-1,1 1 1,-1 0 0,0-1-1,0 1 1,0 0 0,0-1-1,0 1 1,-1 0 0,1-1-1,0 2 1,0 28 13,0-26-17,1 6-63,-3 34 279,2-42-253,0 0 0,0 1 0,-1-1 0,1 0 0,-1 0 1,1 0-1,-1 0 0,0 0 0,0 0 0,1 0 0,-2-1 0,1 1 0,0 0 0,0 0 0,0-1 0,-3 3 0,0-19-12083,3 1 769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0.239"/>
    </inkml:context>
    <inkml:brush xml:id="br0">
      <inkml:brushProperty name="width" value="0.025" units="cm"/>
      <inkml:brushProperty name="height" value="0.025" units="cm"/>
    </inkml:brush>
  </inkml:definitions>
  <inkml:trace contextRef="#ctx0" brushRef="#br0">1 1 16143,'0'0'11499,"48"3"-17681,-44-2-1281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0.816"/>
    </inkml:context>
    <inkml:brush xml:id="br0">
      <inkml:brushProperty name="width" value="0.025" units="cm"/>
      <inkml:brushProperty name="height" value="0.025" units="cm"/>
    </inkml:brush>
  </inkml:definitions>
  <inkml:trace contextRef="#ctx0" brushRef="#br0">8 95 12300,'0'0'9465,"-2"6"-8451,0 3-790,1 1 1,-1-1-1,1 1 0,1-1 1,0 1-1,1-1 0,-1 1 1,2-1-1,-1 1 0,1-1 1,1 0-1,0 0 0,0 0 1,1 0-1,0 0 1,0-1-1,6 9 0,-7-13-190,-1 0 1,0 0-1,1 0 0,0-1 0,0 1 1,0-1-1,1 0 0,-1 0 0,1 0 0,-1 0 1,1 0-1,0-1 0,0 0 0,0 0 0,0 0 1,1 0-1,-1-1 0,1 1 0,-1-1 0,1 0 1,-1 0-1,1-1 0,-1 0 0,1 0 1,0 0-1,-1 0 0,1 0 0,-1-1 0,1 0 1,-1 0-1,1 0 0,-1-1 0,1 1 0,-1-1 1,0 0-1,0 0 0,7-6 0,-3 3 41,0-1 0,-1 0 0,0-1 0,-1 1 0,1-1 0,-1-1 0,0 1 0,-1-1 0,0 0 0,0 0 0,-1-1 0,0 1 0,0-1 0,-1 0 0,0 0 0,-1 0 0,0 0 0,0-1-1,-1 1 1,0-1 0,-1 1 0,0-1 0,-2-15 0,2 24-71,0 1-1,0 0 1,0-1 0,0 1-1,0 0 1,0-1-1,0 1 1,0 0 0,0-1-1,0 1 1,0 0-1,0-1 1,-1 1 0,1 0-1,0 0 1,0-1-1,0 1 1,0 0 0,-1-1-1,1 1 1,0 0-1,0 0 1,0-1 0,-1 1-1,1 0 1,0 0-1,0 0 1,-1-1 0,1 1-1,0 0 1,-1 0-1,1 0 1,0 0 0,-1 0-1,1 0 1,0 0-1,-1 0 1,1-1 0,0 1-1,-1 0 1,1 0-1,0 0 1,-1 1 0,1-1-1,0 0 1,0 0-1,-1 0 1,1 0-1,-1 0 1,-7 15-82,7-10 77,1-1 1,0 1 0,0-1-1,0 0 1,1 1 0,-1-1-1,1 1 1,0-1 0,0 0-1,1 0 1,-1 0 0,1 1-1,0-1 1,0-1-1,0 1 1,4 4 0,-4-6 7,0 0 0,1 0 1,-1 0-1,1 0 0,-1-1 0,1 1 1,-1-1-1,1 0 0,0 1 1,0-1-1,0-1 0,0 1 0,0 0 1,0-1-1,0 1 0,0-1 1,0 0-1,0 0 0,0 0 0,0 0 1,0-1-1,0 1 0,0-1 1,5-2-1,0 0 2,1-1-1,-1 0 1,0 0 0,0-1 0,-1 0-1,0 0 1,1-1 0,-2 0 0,1 0-1,-1-1 1,0 0 0,0 0 0,-1 0-1,0-1 1,0 0 0,-1 0 0,0 0-1,0 0 1,-1-1 0,0 1 0,0-1 0,-1 0-1,0 0 1,0-16 0,-2 25-9,0-1-1,0 0 1,0 1 0,0-1 0,-1 1 0,1-1-1,0 0 1,0 1 0,-1-1 0,1 1 0,-1-1-1,1 1 1,0-1 0,-1 1 0,1-1 0,-1 1 0,1 0-1,-1-1 1,1 1 0,-1 0 0,1-1 0,-1 1-1,1 0 1,-1 0 0,0-1 0,1 1 0,-1 0-1,1 0 1,-1 0 0,0 0 0,1 0 0,-1 0-1,0 0 1,1 0 0,-1 0 0,1 0 0,-1 0 0,0 0-1,1 0 1,-1 1 0,1-1 0,-1 0 0,0 0-1,0 1 1,-29 14-66,21-5 83,-1-1-1,2 1 1,-1 1-1,2 0 1,-1 0 0,-5 12-1,10-18 10,0 1 0,1-1 0,0 1-1,0-1 1,0 1 0,0 0 0,1 0-1,0 0 1,0 0 0,1 0 0,0 0-1,0 0 1,0 0 0,1 0 0,2 10 0,-2-14-53,0 0 1,1 0 0,0 0-1,-1 0 1,1 0 0,0-1 0,0 1-1,0-1 1,0 1 0,0-1 0,1 0-1,-1 1 1,0-1 0,0 0-1,1-1 1,-1 1 0,1 0 0,-1-1-1,1 1 1,-1-1 0,1 0 0,-1 0-1,1 0 1,3 0 0,6 0-991,0-1 0,0 0 0,22-5 0,-25 4-287,-1-1 0,1-1 0,-1 0 0,0 0 0,0 0 0,12-10-1,13-11-5362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1.159"/>
    </inkml:context>
    <inkml:brush xml:id="br0">
      <inkml:brushProperty name="width" value="0.025" units="cm"/>
      <inkml:brushProperty name="height" value="0.025" units="cm"/>
    </inkml:brush>
  </inkml:definitions>
  <inkml:trace contextRef="#ctx0" brushRef="#br0">122 1 18930,'-8'0'2797,"0"0"-2097,-1 1-1,1 0 1,-1 0-1,1 1 1,0 0-1,-9 4 1,14-6-604,0 1 0,1 0 0,-1 0 0,1 1 0,-1-1 0,1 0 0,0 1 0,0 0 0,-1-1 0,1 1 0,0 0 0,1 0 0,-1 0 0,0 0 0,0 1 1,1-1-1,0 0 0,-1 1 0,1-1 0,0 1 0,0-1 0,0 1 0,0 0 0,1-1 0,-1 1 0,0 4 0,2-6-98,-1-1 0,1 1 0,-1-1-1,1 1 1,-1 0 0,1-1 0,-1 1 0,1-1 0,-1 0 0,1 1-1,0-1 1,-1 1 0,1-1 0,0 0 0,-1 1 0,1-1 0,0 0 0,-1 0-1,1 0 1,0 0 0,0 1 0,-1-1 0,1 0 0,0 0 0,0 0-1,1-1 1,28 1-151,-23 0 108,11 0-24,-6-1-58,1 0 0,0 1 1,-1 1-1,1 0 0,0 1 1,-1 0-1,0 1 0,1 0 0,-1 1 1,14 7-1,-26-11 139,1 1 0,0-1 0,0 0 1,0 1-1,0-1 0,-1 1 0,1 0 0,0-1 0,-1 1 0,1 0 1,0-1-1,-1 1 0,1 0 0,-1 0 0,1 0 0,-1-1 1,1 1-1,-1 0 0,0 0 0,1 0 0,-1 0 0,0 0 0,0 0 1,0 0-1,0 0 0,0-1 0,0 3 0,0-1 36,-1-1-1,0 1 1,0-1 0,1 1-1,-1-1 1,0 1-1,0-1 1,-1 0 0,1 1-1,0-1 1,0 0-1,-1 0 1,-2 2 0,-4 2 80,-1 0 1,0 0 0,-19 6-1,-32 4-682,18-15-4844,21-3-1814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2.440"/>
    </inkml:context>
    <inkml:brush xml:id="br0">
      <inkml:brushProperty name="width" value="0.025" units="cm"/>
      <inkml:brushProperty name="height" value="0.025" units="cm"/>
    </inkml:brush>
  </inkml:definitions>
  <inkml:trace contextRef="#ctx0" brushRef="#br0">112 60 4676,'0'0'6567,"-2"-9"-3412,0-2-2170,2 8-539,0-1-1,-1 0 1,0 0 0,0 0 0,0 1-1,0-1 1,-1 1 0,-3-7-1,4 45 3451,-1-11-3350,2 11 86,4 150 1431,-1-153-1808,1-1 0,1-1 0,17 57 0,-21-83-227,13 28 178,-14-30-185,1-1 1,0 0-1,-1 0 1,1 0-1,0 0 0,0 0 1,0 0-1,0 0 1,0 0-1,0 0 0,0-1 1,0 1-1,0 0 1,0-1-1,0 1 1,1-1-1,-1 1 0,0-1 1,0 1-1,1-1 1,-1 0-1,2 1 0,-2-2 1,-1 1-1,1-1 1,0 1-1,-1-1 0,1 0 1,0 1-1,-1-1 1,1 0-1,-1 0 0,1 1 1,-1-1-1,1 0 1,-1 0-1,1 0 0,-1 0 1,0 0-1,0 1 0,1-1 1,-1 0-1,0 0 1,0 0-1,0 0 0,0 0 1,0 0-1,0 0 1,0 0-1,0 0 0,-1-1 1,-4-32 62,-1 21-165,-2 0 1,1 1-1,-1 0 1,-1 0-1,0 1 0,-1 0 1,0 1-1,-1 0 1,0 1-1,-16-11 0,-31-30-543,96 64 315,-26-8 839,0-2 0,1 1 1,22 3-1,-21-6-1931,-1 0-1,1-1 0,0 0 1,-1-1-1,1-1 1,23-4-1,-29 4 636,0-1 0,-1 0 0,1-1 0,-1 0 0,1 0 0,-1-1 0,0 1 0,0-1 1,0-1-1,-1 0 0,0 0 0,7-6 0,-9 6 935,0 1 0,0-2 0,-1 1 1,1 0-1,-1-1 0,0 0 0,0 0 0,-1 0 1,0 0-1,2-7 0,-8 52 11518,4 39-9198,1-37-954,-1-40-1497,-1 1 0,1 0 0,0-1 0,0 1 0,0-1 0,1 1 0,-1-1 0,0 1 0,1-1 0,-1 1 0,0-1 1,1 1-1,0-1 0,-1 1 0,1-1 0,0 0 0,0 1 0,0-1 0,0 0 0,0 0 0,0 0 0,0 0 0,0 0 0,0 0 0,3 2 0,-2-3-6,0 1-1,1-1 1,-1 1 0,1-1-1,-1 0 1,0 0-1,1 0 1,-1 0-1,1 0 1,-1-1 0,1 1-1,-1-1 1,0 1-1,4-3 1,7-2 29,0-1-1,-1 0 1,0-1 0,16-13 0,4-7-19,-25 20-46,0 1 0,0 0 1,1 0-1,-1 0 1,1 1-1,0 0 0,1 1 1,-1-1-1,11-2 0,-19 7-3,1 0 0,0 0-1,0 0 1,0 1 0,0-1 0,0 0-1,0 0 1,0 1 0,-1-1-1,1 1 1,0-1 0,0 1 0,0-1-1,-1 1 1,1-1 0,0 1-1,-1-1 1,1 1 0,0 0 0,-1 0-1,1-1 1,-1 1 0,1 0-1,-1 0 1,0-1 0,1 1 0,-1 0-1,0 0 1,1 0 0,-1 0-1,0 0 1,0 0 0,0 0 0,0 0-1,0-1 1,0 1 0,0 0-1,0 2 1,0 48 92,-1-36-25,1-14-35,-1 1-1,1 0 1,0-1-1,-1 1 1,1 0-1,0-1 0,0 1 1,1 0-1,-1-1 1,0 1-1,0-1 0,1 1 1,-1 0-1,1-1 1,0 1-1,-1-1 0,1 1 1,0-1-1,0 1 1,0-1-1,0 0 0,0 1 1,0-1-1,0 0 1,3 2-1,-1-3 30,-1 0 0,1-1 0,0 0 0,-1 0 0,1 0 0,-1 0 0,1 0 1,-1 0-1,1 0 0,-1-1 0,0 1 0,0-1 0,0 0 0,1 0 0,-2 0 0,4-2 0,118-119-11,-123 123-52,0 0-1,1-1 1,-1 1 0,0-1 0,1 1 0,-1-1 0,0 1 0,1 0 0,-1-1 0,1 1 0,-1 0-1,0-1 1,1 1 0,-1 0 0,1-1 0,-1 1 0,1 0 0,-1 0 0,1 0 0,-1 0-1,1-1 1,-1 1 0,1 0 0,0 0 0,-1 0 0,1 0 0,-1 0 0,1 0 0,-1 0-1,1 0 1,-1 1 0,1-1 0,-1 0 0,1 0 0,-1 0 0,1 1 0,-1-1 0,1 0 0,-1 0-1,1 1 1,-1-1 0,0 0 0,1 1 0,-1-1 0,1 1 0,-1-1 0,0 0 0,1 1-1,-1-1 1,0 1 0,0-1 0,1 1 0,-1-1 0,0 1 0,0-1 0,0 1 0,0-1-1,0 1 1,1 0 0,0 49-4,1-8 300,-1-41-271,-1-1 0,1 1 0,0 0 0,0-1 0,-1 1 0,1-1 0,0 1 0,0-1 0,0 0-1,0 1 1,-1-1 0,1 0 0,0 0 0,0 1 0,0-1 0,0 0 0,0 0 0,0 0 0,0 0-1,0 0 1,0 0 0,-1 0 0,1-1 0,0 1 0,0 0 0,0 0 0,0-1 0,0 1 0,0-1-1,-1 1 1,1-1 0,0 1 0,0-1 0,-1 1 0,1-1 0,1-1 0,31-25-21,-29 24-45,1-2-954,10-8 1343,-10 10-4648,1 2-4634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3.255"/>
    </inkml:context>
    <inkml:brush xml:id="br0">
      <inkml:brushProperty name="width" value="0.025" units="cm"/>
      <inkml:brushProperty name="height" value="0.025" units="cm"/>
    </inkml:brush>
  </inkml:definitions>
  <inkml:trace contextRef="#ctx0" brushRef="#br0">64 319 10314,'0'0'4436,"-8"-2"-2199,5 2-2045,1-1-1,-1 1 1,1-1 0,-1 1 0,0 0 0,1 0 0,-1 0-1,1 0 1,-1 0 0,1 1 0,-1-1 0,-3 2 0,5-1 22,-1 1 0,1-1 0,-1 0 0,1 1 0,0-1 1,0 1-1,-1 0 0,1-1 0,0 1 0,1 0 0,-1-1 1,0 1-1,0 0 0,1 0 0,-1 0 0,1 0 0,0 0 1,-1 0-1,1 0 0,0 0 0,0 0 0,0-1 0,1 4 1,-2-3-62,1 0 0,0 1 0,0-1 1,0 0-1,0 1 0,0-1 0,1 0 1,-1 0-1,1 1 0,-1-1 1,1 0-1,0 0 0,0 1 0,0-1 1,0 0-1,0 0 0,3 3 0,-1-3-103,0-1-1,-1 1 0,1-1 1,0 0-1,0 0 0,-1 0 0,1-1 1,0 1-1,0-1 0,0 1 0,0-1 1,0 0-1,6-1 0,-4 1-32,0 0 0,0-1-1,0 0 1,0 0 0,0-1 0,0 1-1,0-1 1,0 0 0,0 0-1,-1-1 1,1 1 0,-1-1 0,0 0-1,0 0 1,0-1 0,0 1-1,0-1 1,3-5 0,3-3-64,-2 0 1,1-1 0,-1-1-1,11-26 1,-24 88-531,2-34 595,0 1 0,2 0 1,-1-1-1,2 24 0,0-38-14,0 1 1,0-1-1,0 1 1,0-1-1,0 1 1,0-1-1,0 1 0,0 0 1,1-1-1,-1 1 1,0-1-1,0 1 1,1-1-1,-1 1 1,0-1-1,1 1 1,-1-1-1,0 0 0,1 1 1,-1-1-1,1 1 1,-1-1-1,0 0 1,1 1-1,-1-1 1,1 0-1,-1 0 0,1 1 1,-1-1-1,1 0 1,0 0-1,-1 0 1,1 0-1,23-5 117,18-21 13,-24 9-321,-1-2 0,0 0 0,-2 0 0,0-2 0,-1 0 0,-1-1 1,-1 0-1,-1-1 0,-1 0 0,-1 0 0,-1-1 0,-1-1 1,-2 1-1,0-1 0,-1 0 0,0-26 0,-21 80 513,9-4 30,1 0-1,1 1 1,2 0 0,0 0-1,2 1 1,1-1 0,4 49-1,-2-70-347,0 0-1,0 0 1,0 0-1,1 0 1,0 0 0,-1 0-1,2-1 1,-1 1-1,1-1 1,-1 0-1,1 1 1,0-1-1,1 0 1,-1-1-1,1 1 1,-1-1 0,1 1-1,0-1 1,0 0-1,1-1 1,-1 1-1,1-1 1,-1 0-1,1 0 1,0 0-1,-1 0 1,1-1 0,6 1-1,-10-2-3,-1 0 0,0-1 0,0 1 0,1 0 0,-1-1 0,0 1 0,0 0 0,1-1 0,-1 1 0,0 0 0,0-1 0,0 1 0,0 0 0,1-1 0,-1 1 0,0 0 0,0-1 0,0 1 0,0-1 0,0 1 0,0 0 0,0-1 0,0 1 0,0-1 0,0 1 0,0 0 0,0-1 0,0 1 0,-1-1 0,1 1 0,0 0 0,0-1 0,0 1 0,-1 0 0,1-1 0,0 1 0,0 0-1,0 0 1,-1-1 0,1 1 0,0 0 0,-1-1 0,1 1 0,0 0 0,-1 0 0,1 0 0,-1-1 0,-13-16-51,-79-37-258,72 44 596,0-2-1,1 0 1,0-1-1,-22-20 1,41 33-275,1 0 1,0 0-1,0-1 0,0 1 1,0 0-1,0 0 1,-1 0-1,1 0 0,0 0 1,0 0-1,0-1 0,0 1 1,0 0-1,0 0 0,0 0 1,0 0-1,0-1 1,0 1-1,-1 0 0,1 0 1,0 0-1,0 0 0,0-1 1,0 1-1,0 0 0,0 0 1,0 0-1,0-1 1,1 1-1,-1 0 0,0 0 1,0 0-1,0 0 0,0-1 1,0 1-1,0 0 0,0 0 1,0 0-1,0 0 1,0 0-1,1-1 0,-1 1 1,0 0-1,0 0 0,0 0 1,0 0-1,0 0 0,1 0 1,-1 0-1,0-1 1,0 1-1,0 0 0,0 0 1,1 0-1,-1 0 0,0 0 1,20-4 231,32 3-417,-43 2 246,1-1-161,135-4-5379,-49-7-7872,-57 3 5776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3.631"/>
    </inkml:context>
    <inkml:brush xml:id="br0">
      <inkml:brushProperty name="width" value="0.025" units="cm"/>
      <inkml:brushProperty name="height" value="0.025" units="cm"/>
    </inkml:brush>
  </inkml:definitions>
  <inkml:trace contextRef="#ctx0" brushRef="#br0">200 11 12876,'0'0'12946,"-9"-3"-11387,5 1-1468,-1 1 0,1 0 0,0 0 1,0 0-1,-1 0 0,1 1 0,-1-1 1,1 1-1,-1 0 0,1 1 0,0-1 1,-1 1-1,1 0 0,0 0 0,-1 0 1,1 0-1,0 1 0,0 0 1,0 0-1,-6 4 0,8-5-64,-45 33 762,45-32-765,-1 0-1,1 0 0,0 0 1,1 0-1,-1 0 0,0 0 1,1 0-1,-1 1 0,1-1 1,0 1-1,-1-1 0,1 1 1,1-1-1,-1 1 0,0 0 1,1 0-1,-1-1 1,1 5-1,0-6-24,0 0 0,1 0 0,-1 0 0,1 0 0,-1 0-1,1 0 1,0 0 0,0 0 0,-1 0 0,1 0 0,0 0 0,0-1 0,0 1 0,0 0 0,0-1 0,0 1 0,0 0-1,0-1 1,0 1 0,0-1 0,0 0 0,0 1 0,0-1 0,0 0 0,1 1 0,-1-1 0,2 0 0,40 3-349,-35-3 212,80-2-1440,-57 0 1197,1 1-1,52 7 1,-84-6 404,0 0 1,1 0 0,-1 0 0,0 0 0,1 0 0,-1 0 0,0 1-1,0-1 1,1 0 0,-1 0 0,0 0 0,0 1 0,1-1 0,-1 0 0,0 0-1,0 1 1,1-1 0,-1 0 0,0 0 0,0 1 0,0-1 0,0 0-1,1 1 1,-1-1 0,0 0 0,0 1 0,0-1 0,0 0 0,0 1 0,0-1-1,0 0 1,0 1 0,0-1 0,0 0 0,0 1 0,0-1 0,0 0 0,0 1-1,-1-1 1,1 0 0,0 1 0,0-1 0,0 0 0,0 1 0,-1-1-1,1 0 1,0 0 0,0 1 0,0-1 0,-1 0 0,1 1 0,-13 15 774,-7-1-415,1 0 1,-2-1 0,0-1-1,-1-1 1,0-1-1,0-1 1,-41 12-1,13-10-3643,3-8-3632,31-4-6347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6.671"/>
    </inkml:context>
    <inkml:brush xml:id="br0">
      <inkml:brushProperty name="width" value="0.025" units="cm"/>
      <inkml:brushProperty name="height" value="0.025" units="cm"/>
    </inkml:brush>
  </inkml:definitions>
  <inkml:trace contextRef="#ctx0" brushRef="#br0">282 24 14221,'0'0'7666,"-9"-5"-6913,3 1-641,4 2-74,-1 1 0,1-1 0,0 1 0,0 0 0,-1 0 0,1 0 0,0 0 0,-1 0 0,1 0 0,-1 0 0,1 1 0,-1-1 0,0 1 0,1 0 0,-1 0 0,1 0 0,-1 0 0,0 0 0,1 0-1,-1 1 1,1 0 0,-1-1 0,1 1 0,-1 0 0,1 0 0,-4 2 0,-11 9 249,0 2-1,0 0 1,1 1-1,1 0 0,0 1 1,-14 22-1,20-25-138,0 1-1,0 0 0,2 0 1,-1 1-1,2 0 0,0 0 1,1 0-1,-6 31 0,11-44-138,0-1 0,0 1 0,0 0 0,0 0 0,0 0 0,0 0 0,1 0 0,-1 0 0,1 0 0,-1 0 0,1 0 0,0-1 0,0 1 0,0 0 0,0 0 0,0-1 0,0 1 0,0-1 0,0 1 0,1-1 0,-1 1 0,1-1 0,-1 0 0,1 0 0,-1 0 0,1 0 0,0 0 0,-1 0 0,1 0 0,0 0 0,0-1 0,0 1 0,0-1 0,-1 1 0,1-1 0,0 0 0,0 0 0,0 1 0,3-2 0,6 2-222,1-1 0,0 0 0,-1-1 0,1 0 0,16-5 0,-12 2-981,-1-2 0,0 0 0,-1 0 0,1-1 0,13-10 0,21-15-6045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1.529"/>
    </inkml:context>
    <inkml:brush xml:id="br0">
      <inkml:brushProperty name="width" value="0.025" units="cm"/>
      <inkml:brushProperty name="height" value="0.025" units="cm"/>
    </inkml:brush>
  </inkml:definitions>
  <inkml:trace contextRef="#ctx0" brushRef="#br0">38 86 11211,'0'0'13308,"-2"11"-12608,-12 64 3,4 1 0,3 0 1,3 77-1,4-144-688,1 0 1,0 0-1,0 0 1,1-1-1,0 1 0,1-1 1,0 0-1,4 10 1,-7-17-2,0-1 0,1 0 0,-1 0 0,0 0 0,0 1 1,0-1-1,0 0 0,0 0 0,0 0 0,1 1 0,-1-1 0,0 0 1,0 0-1,0 0 0,0 0 0,1 0 0,-1 1 0,0-1 1,0 0-1,0 0 0,1 0 0,-1 0 0,0 0 0,0 0 0,1 0 1,-1 0-1,0 0 0,0 0 0,1 0 0,-1 0 0,0 0 1,0 0-1,0 0 0,1 0 0,-1 0 0,0 0 0,0 0 0,1 0 1,-1 0-1,0 0 0,0 0 0,0-1 0,1 1 0,6-13 401,2-17-70,-9 29-339,32-230 72,2-7-984,-34 235 883,1-1-1,0 1 0,0 0 1,0 0-1,1 0 1,-1 0-1,1 0 0,0 0 1,0 0-1,0 1 1,0-1-1,0 1 1,0-1-1,1 1 0,-1 0 1,6-4-1,-6 6 10,-1-1 0,1 1-1,-1-1 1,1 1 0,-1 0 0,1-1-1,-1 1 1,1 0 0,0 0 0,-1 0-1,1 1 1,-1-1 0,1 0-1,-1 0 1,1 1 0,-1-1 0,1 1-1,-1-1 1,1 1 0,-1 0 0,1 0-1,-1-1 1,0 1 0,1 0 0,-1 0-1,0 0 1,0 1 0,0-1-1,0 0 1,0 0 0,0 1 0,0-1-1,0 0 1,-1 1 0,1-1 0,1 4-1,0 0-7,1 1-1,-1 0 0,0 0 0,-1 1 1,1-1-1,-1 0 0,0 0 1,-1 1-1,0-1 0,0 0 0,0 1 1,-1-1-1,0 0 0,0 1 1,0-1-1,-1 0 0,0 0 1,0 0-1,-1 0 0,1 0 0,-6 8 1,4-8 53,0 1 1,0-1 0,0 0-1,-1 0 1,0-1 0,0 0-1,-1 1 1,1-2-1,-1 1 1,0-1 0,0 1-1,-1-2 1,1 1 0,-1-1-1,0 0 1,0 0-1,0-1 1,-9 2 0,15-3-43,0-1 0,-1 0 0,1 0 0,0 0 0,0 0 0,0 0 0,0 0 1,-1 0-1,1 0 0,0 0 0,0 0 0,0-1 0,0 1 0,-1 0 0,1-1 0,0 1 1,0-1-1,0 0 0,0 1 0,0-1 0,0 0 0,0 1 0,0-1 0,1 0 0,-1 0 1,0 0-1,-1-1 0,1-1-206,0 1 0,1-1 0,-1 1 0,0-1 0,1 1 1,0-1-1,-1 0 0,1 1 0,0-1 0,0 1 0,1-1 0,0-3 0,1-5-2115,1-1-1,0 1 1,1 0-1,9-19 0,5-4-6907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7.385"/>
    </inkml:context>
    <inkml:brush xml:id="br0">
      <inkml:brushProperty name="width" value="0.025" units="cm"/>
      <inkml:brushProperty name="height" value="0.025" units="cm"/>
    </inkml:brush>
  </inkml:definitions>
  <inkml:trace contextRef="#ctx0" brushRef="#br0">141 59 11691,'0'0'6556,"-9"1"-5574,3-1-836,1 0 0,0 1 1,-1-1-1,1 1 0,0 1 1,-1-1-1,1 1 0,0 0 1,0 0-1,0 0 0,1 1 1,-1 0-1,0 0 0,1 0 1,0 0-1,0 1 0,0 0 0,0 0 1,0 0-1,1 0 0,0 0 1,0 1-1,0-1 0,0 1 1,1 0-1,-3 5 0,2-3 140,1 1 0,0-1 0,0 1 0,0 0 0,1 0 0,0 0 0,1-1 0,0 1 0,1 14 0,-1-21-256,0 1 1,1 0 0,-1 0 0,1 0 0,0-1 0,-1 1 0,1 0 0,0-1 0,0 1 0,0 0-1,0-1 1,0 0 0,1 1 0,-1-1 0,0 1 0,1-1 0,-1 0 0,2 1 0,0-1-20,-1 0 0,1 0 0,-1 0 0,1-1 0,-1 1 0,1-1 0,0 0 1,-1 0-1,1 0 0,0 0 0,-1 0 0,1-1 0,-1 1 0,1-1 0,-1 1 1,5-3-1,0 0 4,0 0 1,0-1 0,0 0-1,0 0 1,-1 0 0,0-1 0,0 0-1,0 0 1,0-1 0,-1 0-1,0 0 1,0 0 0,-1-1-1,0 1 1,5-10 0,-4 6 51,0 0 0,-1 0 0,0-1 0,-1 1 0,0-1 0,0 0-1,-1 0 1,0 0 0,-1 0 0,-1-12 0,0 22-51,0 1 0,0 0 0,0-1 0,0 1 0,0 0 0,0 0 0,0-1-1,0 1 1,-1 0 0,1 0 0,0-1 0,0 1 0,0 0 0,0 0 0,-1-1 0,1 1-1,0 0 1,0 0 0,-1 0 0,1-1 0,0 1 0,0 0 0,-1 0 0,1 0 0,0 0 0,0 0-1,-1 0 1,1-1 0,0 1 0,0 0 0,-1 0 0,1 0 0,0 0 0,-1 0 0,1 0-1,0 0 1,0 0 0,-1 0 0,1 0 0,0 1 0,-1-1 0,1 0 0,0 0 0,0 0-1,-1 0 1,1 0 0,0 0 0,0 1 0,-1-1 0,1 0 0,0 0 0,0 0 0,0 1-1,-1-1 1,1 0 0,0 0 0,0 0 0,0 1 0,0-1 0,-1 0 0,1 0 0,0 1 0,0-1-1,0 1 1,-14 15 62,11-9-65,0 1 0,1-1 0,0 0 0,1 1 0,-1 10 0,1-17-11,1 1 1,0-1 0,0 1-1,0-1 1,0 0 0,0 1 0,0-1-1,0 1 1,0-1 0,0 0 0,1 1-1,-1-1 1,1 0 0,-1 1 0,1-1-1,-1 0 1,1 0 0,0 0-1,0 1 1,-1-1 0,1 0 0,0 0-1,0 0 1,0 0 0,0 0 0,0 0-1,1-1 1,-1 1 0,0 0-1,0-1 1,0 1 0,1 0 0,-1-1-1,0 1 1,3-1 0,6 0 19,0 0 0,0-1 0,-1 0 0,1-1 0,0 0 0,-1 0 0,0-1 0,1-1 1,-1 1-1,-1-1 0,1-1 0,12-8 0,-11 7-39,-1 1 0,1 0 0,0 0 0,0 1 0,1 0 0,-1 1 0,1 0 0,0 0 0,17-1 0,-27 4 20,1 0-1,-1 0 0,0 1 0,0-1 0,0 0 1,0 0-1,0 1 0,0-1 0,0 0 0,0 1 1,0-1-1,0 1 0,0 0 0,0-1 1,0 1-1,0 0 0,0-1 0,0 1 0,-1 0 1,1 0-1,0 0 0,-1 0 0,1 0 1,0 0-1,-1 0 0,1 0 0,-1 0 0,0 0 1,1 0-1,-1 0 0,0 0 0,1 2 0,-1 43 695,-1-29-484,2-17-199,-1 1 0,0-1 0,1 0 0,-1 0 0,0 0 0,1 0 0,-1 0 0,0 0 0,1 1 0,-1-1 0,0 0 0,1 0 0,-1 0 0,0 0 0,1 0-1,-1 0 1,1-1 0,-1 1 0,0 0 0,1 0 0,-1 0 0,0 0 0,1 0 0,-1 0 0,0-1 0,1 1 0,-1 0 0,0 0 0,0 0 0,1-1 0,-1 1 0,0 0 0,1 0 0,-1-1 0,0 1 0,0 0 0,0-1 0,1 1 0,-1 0 0,0-1 0,0 1 0,0 0 0,0-1 0,0 0 0,16-15 152,-8 5-122,7-8-73,0 0-1,28-26 0,-39 41-21,1 0-1,0 0 1,0 0-1,1 1 1,-1 0-1,1 0 1,0 0-1,-1 0 1,1 1-1,1 0 1,-1 1 0,0-1-1,0 1 1,12-1-1,-17 3 46,0 0-1,0 0 1,0 0-1,0 0 1,0 0-1,0 0 1,-1 0-1,1 1 1,0-1-1,0 0 1,-1 0-1,1 1 1,-1-1-1,1 0 1,-1 1-1,0-1 1,1 1-1,-1-1 1,0 0-1,0 1 1,0-1 0,0 1-1,0-1 1,0 1-1,-1 0 1,-1 43 25,2-45-16,0 1 0,1-1 0,-1 0 0,0 1 0,0-1 0,0 0 0,0 1 0,0-1 0,1 0 0,-1 0 0,0 1 0,0-1 0,0 0 0,1 0 0,-1 1 0,0-1 0,0 0 0,1 0 0,-1 0 1,0 0-1,0 1 0,1-1 0,-1 0 0,0 0 0,1 0 0,-1 0 0,0 0 0,0 0 0,1 0 0,-1 0 0,0 0 0,1 0 0,-1 0 0,0 0 0,1 0 0,-1 0 0,0 0 0,1 0 0,-1 0 0,0 0 0,1-1 0,26-5-1821,4-7-2790,-7 1-3635,-11 3 2857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7.872"/>
    </inkml:context>
    <inkml:brush xml:id="br0">
      <inkml:brushProperty name="width" value="0.025" units="cm"/>
      <inkml:brushProperty name="height" value="0.025" units="cm"/>
    </inkml:brush>
  </inkml:definitions>
  <inkml:trace contextRef="#ctx0" brushRef="#br0">9 16 7431,'0'0'16789,"2"10"-15951,2 21-380,-1 1 0,-2 0-1,-1-1 1,-1 1 0,-7 37-1,-1 72-74,9-33 54,4-209-200,-4 49-299,3 0-1,2 0 1,2 1 0,20-75 0,-26 122 48,0 0 0,0 0 1,1 1-1,0-1 0,0 0 0,0 1 1,0-1-1,0 1 0,1 0 1,-1-1-1,1 1 0,0 0 1,0 1-1,0-1 0,1 0 1,-1 1-1,0 0 0,1 0 0,7-3 1,-8 4-13,1 0 0,-1 1 0,1 0 0,-1 0 0,1 0 0,-1 0 0,1 0 0,-1 1 0,1 0 0,-1-1 0,0 1 0,1 0 0,-1 1 0,0-1 0,0 1 0,0-1 1,0 1-1,0 0 0,0 0 0,0 0 0,0 1 0,-1-1 0,4 5 0,-4-5 9,1 0 0,-1 1-1,0-1 1,-1 0 0,1 1 0,0-1 0,-1 1 0,1-1 0,-1 1 0,0 0-1,0 0 1,0 0 0,0 0 0,-1 0 0,1 0 0,-1-1 0,0 1-1,1 0 1,-1 0 0,-1 0 0,1 4 0,-2-2 96,1-1 0,-1 1 0,0-1-1,0 1 1,0-1 0,-1 0 0,1 0 0,-1 0 0,0-1 0,0 1 0,0-1-1,-6 5 1,2-1 113,-1-1-1,0 0 1,0-1 0,-1 0-1,0 0 1,1-1-1,-1 0 1,-1-1 0,1 0-1,-1 0 1,1-1-1,-17 2 1,25-4-248,1 0 1,0 0 0,-1 0-1,1 0 1,-1 0-1,1-1 1,-1 1 0,1 0-1,0 0 1,-1 0-1,1-1 1,0 1-1,-1 0 1,1 0 0,0-1-1,-1 1 1,1 0-1,0-1 1,-1 1 0,1-1-1,0 1 1,0 0-1,0-1 1,-1 1-1,1-1 1,0 1 0,0 0-1,0-1 1,0 1-1,0-1 1,0 1 0,0-1-1,0 1 1,0 0-1,0-1 1,0 0 0,3-18-3687,9-4-2488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09.040"/>
    </inkml:context>
    <inkml:brush xml:id="br0">
      <inkml:brushProperty name="width" value="0.025" units="cm"/>
      <inkml:brushProperty name="height" value="0.025" units="cm"/>
    </inkml:brush>
  </inkml:definitions>
  <inkml:trace contextRef="#ctx0" brushRef="#br0">92 273 4676,'0'0'6487,"8"-10"-3946,-4 4-2131,1 0 190,-1 0 1,1 0-1,-1-1 0,-1 1 0,1-1 0,-1 0 0,0 0 1,0 0-1,-1-1 0,0 1 0,1-9 0,-3 16-536,-1-1 1,1 1-1,0-1 0,0 1 0,0-1 0,0 1 1,-1 0-1,1-1 0,0 1 0,0-1 0,-1 1 0,1 0 1,0-1-1,-1 1 0,1 0 0,0-1 0,-1 1 1,1 0-1,-1 0 0,1-1 0,0 1 0,-1 0 1,1 0-1,-1 0 0,1 0 0,-1 0 0,1-1 0,-1 1 1,1 0-1,-1 0 0,1 0 0,0 0 0,-1 0 1,1 0-1,-1 1 0,1-1 0,-1 0 0,1 0 1,-1 0-1,1 0 0,-1 0 0,1 1 0,0-1 1,-1 0-1,1 0 0,-1 1 0,1-1 0,0 0 0,-1 1 1,1-1-1,0 0 0,-1 1 0,-23 16 388,10-2-297,0 0-1,2 1 0,-15 23 0,22-32-140,1 1 1,0 0-1,0 0 0,1 0 1,0 1-1,0-1 0,1 1 1,0-1-1,1 1 0,-1 10 1,2-19-13,0 1 0,0 0 0,0-1 0,0 1 0,1-1 0,-1 1 1,0 0-1,1-1 0,-1 1 0,0-1 0,1 1 0,-1-1 1,0 1-1,1-1 0,-1 1 0,1-1 0,-1 1 0,1-1 1,-1 0-1,1 1 0,-1-1 0,1 0 0,0 1 0,-1-1 0,1 0 1,-1 0-1,1 0 0,0 1 0,-1-1 0,1 0 0,0 0 1,-1 0-1,1 0 0,0 0 0,-1 0 0,1 0 0,-1 0 0,1-1 1,0 1-1,-1 0 0,1 0 0,0 0 0,-1-1 0,1 1 1,-1 0-1,1-1 0,0 0 0,32-15 140,-17 2-114,-2 0 0,1 0 0,22-31 0,-23 26 16,1 2 1,25-25 0,-39 41-43,-1 1 0,1-1 1,-1 0-1,1 1 0,-1-1 1,1 1-1,0-1 0,-1 1 1,1-1-1,-1 1 0,1 0 1,0-1-1,0 1 0,-1 0 1,1-1-1,0 1 0,-1 0 1,1 0-1,0 0 0,0-1 1,0 1-1,-1 0 0,1 0 1,0 0-1,0 0 0,-1 1 1,1-1-1,0 0 0,0 0 1,-1 0-1,1 1 0,0-1 1,0 0-1,-1 0 0,1 1 1,0-1-1,-1 1 0,1-1 1,0 1-1,-1-1 0,1 1 1,-1-1-1,1 1 0,-1 0 1,1-1-1,-1 1 0,0 0 1,1-1-1,-1 1 0,0 0 1,1-1-1,-1 1 0,0 0 1,0 0-1,0-1 0,1 1 1,-1 0-1,0 0 0,0 0 1,0-1-1,0 1 0,-1 1 1,2 64 41,-1-52 5,-3 95 335,27-137 764,-11-2-1120,-2 1 0,-1-2-1,-1 1 1,5-35 0,-15 75-58,-2 44-8,3-53 38,0 1 0,0-1 1,0 1-1,1 0 0,-1-1 1,1 1-1,-1-1 0,1 1 0,0-1 1,-1 0-1,1 1 0,0-1 1,0 1-1,0-1 0,0 0 1,0 0-1,0 0 0,0 0 1,1 0-1,-1 0 0,0 0 1,1 0-1,-1 0 0,0 0 1,1-1-1,-1 1 0,1 0 0,-1-1 1,3 1-1,5 0 58,-1-1-1,1 0 1,0 0 0,0-1-1,0 0 1,-1-1 0,1 0-1,-1 0 1,1-1 0,-1 0-1,0 0 1,0-1 0,0 0-1,0 0 1,-1-1 0,0 0-1,0 0 1,0-1 0,10-11-1,-3 3 124,-1-1 0,0 0 0,-1 0 0,-1-1-1,-1-1 1,0 0 0,14-35 0,-22 48-151,-1-1-1,1 1 1,-1 0 0,-1-1 0,1 1-1,0 0 1,-1-6 0,0 10-29,0-1 1,0 0-1,0 1 1,-1-1-1,1 0 1,0 1-1,0-1 1,-1 0-1,1 1 0,0-1 1,-1 1-1,1-1 1,0 0-1,-1 1 1,1-1-1,-1 1 1,1-1-1,-1 1 1,1 0-1,-1-1 0,1 1 1,-1-1-1,0 1 1,1 0-1,-1 0 1,1-1-1,-1 1 1,0 0-1,1 0 0,-1 0 1,0 0-1,1-1 1,-1 1-1,0 0 1,1 0-1,-1 0 1,0 1-1,1-1 1,-1 0-1,0 0 0,1 0 1,-1 0-1,0 1 1,1-1-1,-1 0 1,0 1-1,1-1 1,-1 0-1,1 1 1,-1-1-1,1 1 0,-2 0 1,-4 3-10,-1 0 1,0 1-1,1 0 0,0 0 1,0 0-1,1 1 1,-1 0-1,1 0 0,-6 11 1,-37 64-19,26-27 0,21-52 25,0-1 0,1 0 1,0 0-1,-1 1 0,1-1 1,0 0-1,-1 1 0,1-1 0,0 0 1,0 1-1,0-1 0,0 0 1,0 1-1,1-1 0,-1 0 0,0 1 1,1-1-1,-1 0 0,1 1 1,-1-1-1,1 0 0,0 0 1,-1 0-1,1 1 0,0-1 0,0 0 1,0 0-1,0 0 0,0 0 1,0-1-1,0 1 0,0 0 1,0 0-1,0 0 0,0-1 0,0 1 1,3 0-1,9 2-484,0-1 0,0-1-1,0 0 1,24-2 0,-21 0-1031,-1-1 1,1 0-1,26-9 1,4-6-7656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0.164"/>
    </inkml:context>
    <inkml:brush xml:id="br0">
      <inkml:brushProperty name="width" value="0.025" units="cm"/>
      <inkml:brushProperty name="height" value="0.025" units="cm"/>
    </inkml:brush>
  </inkml:definitions>
  <inkml:trace contextRef="#ctx0" brushRef="#br0">194 2 7847,'0'0'14387,"-10"-1"-12951,5 1-1348,0 0-1,0 0 0,0 1 0,1-1 0,-1 1 0,0 0 0,0 1 0,0-1 0,1 1 1,-1 0-1,1 0 0,-1 1 0,1-1 0,0 1 0,0 0 0,0 0 0,0 0 0,1 1 1,-1-1-1,1 1 0,-5 7 0,-4 3 122,2 1 0,-1 0 0,2 1-1,0 0 1,-7 18 0,13-27-140,0-1 0,1 1 0,0 0 0,0-1-1,1 1 1,0 0 0,0 0 0,0 0 0,1 0 0,0 0-1,0 0 1,1 1 0,0-2 0,0 1 0,1 0 0,3 9-1,-4-13-68,1-1-1,0 1 0,1 0 1,-1-1-1,0 0 0,1 1 0,-1-1 1,1 0-1,0 0 0,0 0 0,-1-1 1,1 1-1,1-1 0,-1 1 0,0-1 1,0 0-1,0 0 0,1-1 0,-1 1 1,0-1-1,1 1 0,-1-1 0,0 0 1,1-1-1,-1 1 0,0 0 0,1-1 1,3-1-1,7 0-564,-1-1 0,0-1 0,1 0 0,-1-1 0,18-9 0,-19 7-1160,-1 0 0,1-1-1,-1 0 1,10-10-1,6-8-6751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1.225"/>
    </inkml:context>
    <inkml:brush xml:id="br0">
      <inkml:brushProperty name="width" value="0.025" units="cm"/>
      <inkml:brushProperty name="height" value="0.025" units="cm"/>
    </inkml:brush>
  </inkml:definitions>
  <inkml:trace contextRef="#ctx0" brushRef="#br0">5 63 14542,'0'0'10415,"-1"10"-9524,-1 15-485,1 1 0,1 0 0,1 0-1,1 0 1,11 47 0,-13-74-402,0 0 0,0 0 1,0 0-1,0 0 1,0-1-1,0 1 0,0 0 1,0 0-1,0 0 0,1 0 1,-1 0-1,0 0 0,1 0 1,-1 0-1,0 0 0,1 0 1,-1 0-1,1 0 0,0 0 1,-1 0-1,1 1 1,0-1-1,0 0 0,-1 0 1,1 1-1,0-1 0,0 0 1,0 1-1,0-1 0,0 1 1,0-1-1,0 1 0,0-1 1,0 1-1,0 0 0,0 0 1,0-1-1,0 1 1,0 0-1,0 0 0,1 0 1,-1 0-1,0 0 0,0 1 1,0-1-1,0 0 0,0 0 1,0 1-1,0-1 0,0 0 1,0 1-1,0-1 0,0 1 1,0 0-1,0-1 1,0 1-1,-1 0 0,1-1 1,0 1-1,0 0 0,-1 0 1,1 0-1,0-1 0,0 3 1,-5-4-11,14 2 481,-8-2-457,0 1 0,0-1 0,0 0 0,0 0-1,0 1 1,0-1 0,0 0 0,-1-1-1,1 1 1,0 0 0,0 0 0,-1-1-1,1 1 1,-1-1 0,1 1 0,-1-1-1,2-2 1,23-38-84,-17 28 26,5-9-22,20-28 58,-32 49-6,-1-1 1,1 1-1,0 1 1,1-1 0,-1 0-1,0 0 1,0 1 0,1-1-1,-1 1 1,1 0 0,-1 0-1,1 0 1,0 0 0,-1 0-1,1 0 1,0 1-1,5-1 1,-7 1-2,1 1 1,-1 0-1,1-1 1,-1 1-1,0 0 0,1 0 1,-1 0-1,0 0 1,0 0-1,1 0 0,-1 0 1,0 0-1,0 0 0,0 1 1,0-1-1,-1 0 1,1 1-1,0-1 0,0 1 1,-1-1-1,1 1 0,-1-1 1,0 1-1,1-1 1,-1 1-1,0-1 0,0 3 1,7 53-84,-7-49 101,4 65 366,2-67-134,2-13-92,4-15 44,-8 11-150,0-1 0,-1 1 1,-1-1-1,1 0 0,-2 0 0,1-20 1,-2 25-19,-1 0 1,1 0 0,-1-1 0,0 1 0,-1 0-1,1 0 1,-2 0 0,1 0 0,-1 0-1,0 1 1,0-1 0,-5-6 0,8 13-27,0 0 1,0 0 0,0 0-1,-1-1 1,1 1-1,0 0 1,0 0-1,0 0 1,-1 0-1,1 0 1,0 0 0,0 0-1,0 0 1,-1 0-1,1 0 1,0 0-1,0 0 1,0 0-1,-1 0 1,1 0-1,0 0 1,0 0 0,-1 0-1,1 0 1,0 0-1,0 0 1,0 0-1,-1 0 1,1 0-1,0 1 1,0-1 0,0 0-1,0 0 1,-1 0-1,1 0 1,0 0-1,0 1 1,0-1-1,0 0 1,0 0 0,-1 0-1,1 1 1,0-1-1,0 0 1,0 0-1,0 0 1,0 1-1,0-1 1,0 0 0,0 0-1,0 0 1,0 1-1,0-1 1,0 0-1,0 0 1,0 0-1,0 1 1,0-1-1,0 0 1,0 0 0,0 1-1,0-1 1,0 0-1,0 0 1,1 0-1,-1 0 1,0 1-1,0-1 1,0 0 0,1 1 9,-1 0-1,0 0 1,0 0 0,1 0 0,-1 0 0,1-1 0,-1 1 0,0 0 0,1 0 0,0 0 0,-1-1-1,1 1 1,-1 0 0,1-1 0,0 1 0,0-1 0,-1 1 0,1 0 0,0-1 0,0 0 0,0 1-1,-1-1 1,1 1 0,0-1 0,0 0 0,0 0 0,0 0 0,0 1 0,0-1 0,1 0 0,5 1-121,0-1 1,0 1 0,1-1 0,-1 0-1,0-1 1,0 0 0,0 0 0,0 0-1,0-1 1,0 0 0,0-1 0,-1 1-1,11-7 1,-10-1-4216,-10-3-3700,-8 1-1970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1.581"/>
    </inkml:context>
    <inkml:brush xml:id="br0">
      <inkml:brushProperty name="width" value="0.025" units="cm"/>
      <inkml:brushProperty name="height" value="0.025" units="cm"/>
    </inkml:brush>
  </inkml:definitions>
  <inkml:trace contextRef="#ctx0" brushRef="#br0">1 1 13581,'0'0'11371,"50"25"-14542,-37-16-4260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2.081"/>
    </inkml:context>
    <inkml:brush xml:id="br0">
      <inkml:brushProperty name="width" value="0.025" units="cm"/>
      <inkml:brushProperty name="height" value="0.025" units="cm"/>
    </inkml:brush>
  </inkml:definitions>
  <inkml:trace contextRef="#ctx0" brushRef="#br0">68 169 9513,'0'0'1014,"8"-8"566,1 1-1193,32-32 2779,-38 36-2469,0 0 0,0-1 0,-1 0-1,1 1 1,-1-1 0,0 0 0,0 0 0,0 0 0,0 0 0,-1-1 0,2-5 0,-3 9-607,0 0 0,-1 1 1,1-1-1,0 1 1,0-1-1,-1 1 0,1-1 1,0 1-1,-1-1 1,1 1-1,-1-1 0,1 1 1,0-1-1,-1 1 1,1 0-1,-1-1 0,1 1 1,-1 0-1,0-1 0,1 1 1,-1 0-1,1 0 1,-1-1-1,1 1 0,-1 0 1,0 0-1,1 0 1,-1 0-1,0 0 0,1 0 1,-1 0-1,1 0 0,-1 0 1,0 0-1,1 0 1,-1 0-1,1 1 0,-1-1 1,0 0-1,1 0 1,-2 1-1,-28 9 64,22-5-140,1 0 1,0 0-1,0 1 0,0-1 0,1 2 1,0-1-1,0 1 0,0 0 0,1 0 0,0 1 1,0-1-1,1 1 0,0 0 0,1 0 1,0 1-1,0-1 0,0 1 0,1 0 1,1-1-1,-1 1 0,1 0 0,1 0 1,1 17-1,-1-24-14,1 1 1,0-1-1,0 0 0,0 0 1,0 1-1,0-1 0,1 0 1,-1 0-1,1 0 0,-1 0 1,1-1-1,0 1 1,-1 0-1,1-1 0,0 1 1,0-1-1,0 0 0,0 1 1,1-1-1,-1 0 1,0 0-1,0 0 0,1-1 1,-1 1-1,1-1 0,-1 1 1,0-1-1,1 0 0,-1 0 1,1 0-1,4 0 1,0 0-114,1-1 0,-1 1 0,1-1 1,-1-1-1,1 1 0,-1-1 0,0-1 1,0 1-1,10-6 0,-3 0-777,-1-2 0,1 1 0,-1-2 0,-1 0 0,0 0 0,-1-1-1,0-1 1,0 1 0,-2-2 0,1 0 0,-2 0 0,0 0 0,-1-1 0,8-21 0,-21 57 7681,-1 1-5329,1 1 1,1 0 0,-4 39-1,9-61-1432,-1 0-1,1 0 1,0 0-1,0 0 1,0 0 0,1 0-1,-1 0 1,0 0-1,0 0 1,0 0-1,1 0 1,-1 0 0,0 0-1,1 0 1,-1 0-1,1 0 1,-1-1 0,1 1-1,0 0 1,-1 0-1,1 0 1,0-1-1,-1 1 1,1 0 0,0-1-1,0 1 1,0-1-1,1 1 1,0 0-9,0-1 1,0 0-1,0 0 0,0 0 1,0 0-1,0 0 0,-1 0 1,1 0-1,0-1 0,0 1 1,0-1-1,0 0 0,3-1 1,2-1 3,1-1 0,0 0 0,-1-1 0,0 0 1,12-10-1,-10 4-21,0 1 0,0-1 0,-1 0 0,0 0 0,-1-1 0,0 0 0,-1-1 0,-1 0 0,0 1 0,0-2 0,-1 1 0,-1 0 0,0-1 0,-1 0 0,0-15 0,-2 35 47,-1 0-1,-1-1 1,1 1-1,-1-1 1,0 0-1,0 1 1,-4 5-1,-5 16 277,-8 44 861,18-65-1071,0 1 0,0-1-1,1 0 1,-1 1 0,1-1-1,1 0 1,-1 1-1,1-1 1,2 9 0,-2-14-117,0 1 1,0-1 0,1 0-1,-1 0 1,0 1 0,0-1 0,0 0-1,1 0 1,-1 0 0,1-1 0,-1 1-1,0 0 1,1 0 0,0-1-1,-1 1 1,1-1 0,-1 0 0,1 1-1,0-1 1,-1 0 0,1 0-1,-1 0 1,1 0 0,0 0 0,-1 0-1,1 0 1,2-1 0,1 0-289,0 0 1,0 0-1,0 0 1,0 0-1,0-1 1,0 0 0,9-4-1,25-31-8360,-22 15 416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2.423"/>
    </inkml:context>
    <inkml:brush xml:id="br0">
      <inkml:brushProperty name="width" value="0.025" units="cm"/>
      <inkml:brushProperty name="height" value="0.025" units="cm"/>
    </inkml:brush>
  </inkml:definitions>
  <inkml:trace contextRef="#ctx0" brushRef="#br0">0 0 14157,'0'0'5915,"1"11"-3454,20 165 3981,-1-53-5068,-18-111-1219,1-1 0,1 0 1,9 20-1,-12-28-283,0-1-1,1 0 0,-1 0 1,1 0-1,-1 0 0,1 0 1,0 0-1,-1-1 0,1 1 1,0 0-1,3 1 0,-4-2-135,0-1 0,1 0 0,-1 1 1,0-1-1,0 0 0,0 0 0,0 0 0,0 0 0,0 0 0,0 0 0,0 0 0,0 0 0,0 0 1,1 0-1,-1-1 0,0 1 0,0 0 0,0-1 0,0 1 0,0-1 0,0 1 0,-1-1 0,1 1 0,0-1 1,0 0-1,0 0 0,1 0 0,8-13-5865,-1-3-3405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2.907"/>
    </inkml:context>
    <inkml:brush xml:id="br0">
      <inkml:brushProperty name="width" value="0.025" units="cm"/>
      <inkml:brushProperty name="height" value="0.025" units="cm"/>
    </inkml:brush>
  </inkml:definitions>
  <inkml:trace contextRef="#ctx0" brushRef="#br0">109 96 18097,'0'0'3070,"-9"2"85,4-1-2978,0 0 0,0 0 0,1 1 1,-1-1-1,0 1 0,1 0 1,-1 0-1,1 1 0,0-1 0,0 1 1,0 0-1,0 0 0,0 1 0,1-1 1,-1 1-1,1-1 0,0 1 1,0 0-1,0 1 0,1-1 0,-1 0 1,1 1-1,0-1 0,0 1 0,1 0 1,-1-1-1,1 1 0,-1 9 1,2-13-169,-1 1 0,1 0 0,0 0 0,0 0 0,0 0 0,0-1 0,0 1 0,0 0 0,1 0 0,-1 0 0,1-1 0,-1 1 0,1 0 0,-1 0 0,1-1 0,0 1 0,0-1 0,0 1 0,0 0 0,0-1 1,0 0-1,0 1 0,1-1 0,-1 0 0,3 2 0,-2-2-2,1 0-1,-1-1 1,1 0 0,-1 1 0,0-1 0,1 0 0,-1-1 0,1 1-1,-1 0 1,1 0 0,-1-1 0,0 0 0,1 1 0,-1-1-1,0 0 1,0 0 0,0 0 0,0-1 0,1 1 0,1-2 0,36-29-628,13-8-393,-50 37 992,0 1 1,1 0 0,-1 0 0,1 1-1,-1-1 1,1 1 0,0 0 0,0 0-1,-1 0 1,1 0 0,0 0 0,6 1-1,-9 4 138,0 0 0,0 0 0,0 0-1,0 1 1,-1-1 0,1 0 0,-1 1 0,0-1-1,-1 0 1,0 5 0,1-2 78,4 10 181,6-18-57,-8 0-290,0-1 1,-1 0-1,1 0 0,0 0 0,-1 0 0,1 0 0,-1-1 0,0 1 0,0 0 1,0-1-1,1-2 0,1-8 7,0 0 1,-1-1-1,-1 1 1,0-1-1,-1 1 0,0-1 1,-1 1-1,-1-1 1,0 1-1,-8-26 0,11 38-37,0 1-1,1-1 0,-1 1 1,0-1-1,1 1 0,-1 0 1,0 0-1,1-1 0,-1 1 1,0 0-1,1 0 0,-1 0 1,3 1-1,40 6-161,27 3-890,-37-12-2687,-3-9-3882,-8-7-6348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4.621"/>
    </inkml:context>
    <inkml:brush xml:id="br0">
      <inkml:brushProperty name="width" value="0.025" units="cm"/>
      <inkml:brushProperty name="height" value="0.025" units="cm"/>
    </inkml:brush>
  </inkml:definitions>
  <inkml:trace contextRef="#ctx0" brushRef="#br0">102 120 7111,'3'-16'2139,"-1"-1"0,0 1-1,-1 0 1,-1 0 0,-1-20 0,0 36-2102,1 0 0,0 0 0,0 0 0,0 0 0,0 1 0,0-1 0,0 0 0,-1 0 0,1 0 0,0 0 0,0 0 0,0 0 0,0 0 0,-1 1 0,1-1-1,0 0 1,0 0 0,0 0 0,0 0 0,-1 0 0,1 0 0,0 0 0,0 0 0,0 0 0,-1 0 0,1 0 0,0 0 0,0 0 0,0 0 0,-1 0 0,1 0 0,0 0 0,0 0 0,0 0 0,0-1 0,-1 1 0,1 0-1,0 0 1,0 0 0,0 0 0,0 0 0,0 0 0,-1 0 0,1-1 0,0 1 0,0 0 0,0 0 0,0 0 0,0 0 0,0-1 0,0 1 0,-1 0 0,1 0 0,0 0 0,0 0 0,0-1 0,0 1 0,0 0-1,0 0 1,0-1 0,-6 17 106,2 28 386,2 0 1,2 0-1,8 56 0,29 132 1097,-18-130-1605,12 28 438,-43-228 2012,-1 58-2366,-32-73 0,37 96-90,-2 0 0,0 0 0,-1 1 0,0 1 0,-1 0 0,-20-20 0,15 23-15,17 12-3,1 0 1,-1 0-1,0 0 1,0 0 0,0 0-1,0 0 1,0 0-1,0 0 1,0 0-1,0 0 1,0 0-1,0 1 1,0-1 0,0 0-1,0 0 1,0 0-1,0 0 1,0 0-1,-1 0 1,1 0-1,0 0 1,0 0-1,0 0 1,0 0 0,0 0-1,0 0 1,0 0-1,0 0 1,0 1-1,0-1 1,0 0-1,0 0 1,0 0 0,0 0-1,0 0 1,0 0-1,0 0 1,0 0-1,-1 0 1,1 0-1,0 0 1,0 0 0,0 0-1,0 0 1,0 0-1,0 0 1,0 0-1,0 0 1,0 0-1,0 0 1,0 0 0,-1 0-1,4 3-12,-1-1 0,0 1 0,0-1-1,1 0 1,-1 0 0,1 1 0,0-2 0,5 4 0,3 0-275,0 0 0,0-1 0,1 0 1,-1-1-1,1 0 0,0-1 0,22 1 1,45-6-4616,-75 2 4165,-1 1 0,0-1 0,1 0 0,-1 0 1,0 0-1,0-1 0,0 1 0,0-1 0,0 0 1,0 1-1,4-5 0,8-8-6349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985"/>
    </inkml:context>
    <inkml:brush xml:id="br0">
      <inkml:brushProperty name="width" value="0.025" units="cm"/>
      <inkml:brushProperty name="height" value="0.025" units="cm"/>
    </inkml:brush>
  </inkml:definitions>
  <inkml:trace contextRef="#ctx0" brushRef="#br0">82 528 8872,'0'0'2403,"-58"0"704,40 6-641,13-3 833,17-6-2851,23-23-31,11-10 223,15-16 161,5-10 0,4-8-192,0 2-417,-5 4-160,-10 6-481,-15 6-1985,-13 7-4196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1.887"/>
    </inkml:context>
    <inkml:brush xml:id="br0">
      <inkml:brushProperty name="width" value="0.025" units="cm"/>
      <inkml:brushProperty name="height" value="0.025" units="cm"/>
    </inkml:brush>
  </inkml:definitions>
  <inkml:trace contextRef="#ctx0" brushRef="#br0">0 0 15663,'0'0'8819,"1"10"-7410,3 36-166,-2 0-1,-6 57 0,1 48-1179,4-146-255,0 1-1,0-1 1,0 0-1,1 0 1,0 0-1,0 0 1,5 9-1,-7-13 32,1-1 0,-1 1 0,1 0 0,-1 0-1,1 0 1,0-1 0,-1 1 0,1 0 0,0 0-1,0-1 1,0 1 0,-1-1 0,1 1 0,0-1-1,0 1 1,0-1 0,0 1 0,0-1 0,1 0-1,-1 0-128,0 0 0,0 0-1,0-1 1,0 1-1,0 0 1,0-1 0,0 1-1,0-1 1,0 1-1,0-1 1,-1 0 0,1 1-1,0-1 1,0 0-1,-1 0 1,1 1 0,0-1-1,-1 0 1,1 0-1,-1 0 1,1 0-1,-1 0 1,1-1 0,9-20-6479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4.977"/>
    </inkml:context>
    <inkml:brush xml:id="br0">
      <inkml:brushProperty name="width" value="0.025" units="cm"/>
      <inkml:brushProperty name="height" value="0.025" units="cm"/>
    </inkml:brush>
  </inkml:definitions>
  <inkml:trace contextRef="#ctx0" brushRef="#br0">2 61 10346,'0'0'2178,"0"-9"897,-1-27-326,3 21 730,3 18-1550,5 16-803,-2 25 71,-2-1-1,1 52 0,-6-59-907,1 0 0,3 0 0,0 0 0,13 38 0,-18-72-352,0 0 1,1 0-1,0 0 0,-1 0 0,1 0 0,0 0 0,0 0 1,0 0-1,0 0 0,0 0 0,1-1 0,-1 1 0,0 0 1,1-1-1,-1 1 0,1-1 0,0 0 0,-1 1 0,1-1 0,0 0 1,0 0-1,0 0 0,0 0 0,0 0 0,0-1 0,0 1 1,0-1-1,3 1 0,-1-1-518,-1-1 0,0 0 0,1 0 0,-1 0 0,0 0 1,0-1-1,0 1 0,0-1 0,0 0 0,0 0 0,0 0 0,-1 0 0,1 0 1,-1-1-1,0 1 0,1-1 0,1-3 0,14-18-6231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5.713"/>
    </inkml:context>
    <inkml:brush xml:id="br0">
      <inkml:brushProperty name="width" value="0.025" units="cm"/>
      <inkml:brushProperty name="height" value="0.025" units="cm"/>
    </inkml:brush>
  </inkml:definitions>
  <inkml:trace contextRef="#ctx0" brushRef="#br0">85 203 9065,'0'0'11680,"-10"5"-9844,6-3-1693,0 0-1,-1 0 1,1 1-1,0-1 1,0 1-1,0 0 1,0 0-1,1 0 1,-1 1-1,1-1 1,0 1-1,0 0 1,0 0 0,1 0-1,-1 0 1,1 1-1,0-1 1,0 1-1,1-1 1,-1 1-1,1-1 1,-1 10-1,0-5 76,0 0 1,1-1-1,1 1 0,0 0 0,0 0 0,0 0 1,4 13-1,-4-20-195,1 0 1,0 1 0,0-1-1,0 0 1,1 0-1,-1 0 1,0 0 0,1 0-1,0 0 1,-1 0-1,1 0 1,0-1-1,0 1 1,0-1 0,0 1-1,0-1 1,0 0-1,0 0 1,0 0 0,1 0-1,-1 0 1,0 0-1,1 0 1,-1-1 0,1 0-1,-1 1 1,1-1-1,-1 0 1,1 0 0,2 0-1,1 0 2,-1-1 0,0 1 1,1-1-1,-1 0 0,1 0 0,-1 0 0,0-1 0,0 1 0,0-1 1,0-1-1,0 1 0,0-1 0,-1 0 0,1 0 0,-1 0 1,0 0-1,0-1 0,0 0 0,0 0 0,-1 0 0,1 0 0,-1-1 1,0 1-1,-1-1 0,1 0 0,2-5 0,1-5-11,-1 0 0,-1-1 0,0 1 0,0-1 0,-2 1-1,0-1 1,0-27 0,-5 69-291,1 12 241,2-36 35,1-1 0,-1 0 0,1 0 0,-1 0 0,1 0 0,0 0 1,-1 0-1,1 0 0,0-1 0,-1 1 0,1 0 0,0 0 0,0 0 0,0-1 0,0 1 0,0 0 0,0-1 0,0 1 1,0-1-1,0 1 0,0-1 0,0 0 0,0 1 0,1-1 0,-1 0 0,0 0 0,0 0 0,0 0 0,0 0 0,2 0 1,23 0-64,-18-1 4,-1 1 0,1 0-1,-1 1 1,1 0 0,11 2 0,-17-2 49,0 0 0,1 0 0,-1 0 0,0 0 1,0 1-1,0-1 0,0 1 0,0-1 1,0 1-1,0 0 0,-1-1 0,1 1 1,-1 0-1,1 0 0,-1 0 0,1 0 0,-1 1 1,0-1-1,0 0 0,0 0 0,0 4 1,0-4 15,-1 0 1,0 0 0,1 0 0,-1 0 0,1-1 0,0 1-1,-1 0 1,1 0 0,0 0 0,0-1 0,1 1 0,-1 0 0,0-1-1,0 1 1,1-1 0,-1 1 0,1-1 0,-1 0 0,1 0-1,0 1 1,-1-1 0,1 0 0,0-1 0,0 1 0,0 0-1,0 0 1,-1-1 0,1 1 0,0-1 0,0 0 0,0 1-1,0-1 1,0 0 0,0 0 0,0 0 0,0-1 0,0 1-1,0 0 1,3-2 0,1 0 14,0-1 0,0 0 1,0-1-1,-1 1 0,1-1 0,-1 0 0,0 0 0,-1-1 0,1 0 0,-1 0 1,5-5-1,-4 3-7,1 0 0,-1 0 0,-1 0 0,1-1 1,-1 0-1,-1 0 0,1 0 0,-1 0 0,-1 0 0,0-1 1,0 1-1,0-1 0,-1 1 0,0-15 0,-1 22-9,0 0-1,0 1 1,0-1-1,0 0 0,0 1 1,0-1-1,-1 1 1,1-1-1,0 0 1,0 1-1,-1-1 1,1 0-1,0 1 1,-1-1-1,1 1 0,0-1 1,-1 1-1,1-1 1,-1 1-1,1-1 1,-1 1-1,1-1 1,-1 1-1,0 0 0,1-1 1,-1 1-1,1 0 1,-1 0-1,0-1 1,1 1-1,-1 0 1,0 0-1,1 0 0,-1 0 1,0 0-1,1 0 1,-1 0-1,0 0 1,1 0-1,-1 0 1,0 0-1,1 0 0,-1 0 1,0 0-1,0 1 1,-1 0-3,0-1-1,1 1 1,-1 0 0,0 0 0,0-1-1,1 1 1,-1 0 0,0 1 0,1-1-1,-1 0 1,1 0 0,0 1 0,-1-1 0,1 1-1,-1 1 1,0-1 2,1 1 1,0-1-1,0 1 0,0-1 1,0 1-1,1-1 0,-1 1 1,1-1-1,-1 1 0,1 0 1,0-1-1,0 1 0,0 0 0,0-1 1,1 1-1,0 4 0,0-5 33,0-1 0,-1 1-1,1-1 1,0 1-1,0-1 1,0 1 0,1-1-1,-1 0 1,0 0-1,0 0 1,1 1 0,-1-1-1,0-1 1,1 1-1,-1 0 1,1 0-1,-1 0 1,1-1 0,3 2-1,-1-2 27,-1 1 0,1-1 0,0 1 0,0-1 0,0 0 0,0-1 0,0 1-1,0-1 1,0 1 0,-1-1 0,1 0 0,0-1 0,0 1 0,-1-1 0,1 1 0,-1-1 0,0 0-1,1 0 1,-1-1 0,0 1 0,5-6 0,-1 1-41,-1-1 0,1-1 0,-1 1-1,-1-1 1,1 0 0,-2-1 0,1 1 0,4-15-1,-8 20-16,0 0 1,0 0-1,0 1 0,-1-1 0,1 0 0,-1 0 0,0 0 0,0 0 0,0 0 0,-1 0 0,1 1 0,-1-1 1,0 0-1,0 0 0,0 1 0,-1-1 0,1 0 0,-1 1 0,0 0 0,0-1 0,0 1 0,-1 0 0,1 0 1,-1 0-1,-4-4 0,3 3-10,1 1 0,-1 0-1,0 0 1,0 1 0,-1-1 0,1 1 0,0-1 0,-1 2 0,1-1 0,-1 0 0,0 1-1,0 0 1,-5-1 0,10 3-23,-1 1-1,1-1 0,0 0 1,0 1-1,0-1 0,0 0 0,1 1 1,-1-1-1,0 0 0,1 0 1,-1 1-1,0-1 0,1 0 1,-1 0-1,2 2 0,2 2-647,1 1-1,0-1 0,0 0 1,0-1-1,0 1 1,12 6-1,20 6-10386,-20-14-1364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6.737"/>
    </inkml:context>
    <inkml:brush xml:id="br0">
      <inkml:brushProperty name="width" value="0.025" units="cm"/>
      <inkml:brushProperty name="height" value="0.025" units="cm"/>
    </inkml:brush>
  </inkml:definitions>
  <inkml:trace contextRef="#ctx0" brushRef="#br0">1 44 11499,'4'-21'4355,"7"16"-1149,-9 6-2999,0 0 0,0 0 1,0 0-1,0 1 0,0-1 0,0 1 0,-1-1 0,1 1 0,0-1 0,-1 1 0,1 0 0,-1 0 0,0 0 0,0 0 0,2 2 0,19 48 1780,-20-43-1882,1 0 0,1 0 0,-1 0 0,1-1-1,1 0 1,0 0 0,0 0 0,11 12 0,-14-18-141,-1-1 0,1 0-1,-1 0 1,1 0 0,0 0 0,0 0 0,0 0 0,0 0-1,0-1 1,0 1 0,0-1 0,0 1 0,0-1 0,0 0-1,0 1 1,0-1 0,0 0 0,0-1 0,0 1 0,0 0-1,0-1 1,0 1 0,0-1 0,0 1 0,0-1 0,0 0-1,-1 0 1,1 0 0,0 0 0,0 0 0,-1 0 0,1 0-1,-1-1 1,1 1 0,-1-1 0,2-1 0,1-2-130,1 0 0,-1 0 1,-1 0-1,1 0 1,-1-1-1,0 0 0,0 1 1,-1-1-1,0 0 0,2-9 1,-1 5 415,-2-1 0,1 0 0,-2 0 1,1 0-1,-2-1 0,1 1 0,-4-19 1,3 30-224,1 0 1,0 1 0,0-1 0,0 0-1,0 0 1,0 0 0,0 0 0,0 0 0,0 0-1,0 0 1,0 0 0,-1 0 0,1 0 0,0 0-1,0 0 1,0 0 0,0 0 0,0 0 0,0 0-1,0 0 1,-1 0 0,1 0 0,0 0 0,0 0-1,0 0 1,0 0 0,0 0 0,0 0-1,0 0 1,0 0 0,0 0 0,-1 0 0,1 0-1,0 0 1,0-1 0,0 1 0,0 0 0,0 0-1,0 0 1,0 0 0,0 0 0,0 0 0,0 0-1,0 0 1,0 0 0,0 0 0,0-1 0,0 1-1,-1 0 1,1 0 0,0 0 0,0 0-1,0 0 1,0 0 0,0 0 0,0 0 0,0-1-1,0 1 1,0 0 0,1 0 0,-1 0 0,-3 14 336,1 20-428,2-13-34,1 0 1,6 33 0,3-14-3642,-6-24-1327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17.763"/>
    </inkml:context>
    <inkml:brush xml:id="br0">
      <inkml:brushProperty name="width" value="0.025" units="cm"/>
      <inkml:brushProperty name="height" value="0.025" units="cm"/>
    </inkml:brush>
  </inkml:definitions>
  <inkml:trace contextRef="#ctx0" brushRef="#br0">0 98 5189,'0'0'14520,"2"11"-12977,15 57 29,-16-65-1516,0-1-1,0 1 1,0-1 0,0 1-1,0-1 1,1 0 0,-1 0-1,1 0 1,0 0 0,-1 0-1,1 0 1,4 3 0,-5-4-39,1-1-1,-1 0 1,0 0 0,0 0 0,0 1 0,0-1 0,0 0-1,1 0 1,-1 0 0,0-1 0,0 1 0,0 0 0,0 0 0,1-1-1,-1 1 1,0 0 0,0-1 0,0 0 0,0 1 0,0-1-1,0 1 1,0-1 0,0 0 0,0 0 0,-1 1 0,1-1 0,0 0-1,0 0 1,-1 0 0,1 0 0,1-2 0,4-7 45,1 1 0,-1-2 0,-1 1 0,0 0 0,-1-1 0,1 0 0,-2 0 0,0-1 0,0 1 0,-1-1 0,-1 1 0,0-1 1,0 0-1,-1 1 0,-2-20 0,-8 59 306,9-12-285,-1 0-42,1 1 1,1-1 0,0 0-1,4 22 1,-4-36-20,0 1 0,0-1 0,1 0 0,-1 0 0,1 0 0,-1 1 0,1-1 0,0 0 0,0 0-1,0 0 1,0 0 0,1 0 0,-1-1 0,0 1 0,1 0 0,-1 0 0,1-1 0,-1 1 0,1-1 0,0 0 0,0 1 0,0-1 0,0 0 0,0 0 0,0 0 0,0 0 0,0 0 0,0-1 0,0 1 0,1-1 0,-1 1 0,0-1-1,0 0 1,1 0 0,-1 0 0,0 0 0,0 0 0,0-1 0,4 0 0,0-1 42,0 0-1,1-1 1,-1 0-1,-1 0 1,1-1-1,0 0 0,-1 0 1,0 0-1,0 0 1,0-1-1,0 0 1,7-10-1,-7 10-248,-1-1 0,0 1 0,0-1 0,-1 0-1,0 0 1,0 0 0,0 0 0,-1-1 0,1 1 0,1-10-1,-5 44-2045,1 13-1284,1-14-2440,1-8-4001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32.157"/>
    </inkml:context>
    <inkml:brush xml:id="br0">
      <inkml:brushProperty name="width" value="0.025" units="cm"/>
      <inkml:brushProperty name="height" value="0.025" units="cm"/>
    </inkml:brush>
  </inkml:definitions>
  <inkml:trace contextRef="#ctx0" brushRef="#br0">76 64 9513,'-6'0'521,"-43"-2"968,48 2-1452,1 0-1,-1 0 1,0 0-1,0 0 1,1 0-1,-1 0 1,0 0 0,0-1-1,0 1 1,1 0-1,-1 0 1,0-1 0,1 1-1,-1 0 1,0-1-1,1 1 1,-1 0-1,0-1 1,1 1 0,-1-1-1,1 1 1,-1-1-1,0 0 1,1 1 0,0-1-1,-1 1 1,1-1-1,-1 0 1,1 0-1,0 1 1,-1-1 0,1 0-1,0 1 1,0-1-1,0 0 1,0 0 0,-1 0-1,1 1 1,0-1-1,0 0 1,0 0-1,1 1 1,-1-1 0,0 0-1,0 0 1,0 1-1,1-1 1,-1 0 0,0 0-1,1 0 1,1-2-20,0 1 0,1-1 0,-1 1 1,1 0-1,-1 0 0,1 0 1,0 0-1,0 0 0,0 1 0,0-1 1,0 1-1,0 0 0,1 0 0,-1 0 1,0 0-1,6 0 0,55-5 213,31 9 291,106 17-1,10 2 281,861 17 1142,-1036-39-1991,188-3-1754,-179-1-559,57-13 0,-13-5-3095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32.791"/>
    </inkml:context>
    <inkml:brush xml:id="br0">
      <inkml:brushProperty name="width" value="0.025" units="cm"/>
      <inkml:brushProperty name="height" value="0.025" units="cm"/>
    </inkml:brush>
  </inkml:definitions>
  <inkml:trace contextRef="#ctx0" brushRef="#br0">0 1 9449,'0'0'1174,"13"2"-255,65 9-247,0-3 0,85-2 0,173-18 1579,-23 1-1068,379 22 59,-370-3-2682,-1-5-3279,-179-3 844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7:58.397"/>
    </inkml:context>
    <inkml:brush xml:id="br0">
      <inkml:brushProperty name="width" value="0.025" units="cm"/>
      <inkml:brushProperty name="height" value="0.025" units="cm"/>
    </inkml:brush>
  </inkml:definitions>
  <inkml:trace contextRef="#ctx0" brushRef="#br0">105 196 2498,'0'0'2798,"-11"0"-177,9 0-2402,-50-5 515,50 5-637,0 0 0,1 0 1,-1-1-1,0 1 0,0 0 0,1-1 0,-1 1 0,1-1 0,-1 0 0,0 0 1,1 1-1,0-1 0,-1 0 0,1 0 0,-1-1 0,1 1 0,0 0 0,0 0 1,0 0-1,0-1 0,0 1 0,0-1 0,0 1 0,0-1 0,0 1 1,0-1-1,1 0 0,-1 1 0,1-1 0,0 0 0,-1 1 0,1-3 0,0 3-62,1 0 0,0 0 0,0 0 0,0 0 0,-1 0 0,1 0 0,0 0 0,0 1 0,0-1 0,0 0 0,0 1 0,1-1 0,-1 0 0,0 1 0,0-1 0,0 1 0,1 0 0,-1-1 0,0 1 0,0 0 0,1 0 0,-1 0 0,0 0 0,2 0 0,41-2 160,-37 2-149,204-2 116,270-9-190,142 13 507,13-1-56,316-13 541,1 53 568,-724-29-1669,220 19 213,293 9 41,753-122 555,-415-29-538,-962 101-88,469-25 543,-430 33-554,160 4 469,-268 3-8421,-33-5 3257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08.301"/>
    </inkml:context>
    <inkml:brush xml:id="br0">
      <inkml:brushProperty name="width" value="0.025" units="cm"/>
      <inkml:brushProperty name="height" value="0.025" units="cm"/>
    </inkml:brush>
  </inkml:definitions>
  <inkml:trace contextRef="#ctx0" brushRef="#br0">766 1 10730,'0'0'7970,"-9"10"-7532,-210 309 2301,14-16-1378,49-118-1061,9-11-386,145-173-202,-9 13 11,11-14 144,-1 1 0,1-1 0,0 0 0,0 0 0,0 1-1,0-1 1,-1 0 0,1 0 0,0 1 0,0-1 0,-1 0-1,1 0 1,0 0 0,0 0 0,-1 1 0,1-1 0,0 0 0,0 0-1,-1 0 1,1 0 0,0 0 0,-1 0 0,1 0 0,0 0-1,0 0 1,-1 0 0,1 0 0,0 0 0,-1 0 0,1 0 0,0 0-1,-1 0 1,1 0 0,0 0 0,0 0 0,-1 0 0,1 0-1,0-1 1,-1 1 0,1 0 0,0 0 0,0 0 0,-1 0 0,1-1-1,0 1 1,0 0 0,-5-16-6214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08.659"/>
    </inkml:context>
    <inkml:brush xml:id="br0">
      <inkml:brushProperty name="width" value="0.025" units="cm"/>
      <inkml:brushProperty name="height" value="0.025" units="cm"/>
    </inkml:brush>
  </inkml:definitions>
  <inkml:trace contextRef="#ctx0" brushRef="#br0">0 523 12139,'0'0'2611,"3"-8"-1143,0 2-1241,0 0 0,0 1 0,0-1 0,0 1-1,1 0 1,0 0 0,0 0 0,0 1 0,1-1 0,0 1 0,-1 0 0,1 1-1,1-1 1,-1 1 0,8-4 0,191-115 2045,-29 16-1836,189-83 0,-356 185-425,-1 1 0,1 0-1,0 1 1,0-1 0,0 2-1,0-1 1,13 0 0,-20 2-6,1 0 1,-1 0-1,0 0 0,0 0 1,0 1-1,0-1 1,0 0-1,0 1 0,0-1 1,0 1-1,0-1 1,0 1-1,0 0 0,0-1 1,-1 1-1,1 0 1,0-1-1,0 1 0,-1 0 1,1 0-1,0 0 1,-1 0-1,1 0 0,-1 0 1,1 0-1,-1 0 1,1 0-1,-1 0 0,0 0 1,0 0-1,1 0 1,-1 0-1,0 1 0,0 43 263,0-36-180,-7 49 508,-2-1 1,-23 78-1,16-75-324,-16 119 0,31-165-350,-1 5 62,1 0 1,3 38 0,-2-53-182,1-1 0,-1 1 0,1-1 0,-1 1 0,1-1 0,0 1 0,1-1 0,-1 0 0,1 0 0,-1 1 0,1-1 0,0 0 0,0-1 0,0 1 0,0 0 0,1 0 0,-1-1 0,1 0 0,0 1 0,-1-1 0,1 0 0,5 2 0,18 1-4698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0.040"/>
    </inkml:context>
    <inkml:brush xml:id="br0">
      <inkml:brushProperty name="width" value="0.025" units="cm"/>
      <inkml:brushProperty name="height" value="0.025" units="cm"/>
    </inkml:brush>
  </inkml:definitions>
  <inkml:trace contextRef="#ctx0" brushRef="#br0">13 0 10186,'0'0'8386,"-1"15"-7873,-7 72 1110,5 95-1,3-178-1545,0 0 0,0 0-1,1 0 1,-1 0 0,1 0-1,0-1 1,0 1-1,1 0 1,-1-1 0,1 1-1,0-1 1,0 1 0,0-1-1,0 0 1,1 0-1,-1 0 1,1 0 0,0 0-1,-1 0 1,1-1-1,1 1 1,-1-1 0,0 0-1,0 0 1,1 0 0,-1-1-1,1 1 1,0-1-1,-1 0 1,1 0 0,0 0-1,0 0 1,0-1 0,0 1-1,0-1 1,0 0-1,-1-1 1,1 1 0,0 0-1,0-1 1,0 0 0,0 0-1,-1 0 1,1-1-1,0 1 1,-1-1 0,1 0-1,-1 1 1,0-2-1,4-1 1,2-4-23,0 0 0,-1 0 0,1 0 0,-2-1 0,1 0 0,-1-1 0,-1 1 0,0-1-1,0-1 1,-1 1 0,0-1 0,-1 0 0,0 0 0,-1 0 0,0-1 0,0 1 0,-2-1 0,1 0 0,-1-14 0,-4 22 316,-4 12-270,-4 13-90,9-14 19,0 1 1,0-1-1,1 0 0,0 1 1,0-1-1,1 1 0,0-1 0,0 1 1,1 0-1,2 12 0,-2-17-13,0 0 1,0 0-1,1 0 0,-1 0 0,1 0 0,-1 0 0,1-1 0,0 1 1,0 0-1,0-1 0,1 1 0,-1-1 0,0 0 0,1 0 0,0 0 1,-1 0-1,1-1 0,0 1 0,0 0 0,0-1 0,0 0 0,0 0 0,0 0 1,0 0-1,1-1 0,4 1 0,-3 0 51,-1-1 0,1 1 0,-1-1 0,1 0 0,0-1 0,-1 1 0,1-1 0,-1 0 0,1 0 0,-1-1 0,1 1 0,-1-1 0,0 0 0,0 0 0,0 0 0,0-1 0,0 1-1,0-1 1,-1 0 0,1 0 0,-1-1 0,0 1 0,0-1 0,0 1 0,4-8 0,-4 5-1,1-1 0,-1 0-1,-1 0 1,1 0 0,-1 0-1,0 0 1,-1-1 0,0 1-1,0-1 1,0 1 0,-1-1-1,0 1 1,-1-1 0,1 1-1,-4-12 1,3 16-61,0-1 0,0 1 0,0 0 0,0 0 0,0 0 0,-1 0 1,0 1-1,1-1 0,-1 0 0,0 1 0,-1-1 0,1 1 0,0 0 0,-1-1 0,1 1 0,-1 0 0,1 1 0,-1-1 0,0 0 1,0 1-1,0-1 0,0 1 0,-4-1 0,5 2-20,0-1 0,0 1 0,0 0 0,0 1 0,0-1 0,0 0 0,1 0 0,-1 1 0,0-1 0,0 1 0,0-1 0,0 1 0,1 0 1,-1 0-1,0 0 0,1 0 0,-1 0 0,1 0 0,-1 0 0,1 1 0,0-1 0,-1 0 0,1 1 0,0-1 0,0 1 0,0 0 0,0-1 0,0 1 0,0 0 0,0 0 0,1-1 0,-1 1 0,1 0 0,-1 0 1,1 0-1,0 0 0,0 0 0,0-1 0,0 1 0,0 2 0,-1 1-340,1 0 1,0 0-1,0-1 1,0 1-1,0 0 0,1-1 1,0 1-1,-1-1 1,2 1-1,-1 0 1,1-1-1,-1 0 1,1 1-1,1-1 0,-1 0 1,4 6-1,-3-8-399,0 1 1,0 0-1,0-1 0,0 1 0,0-1 0,0 0 1,0 0-1,1 0 0,-1-1 0,1 1 0,-1-1 0,1 0 1,6 2-1,11 0-5449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2.246"/>
    </inkml:context>
    <inkml:brush xml:id="br0">
      <inkml:brushProperty name="width" value="0.025" units="cm"/>
      <inkml:brushProperty name="height" value="0.025" units="cm"/>
    </inkml:brush>
  </inkml:definitions>
  <inkml:trace contextRef="#ctx0" brushRef="#br0">0 31 13100,'0'0'5691,"6"9"-3534,-3-3-1889,-1-2-106,0 0-1,0-1 1,0 1-1,1 0 0,-1-1 1,1 0-1,0 1 1,0-1-1,0 0 0,0 0 1,0-1-1,1 1 1,-1-1-1,1 1 0,0-1 1,0 0-1,0-1 1,0 1-1,4 0 0,1 0 23,-1-2 0,1 1 0,-1-1 0,1-1 0,0 1 0,-1-2 0,0 1 0,1-1 0,10-4 0,-16 5-140,0 0-1,0 0 1,0 0 0,0-1-1,-1 1 1,1-1-1,0 0 1,-1 0-1,1 0 1,-1 0-1,0 0 1,0-1-1,0 1 1,0 0-1,0-1 1,0 0-1,-1 1 1,1-1-1,-1 0 1,0 0-1,0 0 1,0 0-1,0 0 1,0 0-1,-1 0 1,1 0-1,-1-1 1,0-3-1,0 6-27,-1 0 0,1 0 0,-1-1 0,1 1 0,-1 0 0,0 0 0,1 0 0,-1 0 0,0 0 0,0 0 0,1 0 0,-1 0 0,0 0 0,0 1 0,0-1 0,0 0 0,0 0 0,-1 1 0,1-1 0,0 1 0,0-1 0,0 1 0,0 0-1,-1-1 1,1 1 0,0 0 0,0 0 0,-1 0 0,1 0 0,0 0 0,0 0 0,-3 0 0,-1 0-14,0 0-1,0 0 1,0 1-1,0 0 1,0-1-1,0 2 1,-6 1-1,5 0 5,1 1 0,-1 0 0,1 0 0,0 0 0,0 0 0,1 1 0,-1 0 0,1 0 0,0 0 0,0 0 0,1 1 0,-1 0 0,1-1 0,1 1 0,-1 0 1,1 0-1,0 1 0,-1 6 0,1-9-40,1 0 0,0 1 0,1-1 0,-1 0 0,1 1 0,0-1 0,0 1 0,0-1 1,1 0-1,-1 1 0,1-1 0,0 0 0,0 1 0,1-1 0,-1 0 0,1 0 0,0 0 1,0 0-1,0 0 0,1-1 0,-1 1 0,1 0 0,0-1 0,0 0 0,0 0 0,7 5 0,-6-5-512,0-1-1,1 0 1,0 0-1,0 0 0,-1 0 1,1-1-1,0 1 0,0-1 1,6 0-1,20 0-5032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0.806"/>
    </inkml:context>
    <inkml:brush xml:id="br0">
      <inkml:brushProperty name="width" value="0.025" units="cm"/>
      <inkml:brushProperty name="height" value="0.025" units="cm"/>
    </inkml:brush>
  </inkml:definitions>
  <inkml:trace contextRef="#ctx0" brushRef="#br0">0 8 11307,'0'0'155,"0"0"0,0-1 0,0 1 0,0 0-1,0-1 1,0 1 0,0 0 0,0-1 0,0 1 0,1 0 0,-1-1 0,0 1 0,0 0 0,0 0 0,0-1 0,1 1 0,-1 0 0,0 0 0,0-1 0,0 1 0,1 0 0,-1 0 0,0-1 0,1 1 0,-1 0 0,0 0 0,0 0-1,1 0 1,-1 0 0,0-1 0,1 1 0,-1 0 0,0 0 0,1 0 0,-1 0 0,0 0 0,1 0 0,-1 0 0,0 0 0,1 0 0,-1 0 0,0 0 0,1 0 0,-1 0 0,0 0 0,0 1 0,1-1 0,-1 0 0,0 0 0,1 0-1,-1 1 1,6 22 2644,-4 46-2139,-2-62 27,-3 228 424,3-235-1137,0 1 0,0-1 0,0 0 0,0 1 0,0-1 0,0 1 0,0-1 0,0 0 0,0 1 0,0-1 0,0 0 0,0 1 0,0-1 0,0 1 0,0-1 0,1 0 0,-1 1 0,0-1 0,0 0 0,0 1 0,1-1 0,-1 0 0,0 1 0,0-1-1,0 0 1,1 0 0,-1 1 0,0-1 0,1 0 0,-1 0 0,0 0 0,1 1 0,-1-1 0,11-7-1464,8-19-1986,-6-4-774,-3-6-1398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1.519"/>
    </inkml:context>
    <inkml:brush xml:id="br0">
      <inkml:brushProperty name="width" value="0.025" units="cm"/>
      <inkml:brushProperty name="height" value="0.025" units="cm"/>
    </inkml:brush>
  </inkml:definitions>
  <inkml:trace contextRef="#ctx0" brushRef="#br0">1 25 12684,'0'0'8750,"2"11"-8206,5 41-146,-2 2 0,-2-1 0,-3 0 0,-7 59 0,0 50-306,7-162-86,0 1 0,0-1 0,0 1 0,0-1 0,0 1 0,0-1 0,0 1 0,0-1 0,0 1 0,0-1-1,0 0 1,0 1 0,0-1 0,0 1 0,1-1 0,-1 1 0,0-1 0,0 1 0,1-1 0,-1 1 0,0-1 0,0 0 0,1 1 0,-1-1 0,0 0 0,1 1 0,-1-1 0,1 0-1,-1 1 1,0-1 0,1 0 0,-1 0 0,1 0 0,0 1 0,16-8 479,12-21 98,99-157-470,-61 85 158,-60 89-214,-1-1 0,0 1-1,0-1 1,-2 0 0,1 0-1,-2 0 1,1-1 0,-2 0-1,0 1 1,0-1 0,-1 0-1,-1-14 1,0 25-57,0 1 1,0-1-1,-1 0 1,1 0-1,-1 0 1,1 0-1,-1 1 1,1-1-1,-1 0 1,0 1-1,0-1 0,0 0 1,0 1-1,0 0 1,-1-1-1,1 1 1,0-1-1,-1 1 1,1 0-1,0 0 1,-1 0-1,0 0 0,1 0 1,-1 0-1,0 0 1,1 1-1,-1-1 1,0 0-1,0 1 1,1 0-1,-1-1 0,-3 1 1,2-1-9,0 1 0,0 0 0,-1 0 1,1 0-1,0 0 0,0 0 0,0 1 0,-1-1 1,1 1-1,0 0 0,0 0 0,0 0 0,0 0 1,0 1-1,1-1 0,-1 1 0,0 0 0,-3 2 1,-3 7 44,0-1 0,1 1 1,1 1-1,0-1 0,0 1 1,1 1-1,0-1 1,2 1-1,-1 0 0,1 0 1,1 0-1,0 1 0,1-1 1,1 1-1,0 27 0,2-39-30,-1 1-1,1-1 1,0 1 0,0-1-1,0 1 1,0-1-1,1 0 1,-1 1-1,1-1 1,-1 0-1,1 0 1,0 0-1,0 0 1,0 0-1,0-1 1,0 1-1,0-1 1,0 1-1,1-1 1,-1 0-1,0 1 1,1-1-1,-1 0 1,1-1-1,0 1 1,-1 0-1,5 0 1,10 1-8,-1 1 0,1-2 1,20-1-1,-23 0-56,-1 0 26,-3 0 17,1 0-1,-1 1 1,0 0 0,0 0 0,13 4 0,-21-4 11,1 0 1,-1 0 0,0 0 0,0 0 0,0 0 0,0 0-1,-1 0 1,1 1 0,0-1 0,0 1 0,-1-1 0,1 1-1,-1 0 1,1-1 0,-1 1 0,0 0 0,0 0 0,0 0 0,0 0-1,0 0 1,0 0 0,0 1 0,-1-1 0,1 0 0,-1 0-1,0 0 1,1 1 0,-1-1 0,0 3 0,-1 4 15,0 0 1,0 0-1,0 0 1,-1 0-1,0 0 1,-1-1-1,0 1 1,0-1-1,-1 0 1,0 0-1,-1 0 1,0 0-1,0-1 1,0 0-1,-1 0 1,-9 9-1,0-8-1380,14-8 939,-1 0 1,1 0-1,-1 0 1,1 0-1,-1-1 1,1 1-1,-1 0 1,1-1-1,0 1 1,-1-1-1,1 1 1,-1-1-1,1 0 1,0 0-1,0 1 1,-1-1-1,1 0 1,0 0-1,0 0 1,0 0-1,0 0 1,-1-3-1,-18-20-6752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1.877"/>
    </inkml:context>
    <inkml:brush xml:id="br0">
      <inkml:brushProperty name="width" value="0.025" units="cm"/>
      <inkml:brushProperty name="height" value="0.025" units="cm"/>
    </inkml:brush>
  </inkml:definitions>
  <inkml:trace contextRef="#ctx0" brushRef="#br0">0 1 15086,'0'0'6534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4.277"/>
    </inkml:context>
    <inkml:brush xml:id="br0">
      <inkml:brushProperty name="width" value="0.025" units="cm"/>
      <inkml:brushProperty name="height" value="0.025" units="cm"/>
    </inkml:brush>
  </inkml:definitions>
  <inkml:trace contextRef="#ctx0" brushRef="#br0">268 52 5125,'2'-1'611,"1"0"0,-1 0 1,0-1-1,0 1 0,0-1 1,0 0-1,0 1 0,0-1 1,0 0-1,0 0 0,-1 0 0,3-5 1,-3 7-480,-1 0 1,0-1 0,0 1 0,0-1-1,0 1 1,1-1 0,-1 0 0,0 1-1,0-1 1,0 1 0,0-1 0,0 1-1,0-1 1,-1 1 0,1-1 0,0 1-1,0-1 1,0 1 0,0-1-1,-1 1 1,1-1 0,0 1 0,0 0-1,-1-1 1,1 0 0,-22-8 1655,10 8-1416,0 0 1,0 0 0,0 1 0,0 0 0,0 1 0,0 1-1,0 0 1,0 0 0,1 1 0,-1 1 0,1 0 0,0 0-1,-17 10 1,22-10-196,-1 0-1,1 0 1,0 1-1,0-1 1,0 1-1,1 1 0,0-1 1,0 1-1,0 0 1,1 0-1,-1 0 1,2 1-1,-1-1 1,1 1-1,0 0 1,0 0-1,1 0 0,0 1 1,0-1-1,0 1 1,1-1-1,0 13 1,1-17-165,1-1-1,-1 1 1,1-1 0,0 0 0,0 1-1,0-1 1,0 0 0,0 0 0,0 1 0,1-1-1,-1 0 1,1 0 0,-1-1 0,1 1 0,0 0-1,0 0 1,0-1 0,0 1 0,0-1 0,0 0-1,0 1 1,0-1 0,1 0 0,-1 0-1,0 0 1,1-1 0,-1 1 0,1-1 0,-1 1-1,5-1 1,11 3-185,1-1-1,37 0 1,-43-2-185,12 0-599,34 1-3154,-19-2-2613,-6-2-4588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4.713"/>
    </inkml:context>
    <inkml:brush xml:id="br0">
      <inkml:brushProperty name="width" value="0.025" units="cm"/>
      <inkml:brushProperty name="height" value="0.025" units="cm"/>
    </inkml:brush>
  </inkml:definitions>
  <inkml:trace contextRef="#ctx0" brushRef="#br0">192 14 7623,'0'0'5600,"-8"-3"-2173,4 1-3205,0 1-1,0-1 0,0 1 0,0 0 0,-1 0 0,1 0 1,0 0-1,-1 1 0,1-1 0,-1 1 0,1 1 0,0-1 1,-1 0-1,1 1 0,-1 0 0,1 0 0,0 0 0,0 1 0,0-1 1,0 1-1,0 0 0,0 0 0,0 1 0,0-1 0,1 1 1,0 0-1,-4 3 0,0 1 6,1-1 0,0 2 0,0-1 0,1 1 0,0 0 0,0 0 0,1 0 0,0 1 0,1-1 0,0 1 0,0 0 0,0 0 0,2 0 0,-1 1 1,1-1-1,0 12 0,1-19-215,0-1 1,0 1 0,1-1 0,-1 1 0,1-1 0,-1 1 0,1-1 0,-1 1-1,1-1 1,0 1 0,0-1 0,0 0 0,0 0 0,0 1 0,0-1 0,0 0-1,0 0 1,0 0 0,0 0 0,1 0 0,-1 0 0,0-1 0,1 1-1,-1 0 1,1-1 0,-1 1 0,1-1 0,-1 1 0,1-1 0,-1 0 0,1 0-1,-1 1 1,1-1 0,-1 0 0,1 0 0,-1-1 0,1 1 0,2-1 0,3 1 8,1-1 0,-1 0 1,0-1-1,1 1 0,-1-1 1,0-1-1,9-3 0,-4-1-70,0-1 1,0 0-1,-1-1 0,0 0 0,0 0 1,-1-1-1,0-1 0,-1 1 0,0-2 1,0 1-1,-2-1 0,1-1 0,-2 1 1,11-27-1,-24 67-21,1 0 1,1 0 0,1 0-1,1 38 1,3-64-60,0-1 0,0 1 1,0-1-1,0 0 0,1 1 0,-1-1 0,0 1 1,1-1-1,-1 0 0,1 1 0,0-1 1,-1 0-1,1 0 0,0 1 0,0-1 0,0 0 1,0 0-1,0 0 0,0 0 0,0 0 0,0 0 1,0 0-1,0-1 0,0 1 0,1 0 1,1 0-1,0 0-409,-1 0 0,1 0 0,0-1 0,0 0 0,-1 1 0,1-1 0,0 0 1,0 0-1,0 0 0,0-1 0,-1 1 0,1-1 0,4-1 0,21-12-5750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5.056"/>
    </inkml:context>
    <inkml:brush xml:id="br0">
      <inkml:brushProperty name="width" value="0.025" units="cm"/>
      <inkml:brushProperty name="height" value="0.025" units="cm"/>
    </inkml:brush>
  </inkml:definitions>
  <inkml:trace contextRef="#ctx0" brushRef="#br0">159 1 8904,'0'0'10341,"-11"4"-8147,-6 4-1119,0 0 0,-28 19 0,39-23-840,-1 0-1,1 1 0,0 0 1,1 0-1,-1 1 1,1-1-1,0 1 0,0 0 1,1 1-1,0-1 0,-5 11 1,9-16-239,0 0 1,0 0-1,0-1 1,0 1 0,0 0-1,0 0 1,1-1-1,-1 1 1,0 0 0,1-1-1,-1 1 1,0 0 0,1-1-1,-1 1 1,1 0-1,-1-1 1,1 1 0,-1-1-1,1 1 1,0-1-1,-1 1 1,1-1 0,0 0-1,-1 1 1,1-1-1,0 0 1,-1 1 0,1-1-1,0 0 1,0 0-1,-1 0 1,1 0 0,0 0-1,0 0 1,-1 0-1,1 0 1,0 0 0,0 0-1,-1 0 1,2-1-1,47 1-806,-37 0 372,3 0-9,0 0 0,0 1 1,0 1-1,1 0 0,23 7 1,-36-8 465,0 0 0,0 0 1,-1 0-1,1 0 1,-1 1-1,1-1 1,-1 1-1,1-1 1,-1 1-1,0 0 0,0 0 1,0 0-1,0 0 1,0 0-1,0 1 1,-1-1-1,1 1 1,-1-1-1,1 1 0,-1-1 1,0 1-1,0 0 1,0-1-1,0 1 1,-1 0-1,1 0 1,-1 0-1,0 0 0,0-1 1,0 1-1,0 0 1,0 0-1,0 0 1,-1 0-1,0 0 1,1-1-1,-1 1 0,-2 3 1,-2 4 243,0 0 0,-1-1 0,0 1 0,-1-1-1,0 0 1,0-1 0,-1 0 0,-1 0 0,1 0 0,-1-1 0,0 0 0,0-1 0,-1 0 0,0-1 0,-11 5 0,21-10-279,-1 0 1,1 0 0,-1 1 0,1-1 0,-1 0 0,1 0 0,-1 0 0,1 0-1,-1 1 1,1-1 0,-1 0 0,1 0 0,-1 0 0,1 0 0,-1 0 0,1-1 0,-1 1-1,1 0 1,-1 0 0,1 0 0,-1 0 0,1 0 0,-1-1 0,1 1 0,-1 0 0,1 0-1,-1-1 1,1 1 0,0 0 0,-1-1 0,1 1 0,-1-1 0,2-18-1712,17-22-2732,-18 41 4444,20-39-5414,5-7-2456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5.399"/>
    </inkml:context>
    <inkml:brush xml:id="br0">
      <inkml:brushProperty name="width" value="0.025" units="cm"/>
      <inkml:brushProperty name="height" value="0.025" units="cm"/>
    </inkml:brush>
  </inkml:definitions>
  <inkml:trace contextRef="#ctx0" brushRef="#br0">113 1 2114,'0'0'17024,"-7"13"-14590,-17 27-33,-24 56-1,42-82-2110,0 0 0,1 1-1,1-1 1,0 1 0,1 0-1,1 0 1,0 0 0,1 0 0,1 23-1,0-36-281,1 0 0,-1 0 0,1 0 0,0 0 0,0-1 0,0 1 0,0 0 0,0-1 0,0 1 0,0 0 0,1-1 0,-1 0 0,0 1 0,1-1 0,-1 0 0,1 1 0,0-1 0,-1 0 0,1 0 1,0 0-1,0-1 0,-1 1 0,1 0 0,0-1 0,0 1 0,0-1 0,0 0 0,0 1 0,0-1 0,0 0 0,0 0 0,0 0 0,0-1 0,0 1 0,0 0 0,2-2 0,6 1-86,-1-1 1,1 0-1,-1 0 1,0-1 0,0-1-1,13-6 1,-2-2-440,-12 7 360,-1 0 1,1 0-1,0 1 1,0 0-1,1 1 1,-1 0-1,1 0 1,-1 0-1,17-1 1,-25 4 173,1 0 1,0 0-1,-1 0 1,1 0-1,0 0 1,-1 1-1,1-1 1,0 0-1,-1 0 1,1 1-1,-1-1 1,1 1 0,-1-1-1,1 0 1,0 1-1,-1-1 1,1 1-1,-1-1 1,0 1-1,1-1 1,-1 1-1,1-1 1,-1 1-1,0 0 1,0-1-1,1 1 1,-1 0-1,0-1 1,0 1-1,1 0 1,0 30 668,-13 28 508,9-48-997,0-3-18,1 1 1,-1 0 0,2 0-1,-2 18 1,3-27-293,0 1 0,0-1-1,1 0 1,-1 1 0,0-1 0,1 1 0,-1-1 0,1 0 0,-1 1 0,1-1 0,-1 0 0,0 1-1,1-1 1,-1 0 0,1 0 0,-1 0 0,1 1 0,-1-1 0,1 0 0,-1 0 0,1 0-1,-1 0 1,1 0 0,0 0 0,-1 0 0,1 0 0,-1 0 0,1 0 0,-1 0 0,1 0-1,-1 0 1,1-1 0,-1 1 0,1 0 0,-1 0 0,1 0 0,-1-1 0,1 1 0,-1 0 0,0-1-1,1 1 1,-1 0 0,1-1 0,-1 1 0,0-1 0,1 1 0,-1-1 0,16-16-7527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6.287"/>
    </inkml:context>
    <inkml:brush xml:id="br0">
      <inkml:brushProperty name="width" value="0.025" units="cm"/>
      <inkml:brushProperty name="height" value="0.025" units="cm"/>
    </inkml:brush>
  </inkml:definitions>
  <inkml:trace contextRef="#ctx0" brushRef="#br0">103 32 8584,'0'0'14467,"-9"5"-14269,-24 16-33,23-7 45,19-7 23,19-6 269,-19-3-409,0-1 0,0 1 0,-1-2 0,1 1 1,-1-1-1,0 0 0,0-1 0,10-7 0,-11 6-93,0 2 0,1-1 0,-1 1 0,1 0 0,-1 1 0,1-1 0,0 2 0,1-1 0,-1 1 0,9-1 0,-16 3-5,0 1 0,0-1 0,0 0-1,0 1 1,0 0 0,0-1 0,-1 1 0,1 0 0,0-1-1,-1 1 1,1 0 0,0 0 0,-1-1 0,1 1 0,-1 0-1,1 0 1,-1 0 0,1 0 0,-1 0 0,0 0 0,1 0-1,-1 0 1,0 0 0,0 0 0,0 0 0,0 0 0,0 0-1,0 0 1,0 0 0,0 1 0,0 45 66,-1-34 6,-1 120 1759,-34 218 0,36-349-1757,0 1 1,0-1 0,-1 0-1,1 0 1,-1 0-1,1 1 1,-1-1 0,0 0-1,0 0 1,0 0 0,0 0-1,0-1 1,-1 1 0,1 0-1,0 0 1,-1-1 0,1 1-1,-1 0 1,0-1 0,0 0-1,1 1 1,-5 1-1,4-3-29,-1 1 0,0-1 0,0 1 0,0-1 0,0 0 0,1 0-1,-1 0 1,0-1 0,0 1 0,0-1 0,0 1 0,1-1 0,-1 0-1,0 0 1,-2-2 0,-10-4 1,0-2 0,1 0 0,0-1 1,-22-19-1,29 22-83,-1 0 0,1-1 0,0 1 1,1-2-1,0 1 0,0-1 1,1 1-1,0-1 0,-5-13 0,8 18-155,1 0-1,0 0 0,0 0 1,0 0-1,1 0 0,-1 0 0,1-1 1,0 1-1,0 0 0,0 0 1,1-1-1,-1 1 0,1 0 1,0 0-1,1 0 0,-1 0 0,1 0 1,-1 0-1,1 0 0,0 0 1,1 1-1,-1-1 0,0 1 1,7-6-1,18-17-5847,47-34-1,-64 52 4108,39-29-8942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6.912"/>
    </inkml:context>
    <inkml:brush xml:id="br0">
      <inkml:brushProperty name="width" value="0.025" units="cm"/>
      <inkml:brushProperty name="height" value="0.025" units="cm"/>
    </inkml:brush>
  </inkml:definitions>
  <inkml:trace contextRef="#ctx0" brushRef="#br0">126 31 15791,'0'0'7420,"-8"-2"-6453,4 2-908,0-1 0,0 0 0,0 1 0,0 0 1,0-1-1,0 2 0,0-1 0,1 0 0,-1 1 1,0 0-1,0 0 0,0 0 0,0 0 0,1 1 1,-1-1-1,1 1 0,-1 0 0,1 0 0,-1 0 1,1 0-1,0 1 0,0 0 0,0-1 1,1 1-1,-1 0 0,1 0 0,-1 1 0,1-1 1,0 0-1,0 1 0,0-1 0,-1 6 0,2-7-45,-1 1 1,1-1-1,0 1 0,0 0 0,1-1 0,-1 1 0,0 0 0,1 0 0,0-1 0,-1 1 0,1 0 1,0 0-1,1 0 0,-1 0 0,1 5 0,0-7-5,0 0 1,0 1 0,1-1-1,-1 0 1,0 1-1,0-1 1,1 0 0,-1 0-1,1 0 1,-1 0-1,1 0 1,-1-1 0,1 1-1,0 0 1,-1-1-1,1 1 1,0-1 0,-1 0-1,1 1 1,0-1-1,0 0 1,-1 0 0,1 0-1,0 0 1,1-1 0,5 0 3,-1 0 0,0 0 0,0-1 0,0 0 0,0-1 0,0 1 0,-1-1 0,1-1 0,-1 1 0,0-1 0,0 0 0,0 0 0,0-1 0,5-5 0,-2 1 12,-1 1 0,1-1 0,-2-1 0,1 1 0,-1-1 0,-1-1 0,10-18 0,-16 28 12,-3 16 112,-4 5 108,5-13-68,-1 0 0,1 0 0,0 0 0,1 1 0,0-1 0,0 0-1,0 1 1,1-1 0,1 13 0,0-19-171,0 0-1,-1 1 0,1-1 0,0 0 0,0 0 1,0 0-1,0 0 0,0 0 0,0 0 0,0 0 1,1 0-1,-1-1 0,0 1 0,0 0 0,1-1 1,-1 1-1,0-1 0,1 1 0,-1-1 0,1 0 1,-1 1-1,0-1 0,1 0 0,-1 0 0,1 0 1,-1 0-1,1 0 0,-1 0 0,0-1 1,1 1-1,-1 0 0,1-1 0,-1 1 0,2-2 1,4 1 4,0-1 0,0 0 1,0-1-1,0 0 1,9-5-1,-3-1-60,0-1 0,0-1 0,-1 0 0,-1-1 0,0 0 0,0 0 0,-1-2 0,10-17 0,-19 29-26,-2 20-181,-10 19 267,8-32 33,1-1 0,1 1 0,-1 0 0,1 1 0,-1-1 0,2 0 0,-1 0 0,0 0 0,1 1 0,0-1 0,0 0 0,2 6 0,-2-10-37,1 1 1,0-1 0,0 0-1,0 1 1,0-1 0,0 0-1,0 0 1,1 0 0,-1 0-1,0 0 1,0 0 0,1 0 0,-1 0-1,1-1 1,-1 1 0,1 0-1,-1-1 1,1 1 0,-1-1-1,1 0 1,-1 1 0,1-1-1,0 0 1,-1 0 0,4 0-1,44-4 239,-38 1-271,0-1 0,1-1 1,-1 1-1,-1-2 0,1 1 0,-1-2 1,0 1-1,0-1 0,-1-1 1,0 0-1,-1 0 0,1-1 1,-1 0-1,-1 0 0,11-17 1,-15 18-360,-13 23 277,-12 32 90,22-44-34,-1 0 0,1 0 0,0-1 1,0 1-1,0 0 0,0 0 0,0 0 1,1 0-1,-1 0 0,2 3 0,-1-5-201,0 0 0,-1 0-1,1 1 1,0-1 0,0 0-1,0 0 1,0 0-1,0 0 1,0-1 0,0 1-1,0 0 1,0 0 0,0-1-1,0 1 1,0 0 0,1-1-1,-1 1 1,0-1-1,1 0 1,-1 1 0,0-1-1,0 0 1,3 0 0,17 1-7302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7.566"/>
    </inkml:context>
    <inkml:brush xml:id="br0">
      <inkml:brushProperty name="width" value="0.025" units="cm"/>
      <inkml:brushProperty name="height" value="0.025" units="cm"/>
    </inkml:brush>
  </inkml:definitions>
  <inkml:trace contextRef="#ctx0" brushRef="#br0">176 18 4004,'0'0'19335,"-9"-4"-18149,8 3-1160,-1 0 27,-1-1 0,1 1 0,-1-1 0,1 1-1,-1 0 1,1 0 0,-1 0 0,0 0 0,1 1 0,-1-1 0,0 1-1,0 0 1,1-1 0,-1 1 0,0 0 0,0 1 0,0-1 0,1 0 0,-1 1-1,0 0 1,0 0 0,1-1 0,-1 2 0,1-1 0,-1 0 0,1 0 0,-1 1-1,1-1 1,0 1 0,-4 3 0,-1 1 94,0 0 0,0 0 1,1 1-1,-1 0 0,2 1 0,-1-1 0,1 1 0,0 0 0,0 0 1,1 0-1,1 1 0,-1 0 0,1 0 0,1 0 0,-4 16 0,6-23-133,1 0 0,-1-1 0,0 1 0,0-1-1,1 1 1,-1-1 0,1 1 0,0-1 0,-1 1 0,1-1-1,0 1 1,0-1 0,0 0 0,0 1 0,0-1 0,0 0-1,0 0 1,0 0 0,0 0 0,1 0 0,-1 0 0,0 0-1,1 0 1,-1-1 0,1 1 0,-1 0 0,1-1-1,-1 1 1,1-1 0,-1 0 0,1 1 0,0-1 0,-1 0-1,3 0 1,9 1 7,0 0-1,0 0 1,16-3-1,-15 2-30,3-1-623,0-1 0,1-1 0,-1 0 0,0-1 0,20-7 0,-23 5-1820,0 0-1,-1 0 0,21-14 0,-8 1-5218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3.059"/>
    </inkml:context>
    <inkml:brush xml:id="br0">
      <inkml:brushProperty name="width" value="0.025" units="cm"/>
      <inkml:brushProperty name="height" value="0.025" units="cm"/>
    </inkml:brush>
  </inkml:definitions>
  <inkml:trace contextRef="#ctx0" brushRef="#br0">31 86 4676,'0'0'17596,"-4"9"-17255,-1 2-227,0 1 0,1 0 0,1 0 0,0 0-1,1 1 1,0-1 0,1 0 0,0 1 0,1-1-1,3 25 1,-3-32-46,1 0 0,-1-1 0,1 1 0,1-1-1,-1 0 1,1 1 0,-1-1 0,1 0 0,0 0 0,1 0-1,-1 0 1,1 0 0,-1-1 0,1 1 0,0-1 0,1 0 0,-1 1-1,0-1 1,1-1 0,0 1 0,0-1 0,0 1 0,0-1-1,0 0 1,0 0 0,0-1 0,1 1 0,-1-1 0,1 0-1,-1 0 1,1-1 0,-1 1 0,1-1 0,-1 0 0,6-1 0,-2 0 4,0 0 1,-1-1 0,1 0 0,0 0 0,0-1 0,-1 0 0,0 0-1,1-1 1,-1 0 0,-1 0 0,1-1 0,-1 0 0,1 0-1,-1-1 1,-1 1 0,1-1 0,-1 0 0,0-1 0,6-9 0,-6 8-37,1-1 0,-1 0 0,0-1-1,-1 0 1,0 1 0,-1-1 0,0 0 0,0-1 0,-1 1 0,-1 0 0,1-1 0,-2 1 0,1-1 0,-3-15 0,2 25-34,0-1 1,0 1-1,-1 0 0,1-1 0,0 1 0,-1 0 1,1-1-1,-1 1 0,1 0 0,-1-1 0,0 1 1,0 0-1,1 0 0,-1 0 0,0 0 0,0 0 1,-2-1-1,3 1-4,-1 1 1,0 0-1,0-1 0,1 1 1,-1 0-1,0 0 0,0 0 1,0-1-1,1 1 0,-1 0 1,0 0-1,0 0 1,0 0-1,1 1 0,-1-1 1,0 0-1,0 0 0,0 0 1,1 1-1,-1-1 0,-1 1 1,0 0-8,-1 1-1,1 0 1,0-1 0,0 1 0,0 0-1,0 0 1,0 0 0,0 0 0,0 1-1,1-1 1,-1 0 0,1 1 0,0-1-1,0 1 1,-2 3 0,1 4 13,0-1 0,0 1 0,1 0 0,0 0 0,0 0 1,1 0-1,3 17 0,-3-24 10,1 1-1,0-1 1,-1 0 0,2 0 0,-1 0 0,0 0-1,1 0 1,-1 0 0,1 0 0,0 0 0,0-1 0,0 1-1,0-1 1,0 1 0,1-1 0,-1 0 0,1 0-1,-1 0 1,1 0 0,0-1 0,0 1 0,0-1-1,0 1 1,0-1 0,0 0 0,6 1 0,2 0 31,0-1 1,0 0 0,0-1 0,0 0-1,0-1 1,0 0 0,0 0 0,-1-1-1,1-1 1,0 0 0,-1 0 0,0-1-1,0-1 1,14-7 0,-17 8-82,0 0 0,-1 0 1,0-1-1,1 0 0,-2 0 1,1-1-1,0 1 0,-1-1 0,0 0 1,-1-1-1,1 1 0,-1-1 0,-1 0 1,1 0-1,-1 0 0,0-1 1,-1 1-1,1 0 0,-2-1 0,3-14 1,-4 15-618,0-45-1880,-7 29-1937,6 22 3870,1 0 1,-1 0 0,0 0 0,1 0 0,-1 0-1,0 0 1,0 0 0,0 0 0,0 0 0,0 1 0,0-1-1,0 0 1,0 1 0,0-1 0,-2 0 0,-3 0-6240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8.018"/>
    </inkml:context>
    <inkml:brush xml:id="br0">
      <inkml:brushProperty name="width" value="0.025" units="cm"/>
      <inkml:brushProperty name="height" value="0.025" units="cm"/>
    </inkml:brush>
  </inkml:definitions>
  <inkml:trace contextRef="#ctx0" brushRef="#br0">63 0 14798,'0'0'9358,"-9"7"-8226,7-6-1073,-34 30 770,34-29-797,1-1 0,-1 1 0,1-1 0,0 1 0,0 0 0,0 0 0,0-1 0,0 1 0,0 0 0,0 0 0,1 0 0,-1 0 0,1 0-1,-1 0 1,1 0 0,0 0 0,0 1 0,-1-1 0,2 0 0,-1 0 0,0 0 0,0 0 0,1 0 0,-1 0 0,2 3 0,-1-4-18,0 1-1,1-1 1,-1 0 0,0 0 0,1 0 0,-1 0-1,1 0 1,-1 0 0,1 0 0,0-1 0,-1 1-1,1 0 1,0-1 0,0 1 0,-1-1 0,1 0-1,0 0 1,0 1 0,-1-1 0,4-1-1,41-1 188,-44 2-195,14-3-55,0 0 0,0-1 0,25-11 0,-29 10-86,1 0 1,1 1-1,-1 1 1,0 0-1,27-3 1,-40 6 132,1 0 0,-1 0 0,1 1 0,-1-1 0,1 0 0,-1 0 1,1 0-1,-1 0 0,1 1 0,-1-1 0,1 0 0,-1 1 0,0-1 0,1 0 0,-1 1 1,1-1-1,-1 0 0,0 1 0,1-1 0,-1 0 0,0 1 0,0-1 0,1 1 1,-1-1-1,0 1 0,0-1 0,0 1 0,0-1 0,0 1 0,1-1 0,-1 1 0,0-1 1,0 1-1,0-1 0,0 1 0,0-1 0,-1 2 0,-3 27 318,2-5 203,5-24-481,0 1 1,0 0-1,0-1 0,0 0 0,0 0 1,0 0-1,0 0 0,0 0 0,0-1 1,0 0-1,3 0 0,6-4-38,-1 0 0,0 0 0,0-1 0,10-8 0,-14 9-94,0 0 0,0 1 1,1-1-1,0 1 1,-1 1-1,1 0 0,1 0 1,-1 0-1,0 1 1,15-2-1,-22 38 670,-4-21-506,1 5 772,2-18-932,0 1 1,0-1-1,0 1 0,0-1 1,1 0-1,-1 1 0,0-1 0,0 1 1,1-1-1,-1 0 0,0 1 0,1-1 1,-1 0-1,0 0 0,1 1 0,-1-1 1,0 0-1,1 0 0,-1 1 0,1-1 1,-1 0-1,0 0 0,1 0 0,-1 0 1,1 0-1,-1 0 0,1 0 0,-1 0 1,0 0-1,1 0 0,-1 0 1,1 0-1,-1 0 0,1 0 0,-1 0 1,1 0-1,-1 0 0,12-3-5398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9.137"/>
    </inkml:context>
    <inkml:brush xml:id="br0">
      <inkml:brushProperty name="width" value="0.025" units="cm"/>
      <inkml:brushProperty name="height" value="0.025" units="cm"/>
    </inkml:brush>
  </inkml:definitions>
  <inkml:trace contextRef="#ctx0" brushRef="#br0">0 1 9513,'0'0'9801,"1"12"-8253,-1 6-1134,4 58 1141,-3-70-1433,0 0-1,0 0 0,0 0 1,0 0-1,1 0 1,0 0-1,1 0 1,-1 0-1,1-1 0,4 7 1,-5-11-107,-1 0 1,1 1-1,-1-1 1,1 0-1,0 0 0,-1 0 1,1 0-1,0 0 1,0 0-1,0 0 1,0-1-1,0 1 0,-1-1 1,1 1-1,0-1 1,0 0-1,1 0 1,-1 0-1,0 0 0,0 0 1,0 0-1,0-1 1,0 1-1,0 0 0,-1-1 1,1 0-1,0 1 1,0-1-1,0 0 1,0 0-1,-1 0 0,1 0 1,2-2-1,7-5 43,0 0 1,-1-1-1,17-16 0,-21 19-62,10-11 25,-13 12-15,1 0 0,0 0 1,0 1-1,1-1 1,-1 1-1,1 0 1,0 1-1,0-1 0,0 1 1,1 0-1,-1 0 1,1 0-1,-1 1 1,10-3-1,-14 6 21,1-1 0,-1 0 0,0 1 0,1-1 0,-1 1 0,0-1 0,0 1 0,1 0 0,-1 0 0,0-1 0,0 1-1,0 0 1,0 0 0,0 0 0,0 0 0,0 0 0,0 0 0,-1 1 0,1-1 0,0 0 0,-1 0 0,1 1 0,-1-1 0,1 0 0,-1 1 0,1-1 0,-1 0 0,0 1 0,0 0 0,7 50 864,-6-42-744,0 1-45,-1-3 32,1 0-1,0 0 1,0 0-1,1-1 1,5 16 0,-6-22-120,-1 0 0,1 1 0,0-1 0,0 0 0,-1 0 0,1 0 0,0 0 0,0 0 0,0 0 0,0 0 0,0-1 0,0 1 1,1 0-1,-1 0 0,0-1 0,0 1 0,1-1 0,-1 1 0,0-1 0,1 1 0,-1-1 0,0 0 0,1 0 0,-1 0 1,0 0-1,1 0 0,-1 0 0,0 0 0,1 0 0,-1 0 0,0-1 0,1 1 0,-1 0 0,0-1 0,1 1 0,-1-1 0,0 0 1,0 1-1,0-1 0,0 0 0,2-1 0,2-1-288,-1 0 0,1 0 1,-1 0-1,0-1 0,0 0 1,0 1-1,3-6 0,-5 7-432,-1 0-1,1 0 0,-1 0 0,0-1 1,1 1-1,-1-1 0,0 1 1,-1-1-1,2-4 0,-1-8-5379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9.493"/>
    </inkml:context>
    <inkml:brush xml:id="br0">
      <inkml:brushProperty name="width" value="0.025" units="cm"/>
      <inkml:brushProperty name="height" value="0.025" units="cm"/>
    </inkml:brush>
  </inkml:definitions>
  <inkml:trace contextRef="#ctx0" brushRef="#br0">1 0 12139,'0'0'9546,"52"10"-9546,-29 4-641,-2 1-2594,2 0-3780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19.850"/>
    </inkml:context>
    <inkml:brush xml:id="br0">
      <inkml:brushProperty name="width" value="0.025" units="cm"/>
      <inkml:brushProperty name="height" value="0.025" units="cm"/>
    </inkml:brush>
  </inkml:definitions>
  <inkml:trace contextRef="#ctx0" brushRef="#br0">177 33 7015,'0'0'16597,"-11"-5"-15754,0 0-727,-1 0 0,0 1 0,0 0 0,0 1 0,-19-3 0,27 6-110,1-1 0,-1 1 0,0 0 0,1 1-1,-1-1 1,0 0 0,1 1 0,-1 0 0,0 0 0,1 0 0,-1 0 0,-3 3 0,5-3-14,0 0 1,1 1-1,-1-1 1,0 1 0,1 0-1,-1-1 1,1 1-1,-1 0 1,1 0-1,0 0 1,0 0-1,0 0 1,0 1-1,0-1 1,0 0-1,0 0 1,1 1 0,0-1-1,-1 0 1,1 1-1,0 3 1,0-4-29,0 1 0,1-1 0,0 0 0,-1 1 1,1-1-1,0 0 0,0 1 0,0-1 0,0 0 0,0 0 1,1 0-1,-1 0 0,1 0 0,-1 0 0,1-1 0,0 1 1,0 0-1,0-1 0,-1 1 0,2-1 0,-1 0 0,0 0 1,0 0-1,0 0 0,0 0 0,1 0 0,-1 0 0,0-1 1,3 1-1,12 3-571,-1 0 1,32 2-1,-45-6 491,38 3-1044,-28-3 852,0 0 0,0 1 0,0 0 0,0 2-1,0-1 1,0 1 0,18 8 0,-29-10 371,-1-1 1,0 1-1,0-1 0,0 1 0,1-1 1,-1 1-1,0 0 0,0 0 1,0 0-1,0-1 0,0 1 0,0 0 1,-1 0-1,1 0 0,0 0 0,0 1 1,-1-1-1,1 0 0,-1 0 0,1 0 1,-1 0-1,1 1 0,-1-1 1,0 0-1,1 1 0,-1-1 0,0 2 1,-1-1 111,1 0 1,-1 0 0,0 0-1,0 0 1,0 0 0,0-1-1,0 1 1,0 0 0,-1 0-1,1-1 1,-1 1 0,1-1-1,-1 1 1,-3 1 0,-5 4 561,-1 0 0,-1 0 1,1-1-1,-14 5 0,23-11-655,-45 16 874,44-15-981,0 0 0,0 0 0,0-1-1,0 1 1,0-1 0,0 0 0,0 0-1,-1 0 1,1 0 0,0 0 0,0-1-1,-5-1 1,7 1-141,0 1 0,1-1-1,-1 0 1,1 0 0,-1 0-1,1 0 1,-1 0 0,1 0-1,0 0 1,0 0 0,-1 0-1,1 0 1,0 0 0,0 0 0,0 0-1,0 0 1,0 0 0,0 0-1,0 0 1,1 0 0,-1 0-1,0 0 1,0 0 0,1-1 0,9-27-3722,9-9-2779,2-5-4154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0.176"/>
    </inkml:context>
    <inkml:brush xml:id="br0">
      <inkml:brushProperty name="width" value="0.025" units="cm"/>
      <inkml:brushProperty name="height" value="0.025" units="cm"/>
    </inkml:brush>
  </inkml:definitions>
  <inkml:trace contextRef="#ctx0" brushRef="#br0">55 1 14318,'0'0'5359,"0"9"-3784,-6 83 1566,0 62-701,6-136-2389,1-1-1,1 0 1,0 0 0,2 0 0,0 0 0,10 26-1,-1-18-63,-12-24-33,-1 0 1,1 0 0,-1 0-1,1 0 1,0 0 0,-1 0-1,1-1 1,0 1 0,0 0-1,0-1 1,-1 1-1,1-1 1,0 1 0,0 0-1,0-1 1,0 0 0,0 1-1,0-1 1,0 0-1,0 1 1,0-1 0,0 0-1,0 0 1,1 0 0,0-3-221,-2-1 0,1 0 0,0 1 0,-1-1 0,1 0 0,-1 1 0,0-1 0,-1 0 0,1 1 0,-1-6 0,-2-2 266,0 0-1,0 0 0,-1 0 1,-1 0-1,0 0 0,0 1 1,-1 0-1,0 0 0,-1 0 1,0 1-1,-1 0 0,0 1 1,0-1-1,-1 2 0,-11-10 1,37 25-483,0-1 0,1 0 0,0-2 0,32 6 1,-15-6-3283,0-1 0,36-1 0,-23-3-826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0.531"/>
    </inkml:context>
    <inkml:brush xml:id="br0">
      <inkml:brushProperty name="width" value="0.025" units="cm"/>
      <inkml:brushProperty name="height" value="0.025" units="cm"/>
    </inkml:brush>
  </inkml:definitions>
  <inkml:trace contextRef="#ctx0" brushRef="#br0">116 17 7495,'0'0'13784,"-9"-3"-12156,7 2-1528,-1-1-1,1 1 1,0 0 0,-1 1 0,1-1-1,-1 0 1,1 1 0,-1-1-1,0 1 1,1 0 0,-1 0-1,1 0 1,-1 0 0,0 0 0,1 0-1,-1 1 1,1 0 0,-1-1-1,1 1 1,-1 0 0,1 0-1,0 0 1,-1 0 0,1 1 0,0-1-1,0 1 1,0-1 0,0 1-1,0 0 1,0 0 0,0 0-1,1 0 1,-3 2 0,1 0 10,0 0-1,1 0 1,-1 0 0,1 0 0,0 0 0,0 1-1,0-1 1,1 0 0,-1 1 0,1 0-1,0-1 1,1 1 0,-1 0 0,1 0-1,0 7 1,1-11-103,-1 0-1,1 0 0,0 0 0,0 0 1,0 0-1,0 0 0,0 0 1,0-1-1,0 1 0,0 0 1,1-1-1,-1 1 0,0-1 0,0 1 1,0-1-1,1 0 0,-1 1 1,0-1-1,1 0 0,-1 0 1,0 0-1,0 0 0,1 0 0,-1 0 1,0 0-1,1 0 0,0-1 1,41-6 72,-27 1-247,-1-1-1,0 0 0,16-12 0,-22 13 50,0 0 0,0 1 0,1 0 0,-1 0-1,1 1 1,0 0 0,1 1 0,-1 0 0,1 0 0,19-1 0,-29 5 153,0 0 0,0 0 0,0 0 0,0 0 1,-1 0-1,1 0 0,0 0 0,-1 0 0,1 0 0,-1 1 1,1-1-1,-1 0 0,0 0 0,1 0 0,-1 1 1,0-1-1,0 0 0,0 1 0,0-1 0,0 0 1,0 0-1,0 2 0,-1 41 859,1-35-619,-1-8-212,1 1 0,0-1 0,0 1 0,0-1 0,0 1 0,0-1-1,0 1 1,0-1 0,0 1 0,1-1 0,-1 1 0,1-1 0,-1 0 0,1 1-1,-1-1 1,1 0 0,0 1 0,0-1 0,-1 0 0,1 0 0,0 1-1,0-1 1,0 0 0,1 0 0,-1 0 0,2 1 0,0-2-41,-1 0 1,1 0-1,-1 0 0,1 0 1,-1 0-1,1-1 0,-1 1 1,1-1-1,-1 0 1,1 0-1,-1 0 0,0 0 1,1 0-1,-1 0 1,4-3-1,15-11-163,1 0-1,24-24 1,26-20-1187,-72 59 1329,1-1-1,-1 1 1,0-1 0,1 1 0,-1-1 0,1 1 0,-1-1 0,1 1 0,-1 0-1,1-1 1,0 1 0,-1 0 0,1-1 0,-1 1 0,1 0 0,0 0 0,-1 0-1,1-1 1,0 1 0,-1 0 0,1 0 0,0 0 0,-1 0 0,1 0 0,-1 0-1,1 0 1,0 1 0,-1-1 0,1 0 0,0 0 0,-1 0 0,1 1-1,-1-1 1,1 0 0,0 1 0,-1-1 0,1 0 0,-1 1 0,1-1 0,-1 1-1,1-1 1,-1 1 0,0-1 0,1 1 0,-1-1 0,1 1 0,-1-1 0,0 1-1,0 0 1,1-1 0,-1 1 0,0-1 0,0 1 0,0 0 0,0-1 0,1 1-1,-1 0 1,0-1 0,0 1 0,0 0 0,-1-1 0,1 1 0,0 0 0,0-1-1,0 2 1,-10 63 18,5-33-3844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1.204"/>
    </inkml:context>
    <inkml:brush xml:id="br0">
      <inkml:brushProperty name="width" value="0.025" units="cm"/>
      <inkml:brushProperty name="height" value="0.025" units="cm"/>
    </inkml:brush>
  </inkml:definitions>
  <inkml:trace contextRef="#ctx0" brushRef="#br0">161 0 5157,'0'0'11878,"-4"9"-10036,-2 8-1128,1-1 1,0 1 0,1 1 0,1-1-1,1 1 1,0 25 0,1-13 52,2 0 0,1 0 0,8 40 0,16 15-155,-24-78-585,2 0 1,-1 0-1,1 0 1,-1 0-1,2-1 1,-1 0-1,1 0 0,0 0 1,9 8-1,-13-14-19,-1 1 0,1 0-1,0 0 1,0-1-1,0 1 1,0-1 0,0 1-1,0-1 1,1 1 0,-1-1-1,0 1 1,0-1-1,0 0 1,0 0 0,0 0-1,3 0 1,-4 0-4,1 0-1,-1 0 1,1 0 0,-1-1 0,1 1-1,-1 0 1,1 0 0,-1-1 0,1 1 0,-1-1-1,1 1 1,-1 0 0,0-1 0,1 1-1,-1-1 1,0 1 0,1-1 0,-1 1-1,0-1 1,1 1 0,-1-1 0,0 1-1,0-2 1,1-1-43,-1 1 0,1-1 0,-1 0 0,0 0 0,0 1 0,0-1 0,-1 0 0,1 1-1,-1-1 1,1 0 0,-1 1 0,-2-6 0,-4-3-104,0 0 0,-1 0 0,0 0 0,0 2 0,-1-1-1,0 1 1,-1 0 0,0 1 0,-18-12 0,7 6 185,-1 2-1,0 0 1,-1 1 0,-26-9 0,181 18 1388,-5-4-1827,-44-12-4411,-41 3-2495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2.115"/>
    </inkml:context>
    <inkml:brush xml:id="br0">
      <inkml:brushProperty name="width" value="0.025" units="cm"/>
      <inkml:brushProperty name="height" value="0.025" units="cm"/>
    </inkml:brush>
  </inkml:definitions>
  <inkml:trace contextRef="#ctx0" brushRef="#br0">94 99 4228,'0'0'5712,"5"-8"-2450,-5 8-3116,19-35 2598,-18 33-2464,0 0-1,0 1 0,0-1 1,0 0-1,-1 0 0,1 0 1,-1 0-1,1 1 0,-1-1 1,0 0-1,1 0 1,-1 0-1,0 0 0,0 0 1,-1 0-1,1 0 0,0 0 1,-1 0-1,1 0 0,-1 1 1,1-1-1,-3-3 0,2 4-181,0 0-1,-1 0 0,1 0 1,0 0-1,-1 1 1,1-1-1,-1 0 0,1 1 1,-1-1-1,1 1 0,-1-1 1,0 1-1,1 0 1,-1 0-1,1 0 0,-1 0 1,0 0-1,1 0 0,-1 0 1,0 0-1,1 1 1,-1-1-1,1 1 0,-1-1 1,1 1-1,-1 0 1,1-1-1,-1 1 0,-1 1 1,-1 1-43,0 0 1,0 0 0,0 0-1,0 0 1,0 1-1,1 0 1,-1-1 0,-2 6-1,0 1-2,0 0 0,1 0 1,-6 21-1,9-27-44,1 0 0,0-1 1,0 1-1,0 0 1,1-1-1,-1 1 1,1 0-1,0 0 0,0 0 1,0-1-1,1 1 1,-1 0-1,1 0 0,0-1 1,2 6-1,-2-7 2,1-1 0,-1 0-1,1 0 1,0 1 0,-1-1 0,1 0-1,0 0 1,0-1 0,0 1-1,-1 0 1,1 0 0,0-1 0,0 0-1,0 1 1,0-1 0,0 0 0,0 0-1,0 0 1,0 0 0,0 0 0,0 0-1,3-1 1,45-11 297,-38 6-281,-1 0 1,1-1-1,-2 0 0,1-1 0,-1-1 0,15-15 0,24-18 77,-49 41-105,1 1-1,-1 0 1,0 0-1,0 0 1,0 0-1,1 0 1,-1 0-1,0 0 1,0 0 0,0 0-1,1 0 1,-1 0-1,0 0 1,0 0-1,0 0 1,1 0 0,-1 1-1,0-1 1,0 0-1,0 0 1,1 0-1,-1 0 1,0 0-1,0 0 1,0 0 0,0 1-1,0-1 1,1 0-1,-1 0 1,0 0-1,0 0 1,0 1-1,0-1 1,0 0 0,0 0-1,0 0 1,0 1-1,0-1 1,1 0-1,-1 0 1,0 0-1,0 1 1,0-1 0,0 0-1,0 0 1,0 0-1,0 1 1,-1-1-1,4 22 81,-2 25 358,-1-45-391,-1 11 76,1 17 630,1-29-722,-1 0-1,0-1 1,1 1-1,-1 0 1,1-1-1,-1 1 1,1 0-1,-1-1 1,1 1 0,-1-1-1,1 1 1,0-1-1,-1 1 1,1-1-1,0 1 1,-1-1-1,1 0 1,0 1 0,-1-1-1,1 0 1,0 0-1,0 0 1,-1 1-1,1-1 1,0 0-1,0 0 1,0 0 0,-1 0-1,1 0 1,0 0-1,0-1 1,-1 1-1,1 0 1,0 0-1,1-1 1,7-3 30,1 0 0,-1 0 0,-1-1-1,1-1 1,-1 1 0,0-1 0,0-1 0,0 1 0,-1-2-1,12-13 1,38-32-24,-56 52-37,-1 0 0,1 1-1,-1-1 1,1 1 0,-1 0 0,1-1-1,-1 1 1,1-1 0,0 1 0,-1 0 0,1 0-1,0-1 1,-1 1 0,1 0 0,0 0 0,0 0-1,-1 0 1,1 0 0,0 0 0,-1 0-1,1 0 1,0 0 0,0 0 0,-1 0 0,1 0-1,0 0 1,-1 1 0,1-1 0,0 0 0,-1 0-1,1 1 1,0-1 0,-1 1 0,1-1 0,-1 0-1,1 1 1,-1-1 0,1 1 0,-1-1-1,1 1 1,-1 0 0,1-1 0,-1 1 0,0-1-1,1 1 1,-1 0 0,0-1 0,0 1 0,1 0-1,-1-1 1,0 1 0,0 0 0,0 0-1,0-1 1,0 1 0,0 0 0,0 0 0,0 55-112,0-40 98,-1-11-99,1 0-1,0-1 0,1 1 0,-1 0 1,1 0-1,0 0 0,0-1 0,1 1 0,1 4 1,-2-8 66,-1 0 1,0-1 0,1 1-1,-1-1 1,1 1 0,-1-1-1,1 1 1,-1-1 0,1 1-1,-1-1 1,1 0 0,-1 1-1,1-1 1,0 0 0,-1 1-1,1-1 1,0 0 0,-1 0 0,1 0-1,0 1 1,-1-1 0,1 0-1,0 0 1,-1 0 0,2 0-1,1-1-76,-1 0 0,1 0 1,-1 0-1,0 0 0,0 0 0,1 0 0,-1 0 0,0-1 0,0 1 0,0-1 0,2-2 0,40-36-10755,-17 17-834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2.764"/>
    </inkml:context>
    <inkml:brush xml:id="br0">
      <inkml:brushProperty name="width" value="0.025" units="cm"/>
      <inkml:brushProperty name="height" value="0.025" units="cm"/>
    </inkml:brush>
  </inkml:definitions>
  <inkml:trace contextRef="#ctx0" brushRef="#br0">148 69 16111,'-9'3'3310,"-1"1"-2422,-7 1 701,1 1 0,-30 17-1,42-22-1474,1 1-1,0 0 0,0 0 1,0 0-1,0 0 0,0 1 0,0-1 1,1 1-1,-1 0 0,1-1 0,0 1 1,0 0-1,0 1 0,0-1 1,0 0-1,1 0 0,-1 1 0,1-1 1,0 1-1,0 0 0,-1 5 0,3-8-107,0 1 0,0-1 0,-1 0 0,1 0 0,0 0 0,0 0 0,0 0-1,0 0 1,0 0 0,0 0 0,0-1 0,1 1 0,-1 0 0,0-1 0,0 1-1,1-1 1,-1 1 0,0-1 0,1 1 0,-1-1 0,0 0 0,1 0 0,-1 0-1,0 0 1,1 0 0,-1 0 0,3 0 0,42-2 11,-37-2-78,-1 0 0,0 0 0,0-1 1,-1 0-1,1-1 0,-1 1 0,0-1 0,-1-1 0,1 1 0,-1-1 1,0 0-1,-1-1 0,0 1 0,0-1 0,-1 0 0,1 0 0,-2-1 0,1 1 1,2-11-1,-6 19 64,-1 0 1,1 0 0,0 1-1,0-1 1,0 0-1,0 0 1,0 0 0,0 0-1,0 1 1,-1-1-1,1 0 1,0 0 0,0 0-1,0 0 1,0 0-1,-1 0 1,1 1 0,0-1-1,0 0 1,0 0-1,-1 0 1,1 0 0,0 0-1,0 0 1,0 0-1,-1 0 1,1 0 0,0 0-1,0 0 1,0 0-1,-1 0 1,1 0 0,0 0-1,0 0 1,0 0-1,-1 0 1,1 0 0,0 0-1,0 0 1,0-1-1,0 1 1,-1 0 0,1 0-1,0 0 1,0 0-1,0 0 1,0-1 0,-1 1-1,1 0 1,0 0-1,0 0 1,0 0 0,0-1-1,0 1 1,0 0-1,0 0 1,0 0 0,0-1-1,-1 1 1,1 0-1,0 0 1,0 0 0,0-1-1,0 1 1,0 0-1,0 0 1,0 0 0,0-1-1,1 1 1,-14 12 214,9-7-126,1 1 0,-1 0 0,1 0 0,1 0 1,-1 1-1,1-1 0,0 0 0,-1 9 0,3-13-77,-1-1-1,1 0 0,0 1 0,0-1 0,0 1 0,0-1 0,0 0 1,0 1-1,0-1 0,0 1 0,1-1 0,-1 1 0,0-1 0,1 0 1,-1 1-1,1-1 0,0 0 0,-1 0 0,1 1 0,0-1 0,0 0 1,0 0-1,0 0 0,0 0 0,0 0 0,0 0 0,0 0 0,0 0 0,0-1 1,1 1-1,-1 0 0,0 0 0,0-1 0,1 1 0,-1-1 0,1 0 1,-1 1-1,0-1 0,1 0 0,-1 0 0,1 0 0,-1 0 0,2 0 1,6 0-17,0-1-1,0 0 1,0 0 0,0-1 0,-1 0 0,1 0 0,-1-1 0,1 0 0,-1-1 0,0 0 0,0 0 0,-1-1 0,13-9 0,-3 0-178,-1-1 0,-1 0 0,0-1 0,18-27 0,-32 41 116,-1 7 56,-1 0 1,0 0-1,-1 0 0,1 0 1,-1 0-1,0-1 1,0 1-1,-4 6 1,-11 28 326,16-35-240,1 0 0,-1 0 0,0 0 0,1 0 0,0 0 0,0 0 0,0 0 0,0-1 0,1 1 0,0 5 0,0-8-58,0 0 0,0 1 0,0-1 1,0 0-1,0 0 0,0 0 0,0 0 0,0 0 1,0 0-1,1 0 0,-1 0 0,0 0 0,1 0 1,-1-1-1,0 1 0,1-1 0,-1 1 0,1-1 1,-1 1-1,1-1 0,-1 0 0,1 0 0,-1 1 0,1-1 1,0 0-1,-1-1 0,3 1 0,2-1-11,0 0 0,1 0 0,-1 0 0,0-1 0,0 0 0,0-1-1,0 1 1,0-1 0,-1 0 0,1 0 0,-1-1 0,1 0 0,-1 0 0,-1 0 0,1 0-1,-1-1 1,6-7 0,-1 1-64,0 0-1,-1-1 1,-1 0 0,0 0-1,-1-1 1,10-26-1,-22 55-358,2-7 435,0 0-1,0 1 1,1-1-1,1 1 1,0 0 0,0 0-1,0 0 1,2 0-1,-1 0 1,2 17-1,0-26-88,-1 0 0,1 0-1,0 1 1,-1-1 0,1 0 0,0 0-1,0 0 1,0 0 0,0 0 0,0 0-1,0-1 1,0 1 0,1 0 0,-1 0-1,0-1 1,0 1 0,0-1 0,1 1-1,-1-1 1,0 0 0,1 1 0,-1-1-1,0 0 1,1 0 0,-1 0 0,1 0-1,-1 0 1,0 0 0,1 0 0,-1 0-1,0-1 1,3 0 0,2 0-745,-1 0-1,1-1 1,0 1-1,-1-1 1,1-1 0,6-3-1,16-13-4344,2-3-1542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3.106"/>
    </inkml:context>
    <inkml:brush xml:id="br0">
      <inkml:brushProperty name="width" value="0.025" units="cm"/>
      <inkml:brushProperty name="height" value="0.025" units="cm"/>
    </inkml:brush>
  </inkml:definitions>
  <inkml:trace contextRef="#ctx0" brushRef="#br0">135 1 12268,'0'0'7804,"-8"1"-5764,-1 2-1568,0 0 0,0 1 1,1 0-1,0 0 0,-9 7 1,15-10-386,0 0 1,1 0 0,-1 1 0,0-1 0,1 1-1,-1-1 1,1 1 0,0-1 0,-1 1 0,1 0 0,0 0-1,0-1 1,0 1 0,-1 4 0,2-5-90,0 1 1,0-1 0,1 0 0,-1 1-1,0-1 1,0 0 0,1 1-1,-1-1 1,1 0 0,-1 0-1,1 1 1,0-1 0,-1 0-1,1 0 1,0 0 0,0 0 0,0 0-1,0 0 1,0 0 0,0 0-1,0 0 1,0 0 0,0-1-1,0 1 1,0 0 0,3 0-1,37 18-990,-33-16 833,0 0 1,0 1-1,-1-1 1,1 2 0,-1-1-1,0 1 1,0 0 0,7 7-1,-13-11 243,-1 0 0,1 0 0,-1 0-1,1 0 1,-1 1 0,0-1 0,1 0 0,-1 0 0,0 0-1,0 0 1,0 0 0,0 1 0,0-1 0,0 0-1,0 0 1,0 0 0,0 0 0,-1 1 0,1-1-1,0 0 1,-1 0 0,1 0 0,-1 0 0,1 0 0,-1 0-1,0 0 1,1 0 0,-1 0 0,0 0 0,0 0-1,0-1 1,0 1 0,1 0 0,-1 0 0,0-1-1,0 1 1,0-1 0,0 1 0,-1-1 0,1 1 0,-1 0-1,-50 22 1187,49-22-1261,-48 14 488,22-12-2376,7-9-5921,14-6-4964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3.460"/>
    </inkml:context>
    <inkml:brush xml:id="br0">
      <inkml:brushProperty name="width" value="0.025" units="cm"/>
      <inkml:brushProperty name="height" value="0.025" units="cm"/>
    </inkml:brush>
  </inkml:definitions>
  <inkml:trace contextRef="#ctx0" brushRef="#br0">147 76 10346,'0'0'8007,"4"-9"-5055,11-25-1067,-14 33-1832,-1 0-1,0 1 1,1-1 0,-1 1 0,0-1-1,0 0 1,0 1 0,0-1-1,0 0 1,0 1 0,0-1-1,0 0 1,0 1 0,0-1 0,0 1-1,0-1 1,0 0 0,-1 1-1,1-1 1,0 0 0,0 1 0,-1-1-1,1 1 1,0-1 0,-1 1-1,1-1 1,-1 1 0,1-1 0,0 1-1,-1-1 1,1 1 0,-1 0-1,0-1 1,1 1 0,-1-1 0,1 1-1,-1 0 1,1 0 0,-1-1-1,0 1 1,1 0 0,-1 0 0,0 0-1,1 0 1,-1 0 0,1 0-1,-1 0 1,0 0 0,1 0 0,-2 0-1,-32 3 586,28 0-590,-1 0 1,1 1 0,0-1-1,0 1 1,0 1 0,1-1-1,-1 1 1,1 0 0,0 0-1,1 0 1,-1 1 0,1-1 0,-6 12-1,5-10 94,0 1-1,1 0 0,1 0 1,-1 0-1,1 0 1,0 1-1,1-1 0,0 1 1,1-1-1,-2 18 1,4-25-136,-1 0 0,0 0 1,1 0-1,0 0 0,-1 0 1,1 0-1,-1 0 0,1 0 1,0 0-1,0 0 0,0 0 1,0-1-1,-1 1 0,1 0 1,0-1-1,0 1 0,0 0 1,0-1-1,1 1 0,-1-1 1,0 1-1,0-1 1,0 0-1,0 0 0,0 1 1,0-1-1,1 0 0,-1 0 1,0 0-1,0 0 0,0 0 1,1-1-1,-1 1 0,0 0 1,2-1-1,46-11 150,-38 7-144,0 0-1,0-1 1,-1-1 0,1 0 0,-2 0 0,1-1-1,-1 0 1,13-15 0,1-5-52,29-48 0,-40 57 25,-12 56-359,-12 6 366,8-31 10,1 1 0,0 0 0,0 0 0,1 0-1,1 0 1,0 16 0,1-28-13,0 0 0,0 0-1,0 0 1,1 0-1,-1-1 1,0 1 0,0 0-1,1 0 1,-1 0 0,1 0-1,-1 0 1,1 0 0,-1 0-1,1-1 1,-1 1-1,1 0 1,0 0 0,-1-1-1,1 1 1,0 0 0,0-1-1,-1 1 1,1-1 0,0 1-1,0-1 1,0 0-1,1 1 1,0 0-116,1-1 0,0 1 0,0-1 0,0 0 0,-1 0 0,1 0-1,0 0 1,0 0 0,4-2 0,0 0-486,0 1 1,-1-2-1,1 1 0,-1-1 0,0 0 0,0 0 1,10-7-1,3-14-3816,-9 6-1403,-1-4-6067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3.746"/>
    </inkml:context>
    <inkml:brush xml:id="br0">
      <inkml:brushProperty name="width" value="0.025" units="cm"/>
      <inkml:brushProperty name="height" value="0.025" units="cm"/>
    </inkml:brush>
  </inkml:definitions>
  <inkml:trace contextRef="#ctx0" brushRef="#br0">1 0 9449,'0'0'14088,"2"14"-12914,6 76 1158,-5 147 1,-4-136-2118,1-101-214,0 1 0,0 0 0,-1-1 0,1 1 0,0 0 0,0-1 0,0 1 0,0 0 1,0 0-1,0-1 0,0 1 0,0 0 0,0 0 0,0-1 0,0 1 0,0 0 0,1-1 0,-1 1 1,0 0-1,0-1 0,1 1 0,-1 0 0,0-1 0,1 1 0,-1 0 0,1-1 0,-1 1 0,1-1 0,-1 1 1,1-1-1,0 1 0,0 0 0,14-21-1272,11-40-4440,-9 13-3828,-8 26 2070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4.245"/>
    </inkml:context>
    <inkml:brush xml:id="br0">
      <inkml:brushProperty name="width" value="0.025" units="cm"/>
      <inkml:brushProperty name="height" value="0.025" units="cm"/>
    </inkml:brush>
  </inkml:definitions>
  <inkml:trace contextRef="#ctx0" brushRef="#br0">0 35 12204,'0'0'11280,"2"9"-10757,-2-5-486,0-2-21,0 0-1,0 1 0,0-1 0,0 0 0,1 1 0,-1-1 0,1 0 0,-1 0 1,1 1-1,0-1 0,0 0 0,0 0 0,0 0 0,0 0 0,0 0 1,1 0-1,-1-1 0,1 1 0,-1 0 0,1-1 0,0 1 0,-1-1 1,1 1-1,0-1 0,0 0 0,0 0 0,0 0 0,0 0 0,0 0 1,1 0-1,-1-1 0,0 1 0,0 0 0,1-1 0,-1 0 0,3 0 1,0 0-8,0 0 0,0-1 0,0 1 0,0-1 0,0-1 1,-1 1-1,1-1 0,0 0 0,-1 0 0,1 0 0,-1 0 1,0-1-1,6-3 0,1-4 32,1-1-1,18-23 1,-7 9-22,-23 25-19,0 0 0,0 0 0,0 0 1,0 0-1,0-1 0,0 1 1,1 0-1,-1 0 0,0 0 1,0 0-1,0 0 0,0 0 1,0 0-1,0 0 0,1 0 1,-1 0-1,0 0 0,0 0 1,0 0-1,0 0 0,0 0 1,1 0-1,-1 0 0,0 1 1,0-1-1,0 0 0,0 0 1,0 0-1,0 0 0,0 0 1,1 0-1,-1 0 0,0 0 0,0 0 1,0 0-1,0 1 0,0-1 1,0 0-1,0 0 0,0 0 1,0 0-1,0 0 0,0 0 1,0 0-1,0 1 0,0-1 1,0 0-1,0 0 0,0 0 1,0 0-1,0 0 0,0 0 1,0 1-1,0-1 0,0 0 1,0 0-1,0 0 0,0 0 0,2 17-87,-2 19-40,-5 3 148,-2 9 112,1 0 0,3 0 0,2 1 0,2-1 0,11 81 0,-10-123-125,1 10 163,0-1-1,0 1 1,-2 0 0,0 0-1,-1 16 1,0-31-156,0-1 1,0 0 0,0 0-1,0 1 1,0-1 0,0 0-1,0 0 1,0 1 0,0-1 0,0 0-1,0 0 1,0 1 0,-1-1-1,1 0 1,0 0 0,0 0-1,0 1 1,0-1 0,0 0-1,-1 0 1,1 0 0,0 1-1,0-1 1,0 0 0,-1 0-1,1 0 1,0 0 0,0 0-1,0 0 1,-1 1 0,1-1 0,0 0-1,0 0 1,-1 0 0,1 0-1,0 0 1,0 0 0,-1 0-1,1 0 1,-1 0 0,-10-7 463,-9-14 59,8 3-618,1-1 0,0 0 0,2-1 0,0 0 0,1-1 0,1 1 0,1-2 0,1 1 0,0-1 0,-1-36 0,6 56 19,0-1 1,0 1 0,1-1-1,-1 1 1,1 0 0,-1-1-1,1 1 1,0 0 0,0 0-1,0-1 1,0 1 0,1 0-1,-1 0 1,0 0 0,1 0-1,0 1 1,-1-1 0,1 0-1,0 1 1,0-1 0,0 1-1,0-1 1,4-1 0,5-2-759,-1 1 1,2-1 0,21-3-1,-1-1-2171,7-6-2433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4.991"/>
    </inkml:context>
    <inkml:brush xml:id="br0">
      <inkml:brushProperty name="width" value="0.025" units="cm"/>
      <inkml:brushProperty name="height" value="0.025" units="cm"/>
    </inkml:brush>
  </inkml:definitions>
  <inkml:trace contextRef="#ctx0" brushRef="#br0">65 110 6342,'0'0'-246,"10"-7"4256,-5 3-3406,34-31 1928,-36 33-2091,-1-1 0,1 0 0,-1 0 1,0 0-1,0 0 0,0 0 0,0-1 0,-1 1 0,1 0 0,-1-1 0,0 0 0,0 1 1,0-1-1,0-5 0,-1 8-354,0 1 0,0-1 0,-1 1 0,1-1 0,0 1 0,0-1 0,-1 1 1,1-1-1,0 1 0,-1 0 0,1-1 0,-1 1 0,1-1 0,0 1 0,-1 0 0,1 0 0,-1-1 0,1 1 0,-1 0 1,1 0-1,-1-1 0,1 1 0,-1 0 0,1 0 0,-1 0 0,1 0 0,-1 0 0,0 0 0,1 0 0,-1 0 1,1 0-1,-1 0 0,1 0 0,-1 0 0,1 0 0,-1 0 0,1 1 0,-1-1 0,1 0 0,-1 0 0,0 1 1,-25 10 508,16-2-451,1 1-1,0 0 1,1 0-1,-1 1 1,2 1-1,0-1 1,0 1-1,1 0 1,1 1-1,0-1 1,0 1-1,2 0 1,-1 0-1,-1 21 1,5-33-134,-1 0 0,1 0 0,0 0 0,1 0 0,-1 0 0,0 0 0,0 0 0,0 0 1,0 0-1,1 0 0,-1 0 0,0 0 0,1 0 0,-1 0 0,1 0 0,-1 0 0,1 0 0,0-1 0,-1 1 0,1 0 0,0 0 0,0-1 1,-1 1-1,1 0 0,0-1 0,1 1 0,0 0-11,1 0 0,0 0 0,-1 0-1,1 0 1,0-1 0,0 1 0,0-1 0,-1 0 0,6 0 0,1-1-348,1 0 0,-1 0 1,0-1-1,0 0 0,12-5 1,42-26-6898,-35 12 183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5.379"/>
    </inkml:context>
    <inkml:brush xml:id="br0">
      <inkml:brushProperty name="width" value="0.025" units="cm"/>
      <inkml:brushProperty name="height" value="0.025" units="cm"/>
    </inkml:brush>
  </inkml:definitions>
  <inkml:trace contextRef="#ctx0" brushRef="#br0">84 1 13997,'0'0'5782,"-8"4"-3909,4-2-1752,-3 1 164,0 0 1,0 1 0,1 0 0,0 0-1,-10 8 1,14-9-242,0-1-1,0 1 1,0-1 0,0 1-1,0 0 1,0 0 0,1 0-1,0 0 1,-1 0-1,1 0 1,0 0 0,0 1-1,1-1 1,-1 0 0,1 1-1,0-1 1,-1 0 0,2 5-1,-1-7-18,1 0 1,0 0-1,-1 0 0,1 0 0,0 0 0,-1 0 0,1 0 0,0 0 0,0-1 0,0 1 0,0 0 0,0 0 1,0-1-1,0 1 0,0-1 0,0 1 0,1-1 0,-1 1 0,0-1 0,0 0 0,0 1 0,0-1 0,1 0 0,-1 0 1,0 0-1,0 0 0,1 0 0,-1 0 0,0 0 0,0-1 0,2 1 0,42-7 309,4-18-276,-41 21-57,0-1 0,0 1-1,0 0 1,0 1-1,0 0 1,1 0 0,-1 1-1,1 0 1,11-1-1,-20 3 5,1 1-1,-1-1 1,1 0-1,-1 1 1,1-1-1,-1 0 1,1 1-1,-1-1 1,0 1-1,1-1 1,-1 1-1,0-1 1,1 1-1,-1-1 1,0 1-1,1-1 1,-1 1-1,0-1 1,0 1-1,0 0 0,0-1 1,0 1-1,0-1 1,1 1-1,-1 0 1,0-1-1,-1 1 1,1-1-1,0 1 1,0 0-1,0-1 1,0 1-1,0-1 1,-1 1-1,1 0 1,-1 0-2,1 0 1,0 0-1,0 0 1,-1-1 0,1 1-1,0 0 1,0 0-1,0 0 1,0 0-1,0 0 1,0 0 0,0 0-1,0 0 1,0 0-1,1 0 1,-1-1-1,0 1 1,0 0 0,1 0-1,-1 0 1,1 0-1,-1 0 1,1-1 0,-1 1-1,1 0 1,-1-1-1,1 1 1,0 0-1,-1-1 1,1 1 0,0 0-1,0-1 1,-1 1-1,1-1 1,0 0-1,0 1 1,0-1 0,0 0-1,1 1 1,18-1-254,1-1 0,37-7 0,7-6-8067,-52 12 4924,1-2-2346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5.736"/>
    </inkml:context>
    <inkml:brush xml:id="br0">
      <inkml:brushProperty name="width" value="0.025" units="cm"/>
      <inkml:brushProperty name="height" value="0.025" units="cm"/>
    </inkml:brush>
  </inkml:definitions>
  <inkml:trace contextRef="#ctx0" brushRef="#br0">109 3 5285,'0'0'17120,"-9"-2"-15967,3 2-1013,0-1-1,0 1 0,0 0 1,1 1-1,-1 0 1,0-1-1,1 2 1,-7 1-1,9-3-113,1 1-1,0 0 1,0 0-1,0 0 1,-1 0-1,1 0 1,0 0 0,1 1-1,-1-1 1,0 1-1,0-1 1,0 1 0,1 0-1,-1 0 1,1-1-1,0 1 1,-1 0-1,1 0 1,0 1 0,0-1-1,0 0 1,0 0-1,1 0 1,-1 1 0,1-1-1,-1 0 1,1 1-1,0 3 1,3-4-180,0 0 1,0-1-1,1 1 1,-1-1 0,1 1-1,0-1 1,-1 0-1,1 0 1,0-1-1,0 1 1,-1-1-1,8 0 1,0 1-585,7 2-162,-5-2 524,-1 1 1,1 0-1,0 1 0,0 0 0,-1 1 0,0 1 1,0 0-1,19 10 0,-31-14 467,1-1 1,0 1-1,0 0 0,-1-1 0,1 1 0,0-1 0,-1 1 0,1 0 1,-1 0-1,1-1 0,-1 1 0,1 0 0,-1 0 0,1 0 1,-1-1-1,0 1 0,1 0 0,-1 0 0,0 0 0,0 0 1,0 0-1,0 0 0,0 0 0,0 0 0,0 0 0,0-1 1,0 1-1,0 0 0,0 0 0,-1 0 0,1 0 0,0 0 0,-1 0 1,1-1-1,0 1 0,-1 0 0,1 0 0,-1 0 0,1-1 1,-1 1-1,0 0 0,1-1 0,-1 1 0,0-1 0,0 1 1,1 0-1,-1-1 0,0 0 0,0 1 0,-1 0 0,-49 23 2138,45-22-1863,-8 4-37,0 0 0,0-2-1,-1 1 1,0-2 0,0 0 0,-16 0-1,31-3-360,0 0 0,-1 0-1,1 0 1,0 0 0,0 0-1,-1 0 1,1 0 0,0 0-1,-1 0 1,1 0 0,0 0-1,0 0 1,-1-1 0,1 1-1,0 0 1,0 0 0,-1 0-1,1 0 1,0-1 0,0 1-1,-1 0 1,1 0 0,0-1-1,0 1 1,0 0 0,0 0-1,-1-1 1,1 1 0,0 0-1,0 0 1,0-1 0,0 1-1,0 0 1,0-1 0,0 1-1,0 0 1,0 0 0,0-1-1,0 1 1,0 0 0,0-1-1,0 1 1,0 0 0,0-1-1,0 1 1,0 0 0,0 0-1,1-1 1,-1 1 0,0 0-1,0 0 1,0-1 0,0 1-1,1 0 1,-1 0 0,0-1-1,0 1 1,1 0 0,12-17-3047,10-1-1490,4-3-2686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6.454"/>
    </inkml:context>
    <inkml:brush xml:id="br0">
      <inkml:brushProperty name="width" value="0.025" units="cm"/>
      <inkml:brushProperty name="height" value="0.025" units="cm"/>
    </inkml:brush>
  </inkml:definitions>
  <inkml:trace contextRef="#ctx0" brushRef="#br0">49 101 3235,'0'0'18690,"-6"8"-16849,2-3-1607,-22 31 1123,24-34-1235,1 1 1,-1-1 0,1 1 0,0 0 0,0 0 0,0 0-1,0-1 1,0 1 0,0 0 0,1 0 0,0 0 0,-1 0-1,1 0 1,1 5 0,-1-7-116,1 0-1,-1 0 0,1 0 1,0 0-1,0-1 1,0 1-1,-1 0 1,1 0-1,0-1 1,0 1-1,0 0 1,0-1-1,0 1 0,0-1 1,0 1-1,1-1 1,-1 0-1,0 1 1,0-1-1,0 0 1,0 0-1,0 0 0,1 1 1,1-2-1,37 1-104,-29 0-13,6-2-199,1-1-1,0-1 1,-1 0-1,0-1 1,0-1-1,0 0 1,31-18 0,25-9 6,-72 33 343,-1-1 0,1 1 0,-1 0-1,1-1 1,-1 1 0,1 0 0,-1 0-1,1-1 1,-1 1 0,1 0 0,-1 0-1,1 0 1,-1 0 0,1-1 0,-1 1-1,1 0 1,-1 0 0,1 0 0,0 0-1,-1 0 1,1 0 0,-1 1 0,1-1-1,-1 0 1,1 0 0,-1 0 0,1 0-1,-1 1 1,1-1 0,-1 0 0,1 1-1,-1-1 1,1 0 0,-1 1 0,0-1-1,1 0 1,-1 1 0,1-1 0,-1 1-1,0-1 1,1 1 0,-1-1 0,0 1-1,0-1 1,0 1 0,1-1 0,-1 1-1,0-1 1,0 1 0,0-1 0,0 1-1,0-1 1,0 1 0,0 0 0,0-1-1,0 1 1,0-1 0,0 1 0,-13 46 1052,3-8-59,11-39-1014,0 1 1,0 0-1,0 0 1,0 0-1,0-1 0,0 1 1,0 0-1,0-1 1,0 1-1,0-1 1,0 1-1,0-1 0,0 0 1,1 1-1,-1-1 1,0 0-1,0 0 0,0 0 1,1 0-1,-1 0 1,0 0-1,0 0 1,3-1-1,32-3 74,-19-2-185,0-1-1,-1 0 1,0-1 0,0-1 0,-1-1 0,22-17 0,9-5-120,-38 32 480,-9 13-33,-11 29 163,4-19-131,8-22-269,1 0 1,-1-1 0,0 1-1,1 0 1,-1 0-1,0-1 1,1 1 0,-1 0-1,1-1 1,-1 1 0,1-1-1,-1 1 1,1 0-1,0-1 1,-1 1 0,1-1-1,0 1 1,-1-1 0,1 0-1,0 1 1,-1-1-1,1 0 1,0 1 0,0-1-1,0 0 1,-1 0 0,1 0-1,0 0 1,0 0-1,0 0 1,-1 0 0,1 0-1,0 0 1,1 0-1,42-1-716,-30 1 363,-3 0 66,1 1 380,0-1 0,0 0-1,0 0 1,0-2-1,0 1 1,-1-2-1,1 1 1,0-1-1,-1-1 1,0 0-1,17-9 1,-7 0-82,-2 0 1,0 0-1,18-18 1,-32 27-18,0 0 0,-1-1 0,0 1 0,0-1 0,0 0 0,0 0 0,-1-1 1,0 1-1,0-1 0,0 1 0,-1-1 0,1 0 0,-2 0 0,1 0 0,-1-1 0,2-7 1,-4 13 5,1 1 0,0-1 0,0 1 1,0-1-1,-1 1 0,1-1 1,0 1-1,0-1 0,-1 1 1,1 0-1,-1-1 0,1 1 1,0-1-1,-1 1 0,1 0 1,-1 0-1,1-1 0,0 1 1,-1 0-1,1-1 0,-1 1 0,1 0 1,-1 0-1,1 0 0,-1 0 1,1 0-1,-1 0 0,0 0 1,1 0-1,-1 0 0,1 0 1,-1 0-1,1 0 0,-1 0 1,1 0-1,-1 0 0,1 0 1,-1 0-1,1 1 0,-1-1 1,1 0-1,-1 0 0,1 1 0,-1-1 1,1 0-1,0 1 0,-1-1 1,1 0-1,-1 1 0,-25 16-17,19-9 82,1-1 0,0 2 1,1-1-1,0 0 0,0 1 1,1 0-1,0 0 0,-5 18 1,8-24-42,0 0-1,1-1 1,-1 1 0,1 0 0,-1 0 0,1 0 0,0 0 0,0 0 0,0 0-1,0-1 1,1 1 0,-1 0 0,1 0 0,0 0 0,0-1 0,0 1 0,0 0 0,0-1-1,0 1 1,1-1 0,-1 1 0,1-1 0,0 0 0,0 1 0,0-1 0,0 0 0,0 0-1,0-1 1,0 1 0,1 0 0,-1-1 0,1 1 0,-1-1 0,4 1 0,3 1-334,0 0 1,0 0 0,0-1-1,1-1 1,17 1 0,22-7-7653,-14-8-4858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7.353"/>
    </inkml:context>
    <inkml:brush xml:id="br0">
      <inkml:brushProperty name="width" value="0.025" units="cm"/>
      <inkml:brushProperty name="height" value="0.025" units="cm"/>
    </inkml:brush>
  </inkml:definitions>
  <inkml:trace contextRef="#ctx0" brushRef="#br0">0 1 8296,'0'0'12865,"5"10"-11882,12 57-44,-14-50-661,1 1-1,0-1 1,2-1 0,11 28-1,-16-42-222,1 1 0,-1-1 0,1 1-1,0-1 1,0 0 0,0 1 0,0-1 0,0 0 0,0 0-1,1-1 1,-1 1 0,0 0 0,1-1 0,0 0-1,-1 1 1,1-1 0,0 0 0,0 0 0,4 0 0,-2 0 17,0-1 1,0 0 0,0 0 0,-1-1 0,1 1 0,0-1 0,0 0 0,0-1 0,0 1 0,7-4-1,7-5 38,0-1 0,-1 0 0,-1-1-1,19-17 1,-35 29-112,0-1 41,-1-1-1,1 1 1,0 0-1,0 0 1,1 0-1,-1 0 1,0 0 0,0 1-1,0-1 1,1 0-1,-1 0 1,0 1-1,1-1 1,-1 1-1,1-1 1,-1 1 0,0 0-1,1 0 1,-1-1-1,1 1 1,-1 0-1,1 0 1,-1 0-1,1 1 1,-1-1-1,1 0 1,1 1 0,-1 1 34,-1 0 0,1 0 1,-1 0-1,1 0 0,-1 1 1,0-1-1,0 0 0,0 1 1,0-1-1,0 1 0,0 4 0,8 17 71,-8-22-134,-1-1 1,1 0-1,-1-1 0,1 1 0,-1 0 0,1 0 0,0 0 0,-1 0 0,1 0 0,0-1 0,0 1 0,0 0 0,0 0 0,-1-1 0,1 1 0,0-1 0,0 1 0,0-1 0,0 1 0,0-1 0,1 0 0,-1 0 0,0 1 0,0-1 0,0 0 0,0 0 0,0 0 0,0 0 0,0 0 0,0 0 0,0 0 0,1-1 0,-1 1 0,0 0 0,0 0 1,0-1-1,0 1 0,0-1 0,0 1 0,0-1 0,0 0 0,-1 1 0,1-1 0,0 0 0,0 1 0,0-1 0,-1 0 0,2-1 0,7-6-39,-1-1 0,1 1 1,9-16-1,-11 16-251,-1 2-988,9-12 2035,-11 9-5593,-13-3-14319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7.712"/>
    </inkml:context>
    <inkml:brush xml:id="br0">
      <inkml:brushProperty name="width" value="0.025" units="cm"/>
      <inkml:brushProperty name="height" value="0.025" units="cm"/>
    </inkml:brush>
  </inkml:definitions>
  <inkml:trace contextRef="#ctx0" brushRef="#br0">1 0 17521,'0'0'4996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29.084"/>
    </inkml:context>
    <inkml:brush xml:id="br0">
      <inkml:brushProperty name="width" value="0.025" units="cm"/>
      <inkml:brushProperty name="height" value="0.025" units="cm"/>
    </inkml:brush>
  </inkml:definitions>
  <inkml:trace contextRef="#ctx0" brushRef="#br0">65 13 9353,'0'0'7783,"-10"-3"-5824,-27-7-197,36 10-1710,1 0-1,-1 0 0,1 0 1,-1 0-1,1 0 1,-1 0-1,0 0 1,1 1-1,-1-1 1,1 0-1,-1 0 1,1 0-1,-1 1 1,1-1-1,-1 0 0,1 0 1,-1 1-1,1-1 1,-1 0-1,1 1 1,0-1-1,-1 1 1,1-1-1,0 1 1,-1-1-1,1 1 1,0-1-1,-1 1 0,1-1 1,0 1-1,0-1 1,0 1-1,-1-1 1,1 1-1,0-1 1,0 1-1,0 0 1,0-1-1,0 1 0,0 26 544,0-22-280,-1 54 1330,0-25-1210,0 0 0,2 0 0,2-1 0,1 1 0,13 51 0,-16-82-420,0 0 1,0 0-1,0-1 1,1 1 0,-1 0-1,1-1 1,0 1-1,-1-1 1,1 1-1,0-1 1,3 3-1,-4-5-1,0 1-1,0 0 0,0-1 1,0 1-1,0 0 1,0-1-1,0 1 0,0-1 1,1 0-1,-1 1 0,0-1 1,0 0-1,0 0 1,0 0-1,1 0 0,-1 0 1,0 0-1,0 0 0,0 0 1,2-1-1,0 0 2,-1 0 0,1-1 1,-1 1-1,1-1 0,-1 0 0,0 0 0,0 0 0,0 0 1,0 0-1,0 0 0,0 0 0,0-1 0,-1 1 0,1-1 1,-1 1-1,0-1 0,0 0 0,0 1 0,0-1 0,0 0 0,0-3 1,4-13-189,-2-1-1,-1 1 1,0-1 0,-1 0 0,-1 0 0,-5-34 0,3 71 13,1-1 0,0 1-1,2 19 1,0-32 162,-1 0 0,1 0 0,0 0 0,0 0 0,1 0 0,-1 0 0,1 0 0,0-1 0,0 1 0,0-1 0,0 1 0,1-1 1,-1 0-1,1 0 0,0 0 0,0 0 0,0-1 0,0 1 0,1-1 0,-1 0 0,0 0 0,1 0 0,0 0 0,-1 0 0,1-1 0,0 0 0,0 0 0,0 0 0,6 1 0,-3-2 17,0 0 1,0 0-1,0-1 0,-1 0 1,1 0-1,0-1 0,-1 0 1,1 0-1,-1 0 0,1-1 1,-1 0-1,0 0 1,0-1-1,-1 0 0,1 0 1,9-8-1,-3 0 3,-1 0 0,0-1 1,0 0-1,-1-1 0,13-24 0,-19 31 4,-1 1-1,0-1 0,0 0 1,-1 0-1,0 0 1,0 0-1,0 0 0,-1-1 1,0 1-1,-1 0 0,0-1 1,0 1-1,0 0 0,-1-1 1,-2-10-1,2 17-27,1 0 0,0 0 0,-1-1 0,1 1 0,-1 1-1,0-1 1,1 0 0,-1 0 0,0 0 0,0 0 0,1 0 0,-1 0 0,0 1 0,0-1-1,0 0 1,0 1 0,0-1 0,0 1 0,0-1 0,0 1 0,0-1 0,0 1 0,0 0-1,0 0 1,-1-1 0,1 1 0,0 0 0,0 0 0,0 0 0,0 0 0,0 0 0,0 1 0,-1-1-1,1 0 1,0 0 0,0 1 0,0-1 0,0 0 0,0 1 0,0 0 0,0-1 0,0 1-1,0-1 1,-1 3 0,-4 0-1,1 0 1,0 0-1,0 1 0,0 0 0,0 0 0,1 1 0,-4 4 1,4-3 44,0 1-1,1-1 1,0 1 0,1 0 0,-1 0 0,1 0 0,1 0-1,-1 0 1,1 0 0,0 11 0,3 75 1036,-2-83-929,1-7-114,-1 0-1,0-1 1,1 1 0,0 0 0,-1-1 0,1 1 0,0-1 0,0 1 0,1-1 0,-1 1 0,1-1 0,-1 0-1,1 0 1,-1 1 0,1-1 0,0 0 0,0-1 0,0 1 0,0 0 0,1-1 0,-1 1 0,0-1 0,1 1-1,3 0 1,0 1-9,1-1 0,-1-1 0,0 1 0,1-1 0,0 0 0,-1 0 0,1-1 0,-1 0-1,10-1 1,-16 0-27,1 1 0,-1-1 0,1 0 0,-1 0 0,1 1 0,-1-1 0,1 0 0,-1 0 0,1 0 0,-1 1 0,0-1 0,0 0 0,1 0 0,-1 0-1,0 0 1,0 0 0,0 0 0,0 0 0,0 0 0,0 1 0,0-1 0,0 0 0,-1 0 0,1 0 0,0 0 0,0 0 0,-1 0 0,0-1 0,-2-3-26,7 26 15,-4-21 8,0 1 1,0 0-1,0-1 1,0 1-1,0 0 1,0-1-1,1 1 1,-1-1-1,0 1 1,0-1-1,1 1 1,-1 0-1,0-1 1,0 1-1,1-1 0,-1 1 1,1-1-1,-1 0 1,1 1-1,-1-1 1,0 1-1,1-1 1,-1 0-1,1 1 1,0-1-1,9-8-206,1-26-171,-11 34 215,44-3 59,-42 9 136,-1 0-1,1 0 0,-1 0 1,-1 0-1,1 0 0,-1 0 1,0 0-1,-2 7 1,2-4 244,4-5 41,5-11-470,6-9-1358,-5-3-762,3-30-9497,-11 18 13015,5 31 3340,20-1-1802,-21-1-2507,0 0 0,0 0 0,0-1 0,-1 1 0,1-1 0,-1-1 0,0 1 0,0-1 0,0 0 0,0 0 0,5-7 0,42-55 1496,-73 91-939,16-20-804,0 0 1,0 0-1,0 1 0,1 0 0,-4 7 0,5-7 45,0 0 1,1 0-1,0 0 0,0 0 1,0 0-1,1 0 0,0 0 1,0 1-1,0-1 0,1 1 1,1 5-1,-1-9-84,0-1 1,1 1-1,0-1 0,-1 0 0,1 1 0,0-1 1,0 0-1,0 0 0,1 1 0,-1-1 0,0 0 1,1 0-1,0-1 0,-1 1 0,1 0 0,0 0 0,0-1 1,0 1-1,0-1 0,0 0 0,0 1 0,0-1 1,1 0-1,-1 0 0,0-1 0,1 1 0,-1 0 1,0-1-1,1 1 0,2-1 0,2 1-958,0 0 1,0-1-1,-1 0 0,1 0 0,0-1 0,7-1 0,16-9-7896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30.049"/>
    </inkml:context>
    <inkml:brush xml:id="br0">
      <inkml:brushProperty name="width" value="0.025" units="cm"/>
      <inkml:brushProperty name="height" value="0.025" units="cm"/>
    </inkml:brush>
  </inkml:definitions>
  <inkml:trace contextRef="#ctx0" brushRef="#br0">0 58 4869,'2'-20'-693,"0"3"3791,0-4 10372,-2 30-8828,1 18-5071,-1-6 783,14 393 3616,-14-412-3941,0 0 0,0 0 0,1-1 0,-1 1 0,0 0 0,1 0 1,-1 0-1,1-1 0,-1 1 0,1 0 0,0-1 0,0 1 0,0 0 0,1 1 0,-2-3-17,1 0 0,-1 0-1,1 0 1,-1 0 0,1 0-1,-1 0 1,0 0 0,1 0-1,-1 0 1,1 0 0,-1 0-1,1-1 1,-1 1 0,0 0-1,1 0 1,-1 0 0,1-1-1,-1 1 1,0 0 0,1 0-1,-1-1 1,0 1 0,1 0-1,-1-1 1,0 1 0,0 0-1,1-1 1,-1 1 0,0 0-1,0-1 1,1 1 0,-1-1-1,0 0 1,4-6 43,-1 0 1,0 0-1,0-1 1,3-14-1,0-11-41,-3 0 0,-1 0 0,-1 0 0,-4-36 0,-2 47-81,2 18-60,2 13-42,1-2 159,0-1 1,1 1-1,0 0 1,0-1-1,0 1 1,1-1-1,0 0 1,0 1-1,1-1 1,0 0-1,0 0 1,0-1-1,1 1 1,5 6-1,-6-9 22,0 0 0,0 0 0,0-1 0,0 1 0,0-1 0,1 0 0,-1 0 1,1 0-1,0 0 0,-1-1 0,1 1 0,0-1 0,0 0 0,0 0 0,0-1 0,0 1 0,0-1 0,0 0 0,0 0 0,0 0 0,0 0 0,0-1 0,0 1 1,0-1-1,7-3 0,-6 2 3,1 0 0,-1-1 1,0 0-1,0 0 0,0-1 1,0 1-1,-1-1 0,1 0 1,-1 0-1,0 0 1,0-1-1,0 0 0,-1 1 1,1-1-1,-1-1 0,4-9 1,-2 4-1,-1 0 0,0 0 1,-1 0-1,0-1 1,-1 1-1,0-1 1,0-19-1,-5 23-70,-4 16-43,-5 17 5,8-13 107,0 1 0,1-1-1,0 1 1,1 0 0,0 0-1,1 1 1,0-1 0,2 19-1,0-31-2,-1 0 0,1 0 0,0 0 0,-1 1 0,1-1-1,0 0 1,-1 0 0,1 0 0,0 0 0,0 0 0,0 0 0,0 0-1,0 0 1,0-1 0,0 1 0,0 0 0,1 0 0,-1-1 0,0 1-1,0-1 1,1 1 0,-1-1 0,0 0 0,1 1 0,-1-1 0,0 0 0,1 0-1,-1 0 1,0 0 0,1 0 0,-1 0 0,0 0 0,1-1 0,-1 1-1,0 0 1,0-1 0,1 1 0,1-2 0,3 0 26,0 1 0,0-2 0,0 1 0,0-1 0,0 0 0,10-7 1,-9 5-68,0-1 1,0 0-1,-1 0 1,0 0-1,0-1 1,-1 0-1,1 0 1,-1-1-1,-1 1 1,0-1-1,0 0 1,0-1-1,-1 1 1,0 0-1,-1-1 1,0 0-1,0 1 1,0-10-1,-21 96-2009,17-66 1336,0 0-1,1 0 1,0 0 0,1 0 0,1 0 0,1 13 0,-1-24 313,0 0-1,0 0 1,-1 0 0,1 0 0,0 0-1,0 0 1,0-1 0,0 1 0,0 0 0,0-1-1,0 1 1,0-1 0,1 1 0,-1-1-1,0 1 1,0-1 0,0 0 0,1 1 0,-1-1-1,0 0 1,0 0 0,0 0 0,1 0 0,-1 0-1,0 0 1,0-1 0,1 1 0,-1 0-1,0-1 1,2 0 0,12-7-5311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4.112"/>
    </inkml:context>
    <inkml:brush xml:id="br0">
      <inkml:brushProperty name="width" value="0.025" units="cm"/>
      <inkml:brushProperty name="height" value="0.025" units="cm"/>
    </inkml:brush>
  </inkml:definitions>
  <inkml:trace contextRef="#ctx0" brushRef="#br0">8 1 14926,'0'0'6630,"0"8"-5909,-7 154 2712,7-161-3429,0-1 1,0 1-1,0-1 1,0 1 0,0-1-1,0 0 1,0 1-1,0-1 1,0 1-1,0-1 1,0 1 0,0-1-1,0 1 1,1-1-1,-1 0 1,0 1-1,0-1 1,0 1 0,1-1-1,-1 0 1,0 1-1,1-1 1,-1 0-1,0 1 1,0-1 0,1 0-1,-1 0 1,1 1-1,-1-1 1,0 0 0,1 0-1,-1 0 1,1 1-1,0-1 1,16-6 141,15-20-111,-5-10-497,-23 29 405,1-1 0,0 1-1,0 0 1,1 1 0,0-1-1,0 1 1,0 0-1,1 0 1,9-5 0,-16 11 50,0 0 1,1-1 0,-1 1-1,0 0 1,1 0-1,-1 0 1,0 0 0,1 0-1,-1 0 1,0 0 0,1 0-1,-1 0 1,0 0-1,1 0 1,-1 0 0,0 0-1,1 0 1,-1 0 0,0 0-1,1 0 1,-1 1-1,0-1 1,1 0 0,-1 0-1,0 0 1,0 0 0,1 1-1,-1-1 1,0 0-1,0 0 1,1 1 0,-1-1-1,0 0 1,0 0 0,1 1-1,3 17 1,-3 28 233,-2-35-197,-2 63 141,3-74-173,0 0 0,0 1 1,0-1-1,0 0 0,0 0 0,1 1 1,-1-1-1,0 0 0,0 0 0,0 1 1,0-1-1,0 0 0,0 0 0,0 0 1,1 1-1,-1-1 0,0 0 0,0 0 1,0 1-1,0-1 0,1 0 1,-1 0-1,0 0 0,0 0 0,0 0 1,1 1-1,-1-1 0,0 0 0,0 0 1,1 0-1,-1 0 0,0 0 0,0 0 1,1 0-1,-1 0 0,0 0 0,1 0 1,-1 0-1,0 0 0,0 0 0,1 0 1,-1 0-1,0 0 0,0 0 0,1 0 1,-1 0-1,0 0 0,0-1 0,1 1 1,-1 0-1,0 0 0,0 0 1,0 0-1,1 0 0,-1-1 0,0 1 1,0 0-1,0 0 0,0 0 0,1-1 1,13-12-705,-5-3-1489,-1 0 0,-1-1 0,0 0 0,5-21 0,-1 0-4211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31.034"/>
    </inkml:context>
    <inkml:brush xml:id="br0">
      <inkml:brushProperty name="width" value="0.025" units="cm"/>
      <inkml:brushProperty name="height" value="0.025" units="cm"/>
    </inkml:brush>
  </inkml:definitions>
  <inkml:trace contextRef="#ctx0" brushRef="#br0">53 1 8616,'0'0'12983,"-7"13"-11857,1-3-848,1-2-28,1 0 1,-1 0-1,1 1 0,1 0 1,0-1-1,0 1 1,0 1-1,1-1 0,-1 13 1,2 0 505,-3 102 1139,5-111-1846,-1-1 0,2 1 0,0-1 0,0 1 0,1-1 0,1 0 0,7 17 0,-11-29-26,0 1 1,0 0 0,0-1 0,0 1 0,1 0-1,-1-1 1,0 1 0,0-1 0,1 1-1,-1 0 1,0-1 0,1 1 0,-1-1 0,1 1-1,-1-1 1,1 1 0,-1-1 0,1 1-1,-1-1 1,1 0 0,-1 1 0,1-1 0,-1 0-1,1 1 1,0-1 0,-1 0 0,1 0-1,0 1 1,-1-1 0,1 0 0,0 0 0,-1 0-1,1 0 1,0 0 0,-1 0 0,2 0-1,-1-1 18,0-1 0,0 1-1,1 0 1,-1-1 0,0 1-1,0-1 1,-1 1 0,1-1-1,0 0 1,0 1 0,-1-1-1,2-3 1,8-55 174,-8 44-198,-1 4-9,0 0 0,0 0 1,-2 1-1,1-1 0,-1 0 0,-4-16 0,-1 19-104,1 16-24,2 18 16,3-21 102,0-1 0,0 1 0,1 0 0,-1 0 0,1 0 0,0-1-1,0 1 1,1 0 0,-1-1 0,1 1 0,0-1 0,-1 1 0,2-1 0,-1 0 0,0 0 0,1 0 0,-1 0 0,1 0 0,0-1 0,3 3-1,0-1 8,0 0 0,0-1 0,0 0 0,1 0 0,-1 0 0,1-1 0,0 0 0,-1-1-1,1 1 1,13 0 0,-12-1-9,0-1 1,0 1-1,0-1 0,1-1 0,-1 0 0,0 0 1,0-1-1,0 1 0,0-2 0,0 1 1,-1-1-1,1-1 0,-1 1 0,0-1 0,0 0 1,0-1-1,0 0 0,-1 0 0,1 0 0,5-7 1,-9 6 2,0 1 0,0-1 0,-1 0 0,0 0 0,3-11 0,-4 14 1,-1 1 0,1-1 0,-1 0 0,1 0 0,-1 0 0,0 1 0,0-1 0,0 0 0,0 0 0,-1 0 0,1 1 0,-1-1 0,1 0 0,-3-5 0,2 8-4,1-1 0,0 1 0,0-1 0,-1 1 0,1 0 0,0-1 0,-1 1 0,1-1 0,-1 1 0,1 0 0,0-1 0,-1 1 0,1 0 0,-1 0 0,1-1 0,-1 1 1,1 0-1,-1 0 0,1 0 0,-1-1 0,1 1 0,-1 0 0,1 0 0,-1 0 0,1 0 0,-1 0 0,1 0 0,-1 0 0,1 0 0,-1 0 0,1 1 0,-1-1 0,1 0 0,-2 0 0,-14 17-67,-5 25 100,18-33 30,0 0 1,1 0 0,0 0-1,0 0 1,0 12 0,2-19-48,0 0 0,-1-1 0,1 1 0,0 0 0,0 0 1,0-1-1,1 1 0,-1 0 0,0 0 0,1-1 0,-1 1 1,1-1-1,-1 1 0,1 0 0,0-1 0,0 1 0,0-1 0,0 1 1,0-1-1,0 0 0,0 1 0,0-1 0,0 0 0,1 0 1,-1 0-1,0 0 0,1 0 0,-1 0 0,1 0 0,-1 0 0,1-1 1,0 1-1,-1-1 0,1 1 0,2 0 0,0-1 0,1 0 0,-1 0 0,1 0 0,-1 0 0,1-1 0,-1 1 0,1-1 0,-1-1 1,0 1-1,1 0 0,-1-1 0,0 0 0,6-3 0,43-40-761,-10 8-320,-43 37 1061,1 0 0,-1 0 1,0-1-1,1 1 1,-1 0-1,1 0 0,-1 0 1,1 0-1,-1-1 0,0 1 1,1 0-1,-1 0 1,1 0-1,-1 0 0,1 0 1,-1 0-1,1 0 1,-1 0-1,1 1 0,-1-1 1,0 0-1,1 0 0,-1 0 1,1 0-1,-1 1 1,1-1-1,-1 0 0,0 0 1,1 1-1,-1-1 0,0 0 1,1 0-1,-1 1 1,0-1-1,1 1 0,-1-1 1,0 0-1,0 1 1,1-1-1,-1 1 0,0-1 1,0 0-1,0 1 0,0-1 1,0 1-1,1-1 1,-1 1-1,0-1 0,0 1 1,0-1-1,0 0 1,0 1-1,0-1 0,-1 1 1,1-1-1,0 1 0,0-1 1,0 1-1,0 39 118,-1-30-64,2 0-13,0 0 1,0 0-1,1 0 1,6 19-1,-8-27-26,1-1-1,0 1 1,0 0 0,-1-1-1,1 1 1,0 0 0,0-1-1,0 1 1,0-1 0,1 0 0,-1 1-1,0-1 1,1 0 0,-1 0-1,3 2 1,-3-3 2,0 0 0,0 0 0,1 0 0,-1 0 0,0 0 0,0 0 0,0 0 0,1 0 0,-1 0 0,0 0 0,0-1 0,0 1 0,0 0 0,1-1 0,-1 1 0,0-1 1,0 0-1,0 1 0,0-1 0,0 0 0,0 1 0,0-1 0,-1 0 0,1 0 0,0 0 0,1-2 0,3-4-3,-1-1 0,1 1 1,-2-1-1,1 0 0,-1 0 1,0 0-1,-1-1 0,0 1 1,0-1-1,-1 1 0,0-1 1,0 0-1,-1 1 0,0-1 0,-1 0 1,1 1-1,-2-1 0,1 1 1,-2-1-1,1 1 0,-4-9 1,-3 8-56,5 14-39,4-3 80,-1 0 0,1-1 0,1 1 0,-1 0 0,0-1 0,0 1 0,1-1 0,-1 1 0,1-1 0,-1 1 0,1 0 0,0-1 0,-1 0 0,3 3 0,1 0 2,1 0-1,-1-1 1,1 1-1,0-1 1,0 0 0,1-1-1,-1 1 1,1-1-1,-1 0 1,1-1-1,-1 1 1,1-1-1,0 0 1,0 0-1,0-1 1,0 0-1,0 0 1,-1 0-1,11-2 1,-5 1-9,-1-1-1,1 0 1,-1-1 0,1 0-1,-1-1 1,0 0-1,0 0 1,-1-1 0,17-11-1,-20 11 12,0 0 0,-1-1-1,0 0 1,0 0 0,0 0-1,-1-1 1,0 1 0,7-14-1,-11 18 14,1 1 0,0 0 0,-1-1-1,1 1 1,0-1 0,-1 1 0,0-1 0,1 1-1,-1-1 1,0 1 0,0-1 0,0 0 0,0 1-1,0-1 1,0 1 0,0-1 0,-1 1-1,1-1 1,-1 1 0,1-1 0,-1 1 0,1-1-1,-1 1 1,0 0 0,0-1 0,0 1 0,1 0-1,-1 0 1,0-1 0,-1 1 0,1 0 0,0 0-1,0 0 1,0 0 0,-1 0 0,1 1 0,0-1-1,-1 0 1,1 1 0,-1-1 0,1 1-1,-1-1 1,1 1 0,-1-1 0,1 1 0,-1 0-1,1 0 1,-1 0 0,-2 0 0,0 0 23,-1 0 0,0 0-1,0 1 1,0-1 0,0 1 0,0 0 0,1 1 0,-1-1 0,1 1 0,-1 0-1,1 0 1,-1 0 0,1 0 0,0 1 0,0 0 0,0 0 0,0 0-1,1 0 1,-1 1 0,1-1 0,0 1 0,0 0 0,0 0 0,-2 5 0,1-3 42,1-1 0,0 1 0,1 0 0,-1 0 0,1 0 0,0 0 0,1 1 0,0-1 1,0 0-1,0 1 0,0-1 0,1 0 0,0 1 0,1-1 0,-1 1 0,1-1 0,1 0 0,2 10 1,-2-12-86,0 0 0,0 0 0,1-1 0,0 1 0,-1-1 1,1 1-1,0-1 0,1 0 0,-1 0 0,1-1 0,-1 1 0,1-1 1,0 0-1,0 0 0,0 0 0,0 0 0,0 0 0,0-1 1,0 0-1,0 0 0,1 0 0,-1-1 0,1 1 0,7-1 1,-3 0-708,0 0 1,-1-1 0,1 0 0,0 0 0,10-3 0,-13 2-778,0 0 0,0 0 0,0-1 0,-1 0 0,1 0 0,-1 0 1,6-4-1,13-16-11584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31.359"/>
    </inkml:context>
    <inkml:brush xml:id="br0">
      <inkml:brushProperty name="width" value="0.025" units="cm"/>
      <inkml:brushProperty name="height" value="0.025" units="cm"/>
    </inkml:brush>
  </inkml:definitions>
  <inkml:trace contextRef="#ctx0" brushRef="#br0">0 0 1441,'0'0'26553,"5"70"-25367,3-41-578,-1 2-448,1-1-128,-1-1-320,-1 0-1762,-2-2-2210,-2-1-3972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31.704"/>
    </inkml:context>
    <inkml:brush xml:id="br0">
      <inkml:brushProperty name="width" value="0.025" units="cm"/>
      <inkml:brushProperty name="height" value="0.025" units="cm"/>
    </inkml:brush>
  </inkml:definitions>
  <inkml:trace contextRef="#ctx0" brushRef="#br0">0 0 15663,'0'0'12396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8:55.585"/>
    </inkml:context>
    <inkml:brush xml:id="br0">
      <inkml:brushProperty name="width" value="0.025" units="cm"/>
      <inkml:brushProperty name="height" value="0.025" units="cm"/>
    </inkml:brush>
  </inkml:definitions>
  <inkml:trace contextRef="#ctx0" brushRef="#br0">113 126 1281,'0'0'5408,"-10"1"-4137,-11 2-1112,-60 4 2879,131 6-2483,-7 0-378,-8-8-47,1-2 0,-1-1 0,51-3 0,109-21 56,6 1-150,98 12 65,230-18 796,556-41-214,-618 57-660,1 0-8,-195 8-10,378 10 27,-213 34 8,48 3 16,851 17 430,-180-73 5,-521-28 237,326-25-394,168 43-275,-726 25-48,-186-2 1,334-6 40,297 19-111,-249 5 16,-382-21 18,473 23 8,-682-20-33,-4-1-185,0 1 1,0-1-1,1 1 0,-1 0 0,0 0 0,0 0 1,0 0-1,0 1 0,-1 0 0,1 0 0,0 1 1,-1-1-1,1 1 0,-1 0 0,4 3 0,0 14-3053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29:07.086"/>
    </inkml:context>
    <inkml:brush xml:id="br0">
      <inkml:brushProperty name="width" value="0.025" units="cm"/>
      <inkml:brushProperty name="height" value="0.025" units="cm"/>
    </inkml:brush>
  </inkml:definitions>
  <inkml:trace contextRef="#ctx0" brushRef="#br0">9 30 3651,'0'0'5504,"-8"13"-3491,284-12 437,-258 1-2407,1 0 0,0 1 1,-1 1-1,1 1 0,-1 1 0,20 8 0,-18-6 67,0-1 1,1 0-1,0-2 1,34 5-1,-1-10 217,-1-1 0,84-14 0,-71 6-108,67 0 1,416-12 133,-372 6-323,0 7 0,188 17 0,675-7-20,-734-12-9,542-30 20,-141 51-21,-424-2 6,53 12 54,64 2 88,-167-23-122,632 6 23,-609 7-31,86 0 28,212 22 215,-160-16-57,-165-13-130,-130 1-66,-57-2-13,0-2 0,0-2 0,0-1 0,0-3 0,0-1 0,44-10 0,-73 10 12,40-7 824,-76 20 563,-26 36-1887,9-5-4539,3-13-2341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0:43.001"/>
    </inkml:context>
    <inkml:brush xml:id="br0">
      <inkml:brushProperty name="width" value="0.025" units="cm"/>
      <inkml:brushProperty name="height" value="0.025" units="cm"/>
    </inkml:brush>
  </inkml:definitions>
  <inkml:trace contextRef="#ctx0" brushRef="#br0">0 269 6150,'0'0'5872,"9"-3"-5210,44-7 600,1 2 1,67-2-1,120 9-219,-136 2-1170,111 10 291,-1-1-88,791-15 1003,-602-14-404,4 0-288,-26 19-308,1224-22-8,84 2-2,-1106 19-68,74 1-2,-367 14 9,59 2 16,154 2 1,164 2 14,-238-31-39,504-79 0,-455 64 3,-430 26-1,338-35 49,0 0-102,-312 35-75,-22 1 58,0-2 0,53-9-1,-104 10 17,-1 0 1,0 0-1,0 0 0,1-1 0,-1 1 0,0-1 0,0 1 0,1-1 0,-1 1 0,0-1 0,0 0 0,0 1 0,0-1 1,0 0-1,0 0 0,2-1 0,-4-10-5034,-5 1-759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0:59.199"/>
    </inkml:context>
    <inkml:brush xml:id="br0">
      <inkml:brushProperty name="width" value="0.025" units="cm"/>
      <inkml:brushProperty name="height" value="0.025" units="cm"/>
    </inkml:brush>
  </inkml:definitions>
  <inkml:trace contextRef="#ctx0" brushRef="#br0">333 218 3812,'0'0'6587,"5"-7"-6357,-2 3-192,1 0 1,-1 0 0,0 0 0,1 1-1,0-1 1,0 1 0,0 0-1,0 0 1,0 1 0,1-1-1,-1 1 1,1 0 0,-1 0 0,1 1-1,0-1 1,0 1 0,0 0-1,0 0 1,8 0 0,647-33 1492,-524 31-1471,81 1 74,-15 1 255,225-29 0,-415 26 512,-19 1 181,-20-1-459,-386 12-154,-501 76 1,752-60-441,3 1 7,-240 8 1,400-33-37,-1 0 0,0 0 0,0-1 0,0 1 0,0 0 1,0 0-1,0 0 0,0 0 0,0 0 0,0 0 0,0 0 1,0-1-1,0 1 0,0 0 0,0 0 0,0 0 0,0 0 0,0 0 1,0 0-1,0-1 0,0 1 0,0 0 0,0 0 0,0 0 1,0 0-1,0 0 0,-1 0 0,1 0 0,0-1 0,0 1 1,0 0-1,0 0 0,0 0 0,0 0 0,0 0 0,0 0 1,0 0-1,-1 0 0,1 0 0,0 0 0,0 0 0,0 0 1,0-1-1,0 1 0,0 0 0,0 0 0,-1 0 0,1 0 0,0 0 1,0 0-1,0 0 0,0 0 0,0 0 0,0 0 0,-1 0 1,1 0-1,0 1 0,0-1 0,0 0 0,0 0 0,0 0 1,0 0-1,-1 0 0,1 0 0,0 0 0,0 0 0,13-8 3,23-7-6,87-12-10,241-20-1,-243 35 20,1965-127-390,-2001 138 181,-76 1 36,-38 0 31,15 0 113,-580 16 70,100-1 93,146-7 204,73-1-2079,94-5-4759,129-2-1668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1.788"/>
    </inkml:context>
    <inkml:brush xml:id="br0">
      <inkml:brushProperty name="width" value="0.025" units="cm"/>
      <inkml:brushProperty name="height" value="0.025" units="cm"/>
    </inkml:brush>
  </inkml:definitions>
  <inkml:trace contextRef="#ctx0" brushRef="#br0">0 2051 8552,'1'2'204,"-1"-1"0,1 0-1,-1 1 1,1-1 0,0 0 0,0 1 0,0-1-1,0 0 1,0 0 0,0 0 0,0 0-1,0 0 1,0 0 0,0 0 0,1 0 0,-1-1-1,0 1 1,0 0 0,1-1 0,-1 1 0,1-1-1,-1 1 1,1-1 0,-1 0 0,0 1-1,1-1 1,-1 0 0,1 0 0,-1 0 0,1 0-1,-1-1 1,1 1 0,1-1 0,9 1 42,-5 0-110,1-1 0,0-1 0,0 1 0,0-1 0,-1 0 0,1-1 0,-1 0 0,13-7 0,59-40 839,-30 18-649,73-46 326,188-156 0,86-126 227,-173 147-682,701-708 1042,-878 867-1044,-32 35-119,1 1 1,0 1-1,2 0 1,24-19-1,-57 67-2302,-46 28-6022,17-24-1612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2.272"/>
    </inkml:context>
    <inkml:brush xml:id="br0">
      <inkml:brushProperty name="width" value="0.025" units="cm"/>
      <inkml:brushProperty name="height" value="0.025" units="cm"/>
    </inkml:brush>
  </inkml:definitions>
  <inkml:trace contextRef="#ctx0" brushRef="#br0">97 276 6342,'0'-14'184,"1"1"0,1 0 0,0-1 0,1 1 0,0 0 0,9-21 0,-6 19 623,1 1 0,1 0 0,0 1 0,0-1 0,1 2 0,1-1 0,0 1 0,1 1 0,15-13 0,4 6 910,-30 18-1682,1 0 0,-1-1 0,1 1 1,-1 0-1,1 0 0,0 0 1,-1 0-1,1 0 0,-1 0 0,1-1 1,0 1-1,-1 1 0,1-1 1,0 0-1,-1 0 0,1 0 0,-1 0 1,1 0-1,0 0 0,-1 1 1,1-1-1,-1 0 0,1 0 0,-1 1 1,1-1-1,-1 1 0,1-1 1,-1 0-1,1 1 0,-1-1 0,0 1 1,1-1-1,-1 1 0,1-1 1,-1 1-1,0-1 0,0 1 0,1-1 1,-1 1-1,0 0 0,0-1 1,0 1-1,0-1 0,0 1 0,1 0 1,-1-1-1,0 1 0,0-1 1,-1 2-1,1 10 150,0 0 0,-1 0 1,-1 0-1,0 0 0,0 0 0,-1-1 1,-5 12-1,-37 81 0,29-71-37,-51 103 384,-40 93 383,91-171-769,15-56-147,0 0 0,1-1-1,-1 1 1,1-1 0,0 1-1,0 0 1,-1-1 0,1 1 0,0 0-1,0-1 1,0 1 0,1 0-1,-1-1 1,0 1 0,1 0 0,-1-1-1,1 1 1,-1-1 0,1 1-1,0-1 1,-1 1 0,1-1 0,0 1-1,0-1 1,0 0 0,0 1-1,1-1 1,-1 0 0,0 0 0,3 2-1,3-2 6,-1 0 0,1 0 0,0-1 0,-1 0 0,1 0-1,-1-1 1,1 0 0,0 0 0,-1-1 0,0 1 0,1-1-1,-1-1 1,7-2 0,13-8 41,42-28 0,-47 28-39,468-291-4576,-402 249-2509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3.422"/>
    </inkml:context>
    <inkml:brush xml:id="br0">
      <inkml:brushProperty name="width" value="0.025" units="cm"/>
      <inkml:brushProperty name="height" value="0.025" units="cm"/>
    </inkml:brush>
  </inkml:definitions>
  <inkml:trace contextRef="#ctx0" brushRef="#br0">152 174 11147,'0'0'2845,"-7"-8"-923,3 4-1572,0-1-1,0 1 1,-1 0 0,0 0 0,0 1 0,0-1 0,0 1 0,0 0-1,0 1 1,-8-4 0,11 6-259,0-1-1,-1 1 1,1-1-1,0 1 1,-1 0-1,1 0 1,0 0-1,0 0 0,-1 0 1,1 0-1,0 1 1,-1-1-1,1 1 1,0 0-1,0 0 1,0-1-1,0 1 1,-1 0-1,1 1 1,1-1-1,-1 0 1,0 1-1,0-1 1,0 1-1,1-1 1,-1 1-1,1 0 1,-1 0-1,1 0 1,0 0-1,0 0 0,0 0 1,0 0-1,0 0 1,0 0-1,0 3 1,-3 5 73,1 0 1,0 0-1,1 1 0,0-1 1,1 1-1,0 20 0,1-25-95,0-1-1,0 1 1,1-1-1,0 1 1,0-1-1,0 1 1,1-1-1,-1 1 1,1-1-1,1 0 1,-1 0-1,1 0 1,0-1-1,6 9 1,-8-11-52,1-1 1,-1 1-1,1-1 1,-1 0-1,1 1 0,0-1 1,0 0-1,-1 0 1,1 0-1,0 0 0,0-1 1,0 1-1,0 0 1,0-1-1,0 1 1,0-1-1,0 0 0,0 0 1,0 0-1,0 0 1,0 0-1,0 0 0,0 0 1,2-1-1,0-1 46,0 1 0,0-1 0,-1 0 0,1 0-1,-1-1 1,1 1 0,-1-1 0,0 0 0,0 0 0,0 0-1,3-4 1,4-7 193,-1 0-1,-1 0 0,0 0 1,12-30-1,-12 20 57,-1 1 0,5-35 0,-10 49-203,-1 0 1,0 1-1,0-1 1,-1 0-1,-1 0 1,1 1 0,-1-1-1,-1 0 1,0 1-1,-3-12 1,5 19-96,0 1-1,0-1 1,-1 1 0,1-1-1,0 1 1,0-1 0,0 1-1,0-1 1,-1 0-1,1 1 1,0-1 0,0 1-1,-1-1 1,1 1 0,0 0-1,-1-1 1,1 1 0,-1-1-1,1 1 1,0 0 0,-1-1-1,1 1 1,-1 0 0,1-1-1,-1 1 1,1 0 0,-1 0-1,1-1 1,-1 1 0,-1 0-1,-2 17 32,4 30-161,4-29 39,0-1 0,1 0 0,1 0 0,0 0-1,1-1 1,1 0 0,1-1 0,0 1 0,1-2 0,15 18-1,-24-30-50,1 0 0,0 0 0,0 0 0,0 0-1,0 0 1,1-1 0,-1 1 0,0-1-1,0 0 1,1 1 0,-1-1 0,1 0-1,0-1 1,-1 1 0,1 0 0,-1-1-1,1 1 1,0-1 0,-1 0 0,1 0-1,0 0 1,0 0 0,-1-1 0,1 1 0,0-1-1,-1 1 1,5-3 0,-4 2-332,0-1 0,1 0 0,-1-1 0,0 1 0,-1-1 0,1 1-1,0-1 1,-1 0 0,1 0 0,-1 0 0,0 0 0,0 0 0,0-1 0,0 1 0,-1 0 0,1-1 0,-1 0 0,1-6 0,3-24-6485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4.457"/>
    </inkml:context>
    <inkml:brush xml:id="br0">
      <inkml:brushProperty name="width" value="0.025" units="cm"/>
      <inkml:brushProperty name="height" value="0.025" units="cm"/>
    </inkml:brush>
  </inkml:definitions>
  <inkml:trace contextRef="#ctx0" brushRef="#br0">149 0 13068,'0'0'2579,"-5"11"10,-4 11-1452,0 0 0,2 1 0,0 1 0,2-1 0,0 1 0,-1 40 0,7-49-1135,0 1-1,2-1 0,0 1 0,1-1 0,0 0 0,1 0 1,1-1-1,1 0 0,0 0 0,16 24 0,-13-20-361,-2 5-2300,-22-33 23,-24-28 957,9 3 1618,10 14 1222,1 0-1,2-1 0,-21-35 0,36 56-1014,0-1-1,0 0 1,0 1-1,1-1 1,-1 0-1,1 0 1,-1 1-1,1-1 1,0 0 0,-1 0-1,1 0 1,0 0-1,0 1 1,0-1-1,1 0 1,-1 0-1,0 0 1,1 0-1,-1 1 1,1-1-1,-1 0 1,2-2 0,0 2-54,0 0 1,0-1 0,0 1 0,0 0-1,1 0 1,-1 0 0,0 0 0,1 1-1,0-1 1,-1 1 0,1 0 0,4-2-1,11-3-280,0 2 0,0 0 0,32-2 0,-32 4-48,38-7-3054,-19 2-1650,14-8-6910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3.872"/>
    </inkml:context>
    <inkml:brush xml:id="br0">
      <inkml:brushProperty name="width" value="0.025" units="cm"/>
      <inkml:brushProperty name="height" value="0.025" units="cm"/>
    </inkml:brush>
  </inkml:definitions>
  <inkml:trace contextRef="#ctx0" brushRef="#br0">1 28 14318,'0'0'3550,"1"9"-2467,2 14-583,1 1 0,2-1-1,0 0 1,1-1 0,14 28-1,59 112 390,-75-153-822,0 0 0,1-1 1,0 0-1,12 13 0,-17-20-52,-1 0 0,1 0 0,0 0 0,0 0 0,-1-1 0,1 1 0,0 0 0,0-1 0,0 1 0,0 0 0,0-1 0,0 1 0,0-1 0,0 0 0,0 1-1,0-1 1,0 0 0,1 1 0,-1-1 0,0 0 0,0 0 0,0 0 0,0 0 0,0 0 0,0 0 0,1-1 0,-1 1 0,0 0 0,0-1 0,0 1 0,0 0-1,0-1 1,0 1 0,0-1 0,0 1 0,0-1 0,0 0 0,0 0 0,-1 1 0,1-1 0,0 0 0,0 0 0,-1 0 0,1 0 0,0 0 0,-1 0 0,1 0-1,-1 0 1,1 0 0,-1 0 0,0 0 0,1 0 0,-1 0 0,0-2 0,5-12 205,0-1 1,-1 1-1,-1-1 0,-1 0 0,0 0 1,-1 0-1,-1-1 0,-1 1 0,-2-19 1,-2-2 139,-3 0 0,-21-66 0,10 52-56,32 108-175,6-6-263,-4-10 396,20 39 1,-30-71-549,0 0-1,1 0 1,-1 0 0,2 0-1,-1-1 1,1 0 0,1 0-1,-1-1 1,14 10 0,13-3-8560,-21-12-2167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4.978"/>
    </inkml:context>
    <inkml:brush xml:id="br0">
      <inkml:brushProperty name="width" value="0.025" units="cm"/>
      <inkml:brushProperty name="height" value="0.025" units="cm"/>
    </inkml:brush>
  </inkml:definitions>
  <inkml:trace contextRef="#ctx0" brushRef="#br0">108 30 2626,'0'0'16160,"-9"-5"-14676,-28-16-475,36 20-982,-1 0 0,1 1 0,-1-1 1,1 1-1,-1 0 0,1 0 0,-1-1 0,1 1 1,-1 0-1,1 0 0,-1 0 0,1 1 0,-1-1 1,1 0-1,-1 1 0,1-1 0,-1 1 0,1-1 1,0 1-1,-1-1 0,1 1 0,0 0 0,-1 0 1,1 0-1,0 0 0,0 0 0,0 0 0,0 0 1,0 0-1,0 0 0,0 0 0,0 1 0,0-1 1,1 0-1,-1 1 0,0-1 0,1 0 0,-1 1 1,0 2-1,-1 2-2,-1 1 1,1 0-1,0 0 0,1 0 0,0 1 1,-1 7-1,2-15-23,0 0-1,1 0 1,-1 0-1,0 0 1,0 1-1,0-1 1,0 0-1,0 0 1,0 0-1,0 0 1,1 0-1,-1 0 1,0 1-1,0-1 1,0 0-1,0 0 1,1 0-1,-1 0 1,0 0 0,0 0-1,0 0 1,1 0-1,-1 0 1,0 0-1,0 0 1,0 0-1,0 0 1,1 0-1,-1 0 1,0 0-1,0 0 1,0 0-1,1 0 1,-1 0-1,0 0 1,0 0-1,0 0 1,0-1-1,1 1 1,-1 0 0,0 0-1,0 0 1,0 0-1,0 0 1,0 0-1,0-1 1,1 1-1,-1 0 1,0 0-1,0 0 1,0 0-1,0 0 1,0-1-1,0 1 1,0 0-1,0 0 1,0 0-1,0-1 1,0 1 0,0 0-1,9-10 66,-7 6-60,1 0 0,-1 0 1,1 1-1,0-1 0,0 0 0,0 1 0,1 0 0,-1 0 0,1 0 1,8-5-1,-10 8-13,0-1 1,-1 1-1,1-1 1,0 1-1,0 0 1,0 0-1,0 0 1,0 0-1,0 0 1,0 1 0,0-1-1,-1 1 1,1-1-1,0 1 1,0-1-1,0 1 1,-1 0-1,1 0 1,0 0-1,-1 0 1,1 0-1,-1 0 1,1 1-1,-1-1 1,1 0 0,-1 1-1,0-1 1,0 1-1,2 2 1,18 23-37,0 0 0,-2 2 0,-1 0 0,21 48 0,-31-60 350,-1 1-1,-1 0 1,-1 0 0,-1 1-1,0-1 1,-1 1 0,-1 0-1,-1 0 1,-2 34-1,1-52-250,0 1 0,0 0 0,0-1 0,0 1 0,0-1 0,-1 1 0,1-1 0,0 0 0,-1 1 0,0-1 0,1 1 0,-1-1 0,0 0 0,1 1 0,-1-1 0,0 0-1,0 0 1,0 0 0,0 1 0,0-1 0,0 0 0,-1 0 0,1-1 0,0 1 0,0 0 0,-1 0 0,1-1 0,-1 1 0,1 0 0,0-1 0,-1 0 0,1 1 0,-1-1-1,1 0 1,-1 0 0,1 1 0,-1-1 0,1-1 0,-1 1 0,1 0 0,-1 0 0,1 0 0,-3-1 0,-2-1 83,1 0 0,-1 0 1,1-1-1,-1 1 0,1-1 0,0 0 0,0-1 1,0 1-1,-8-8 0,3 1-41,1-1-1,0 1 0,0-2 1,2 1-1,-1-1 0,1 0 1,1-1-1,0 0 1,1 0-1,-5-16 0,9 23-189,-1 0-1,1 0 0,0 0 0,1 0 0,-1-1 1,1 1-1,0 0 0,1 0 0,0 0 1,0-1-1,0 1 0,1 0 0,-1 0 1,2 0-1,-1 1 0,0-1 0,1 1 1,0-1-1,1 1 0,-1 0 0,1 0 1,0 0-1,0 0 0,10-7 0,49-34-6282,-31 23 422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5.540"/>
    </inkml:context>
    <inkml:brush xml:id="br0">
      <inkml:brushProperty name="width" value="0.025" units="cm"/>
      <inkml:brushProperty name="height" value="0.025" units="cm"/>
    </inkml:brush>
  </inkml:definitions>
  <inkml:trace contextRef="#ctx0" brushRef="#br0">136 66 9961,'0'0'7677,"-7"-8"-5451,-26-24-427,31 31-1723,1 0 0,0 0 1,-1 0-1,1 0 0,-1 0 0,1 0 0,-1 0 0,1 1 0,-1-1 1,1 1-1,-1-1 0,0 1 0,1 0 0,-1-1 0,0 1 0,0 0 0,1 0 1,-1 0-1,0 0 0,1 1 0,-1-1 0,0 0 0,1 1 0,-1-1 1,0 1-1,1 0 0,-1-1 0,1 1 0,-1 0 0,1 0 0,-1 0 0,1 0 1,0 0-1,0 0 0,-1 0 0,1 1 0,0-1 0,0 0 0,-1 3 1,-3 2-64,1 1 0,1-1 1,-1 1-1,1-1 0,0 1 1,-3 13-1,4-11 59,0-1 0,1 1 0,0 0 0,0-1 0,1 1 0,0 0-1,1 0 1,0-1 0,3 12 0,-4-18-49,1 0 1,-1 0-1,1 0 0,0 1 1,0-1-1,0 0 0,0 0 0,1 0 1,-1-1-1,1 1 0,-1 0 0,1 0 1,-1-1-1,1 1 0,0-1 0,0 1 1,0-1-1,0 0 0,0 0 0,0 0 1,0 0-1,0 0 0,0 0 0,0 0 1,0-1-1,1 1 0,-1-1 1,0 0-1,1 0 0,-1 0 0,0 0 1,0 0-1,1 0 0,-1 0 0,0-1 1,1 1-1,-1-1 0,0 0 0,4-1 1,-1-1 37,0 1 0,0-1-1,0 0 1,-1 0 0,1 0 0,-1-1 0,0 0 0,0 0 0,0 0 0,0 0 0,-1 0 0,0-1 0,0 1 0,0-1 0,0 0 0,-1 0-1,4-10 1,-2 4 52,0 0-1,-1 0 1,0-1-1,-1 1 1,0-1-1,-1 1 1,0-20-1,-1 30-104,0-1-1,0 1 1,-1-1-1,1 1 1,0-1-1,0 0 0,-1 1 1,1 0-1,-1-1 1,1 1-1,-1-1 1,0 1-1,0 0 1,1-1-1,-1 1 1,0 0-1,0 0 1,0-1-1,0 1 0,-1 0 1,1 0-1,0 0 1,0 1-1,-1-1 1,1 0-1,0 0 1,-1 1-1,1-1 1,-1 0-1,1 1 0,-1 0 1,1-1-1,-1 1 1,1 0-1,-1 0 1,1 0-1,-1 0 1,1 0-1,-1 0 1,0 0-1,1 0 1,-1 1-1,1-1 0,-1 1 1,1-1-1,0 1 1,-1-1-1,1 1 1,0 0-1,-1 0 1,1 0-1,0 0 1,0 0-1,-1 0 0,1 0 1,0 0-1,0 0 1,0 0-1,0 1 1,1-1-1,-1 0 1,0 1-1,1-1 1,-1 1-1,0-1 1,1 1-1,-1 1 0,0 3-24,-1-1 0,1 1 0,1 0 0,-1-1-1,1 1 1,0 0 0,0 0 0,2 11 0,-1-16-81,-1 1 0,1-1 0,-1 1 0,1-1 0,0 1 0,0-1 0,0 0 0,0 1 0,0-1-1,0 0 1,0 0 0,0 0 0,0 1 0,0-1 0,1 0 0,-1 0 0,0-1 0,1 1 0,-1 0 0,1 0 0,-1-1 0,1 1 0,-1-1 0,1 1 0,-1-1 0,1 0 0,0 0 0,-1 1 0,1-1 0,-1 0 0,1 0 0,0-1 0,-1 1 0,1 0 0,2-1 0,1-1-723,1 0 0,0 0 0,-1-1 0,0 1 0,0-1 0,0 0 0,0-1 0,0 1 0,0-1 0,-1 0 0,0 0 0,0 0 0,7-10 0,-10 13 565,26-31-8558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5.898"/>
    </inkml:context>
    <inkml:brush xml:id="br0">
      <inkml:brushProperty name="width" value="0.025" units="cm"/>
      <inkml:brushProperty name="height" value="0.025" units="cm"/>
    </inkml:brush>
  </inkml:definitions>
  <inkml:trace contextRef="#ctx0" brushRef="#br0">67 10 15246,'0'0'4639,"-7"10"-2781,0 0-1450,0 0 1,0 1-1,1 0 0,0 0 0,1 0 0,0 0 0,1 1 0,1 0 1,0 0-1,-3 19 0,6-31-405,1 1-1,-1-1 1,1 1 0,-1-1 0,1 1 0,-1-1 0,1 1-1,-1-1 1,1 0 0,-1 1 0,1-1 0,-1 0-1,1 0 1,0 1 0,-1-1 0,1 0 0,-1 0-1,1 0 1,0 0 0,-1 0 0,1 0 0,0 0 0,-1 0-1,1 0 1,0 0 0,-1 0 0,1 0 0,0 0-1,-1-1 1,1 1 0,-1 0 0,1 0 0,-1-1-1,1 1 1,0 0 0,-1-1 0,1 1 0,-1 0 0,1-1-1,26-12 105,-10 0-36,0 0-1,18-18 1,-31 27 8,-1 1-1,1-1 0,-1 0 1,1 0-1,-1-1 1,0 1-1,-1-1 0,1 1 1,-1-1-1,0 0 0,0 0 1,-1 0-1,1 0 0,0-9 1,-2 13-39,-1 0 0,0 0 0,1 1 0,-1-1 1,0 0-1,0 1 0,1-1 0,-1 0 0,0 1 0,0-1 1,0 1-1,0 0 0,0-1 0,0 1 0,0 0 0,0-1 1,0 1-1,0 0 0,0 0 0,0 0 0,0 0 0,0 0 1,0 0-1,0 0 0,0 0 0,0 0 0,0 1 0,0-1 1,-2 1-1,-35 7 84,2 9-83,34-16-74,0 0 1,0-1 0,1 1 0,-1 0 0,1 0-1,-1 1 1,0-1 0,1 0 0,0 0 0,-1 1-1,1-1 1,0 1 0,0-1 0,0 1 0,0 0-1,0-1 1,0 1 0,-1 2 0,6-4-585,-1-1 0,1 1 0,0-1 0,-1 0 0,1 0 0,-1 0 1,0 0-1,7-3 0,43-29-9152,-24 14-849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6.305"/>
    </inkml:context>
    <inkml:brush xml:id="br0">
      <inkml:brushProperty name="width" value="0.025" units="cm"/>
      <inkml:brushProperty name="height" value="0.025" units="cm"/>
    </inkml:brush>
  </inkml:definitions>
  <inkml:trace contextRef="#ctx0" brushRef="#br0">51 317 8776,'0'0'4725,"-2"-9"-2750,1-1-1323,0 7-423,1-1 1,0 1-1,-1-1 1,0 1-1,0 0 1,0 0-1,0-1 1,0 1-1,-1 0 1,1 0-1,-4-4 1,5 7-142,0-1 0,0 1 0,0 0 0,0-1 1,-1 1-1,1 0 0,0-1 0,0 1 0,0 0 0,-1 0 0,1-1 0,0 1 1,-1 0-1,1 0 0,0-1 0,0 1 0,-1 0 0,1 0 0,0 0 0,-1 0 1,1-1-1,-1 1 0,1 0 0,0 0 0,-1 0 0,1 0 0,0 0 0,-1 0 1,1 0-1,0 0 0,-1 0 0,1 0 0,-1 0 0,1 0 0,0 1 0,-1-1 1,1 0-1,-9 14 1046,1 21-460,5-20-450,2 0-1,0-1 1,1 1 0,3 22 0,-3-34-202,1 0 0,-1 0-1,1 0 1,0 0 0,0 0 0,0 0 0,0 0 0,1 0 0,-1-1 0,1 1 0,0-1-1,3 5 1,-3-6-12,-1 0-1,1 0 0,-1 0 1,1 0-1,-1 0 0,1-1 1,0 1-1,0 0 1,0-1-1,-1 1 0,1-1 1,0 0-1,0 0 0,0 0 1,0 0-1,-1 0 0,1 0 1,0 0-1,0 0 1,0-1-1,0 1 0,-1-1 1,3 0-1,0-1 46,1 0 0,-1-1 0,0 1 0,0-1 0,-1 0 0,1 0 0,0-1 0,-1 1 0,0-1 0,0 1 0,0-1 0,0 0 0,-1 0 0,1 0 0,-1-1 0,0 1 0,3-9 0,2-7 209,-1-1 1,6-34-1,-8 36-91,-1-1-1,-1 1 1,-1-1-1,-1 1 1,0-1 0,-2 1-1,0-1 1,-1 1-1,-1 0 1,-1 0 0,-10-27-1,15 45-171,0 1 0,0-1 0,0 0 0,-1 0 0,1 0 0,-1 0 0,1 0-1,0 1 1,-1-1 0,1 0 0,-1 0 0,0 1 0,1-1 0,-1 0 0,0 1 0,1-1 0,-1 1-1,0-1 1,1 1 0,-1-1 0,0 1 0,-2-1 0,-3 16-189,5 36-16,1-50 212,1 14 2,0 0 0,2 0 0,-1 0 0,2 0 0,0-1 0,1 1 0,0-1 0,11 20 0,-13-28-90,0 0 0,1 0 1,0 0-1,0-1 0,0 0 0,1 0 0,-1 0 1,1 0-1,1-1 0,-1 0 0,0 0 0,1 0 1,0 0-1,0-1 0,0 0 0,0-1 1,1 1-1,-1-1 0,1 0 0,-1-1 0,9 2 1,-14-3-1,6 1-944,-1-1-1,0 0 1,0 0 0,0 0 0,0-1-1,12-2 1,5-11-7880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7.194"/>
    </inkml:context>
    <inkml:brush xml:id="br0">
      <inkml:brushProperty name="width" value="0.025" units="cm"/>
      <inkml:brushProperty name="height" value="0.025" units="cm"/>
    </inkml:brush>
  </inkml:definitions>
  <inkml:trace contextRef="#ctx0" brushRef="#br0">88 59 14318,'0'0'2396,"1"-9"-645,0-27 337,-1 36-2020,0-1 0,0 1 0,0-1 0,0 1 0,0 0 0,0-1 0,0 1 0,0-1 0,0 1 0,0-1 0,0 1 0,0-1 0,0 1 0,0 0 0,-1-1 0,1 1 0,0-1 0,0 1 0,0 0 0,-1-1 0,1 1 0,0 0 0,0-1 0,-1 1 0,1 0 0,0-1 1,-1 1-1,1 0 0,0-1 0,-1 1 0,1 0 0,-1 0 0,1 0 0,0-1 0,-1 1 0,1 0 0,-1 0 0,1 0 0,-1 0 0,1 0 0,0 0 0,-1 0 0,1 0 0,-1 0 0,1 0 0,-1 0 0,1 0 0,0 0 0,-1 0 0,1 0 0,-1 0 0,1 1 0,-1-1 0,1 0 0,0 0 0,-1 0 0,0 1 0,-17 12 177,12-6-237,0 1 0,0-1 0,1 1 0,1 0 0,-1 1 0,1-1 0,0 1 0,1 0 0,0 0 0,1 0 0,-1 0 1,2 1-1,-2 11 0,23-33-35,-15 8 20,1-1 1,0 1-1,0 0 0,0 0 1,1 1-1,-1-1 0,1 1 1,0 1-1,0 0 0,0-1 1,0 2-1,0-1 0,0 1 1,0 1-1,1-1 0,-1 1 1,8 1-1,-12-1 10,1 1 1,-1 0-1,0-1 0,0 1 1,0 1-1,0-1 0,0 0 1,0 1-1,0-1 0,0 1 0,-1 0 1,1 0-1,0 0 0,-1 1 1,0-1-1,3 4 0,-2-2 39,-1-1 0,0 1-1,0 1 1,-1-1 0,1 0-1,-1 0 1,0 1 0,0-1-1,0 0 1,-1 1 0,0-1-1,1 1 1,-2-1 0,1 1-1,-1 4 1,0-4 54,-1 0-1,1 0 0,-1 1 1,0-1-1,0 0 1,-1-1-1,0 1 1,0 0-1,0-1 1,0 1-1,-1-1 0,1 0 1,-1 0-1,0 0 1,0-1-1,-1 0 1,1 1-1,-1-2 0,0 1 1,0 0-1,1-1 1,-2 0-1,1 0 1,0 0-1,0-1 1,-1 0-1,1 0 0,0 0 1,-1-1-1,1 1 1,-1-1-1,-7-1 1,11 0-183,0 1 0,1-1 0,-1 1 1,0-1-1,1 1 0,-1-1 0,1 0 1,-1 0-1,1 0 0,-1 0 0,1 0 1,0 0-1,-1-1 0,1 1 0,0 0 1,0-1-1,0 1 0,0-1 0,0 1 1,0-1-1,0 1 0,1-1 0,-1 1 1,1-1-1,-1 0 0,1 1 0,-1-1 1,1 0-1,0 0 0,0 1 0,0-1 0,0 0 1,0-2-1,0-1-571,0 0-1,1 0 1,0 0 0,0 0-1,0 0 1,0 1 0,1-1 0,-1 0-1,1 0 1,5-7 0,17-18-5722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7.735"/>
    </inkml:context>
    <inkml:brush xml:id="br0">
      <inkml:brushProperty name="width" value="0.025" units="cm"/>
      <inkml:brushProperty name="height" value="0.025" units="cm"/>
    </inkml:brush>
  </inkml:definitions>
  <inkml:trace contextRef="#ctx0" brushRef="#br0">88 155 10570,'0'0'3438,"-8"-2"-1623,0-1-1607,4 2 190,0 0-1,-1 0 1,1 0-1,0 0 1,-1 0 0,1 1-1,0 0 1,-6 0-1,9 1-327,-1-1 0,1 1-1,-1-1 1,1 1 0,0 0-1,-1 0 1,1-1 0,0 1-1,-1 0 1,1 0 0,0 0 0,0 0-1,0 1 1,0-1 0,0 0-1,0 0 1,0 1 0,1-1-1,-1 0 1,0 1 0,1-1-1,-1 1 1,1-1 0,-1 0 0,1 1-1,0 0 1,0-1 0,0 1-1,-1-1 1,2 1 0,-1 2-1,-1 2 40,1 0-1,0 1 1,0-1-1,1 0 1,-1 1-1,1-1 1,1 0-1,-1 1 1,3 5-1,-3-11-69,0 1 1,0 0-1,0-1 0,1 1 0,-1-1 0,0 1 0,0-1 0,1 0 0,-1 0 0,1 0 1,-1 1-1,1-1 0,0-1 0,-1 1 0,1 0 0,0 0 0,0-1 0,-1 1 0,1 0 1,0-1-1,0 0 0,0 0 0,0 1 0,-1-1 0,1 0 0,0 0 0,0-1 0,0 1 1,0 0-1,0-1 0,0 1 0,-1-1 0,1 1 0,0-1 0,2-1 0,2-1-5,-1 0 0,1 0 0,-1 0 0,0-1 0,0 1-1,-1-1 1,1-1 0,-1 1 0,1-1 0,-1 1 0,-1-1 0,1 0-1,-1 0 1,0-1 0,3-6 0,6-14 100,17-52 0,-24 62-15,5-5 559,-10 21-666,1-1 0,-1 1 1,0 0-1,0 0 1,0 0-1,1 0 1,-1-1-1,0 1 1,0 0-1,0 0 1,1 0-1,-1 0 1,0 0-1,0 0 0,1 0 1,-1 0-1,0 0 1,0 0-1,1 0 1,-1 0-1,0 0 1,0 0-1,1 0 1,-1 0-1,0 0 0,0 0 1,1 0-1,-1 0 1,0 0-1,0 0 1,1 0-1,-1 0 1,0 0-1,0 1 1,0-1-1,1 0 1,-1 0-1,0 0 0,0 1 1,16 32 550,-12-19-476,-1-7-17,-1 0 1,2 0-1,-1 0 1,1-1-1,0 1 1,5 6-1,-8-12-40,0 0-1,0 0 0,0 0 0,0 0 0,0-1 0,0 1 0,0 0 0,0-1 1,0 1-1,0 0 0,0-1 0,1 1 0,-1-1 0,0 0 0,1 1 1,-1-1-1,0 0 0,0 0 0,1 0 0,-1 0 0,0 0 0,1 0 0,-1 0 1,0 0-1,1-1 0,-1 1 0,0 0 0,0-1 0,1 1 0,-1-1 1,0 1-1,0-1 0,0 0 0,0 1 0,0-1 0,0 0 0,0 0 0,0 0 1,0 0-1,0 0 0,0 0 0,0 0 0,-1 0 0,2-1 0,7-11 59,0 1 0,-1-1 0,11-22 0,21-30 41,-40 64-130,0 1 0,1-1 0,-1 1 0,1-1 0,-1 1 0,1-1 0,-1 1 0,1-1 0,-1 1 0,1-1 0,0 1 0,-1 0 0,1-1-1,0 1 1,-1 0 0,1 0 0,0-1 0,-1 1 0,1 0 0,0 0 0,-1 0 0,1 0 0,0 0 0,-1 0 0,1 0 0,0 0 0,0 0 0,-1 0 0,1 0 0,0 1 0,-1-1 0,1 0 0,0 0 0,-1 1 0,1-1 0,0 0 0,-1 1 0,1-1 0,-1 1 0,1-1 0,-1 1 0,1-1 0,-1 1 0,1-1 0,-1 1 0,1-1 0,-1 1 0,0 0 0,1-1 0,-1 1 0,0-1 0,0 1 0,1 1 0,19 48-86,-14-32 69,-5-17 19,-1 0 1,0-1-1,0 1 1,1-1-1,-1 1 1,0 0-1,1-1 0,-1 1 1,1-1-1,-1 1 1,1-1-1,-1 1 1,1-1-1,-1 0 1,1 1-1,-1-1 1,1 0-1,-1 1 1,1-1-1,0 0 1,-1 0-1,1 1 1,0-1-1,-1 0 1,1 0-1,0 0 1,-1 0-1,1 0 1,0 0-1,-1 0 1,1 0-1,0 0 1,-1 0-1,1 0 1,-1 0-1,1-1 0,0 1 1,-1 0-1,1 0 1,0-1-1,-1 1 1,1 0-1,-1-1 1,1 1-1,-1-1 1,1 1-1,-1-1 1,1 1-1,-1-1 1,0 1-1,1-1 1,-1 1-1,1-1 1,-1 1-1,0-1 1,0 0-1,1 1 1,-1-1-1,0-1 1,21-41 2,-19 39-44,3-8-472,2-3-928,-5 4-5923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8.341"/>
    </inkml:context>
    <inkml:brush xml:id="br0">
      <inkml:brushProperty name="width" value="0.025" units="cm"/>
      <inkml:brushProperty name="height" value="0.025" units="cm"/>
    </inkml:brush>
  </inkml:definitions>
  <inkml:trace contextRef="#ctx0" brushRef="#br0">106 328 15727,'0'0'1591,"-10"-4"-139,-31-15 16,40 18-1403,0 1 1,-1 0 0,1-1-1,-1 1 1,1 0-1,-1 0 1,1 0-1,-1 0 1,1 0-1,-1 0 1,1 0 0,-1 0-1,1 1 1,-1-1-1,1 0 1,-1 1-1,1-1 1,0 1 0,-1 0-1,1 0 1,0-1-1,-1 1 1,1 0-1,0 0 1,0 0-1,0 0 1,0 0 0,0 0-1,0 1 1,0-1-1,0 0 1,1 0-1,-1 1 1,0-1 0,1 0-1,-1 1 1,1-1-1,-1 1 1,1-1-1,0 1 1,-1-1 0,1 2-1,-2 8 98,0-1-1,1 1 1,0 20-1,1-31-161,-1 1 29,1 0-1,0 0 1,0 0 0,0 0 0,0 0 0,0-1 0,0 1 0,0 0-1,0 0 1,0 0 0,1 0 0,-1 0 0,0-1 0,0 1-1,1 0 1,-1 0 0,1 0 0,-1-1 0,0 1 0,1 0 0,0-1-1,-1 1 1,1 0 0,-1-1 0,1 1 0,1 0 0,-1-1 6,0 0 1,0 0 0,0 0 0,0 0-1,0 0 1,0-1 0,-1 1-1,1 0 1,0-1 0,0 1 0,0-1-1,0 1 1,0-1 0,0 1-1,0-1 1,-1 1 0,1-1 0,1-1-1,31-38 762,-16 7-543,-2-1 1,-1 0 0,-2-1-1,-1 0 1,-2-1 0,-2 0-1,-1-1 1,2-56-1,2 148-217,3 0-1,32 89 1,-40-132-479,0 0 1,1 0-1,0-1 1,1 1-1,12 15 1,-17-24 257,0 0 0,0-1 1,0 1-1,0-1 0,1 0 0,-1 0 0,1 0 1,-1 0-1,1 0 0,0 0 0,0-1 1,0 1-1,0-1 0,0 0 0,0 0 0,0 0 1,0 0-1,0-1 0,1 1 0,-1-1 0,0 0 1,0 0-1,1 0 0,-1 0 0,0 0 0,0-1 1,1 0-1,3 0 0,19-17-6138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8.991"/>
    </inkml:context>
    <inkml:brush xml:id="br0">
      <inkml:brushProperty name="width" value="0.025" units="cm"/>
      <inkml:brushProperty name="height" value="0.025" units="cm"/>
    </inkml:brush>
  </inkml:definitions>
  <inkml:trace contextRef="#ctx0" brushRef="#br0">62 1 14926,'0'0'10309,"-6"10"-9989,2-2-282,-4 5-8,1 1 0,0 0 0,1 0 0,0 0 0,1 0 0,1 1-1,-5 28 1,10-43-29,-1 1-1,0-1 1,0 0-1,0 1 1,0-1-1,1 1 1,-1-1-1,0 0 0,0 1 1,1-1-1,-1 1 1,0-1-1,1 0 1,-1 1-1,0-1 0,1 0 1,-1 0-1,0 1 1,1-1-1,-1 0 1,1 0-1,-1 0 1,1 1-1,-1-1 0,0 0 1,1 0-1,-1 0 1,1 0-1,-1 0 1,1 0-1,-1 0 1,1 0-1,-1 0 0,1 0 1,-1 0-1,1 0 1,-1 0-1,0 0 1,1-1-1,-1 1 0,1 0 1,-1 0-1,1 0 1,-1-1-1,0 1 1,1 0-1,0-1 1,22-11 84,-4 0-106,0 0 0,24-9-1,-37 18 14,0 1 0,0 0 0,0 0-1,0 0 1,0 1 0,1 0 0,-1 0-1,0 1 1,0 0 0,1 0 0,-1 0 0,11 2-1,-15 0 15,1-1 1,-1 0-1,0 0 0,0 1 0,0-1 0,0 1 0,0-1 0,0 1 0,0 0 0,-1 0 0,1 0 0,-1 0 0,1 0 1,-1 0-1,0 1 0,1-1 0,-1 0 0,0 1 0,-1-1 0,1 0 0,0 1 0,-1-1 0,1 1 0,-1-1 0,0 1 1,0 0-1,0-1 0,-1 4 0,1 1 120,0-1 0,0 0 0,-1 0 0,0 0 1,0 1-1,-1-1 0,0 0 0,0-1 0,0 1 0,-7 10 1,5-9 6,-1-1 0,0-1 0,0 1 0,-1-1 0,0 0 0,0 0 0,0-1-1,-1 0 1,1 0 0,-1 0 0,0-1 0,0 0 0,0 0 0,-1 0 0,1-1 0,0-1 0,-1 1 0,0-1 0,1 0 0,-1-1 0,0 0 0,-12-1 0,19 1-182,0 0 0,0 0-1,0-1 1,0 1-1,0 0 1,1 0 0,-1-1-1,0 1 1,0 0 0,0-1-1,1 1 1,-1-1-1,0 1 1,0-1 0,1 1-1,-1-1 1,1 1-1,-1-1 1,0 0 0,1 1-1,-1-1 1,1 0 0,-1 0-1,1 1 1,0-1-1,-1 0 1,1 0 0,0 0-1,-1 1 1,1-1-1,0 0 1,0 0 0,0 0-1,0 0 1,0 0-1,0 0 1,0 1 0,0-1-1,0 0 1,0 0 0,1 0-1,-1 0 1,0 0-1,1 1 1,-1-1 0,0 0-1,1-1 1,1-1-618,0-1-1,0 1 1,0-1 0,0 1 0,1-1-1,-1 1 1,1 0 0,6-5-1,16-9-4131,2 0-1719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09.915"/>
    </inkml:context>
    <inkml:brush xml:id="br0">
      <inkml:brushProperty name="width" value="0.025" units="cm"/>
      <inkml:brushProperty name="height" value="0.025" units="cm"/>
    </inkml:brush>
  </inkml:definitions>
  <inkml:trace contextRef="#ctx0" brushRef="#br0">0 317 8392,'0'0'13741,"9"-2"-12898,-5 1-763,-1 1-1,1-1 1,-1 0-1,1 0 1,-1 0-1,1-1 0,-1 1 1,0-1-1,0 0 1,0 0-1,0 0 1,0 0-1,0 0 0,-1-1 1,1 1-1,-1-1 1,1 0-1,-1 1 1,0-1-1,0 0 0,0-1 1,-1 1-1,1 0 1,-1 0-1,0-1 1,1 1-1,-2-1 0,1 1 1,0-1-1,-1 1 1,1-1-1,-1-5 1,0 5-45,-3-34 529,2 37-548,1 0 1,0 0-1,-1 0 1,1 0-1,-1 0 1,1 0-1,-1 0 1,0 0-1,1 1 1,-1-1-1,0 0 0,0 0 1,0 0-1,1 1 1,-1-1-1,0 1 1,0-1-1,0 1 1,0-1-1,0 1 1,0-1-1,0 1 1,0 0-1,0-1 1,0 1-1,-1 0 1,1 0-1,0 0 1,0 0-1,0 0 0,-2 0 1,1 1-21,0 0 0,1 0 0,-1 0 1,0 0-1,1 0 0,-1 0 0,1 0 0,-1 1 1,1-1-1,0 1 0,-1-1 0,1 1 0,0-1 0,0 1 1,0 0-1,0-1 0,0 1 0,1 0 0,-1 0 1,0 0-1,1-1 0,0 1 0,-1 0 0,1 0 0,0 0 1,0 3-1,-5 57-54,5-59 53,-1 8-1,2 41-8,-2-52 15,1 1 0,0 0 0,0 0 0,0-1 0,1 1 0,-1 0 0,0-1 0,0 1 0,0 0 0,0-1 1,1 1-1,-1 0 0,0-1 0,1 1 0,-1-1 0,0 1 0,1 0 0,-1-1 0,1 1 0,-1-1 0,1 1 0,-1-1 0,1 0 1,-1 1-1,1-1 0,0 1 0,-1-1 0,1 0 0,-1 1 0,1-1 0,0 0 0,-1 0 0,1 0 0,0 1 0,-1-1 0,1 0 1,0 0-1,0 0 0,-1 0 0,1 0 0,0 0 0,-1-1 0,1 1 0,0 0 0,-1 0 0,1 0 0,0-1 0,-1 1 0,1 0 0,0-1 1,-1 1-1,1 0 0,-1-1 0,1 1 0,-1-1 0,1 1 0,-1-1 0,1 0 0,10-8 51,-1-1 0,-1 0 0,0 0 0,0-1 0,-1 0 0,0-1 1,-1 0-1,7-15 0,-6 10-32,1 1 1,1 1-1,1 0 1,13-15-1,-24 29-18,1 0-1,-1 1 1,1-1 0,0 0-1,0 0 1,-1 1-1,1-1 1,0 1-1,0-1 1,0 1 0,0-1-1,-1 1 1,1 0-1,0-1 1,0 1-1,0 0 1,0-1-1,0 1 1,0 0 0,0 0-1,0 0 1,0 0-1,0 0 1,0 0-1,0 0 1,0 1 0,0-1-1,0 0 1,0 0-1,0 1 1,0-1-1,0 1 1,-1-1-1,1 1 1,0-1 0,0 1-1,0-1 1,-1 1-1,1 0 1,0-1-1,0 1 1,-1 0 0,1 0-1,-1 0 1,1-1-1,-1 1 1,1 0-1,-1 0 1,1 0-1,-1 0 1,0 0 0,1 2-1,17 56 201,-17-53-182,16 93 161,-17-100-167,1 1-1,-1 0 0,0 0 1,0 0-1,0 0 1,0-1-1,1 1 0,-1 0 1,0 0-1,0 0 1,0 0-1,1 0 0,-1 0 1,0-1-1,0 1 1,1 0-1,-1 0 0,0 0 1,0 0-1,1 0 1,-1 0-1,0 0 0,0 0 1,1 0-1,-1 0 1,0 0-1,0 0 0,1 0 1,-1 0-1,0 1 1,0-1-1,0 0 0,1 0 1,-1 0-1,0 0 1,0 0-1,0 0 0,1 1 1,-1-1-1,0 0 1,0 0-1,0 0 0,0 0 1,1 1-1,-1-1 1,0 0-1,0 0 0,0 1 1,0-1-1,0 0 1,0 0-1,0 0 0,0 1 1,7-22 586,-1-20-280,-1 0 1,-3-74-1,-4 90-270,1 24-51,1 0-1,0 1 0,0-1 0,0 0 0,0 1 0,-1-1 0,1 0 1,0 1-1,0-1 0,-1 0 0,1 1 0,-1-1 0,1 0 0,-1 1 1,1-1-1,-1 1 0,1-1 0,-1 1 0,1-1 0,-1 1 0,1 0 1,-1-1-1,0 1 0,1 0 0,-1-1 0,0 1 0,1 0 0,-1 0 1,-1-1-1,-7 34-147,7-14 170,2-19-18,0 0 0,0 0-1,0-1 1,0 1 0,0 0-1,0 0 1,0 0 0,1 0 0,-1 0-1,0 0 1,0 0 0,0 0-1,0 0 1,0 0 0,0 0 0,0-1-1,0 1 1,0 0 0,1 0-1,-1 0 1,0 0 0,0 0 0,0 0-1,0 0 1,0 0 0,0 0-1,0 0 1,0 0 0,1 0 0,-1 0-1,0 0 1,0 0 0,0 0-1,0 0 1,0 0 0,0 0 0,0 0-1,1 0 1,-1 1 0,0-1-1,0 0 1,0 0 0,0 0 0,0 0-1,0 0 1,0 0 0,6-9-176,1 0 0,-1 0 1,1 0-1,12-10 1,18-15-3486,-27 25 1543,8-7-3602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5.308"/>
    </inkml:context>
    <inkml:brush xml:id="br0">
      <inkml:brushProperty name="width" value="0.025" units="cm"/>
      <inkml:brushProperty name="height" value="0.025" units="cm"/>
    </inkml:brush>
  </inkml:definitions>
  <inkml:trace contextRef="#ctx0" brushRef="#br0">55 0 4516,'0'0'14339,"3"11"-12700,24 143 2607,-18-95-3608,2 1 0,32 101 1,-31-141-551,-12-20-83,0 0-1,0 0 0,0 0 0,1 0 0,-1 0 0,0 0 1,0 0-1,0 0 0,0 0 0,1 0 0,-1 0 0,0 0 1,0 0-1,0 0 0,1 0 0,-1 0 0,0 0 0,0 0 1,0 0-1,1 0 0,-1 0 0,0 0 0,0 0 0,0-1 1,0 1-1,1 0 0,-1 0 0,0 0 0,0 0 0,0 0 1,0 0-1,0-1 0,1 1 0,-1 0 0,0 0 0,0 0 1,0 0-1,0-1 0,0 1 0,0 0 0,0 0 0,0 0 1,0 0-1,0-1 0,0 1 0,0 0 0,0-1 0,1-2 5,0-1 0,-1 1 0,0-1 0,0 1 0,0-1 0,0 1 1,0-1-1,-1 1 0,-1-6 0,-4-5-205,0 0 1,-1 0-1,-1 1 1,0 0-1,-1 0 1,0 0-1,-1 2 1,-1-1-1,1 1 1,-2 1-1,0 0 1,-19-13 0,10 16 19,21 7 170,0 0-1,-1 0 1,1 0 0,0 0 0,0 1 0,-1-1 0,1 0 0,0 0-1,0 0 1,-1 1 0,1-1 0,0 0 0,0 0 0,0 1 0,-1-1-1,1 0 1,0 0 0,0 1 0,0-1 0,0 0 0,0 1 0,0-1 0,-1 0-1,1 0 1,0 1 0,0-1 0,0 0 0,0 1 0,0-1 0,0 0-1,0 1 1,0-1 0,0 0 0,1 1 0,-1 1-1,1 1-1,0-1 1,-1 0-1,1 0 1,0 0-1,1 0 1,-1 0 0,0 0-1,0 0 1,1 0-1,-1-1 1,1 1 0,0 0-1,2 1 1,3 1-71,1 0 0,0 0 0,0-1 0,0 0 0,0-1 0,0 1-1,1-2 1,-1 1 0,1-1 0,-1 0 0,1-1 0,0 0 0,16-2 0,2-2-1568,-1-1 0,0-1 0,30-11 0,-33 9 268,7-2-4407,43-19 1,-43 11 4535,-4-4 3807,-25 21-2176,-1 1 1,1-1-1,0 0 0,0 0 0,-1 1 0,1-1 0,-1 0 0,1 0 0,0 0 0,-1 1 0,0-1 0,1 0 0,-1 0 0,1 0 0,-1 0 0,0 0 0,0 0 0,1-2 0,-14 1 5814,-8 8-2336,4 5-3606,8-2 334,0 1 0,1 0 1,0 0-1,-10 19 0,15-25-425,0 1 1,1-1-1,0 1 0,0 0 1,0-1-1,1 1 1,-1 0-1,1 0 0,1 0 1,-1 0-1,1 0 1,-1 0-1,1 0 0,2 10 1,-2-14-147,1 0 0,0 0 0,0 0 0,0-1 0,0 1 0,0 0 0,0 0 0,0 0 0,0-1 0,1 1 0,-1-1 0,0 1 1,0-1-1,1 1 0,-1-1 0,0 0 0,0 1 0,1-1 0,-1 0 0,0 0 0,1 0 0,-1 0 0,0 0 0,1 0 0,-1-1 0,0 1 0,1 0 0,-1-1 0,2 0 1,40-13 420,-33 8-367,0-1 0,0 0-1,-1 0 1,0-1 0,0 0 0,-1 0 0,0-1 0,9-14-1,-15 21-86,-1 0 0,1 0-1,-1 0 1,0 0-1,0-1 1,1 1-1,-2 0 1,1-1 0,0 1-1,0-1 1,-1 1-1,1-1 1,-1 1-1,0-1 1,0 1 0,0-1-1,0 0 1,0 1-1,-1-1 1,1 1-1,-1-1 1,1 1 0,-1-1-1,0 1 1,0 0-1,0-1 1,0 1-1,-1 0 1,1 0 0,-1 0-1,1 0 1,-1 0-1,0 0 1,1 0-1,-1 0 1,0 1 0,0-1-1,-1 1 1,1-1-1,0 1 1,0 0 0,-1 0-1,-3-1 1,-19-8-1307,-8-4-4972,25 7-432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10.970"/>
    </inkml:context>
    <inkml:brush xml:id="br0">
      <inkml:brushProperty name="width" value="0.025" units="cm"/>
      <inkml:brushProperty name="height" value="0.025" units="cm"/>
    </inkml:brush>
  </inkml:definitions>
  <inkml:trace contextRef="#ctx0" brushRef="#br0">1 369 4292,'0'0'10260,"0"-9"-9507,0 1-431,1 0-1,0 1 0,0-1 1,1 1-1,0-1 1,0 1-1,1-1 0,6-11 1,-6 14-20,-1 1 0,1-1 1,0 1-1,0 0 0,1 0 0,-1 0 1,1 1-1,-1-1 0,1 1 0,0 0 1,1 0-1,-1 0 0,0 1 0,1-1 1,0 1-1,-1 0 0,6-1 0,-8 3-262,-1-1 0,1 1 0,0 0 0,-1 0 0,1 0 0,-1 0 0,1 0 0,-1 0 0,1 1 0,-1-1 0,1 0 0,-1 1 0,1-1 0,-1 1 0,1 0 0,-1-1 0,0 1 0,1 0 0,-1 0 0,0 0 0,0 0 0,0 0 0,1 0 0,-1 0 0,0 0 0,-1 1 0,1-1 0,0 0 0,0 1 0,0-1 0,-1 0 0,1 1 0,-1-1 0,1 1 0,-1-1 0,1 1 0,-1-1 0,0 1 0,0 2 0,3 11 21,-2-1 0,0 1 1,-1 21-1,0-16-48,1-11-19,0 1 0,0 0 1,1 0-1,4 14 0,-6-23 13,0 0 1,0 0 0,1 0-1,-1 0 1,1 0-1,-1 0 1,1 0 0,-1-1-1,1 1 1,-1 0-1,1 0 1,0 0 0,0-1-1,-1 1 1,1 0-1,0-1 1,0 1 0,0 0-1,0-1 1,0 1-1,1-1 1,-1 0 23,1 0-1,-1 0 1,0-1-1,1 1 1,-1-1 0,0 1-1,1-1 1,-1 1-1,0-1 1,0 0 0,0 0-1,0 1 1,1-1 0,-1 0-1,0 0 1,0 0-1,-1 0 1,1-1 0,0 1-1,0 0 1,1-2 0,9-16 126,0-1 1,-1-1 0,-1 1 0,-1-1 0,-1-1 0,-1 0 0,-1 0 0,0 0 0,-2 0 0,-1-1 0,0-34 0,-6 99-237,1 25 43,3-63 34,0 0 1,1 0 0,-1 0-1,1 0 1,0 0 0,0 0-1,1 0 1,-1 0 0,1 0-1,0 0 1,0-1 0,0 1 0,3 3-1,-4-6 10,0 0 0,0 1 0,0-1-1,0 0 1,0 0 0,0-1 0,1 1 0,-1 0 0,0 0-1,0 0 1,1-1 0,-1 1 0,0-1 0,1 1-1,-1-1 1,1 1 0,-1-1 0,0 0 0,1 0-1,-1 0 1,1 0 0,-1 0 0,1 0 0,-1 0-1,3-1 1,-1 0 31,0 0 1,0-1-1,0 0 0,0 1 0,0-1 0,0 0 0,-1-1 0,1 1 0,-1 0 0,4-6 1,4-4 126,-1-1 0,-1-1-1,11-22 1,-8 10-113,-1 0-1,-1-1 1,-2 0-1,-1 0 1,5-43-1,-28 331 119,16-261-169,1 0-1,0 0 1,0 1-1,0-1 1,0 0-1,0 1 0,0-1 1,0 0-1,0 1 1,0-1-1,0 1 1,0-1-1,0 0 1,0 1-1,0-1 1,0 0-1,1 0 1,-1 1-1,0-1 0,0 0 1,0 1-1,0-1 1,1 0-1,-1 1 1,0-1-1,0 0 1,0 0-1,1 1 1,-1-1-1,0 0 0,1 0 1,-1 0-1,0 0 1,0 1-1,1-1 1,-1 0-1,0 0 1,1 0-1,-1 0 1,0 0-1,1 0 1,-1 0-1,0 0 0,1 0 1,-1 0-1,0 0 1,1 0-1,-1 0 1,0 0-1,1 0 1,-1 0-1,0 0 1,1 0-1,-1 0 0,0 0 1,1-1-1,11-7 39,-4 2-268,30-17-307,-9 17-6667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11.330"/>
    </inkml:context>
    <inkml:brush xml:id="br0">
      <inkml:brushProperty name="width" value="0.025" units="cm"/>
      <inkml:brushProperty name="height" value="0.025" units="cm"/>
    </inkml:brush>
  </inkml:definitions>
  <inkml:trace contextRef="#ctx0" brushRef="#br0">1 1 4132,'0'0'16656,"56"31"-16432,-41-20-192,-2 0-64,2-2-1025,0 0-929,-1-1-1697,3-2-706,1 0-2305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11.659"/>
    </inkml:context>
    <inkml:brush xml:id="br0">
      <inkml:brushProperty name="width" value="0.025" units="cm"/>
      <inkml:brushProperty name="height" value="0.025" units="cm"/>
    </inkml:brush>
  </inkml:definitions>
  <inkml:trace contextRef="#ctx0" brushRef="#br0">69 0 7495,'0'0'16202,"-5"8"-15268,-4 7-791,1-1-1,0 1 1,1 1-1,0-1 1,2 1-1,0 0 1,1 1-1,0-1 1,1 1-1,1 0 1,1 0-1,0 17 1,1-32-143,0-1 0,1 0 0,-1 0 0,0 0 0,1 0 0,-1 0 1,0 0-1,1 0 0,-1 0 0,1 0 0,-1 0 0,1 0 0,0 0 1,-1-1-1,1 1 0,0 0 0,0 0 0,0-1 0,0 1 0,-1 0 0,1-1 1,0 1-1,0-1 0,0 1 0,0-1 0,2 1 0,1 0-85,-1 0 0,1-1 0,-1 0 0,1 1 0,0-1 0,0 0 0,-1-1 0,6 0 0,1-1-561,1-1-1,-1 0 1,1 0 0,16-8 0,25-22-4605,-22 6-1835,-12 5-377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12.423"/>
    </inkml:context>
    <inkml:brush xml:id="br0">
      <inkml:brushProperty name="width" value="0.025" units="cm"/>
      <inkml:brushProperty name="height" value="0.025" units="cm"/>
    </inkml:brush>
  </inkml:definitions>
  <inkml:trace contextRef="#ctx0" brushRef="#br0">18 159 9449,'0'0'8072,"9"-3"-6087,75-20 2398,-81 20-4289,1 1-1,-1-1 1,0 1-1,0-1 0,0 0 1,0 0-1,0 0 1,-1 0-1,1-1 0,-1 1 1,0-1-1,0 0 1,0 1-1,-1-1 1,1 0-1,-1 0 0,0 0 1,0 0-1,0 0 1,-1 0-1,1 0 1,-1-1-1,0 1 0,0 0 1,-1 0-1,1 0 1,-1 0-1,0 0 0,-2-8 1,2 11-82,0 0 1,0-1-1,0 1 0,0 0 1,0 0-1,0 0 0,0 0 1,0 0-1,0 0 0,0 0 1,-1 1-1,1-1 0,0 0 0,0 1 1,-1-1-1,1 1 0,-1-1 1,1 1-1,-1 0 0,1-1 1,0 1-1,-1 0 0,1 0 1,-1 0-1,1 0 0,-1 0 1,1 1-1,-1-1 0,1 0 1,0 1-1,-1-1 0,1 1 1,-1-1-1,1 1 0,-2 1 1,-3 0-20,2 1 0,-1 0 1,0 0-1,1 0 1,-1 1-1,1-1 0,0 1 1,-5 5-1,1 4 30,1 0 0,0 0 0,1 1 0,0 0 0,1 0 0,1 0 0,0 1 0,1-1 0,0 1 0,1 0 0,1 0 0,1 30 0,0-43-18,0 0 0,-1 0 1,1 0-1,0 0 0,1 0 0,-1 0 0,0 0 0,0-1 0,1 1 0,-1 0 0,1 0 1,0 0-1,-1 0 0,1-1 0,0 1 0,0 0 0,0-1 0,0 1 0,0 0 1,1-1-1,-1 0 0,0 1 0,1-1 0,-1 0 0,1 1 0,-1-1 0,1 0 0,0 0 1,-1 0-1,1-1 0,0 1 0,0 0 0,0-1 0,0 1 0,-1-1 0,1 1 0,0-1 1,0 0-1,0 0 0,0 0 0,0 0 0,0 0 0,0-1 0,0 1 0,0 0 1,0-1-1,-1 1 0,3-2 0,6-1-506,-1 0 1,0-1-1,0 0 1,0-1-1,0 0 0,-1 0 1,1-1-1,8-8 1,12-16-4193,-3-2-2620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12.780"/>
    </inkml:context>
    <inkml:brush xml:id="br0">
      <inkml:brushProperty name="width" value="0.025" units="cm"/>
      <inkml:brushProperty name="height" value="0.025" units="cm"/>
    </inkml:brush>
  </inkml:definitions>
  <inkml:trace contextRef="#ctx0" brushRef="#br0">45 0 13933,'0'0'12108,"-4"3"-12050,0 1-57,0 0-1,1 0 1,-1 0-1,1 0 1,0 1-1,0-1 1,1 1-1,-1 0 1,1 0-1,0 0 1,0 0-1,1 0 1,-1 0-1,1 0 1,1 1-1,-1-1 1,1 0 0,-1 1-1,1-1 1,2 11-1,-1-15 0,0 0-1,0 0 1,0-1-1,0 1 1,0 0-1,0 0 1,0-1-1,1 1 1,-1 0-1,0-1 1,0 1-1,1-1 1,-1 0-1,0 1 1,1-1-1,-1 0 1,0 0-1,1 0 1,-1 0-1,0 0 1,1 0-1,-1 0 1,3-1 0,34-3-240,7-7-602,-30 7 468,0 1 0,0 0 0,29-2 0,-43 5 382,0 0 0,0 0 0,0 1 1,0-1-1,0 0 0,0 1 0,0-1 0,0 0 0,0 1 0,0-1 1,0 1-1,-1 0 0,1-1 0,0 1 0,0 0 0,-1-1 0,1 1 1,0 0-1,-1 0 0,1-1 0,-1 1 0,1 0 0,-1 0 0,1 0 1,-1 0-1,1 0 0,-1 0 0,0 0 0,0 0 0,0 0 0,1 0 1,-1 0-1,0 0 0,0 0 0,0 0 0,-1 0 0,1 0 0,0 0 1,0 0-1,-1 2 0,0 1 158,1 1 1,-1 0-1,-1-1 1,1 1-1,-1-1 1,0 1-1,-4 7 0,-4 2 362,-1-1-1,-1 1 1,0-2-1,-20 16 0,27-23-453,-1 0 0,0-1 0,-1 1 0,1-2 0,-1 1 0,0-1 0,0 0 0,0 0 0,0-1 0,0 0 0,-1 0 0,-11 1 0,18-3-279,0 0 1,0 0-1,1 0 1,-1 0-1,0-1 1,0 1 0,1 0-1,-1 0 1,0-1-1,1 1 1,-1-1-1,0 1 1,1-1 0,-1 1-1,0-1 1,1 1-1,-1-1 1,1 1-1,-1-1 1,1 0 0,0 1-1,-1-1 1,1 0-1,0 1 1,-1-1-1,1 0 1,0 1 0,0-1-1,-1 0 1,1 0-1,0 1 1,0-1-1,0 0 1,0 0 0,0 0-1,0 1 1,0-1-1,0 0 1,1 0-1,-1 0 1,0-2-901,0-18-10249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18.960"/>
    </inkml:context>
    <inkml:brush xml:id="br0">
      <inkml:brushProperty name="width" value="0.025" units="cm"/>
      <inkml:brushProperty name="height" value="0.025" units="cm"/>
    </inkml:brush>
  </inkml:definitions>
  <inkml:trace contextRef="#ctx0" brushRef="#br0">88 426 3491,'0'0'15220,"-4"-9"-13747,-12-25-213,16 33-1223,0 0 1,-1 0-1,1 0 0,0 1 0,-1-1 0,1 0 1,0 0-1,-1 1 0,1-1 0,-1 0 0,1 1 0,-1-1 1,1 0-1,-1 1 0,0-1 0,1 1 0,-1-1 0,0 1 1,1-1-1,-1 1 0,0-1 0,0 1 0,1 0 0,-1 0 1,0-1-1,0 1 0,0 0 0,1 0 0,-1 0 1,0 0-1,0 0 0,0 0 0,0 0 0,1 0 0,-1 0 1,0 0-1,0 0 0,0 0 0,1 1 0,-1-1 0,0 0 1,0 1-1,0-1 0,1 1 0,-1-1 0,0 1 1,1-1-1,-1 1 0,1-1 0,-1 1 0,0-1 0,1 1 1,-1 0-1,1-1 0,-1 1 0,1 1 0,-19 39 572,15-19-429,0 1-1,2 0 0,0-1 1,2 25-1,0-46-172,0 0 1,0 0-1,-1-1 0,1 1 1,0 0-1,0 0 0,0 0 0,0 0 1,0 0-1,0-1 0,1 1 1,-1 0-1,0 0 0,0 0 1,0-1-1,1 1 0,-1 0 0,1 0 1,-1 0-1,0-1 0,1 1 1,-1 0-1,1-1 0,0 1 1,-1-1-1,1 1 0,-1 0 0,1-1 1,0 1-1,-1-1 0,1 0 1,0 1-1,0-1 0,-1 1 1,1-1-1,0 0 0,0 0 0,0 1 1,0-1-1,-1 0 0,1 0 1,1 0-1,0-1 6,0 0 0,0 1 0,0-1 0,0 0 0,0-1 0,-1 1-1,1 0 1,0 0 0,-1-1 0,1 1 0,-1-1 0,1 0 0,-1 1 0,0-1 0,0 0 0,2-2 0,4-11 116,1-1 0,-2 0 0,0 0 0,-1 0 0,-1-1 0,0 1-1,-1-1 1,-1 0 0,-1 0 0,0 0 0,-2 0 0,-2-25 0,3 41-101,0 0-1,0 0 0,0 1 1,0-1-1,-1 0 0,1 0 1,0 0-1,-1 0 1,1 0-1,0 1 0,-1-1 1,1 0-1,-1 0 1,1 0-1,-1 1 0,0-1 1,1 0-1,-1 1 0,0-1 1,1 1-1,-1-1 1,0 1-1,0-1 0,0 0 1,0 2-17,0-1 0,1 0 0,-1 0 0,1 1-1,-1-1 1,1 0 0,-1 1 0,1-1 0,-1 1 0,1-1 0,-1 1 0,1-1 0,0 1 0,-1-1 0,1 1 0,0-1 0,-1 1 0,1-1 0,0 1 0,0 0 0,-1-1 0,1 1-1,0 0 1,0-1 0,0 1 0,0-1 0,0 1 0,0 0 0,0-1 0,0 1 0,0 0 0,0-1 0,0 1 0,1 0 0,-2 9-9,1-1 0,0 1 0,1-1 0,0 1 0,1-1 0,0 0 0,0 0 0,1 1 0,0-1 0,1-1 0,0 1 0,0-1 0,1 1 0,0-1 0,8 10 0,-13-17-2,1 0 0,0 0 0,1 0 1,-1 0-1,0 0 0,0 0 0,0 0 0,1 0 1,-1-1-1,0 1 0,1 0 0,-1-1 0,1 1 1,-1-1-1,0 1 0,1-1 0,-1 0 0,1 0 1,-1 0-1,1 0 0,-1 0 0,1 0 0,0 0 1,-1 0-1,1 0 0,-1-1 0,0 1 0,1-1 1,-1 1-1,1-1 0,-1 1 0,0-1 0,1 0 1,-1 0-1,0 0 0,0 1 0,1-1 0,-1-1 1,0 1-1,0 0 0,0 0 0,0 0 1,0 0-1,-1-1 0,2 0 0,3-7 24,0 1 1,0-1-1,-1 0 0,0-1 0,3-12 1,0-3 20,-2-1 1,0 0-1,-2 0 1,-1 0 0,-2-45-1,-6 5 72,-14-67 0,57 264-128,-25-96 8,0 0 1,3-2-1,22 41 0,-26-56 9,20 29 16,-29-45-21,0 1 0,0 0 0,0-1 1,1 1-1,-1-1 0,1 0 0,-1 0 0,1 0 0,0 0 1,0 0-1,0-1 0,4 3 0,-6-4 4,-1 0 0,0-1 0,0 1 0,1 0 0,-1 0-1,0 0 1,0 0 0,1 0 0,-1 0 0,0 0 0,0 0 0,0 0 0,1-1-1,-1 1 1,0 0 0,0 0 0,0 0 0,0 0 0,1-1 0,-1 1-1,0 0 1,0 0 0,0 0 0,0-1 0,0 1 0,0 0 0,0 0 0,0-1-1,0 1 1,1 0 0,-1 0 0,0-1 0,0 1 0,0 0 0,0 0 0,0 0-1,0-1 1,-1 1 0,1 0 0,0 0 0,0-1 0,0 1 0,0 0 0,0 0-1,0-1 1,0 1 0,0 0 0,0 0 0,-1 0 0,1-1 0,-7-14 83,-7 2-87,0 1 0,-1 1 0,-1 0 1,0 2-1,0-1 0,0 2 1,-1 0-1,-1 1 0,1 1 1,-1 0-1,-26-4 0,117-26 250,-71 36-281,25-12-1133,41-24 0,-60 31-421,-1-1 0,0 1-1,0-1 1,0 0 0,9-12 0,-1-4-8949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19.913"/>
    </inkml:context>
    <inkml:brush xml:id="br0">
      <inkml:brushProperty name="width" value="0.025" units="cm"/>
      <inkml:brushProperty name="height" value="0.025" units="cm"/>
    </inkml:brush>
  </inkml:definitions>
  <inkml:trace contextRef="#ctx0" brushRef="#br0">0 117 18385,'0'25'3604,"0"-17"-3387,1 0-1,0 0 1,1 0 0,0-1-1,0 1 1,0 0 0,6 10 0,-6-13-207,0-1 0,0 0 0,0 0 0,1 0 0,-1-1 0,1 1 0,0-1 0,0 1 0,1-1 0,-1 0 0,1 0 0,-1 0 0,1-1 0,7 4 0,-10-5 29,-1-1-1,1 0 1,0 0-1,0 0 1,0 0-1,0 1 1,0-1-1,0-1 0,-1 1 1,1 0-1,0 0 1,0 0-1,0 0 1,0 0-1,0-1 1,0 1-1,-1 0 1,1-1-1,0 1 1,0-1-1,-1 1 1,1-1-1,0 1 1,0-1-1,-1 0 0,1 1 1,-1-1-1,1 0 1,-1 1-1,1-1 1,-1 0-1,1 0 1,-1 0-1,1 1 1,-1-1-1,0 0 1,0 0-1,1 0 1,-1 0-1,0-1 1,8-46 917,-7 36-847,2-14 67,-3 15-134,1 1 1,0-1 0,1 0 0,0 1-1,1-1 1,7-16 0,-10 26-42,0 0 0,1 1 0,-1-1 0,0 1-1,1-1 1,-1 0 0,1 1 0,-1-1 0,1 1 0,-1-1 0,1 1 0,-1-1 0,1 1 0,0 0-1,-1-1 1,1 1 0,-1-1 0,1 1 0,0 0 0,0 0 0,-1 0 0,1-1 0,0 1 0,-1 0 0,1 0-1,0 0 1,0 0 0,-1 0 0,1 0 0,0 0 0,-1 0 0,1 0 0,0 1 0,0-1 0,-1 0 0,1 0-1,0 1 1,-1-1 0,1 0 0,-1 1 0,1-1 0,0 1 0,-1-1 0,1 1 0,-1-1 0,1 1 0,-1-1-1,1 1 1,-1-1 0,1 1 0,-1 0 0,0-1 0,1 1 0,-1-1 0,0 1 0,0 0 0,1 1 0,20 40 42,-21-41-38,4 11 2,15 35 19,-18-45-25,-1 0 0,1-1-1,0 1 1,0-1 0,-1 1-1,1-1 1,0 0 0,0 1-1,0-1 1,1 0 0,-1 0-1,0 0 1,0 1 0,1-1 0,-1 0-1,1-1 1,-1 1 0,0 0-1,1 0 1,0-1 0,2 2-1,-2-3 5,-1 0 0,0 0 0,0 0-1,0 1 1,0-1 0,1-1-1,-1 1 1,0 0 0,-1 0 0,1 0-1,0 0 1,0-1 0,0 1-1,-1 0 1,1-1 0,-1 1 0,1-1-1,-1 1 1,0 0 0,1-1 0,-1 1-1,0-1 1,0-1 0,7-47 175,-6 40-148,2-27 17,6-37 148,-9 74-196,0 0 1,0 0-1,0 0 1,0 0-1,0 0 1,0-1 0,0 1-1,-1 0 1,1 0-1,0 0 1,0 0 0,1-1-1,-1 1 1,0 0-1,0 0 1,0 0 0,0 0-1,0 0 1,0-1-1,0 1 1,0 0-1,0 0 1,0 0 0,0 0-1,0 0 1,0-1-1,1 1 1,-1 0 0,0 0-1,0 0 1,0 0-1,0 0 1,0 0 0,0 0-1,1 0 1,-1 0-1,0 0 1,0-1-1,0 1 1,0 0 0,0 0-1,1 0 1,-1 0-1,0 0 1,0 0 0,0 0-1,0 0 1,1 0-1,-1 0 1,0 0 0,0 0-1,0 0 1,0 1-1,0-1 1,1 0-1,-1 0 1,0 0 0,0 0-1,0 0 1,0 0-1,0 0 1,0 0 0,1 0-1,-1 0 1,0 1-1,8 15 25,3 23 13,-11-38-32,5 20-73,-4-14-236,1 1 1,-1-1-1,1 0 0,0 0 0,1-1 1,0 1-1,0 0 0,5 6 0,-8-13 196,0 1-1,0-1 1,0 0-1,0 0 1,0 1-1,1-1 1,-1 0-1,0 0 1,0 0-1,1 1 1,-1-1-1,0 0 1,0 0-1,1 0 1,-1 0-1,0 1 1,0-1-1,1 0 1,-1 0-1,0 0 1,1 0-1,-1 0 1,0 0-1,0 0 1,1 0 0,-1 0-1,0 0 1,1 0-1,-1 0 1,0 0-1,1 0 1,-1 0-1,0 0 1,0 0-1,1 0 1,-1-1-1,0 1 1,0 0-1,1 0 1,-1 0-1,1-1 1,6-14-2720,2-28-1716,-9 39 3293,6-30-3914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0.279"/>
    </inkml:context>
    <inkml:brush xml:id="br0">
      <inkml:brushProperty name="width" value="0.025" units="cm"/>
      <inkml:brushProperty name="height" value="0.025" units="cm"/>
    </inkml:brush>
  </inkml:definitions>
  <inkml:trace contextRef="#ctx0" brushRef="#br0">0 68 3587,'0'0'17019,"1"10"-15898,6 65 2322,-4-76-3442,0 1 0,1-1-1,-1 0 1,1 0-1,-1 0 1,0 0 0,0-1-1,4-2 1,10-10-712,18-15-193,-34 28 990,0 0 1,0 1-1,0-1 1,0 0 0,1 1-1,-1-1 1,0 0 0,0 1-1,0-1 1,1 1 0,-1 0-1,0-1 1,0 1 0,1 0-1,-1 0 1,0 0 0,1 0-1,-1 0 1,0 0 0,0 0-1,1 0 1,-1 1 0,2 0-1,9-66 469,-12 64-622,1-1-1,-1 1 0,1-1 0,0 1 0,0 0 0,-1-1 0,1 1 0,0 0 0,0 0 0,0 0 0,0 0 1,0 0-1,1 0 0,-1 0 0,0 0 0,0 0 0,1 0 0,-1 0 0,1 1 0,-1-1 0,0 1 0,4-2 0,22 1-7370,-22 1 2350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0.698"/>
    </inkml:context>
    <inkml:brush xml:id="br0">
      <inkml:brushProperty name="width" value="0.025" units="cm"/>
      <inkml:brushProperty name="height" value="0.025" units="cm"/>
    </inkml:brush>
  </inkml:definitions>
  <inkml:trace contextRef="#ctx0" brushRef="#br0">26 53 5029,'0'0'18011,"-5"9"-17301,1 1-469,0 0 0,1 0-1,0 1 1,1-1 0,0 1-1,1-1 1,0 1 0,0 0-1,1 0 1,1-1-1,0 1 1,4 21 0,0-5 107,-2-10-170,0 0 0,1-1-1,1 1 1,0-1 0,12 24-1,-17-38-173,1-1-1,0 0 0,-1 0 0,1 1 1,0-1-1,0 0 0,0 0 0,-1 0 1,1 0-1,0 0 0,1 0 0,-1-1 1,0 1-1,0 0 0,0 0 0,0-1 1,1 1-1,-1-1 0,0 1 0,3 0 1,-3-1 0,0 0 1,0-1 0,0 1 0,0 0 0,0-1-1,0 1 1,0 0 0,0-1 0,0 1 0,0-1-1,0 0 1,0 1 0,0-1 0,0 0-1,0 1 1,-1-1 0,1 0 0,0 0 0,0-1-1,4-5 31,-1 1-1,-1-1 0,1 0 0,-1-1 0,4-11 0,-1-8 136,-1-1 0,-2 0 1,1-43-1,-5-71 676,0 114-1535,2 56-1442,1 10-3074,-7-2-6021,0-25 6310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1.024"/>
    </inkml:context>
    <inkml:brush xml:id="br0">
      <inkml:brushProperty name="width" value="0.025" units="cm"/>
      <inkml:brushProperty name="height" value="0.025" units="cm"/>
    </inkml:brush>
  </inkml:definitions>
  <inkml:trace contextRef="#ctx0" brushRef="#br0">1 0 6887,'0'0'5797,"17"55"-2914,-8-29-641,0-1-513,-1-2-832,1-5-320,2-5-353,1-9-192,-1-4-416,1-9-897,-3-12-865,-1-6-1474,-4-3-768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5.941"/>
    </inkml:context>
    <inkml:brush xml:id="br0">
      <inkml:brushProperty name="width" value="0.025" units="cm"/>
      <inkml:brushProperty name="height" value="0.025" units="cm"/>
    </inkml:brush>
  </inkml:definitions>
  <inkml:trace contextRef="#ctx0" brushRef="#br0">160 73 16560,'2'-8'2071,"2"-2"-1289,-3 6-496,0 0 1,1 0-1,-1 0 1,-1 0-1,1 0 0,0 0 1,-1 0-1,0-1 1,0-4-1,-1 9-240,1-1 0,0 1 0,0-1 0,-1 1 0,1-1 1,0 1-1,-1-1 0,1 1 0,-1-1 0,1 1 0,0 0 0,-1-1 0,1 1 0,-1 0 0,1-1 0,-1 1 0,1 0 1,-1 0-1,1-1 0,-1 1 0,1 0 0,-1 0 0,0 0 0,1 0 0,-1 0 0,1 0 0,-1 0 0,1 0 0,-1 0 0,1 0 1,-1 0-1,0 0 0,0 0 0,-20 5 405,13-1-306,0 0 0,1 1 0,-1 0 0,1 0 0,1 1 0,-1 0 0,1 0 0,-10 13 0,4-3 196,0 0 0,-17 33 0,27-47-336,1 0 0,0 0 0,1 0 0,-1 1 0,0-1 0,0 0 0,1 0 0,0 0 1,-1 1-1,1-1 0,0 0 0,0 3 0,0-4-10,0 0-1,1-1 1,-1 1-1,0 0 1,1 0 0,-1-1-1,0 1 1,1 0-1,-1 0 1,1-1-1,-1 1 1,1 0 0,-1-1-1,1 1 1,0-1-1,-1 1 1,1-1-1,0 1 1,-1-1 0,1 1-1,0-1 1,1 1-1,4 0-62,0 1-1,0-2 1,0 1-1,1 0 0,-1-1 1,13-1-1,3 0-76,13 0-105,74 4-703,-99-2 870,0 0 1,0 1 0,0 0 0,-1 0 0,1 1 0,-1 1-1,0-1 1,13 8 0,-21-10 89,1-1-1,-1 1 0,0 0 1,0 0-1,0-1 1,0 1-1,0 0 1,0 0-1,0 0 1,0 0-1,-1 0 1,1 0-1,0 0 0,0 0 1,-1 0-1,1 1 1,-1-1-1,1 0 1,-1 0-1,1 1 1,-1-1-1,0 0 1,0 0-1,0 1 1,1-1-1,-1 0 0,-1 3 1,0-2 76,0 1 0,0-1 0,0 1 0,0-1 0,-1 0 0,1 0 0,-1 1-1,1-1 1,-1 0 0,0-1 0,0 1 0,-4 3 0,-6 3 403,0 0 0,-1 0 0,-24 10 0,17-10-309,-1 0 0,0-1 0,0-2 0,0 0 0,-1-1 0,-41 2 0,62-5-235,1-1 0,-1 0 0,0 0 0,0 0-1,1 1 1,-1-1 0,0 0 0,0 0 0,0 0 0,1 0 0,-1 0 0,0-1 0,0 1 0,1 0 0,-1 0 0,0 0 0,0-1 0,1 1 0,-1 0 0,0-1 0,1 1 0,-1-1 0,0 1 0,1-1 0,-1 1 0,0-1 0,1 1 0,-1-1 0,1 0 0,-1 1 0,1-1 0,0 1 0,-1-1 0,1 0 0,0 0 0,-1 1 0,1-1 0,0 0 0,0 0 0,0 1 0,-1-1 0,1 0 0,0 0 0,0 0 0,0 1 0,0-1 0,0 0 0,1 0 0,-1 1 0,0-1 0,0 0 0,0 0 0,1 1 0,-1-1 0,0 0 0,1 0 0,-1 1 0,1-1 0,-1 0 0,1 1 0,0-2 0,3-3-858,0-1 0,0 0 0,1 1 1,-1 0-1,11-9 0,21-11-3589,4-1-567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1.493"/>
    </inkml:context>
    <inkml:brush xml:id="br0">
      <inkml:brushProperty name="width" value="0.025" units="cm"/>
      <inkml:brushProperty name="height" value="0.025" units="cm"/>
    </inkml:brush>
  </inkml:definitions>
  <inkml:trace contextRef="#ctx0" brushRef="#br0">1 374 7207,'0'0'7388,"0"9"-4932,0 29-668,0-38-1733,0 0 1,1 0-1,-1-1 0,0 1 1,0 0-1,1 0 0,-1-1 1,0 1-1,1 0 0,-1 0 1,0 0-1,1-1 0,-1 1 1,0 0-1,1 0 0,-1 0 1,0 0-1,1 0 0,-1 0 0,1 0 1,-1 0-1,0 0 0,1 0 1,-1 0-1,0 0 0,1 0 1,-1 0-1,0 0 0,1 0 1,-1 0-1,1 1 0,-1-1 1,0 0-1,0 0 0,1 0 0,-1 1 1,0-1-1,1 0 0,-1 0 1,0 1-1,0-1 0,1 0 1,-1 0-1,0 1 0,0-1 1,0 0-1,1 1 0,-1-1 1,0 0-1,0 1 0,0-1 1,0 1-1,0-1 0,0 0 0,0 1 1,0-1-1,0 0 0,0 1 1,0 0-1,17-25 427,0-10-148,20-57-1,-41 121 52,0-15 24,1 1 0,1-1 0,1 1 0,1 0 0,0-1 0,0 1 0,6 27 0,-6-42-400,0-1 0,0 1 0,0 0-1,1-1 1,-1 1 0,0 0 0,0-1 0,1 1 0,-1 0-1,0-1 1,1 1 0,-1-1 0,1 1 0,-1-1-1,1 1 1,-1-1 0,1 1 0,-1-1 0,1 1 0,-1-1-1,1 1 1,0-1 0,-1 0 0,1 1 0,0-1 0,-1 0-1,1 0 1,0 0 0,0 1 0,19-12 173,10-29 12,-11 4-170,-3-1 0,-1 0 1,-1-1-1,-2-1 0,-2 0 1,-2 0-1,-1-1 0,2-79 1,-25 201 834,14-66-588,0 0 0,1 0 0,1 1 0,1-1 0,0 0 0,5 27 1,-5-38-367,1-1 0,-1 0 0,1-1 0,0 1 1,-1 0-1,2 0 0,-1-1 0,0 1 0,1-1 1,0 0-1,-1 1 0,1-1 0,1-1 1,-1 1-1,0 0 0,1-1 0,-1 0 0,1 1 1,0-1-1,-1-1 0,1 1 0,0-1 0,0 1 1,0-1-1,1 0 0,-1-1 0,0 1 1,0-1-1,0 1 0,9-2 0,-13 1 55,0 0-1,0 0 1,1 0 0,-1-1-1,0 1 1,0 0 0,0 0-1,1 0 1,-1-1 0,0 1-1,0 0 1,0 0 0,0-1-1,1 1 1,-1 0 0,0 0-1,0-1 1,0 1 0,0 0-1,0 0 1,0-1 0,0 1-1,0 0 1,0-1 0,0 1-1,0 0 1,0 0 0,0-1-1,0 1 1,0 0-1,0-1 1,0 1 0,0 0-1,-1 0 1,1-1 0,0 1-1,0 0 1,0 0 0,0-1-1,0 1 1,-1 0 0,1 0-1,0 0 1,0-1 0,0 1-1,-1 0 1,1 0 0,0 0-1,0 0 1,-1 0 0,1-1-1,-12-13 20,-4 2 66,-1 1 0,0 0 0,0 1 0,-1 1 0,-20-7 0,4 0 1094,34 16-1100,-1 0 0,0 0 0,0 0-1,0-1 1,1 1 0,-1-1 0,0 1 0,0 0 0,1-1 0,-1 1-1,1-1 1,-1 0 0,0 1 0,1-1 0,-1 1 0,1-1-1,-1 0 1,1 1 0,-1-1 0,1 0 0,0 0 0,-1 1-1,1-1 1,0 0 0,0 0 0,-1 0 0,1 1 0,0-1-1,0 0 1,0 0 0,0 0 0,0 0 0,0 1 0,0-1-1,1 0 1,-1 0 0,0 0 0,0 0 0,1 1 0,-1-1-1,0 0 1,1 0 0,-1 1 0,0-1 0,1 0 0,-1 1-1,1-1 1,0 0 0,-1 1 0,1-1 0,-1 1 0,1-1-1,0 1 1,0-1 0,-1 1 0,1 0 0,1-1 0,48-30-229,-44 28 241,8-4-291,48-29-3078,-25 6-4041,-11 0-5165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3.271"/>
    </inkml:context>
    <inkml:brush xml:id="br0">
      <inkml:brushProperty name="width" value="0.025" units="cm"/>
      <inkml:brushProperty name="height" value="0.025" units="cm"/>
    </inkml:brush>
  </inkml:definitions>
  <inkml:trace contextRef="#ctx0" brushRef="#br0">0 346 3876,'0'-29'2575,"0"-13"9397,8 50-9340,13 27-1009,30 69 1,-29-50-1440,-2 1 1,12 64 0,-29-106-15,-1 0 1,-1 1 0,0 17 0,-9-37 1158,-2-11-1227,-12-45-51,3-2 0,3 0 0,2 0 1,-7-103-1,20 155-51,0 4-4,1 1 0,-1-1 0,2 1 1,-1-1-1,3-9 0,-3 15 0,0 1 0,1-1 1,0 1-1,-1-1 0,1 1 0,0-1 0,0 1 1,0-1-1,0 1 0,0 0 0,0-1 0,0 1 0,0 0 1,0 0-1,1 0 0,-1 0 0,1 0 0,-1 0 0,0 0 1,1 0-1,-1 1 0,1-1 0,0 1 0,-1-1 1,1 1-1,0-1 0,-1 1 0,3 0 0,2-1-49,1 0 1,0 1-1,-1 0 0,1 0 0,-1 1 0,1 0 1,-1 0-1,1 0 0,-1 1 0,0 0 0,1 0 0,7 4 1,-11-4 29,-1 0 1,0-1 0,0 1 0,0 0 0,0 1 0,0-1 0,0 0 0,0 0 0,0 1 0,-1-1-1,0 1 1,1 0 0,-1-1 0,0 1 0,0 0 0,0-1 0,-1 1 0,1 0 0,-1 0-1,1 0 1,-1 0 0,0 0 0,0 0 0,0 0 0,-1 0 0,1-1 0,-1 1 0,0 0 0,1 0-1,-3 5 1,-1 1 37,0-1 0,0 1 0,-1-1-1,0 1 1,0-1 0,-1-1 0,-9 12 0,11-15 16,0 1 1,-1-1 0,1 0 0,-1 0 0,0 0 0,0 0 0,0-1 0,0 0 0,-1 0 0,1-1 0,-1 1 0,-11 2 0,16-5-34,0 0 0,0 0 0,0-1 0,0 1 0,0 0 0,0-1 0,0 1 0,1 0 0,-1-1 0,0 1 0,0-1 0,0 0 0,1 1 0,-1-1 0,0 0 0,1 1 0,-1-1 0,0 0 0,1 0 0,-1 1 0,1-1 0,-1 0 0,1 0-1,0 0 1,-1 0 0,1 0 0,0 0 0,0 0 0,0 0 0,-1 1 0,1-1 0,0 0 0,0 0 0,0 0 0,0 0 0,1 0 0,-1 0 0,0 0 0,0 0 0,1-1 0,8-43-1185,-4 37 919,0-1 1,1 2-1,0-1 0,0 0 1,0 1-1,1 0 1,0 1-1,1-1 1,12-8-1,9-3-612,41-20-1,-68 37 925,0 1-1,0-1 0,0 1 0,0 0 0,0 0 0,0-1 0,1 1 0,-1 0 0,0 1 0,0-1 0,0 0 0,0 1 0,0-1 0,0 1 0,0-1 0,-1 1 1,1 0-1,0 0 0,0 0 0,0 0 0,-1 0 0,1 0 0,0 0 0,-1 1 0,2 1 0,-1-2 54,-1 1 1,1-1-1,0 0 0,0 0 0,-1 0 0,1 0 1,0 0-1,0 0 0,0 0 0,0-1 1,4 2-1,-4-3-50,-1 1 1,0-1-1,1 1 0,-1-1 1,0 1-1,0-1 0,1 0 1,-1 0-1,0 0 0,0 1 1,0-1-1,0 0 0,0-1 1,0 1-1,0 0 0,0 0 1,0 0-1,-1 0 0,1-1 1,0 1-1,-1 0 0,1-1 1,-1 1-1,1-2 0,4-10 303,-1-1 0,0 1 0,-1-1-1,2-28 1,-4 35-240,0 0-1,-1 0 0,0 1 1,0-1-1,-1 0 1,0 0-1,0 0 0,-1 0 1,1 1-1,-2-1 1,1 1-1,-4-7 0,6 13-109,0 0 0,0 0-1,0 0 1,0 0-1,0 1 1,0-1 0,0 0-1,0 0 1,0 0-1,0 0 1,0 0 0,0 0-1,0 0 1,-1 0-1,1 1 1,0-1-1,0 0 1,0 0 0,0 0-1,0 0 1,0 0-1,0 0 1,0 0 0,-1 0-1,1 0 1,0 0-1,0 0 1,0 0 0,0 0-1,0 0 1,0 0-1,0 0 1,-1 0 0,1 0-1,0 0 1,0 0-1,0 0 1,0 0 0,0 0-1,0 0 1,-1 0-1,1 0 1,0 0 0,0 0-1,0 0 1,0 0-1,0 0 1,0 0-1,0-1 1,0 1 0,0 0-1,-1 0 1,1 0-1,0 0 1,0 0 0,0 0-1,0 0 1,0 0-1,0-1 1,0 1 0,0 0-1,0 0 1,0 0-1,0 0 1,0 0 0,-1 17-21,7 21 36,-3-29 13,0 0 0,1-1 0,0 0 0,0 0 0,1 0 0,0 0 0,1-1 0,-1 1 0,9 7 0,-12-14-8,0 1 0,0-1 0,0 1 0,0-1 0,0 1 0,0-1 0,0 0 0,1 0 0,-1 0 0,0-1 0,1 1 0,-1 0 0,0-1 0,1 1 0,-1-1 0,1 0 0,-1 0-1,1 0 1,-1 0 0,0 0 0,1-1 0,-1 1 0,1-1 0,-1 0 0,0 1 0,1-1 0,-1 0 0,0 0 0,0-1 0,0 1 0,0 0 0,0-1 0,0 1 0,0-1 0,0 0 0,0 1 0,-1-1 0,1 0 0,1-2 0,2-2-79,0 1 0,0-1-1,-1 0 1,0 0 0,0-1 0,0 1 0,-1-1 0,0 0 0,0 0 0,0 0 0,-1 0-1,0 0 1,1-11 0,-3 17-38,-1 1-1,1 0 0,0-1 1,0 1-1,-1 0 0,1 0 1,0-1-1,-1 1 1,1 0-1,0 0 0,-1 0 1,1-1-1,0 1 0,-1 0 1,1 0-1,0 0 1,-1 0-1,1 0 0,-1 0 1,1 0-1,0 0 0,-1 0 1,1 0-1,0 0 0,-1 0 1,1 0-1,-1 0 1,1 0-1,0 0 0,-1 0 1,1 0-1,0 0 0,-1 1 1,1-1-1,0 0 1,-1 0-1,1 0 0,0 1 1,-1-1-1,1 0 0,0 0 1,0 1-1,-1-1 0,1 0 1,0 1-1,0-1 1,0 0-1,-1 1 0,-19 14-3514,19-14 2869,-11 6-3581,2-2-1452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3.612"/>
    </inkml:context>
    <inkml:brush xml:id="br0">
      <inkml:brushProperty name="width" value="0.025" units="cm"/>
      <inkml:brushProperty name="height" value="0.025" units="cm"/>
    </inkml:brush>
  </inkml:definitions>
  <inkml:trace contextRef="#ctx0" brushRef="#br0">0 0 13773,'0'0'7751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3.957"/>
    </inkml:context>
    <inkml:brush xml:id="br0">
      <inkml:brushProperty name="width" value="0.025" units="cm"/>
      <inkml:brushProperty name="height" value="0.025" units="cm"/>
    </inkml:brush>
  </inkml:definitions>
  <inkml:trace contextRef="#ctx0" brushRef="#br0">53 43 6758,'0'0'15519,"0"-8"-13699,0-24-373,0 32-1415,0 1-1,0-1 0,-1 0 1,1 1-1,0-1 1,0 0-1,0 1 1,-1-1-1,1 0 1,0 0-1,0 1 0,-1-1 1,1 0-1,0 0 1,-1 1-1,1-1 1,0 0-1,-1 0 0,1 0 1,0 0-1,-1 0 1,1 1-1,0-1 1,-1 0-1,1 0 1,0 0-1,-1 0 0,1 0 1,0 0-1,-1 0 1,1 0-1,-1 0 1,1 0-1,0 0 0,-1-1 1,1 1-1,0 0 1,-1 0-1,1 0 1,0 0-1,-1-1 0,1 1 1,0 0-1,0 0 1,-1 0-1,1-1 1,0 1-1,0 0 1,-1-1-1,1 1 0,0 0 1,0 0-1,0-1 1,-1 1-1,1 0 1,0-1-1,0 1 0,0 0 1,0-1-1,0 1 1,0-1-1,0 1 1,0-1-1,-15 24 370,9-4-185,2 1 0,0-1 0,0 1-1,2-1 1,1 1 0,1 40 0,0-59-233,0 0 1,0-1-1,0 1 1,0 0-1,0 0 0,0 0 1,0-1-1,0 1 1,0 0-1,0 0 0,1 0 1,-1 0-1,0-1 1,0 1-1,1 0 0,-1 0 1,1-1-1,-1 1 1,1 0-1,-1-1 0,1 1 1,-1 0-1,1-1 1,-1 1-1,1-1 0,0 1 1,-1-1-1,1 1 1,0-1-1,-1 1 0,1-1 1,0 0-1,0 0 1,0 1-1,-1-1 0,1 0 1,0 0-1,0 0 1,0 0-1,0 1 0,-1-1 1,1-1-1,0 1 1,0 0-1,0 0 1,-1 0-1,1 0 0,0 0 1,0-1-1,0 1 1,-1 0-1,1-1 0,0 1 1,0-1-1,-1 1 1,1-1-1,0 0 0,5-2-365,-1-1 0,1 0-1,-1 0 1,0-1 0,7-8-1,13-19-4960,26-45-1,-27 38-923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4.314"/>
    </inkml:context>
    <inkml:brush xml:id="br0">
      <inkml:brushProperty name="width" value="0.025" units="cm"/>
      <inkml:brushProperty name="height" value="0.025" units="cm"/>
    </inkml:brush>
  </inkml:definitions>
  <inkml:trace contextRef="#ctx0" brushRef="#br0">27 175 6854,'0'0'10987,"-5"10"-8702,-13 32-492,17-42-1744,1 1-1,0 0 1,-1-1-1,1 1 1,0-1-1,-1 1 0,1 0 1,0-1-1,0 1 1,-1 0-1,1-1 0,0 1 1,0 0-1,0-1 1,0 1-1,0 0 1,0 0-1,0-1 0,0 1 1,0 0-1,1-1 1,-1 1-1,0 0 0,0-1 1,1 1-1,-1 0 1,0-1-1,1 1 1,-1-1-1,0 1 0,1 0 1,-1-1-1,1 1 1,-1-1-1,1 0 0,-1 1 1,1-1-1,0 1 1,-1-1-1,1 0 1,-1 1-1,1-1 0,0 0 1,-1 0-1,1 1 1,0-1-1,-1 0 0,1 0 1,0 0-1,0 0 1,-1 0-1,1 0 1,0 0-1,-1 0 0,1 0 1,0 0-1,-1 0 1,1-1-1,0 1 1,-1 0-1,1 0 0,0-1 1,0 1-1,40-16 532,-32 8-499,-1 0 1,0-1 0,-1 0 0,0 0 0,0 0 0,-1-1 0,0 0-1,0 0 1,-1-1 0,-1 0 0,0 0 0,0 0 0,-1 0 0,-1 0-1,0-1 1,0 1 0,0-17 0,-2 27-65,0 0 0,0-1-1,0 1 1,0 0 0,0-1 0,0 1 0,-1-1-1,1 1 1,0 0 0,-1-1 0,1 1 0,-1 0-1,1 0 1,-1-1 0,0 1 0,1 0 0,-1 0 0,0 0-1,0 0 1,0 0 0,0 0 0,0 0 0,0 0-1,0 0 1,0 1 0,-1-1 0,1 0 0,0 1-1,0-1 1,-1 0 0,1 1 0,0 0 0,0-1-1,-1 1 1,1 0 0,-1 0 0,-1-1 0,0 2-16,0-1-1,1 0 1,-1 1 0,1-1 0,-1 1 0,1 0 0,-1-1 0,1 1 0,-1 0 0,1 1 0,0-1-1,0 0 1,0 1 0,-1-1 0,1 1 0,1 0 0,-1 0 0,0-1 0,-2 5 0,-3 6-17,0 0 1,1 0 0,1 0-1,0 1 1,1 0 0,1 0 0,-4 21-1,3-5 160,2-1 0,1 45 0,1-72-154,0 1 1,0-1-1,0 0 0,0 0 0,0 0 0,1 1 0,-1-1 1,0 0-1,1 0 0,-1 0 0,1 1 0,-1-1 0,1 0 0,-1 0 1,1 0-1,0 0 0,0 0 0,-1 0 0,1 0 0,0-1 1,0 1-1,0 0 0,0 0 0,0-1 0,0 1 0,0 0 1,0-1-1,0 1 0,1-1 0,-1 1 0,0-1 0,0 0 1,0 0-1,1 1 0,-1-1 0,0 0 0,0 0 0,1 0 1,-1 0-1,0 0 0,0-1 0,0 1 0,1 0 0,-1 0 1,1-1-1,4-1-278,0 0 1,-1 0 0,1 0 0,-1 0 0,0-1-1,0 0 1,0 0 0,7-6 0,0-2-1805,-1 0 1,-1-1 0,14-19-1,0-7-5990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4.640"/>
    </inkml:context>
    <inkml:brush xml:id="br0">
      <inkml:brushProperty name="width" value="0.025" units="cm"/>
      <inkml:brushProperty name="height" value="0.025" units="cm"/>
    </inkml:brush>
  </inkml:definitions>
  <inkml:trace contextRef="#ctx0" brushRef="#br0">47 0 15663,'0'0'4970,"-6"10"-3299,5-9-1666,-4 7 320,-1 0 0,2 1 0,0 0 1,0-1-1,0 1 0,1 1 0,0-1 0,1 0 0,-2 18 0,4-26-324,1-1-1,-1 1 0,1-1 1,0 0-1,-1 1 0,1-1 1,0 0-1,-1 1 1,1-1-1,0 0 0,-1 0 1,1 0-1,0 0 0,-1 1 1,1-1-1,0 0 1,-1 0-1,1 0 0,0-1 1,0 1-1,-1 0 0,1 0 1,0 0-1,-1 0 1,1-1-1,0 1 0,-1 0 1,1-1-1,1 0 0,21-7-48,-18 6 6,0-1 0,0 1 0,1 0 0,-1 1-1,0 0 1,0-1 0,1 1 0,-1 1 0,1-1 0,-1 1 0,11 1 0,-14 0 50,0-1-1,0 1 1,0 0 0,0 0-1,0 0 1,0 0 0,0 0 0,-1 1-1,1-1 1,-1 1 0,1-1-1,-1 1 1,1-1 0,-1 1-1,0 0 1,1 0 0,-1 0-1,0-1 1,0 1 0,-1 0 0,1 0-1,0 0 1,-1 1 0,1-1-1,-1 0 1,0 0 0,1 0-1,-1 0 1,0 0 0,0 0 0,-1 1-1,1 1 1,-1 3 195,0 0 0,0 0 0,-1 0 0,0 0 0,0-1 0,-1 1 0,0-1 0,0 1 0,0-1 0,-1 0 0,0 0 0,-4 5 0,4-6-258,1 0 1,-1-1-1,0 0 1,0 1-1,0-2 1,-1 1-1,0 0 1,1-1-1,-1 0 1,0 0-1,-1 0 1,1-1-1,0 0 1,-1 0-1,-6 1 1,-4-3-3566,7-5-2193,-1-9-7277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5.282"/>
    </inkml:context>
    <inkml:brush xml:id="br0">
      <inkml:brushProperty name="width" value="0.025" units="cm"/>
      <inkml:brushProperty name="height" value="0.025" units="cm"/>
    </inkml:brush>
  </inkml:definitions>
  <inkml:trace contextRef="#ctx0" brushRef="#br0">53 279 7623,'0'0'8472,"-9"-3"-6123,7 2-2236,-1-1 0,0 1 1,1 0-1,-1-1 0,1 0 0,0 1 0,-1-1 0,1 0 0,0 0 1,0 0-1,0 0 0,0-1 0,1 1 0,-1 0 0,0-1 0,1 0 1,0 1-1,0-1 0,0 0 0,0 1 0,0-1 0,0 0 0,1 0 1,-1 0-1,1 0 0,0 0 0,0 1 0,0-1 0,0 0 1,0 0-1,1 0 0,-1 0 0,1 0 0,0 0 0,0 1 0,0-1 1,0 0-1,0 1 0,1-1 0,1-2 0,1-2-55,-1 1 0,1 0 0,0 0 0,1 0 0,-1 0 0,1 1 0,0 0 0,1 0 0,-1 0 0,1 1 0,0 0-1,0 0 1,11-6 0,-14 9-54,0 0-1,-1 0 1,1 0-1,0 1 1,-1-1-1,1 1 1,0-1-1,0 1 1,0 0 0,-1 0-1,1 0 1,0 1-1,0-1 1,0 1-1,-1-1 1,1 1-1,0 0 1,-1 0-1,1 0 1,-1 0-1,1 1 1,-1-1-1,1 1 1,-1-1-1,0 1 1,0 0-1,0 0 1,0 0-1,0 0 1,0 0-1,-1 0 1,1 1-1,-1-1 1,1 1-1,-1-1 1,0 1 0,1 3-1,12 26 137,15 64 0,-21-64-68,2-1 0,17 37 1,-27-66-21,1 0 0,0 0 0,0 0 0,0 0 0,0-1 0,0 1 0,0 0 0,0-1 0,0 1 0,1-1 0,-1 1 0,1-1 0,-1 0 0,1 0 0,-1 0 0,1 1 0,0-1 0,3 1 0,-4-2-8,0 0 1,0 0-1,1 0 0,-1-1 0,0 1 0,0 0 1,0 0-1,0-1 0,0 1 0,1-1 0,-1 1 1,0-1-1,0 1 0,0-1 0,0 0 0,0 1 1,0-1-1,-1 0 0,1 0 0,0 0 0,0 0 1,0-1-1,5-6 134,-1 0 0,0-1 1,-1 0-1,0 1 0,5-18 0,-1-2 14,-1 0-1,-1 0 1,-2-1 0,-1 0-1,-1 1 1,-2-1-1,-3-30 1,3 54-165,-1 1 0,0 0 1,0 0-1,0-1 1,-1 1-1,1 0 1,-1 0-1,0 1 1,0-1-1,-1 0 1,1 1-1,-1-1 0,1 1 1,-1 0-1,0-1 1,-1 2-1,1-1 1,0 0-1,-1 1 1,0-1-1,-7-3 1,9 5-23,0 1-1,0-1 1,0 0 0,0 1 0,0 0 0,0-1 0,-1 1 0,1 0 0,0 0 0,0 0 0,0 0 0,0 1 0,-1-1 0,1 0 0,0 1-1,0 0 1,-4 1 0,4 0-11,-1-1 1,1 1-1,-1 0 0,1 0 0,0 0 0,0 1 0,0-1 0,0 0 0,1 1 0,-1-1 0,0 1 1,1 0-1,0-1 0,0 1 0,0 0 0,-1 4 0,0-1-8,1 0 0,0 0 1,0 0-1,0 0 0,1 0 0,0 9 0,0-14-24,0 0-1,0 0 0,0 0 1,0-1-1,0 1 1,0 0-1,1 0 1,-1 0-1,0 0 0,1 0 1,-1 0-1,0-1 1,1 1-1,-1 0 0,1 0 1,-1 0-1,1-1 1,0 1-1,-1 0 1,1-1-1,0 1 0,-1-1 1,1 1-1,0 0 1,0-1-1,0 0 0,-1 1 1,1-1-1,0 1 1,0-1-1,0 0 1,0 0-1,0 0 0,0 1 1,0-1-1,-1 0 1,1 0-1,0 0 0,0 0 1,0 0-1,0-1 1,0 1-1,0 0 1,0 0-1,0-1 0,-1 1 1,1 0-1,0-1 1,0 1-1,0-1 0,1 0 1,5-4-777,-1 0 0,1 0 1,-1-1-1,0 1 0,-1-1 0,1-1 1,-1 1-1,7-12 0,-8 11-527,16-24-6778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6.420"/>
    </inkml:context>
    <inkml:brush xml:id="br0">
      <inkml:brushProperty name="width" value="0.025" units="cm"/>
      <inkml:brushProperty name="height" value="0.025" units="cm"/>
    </inkml:brush>
  </inkml:definitions>
  <inkml:trace contextRef="#ctx0" brushRef="#br0">115 419 3491,'0'0'9818,"-3"-9"-7064,0 3-2065,1 0 0,-1 0 0,0 0 0,-1 1 0,-6-10 0,9 14-579,0 0 1,1 0-1,-1 0 0,0 0 1,0 0-1,0 0 0,0 1 1,-1-1-1,1 0 0,0 0 1,0 1-1,0-1 0,0 1 1,-1-1-1,1 1 0,0 0 1,-1-1-1,1 1 0,0 0 0,-1 0 1,1 0-1,0 0 0,-1 0 1,1 0-1,0 0 0,-1 0 1,1 0-1,0 1 0,-1-1 1,1 1-1,0-1 0,0 1 1,0-1-1,-1 1 0,1 0 1,0-1-1,0 1 0,0 0 1,0 0-1,0 0 0,0 0 1,0 0-1,0 0 0,1 0 1,-2 2-1,-2 3-56,0 0 1,0 0-1,1 1 1,0 0-1,0-1 0,0 1 1,1 0-1,0 0 0,0 1 1,1-1-1,-1 11 1,1 83 145,2-93-151,-1-3-12,1 0 0,0 0 0,0 0 0,0 0 0,0 0 0,1 0 0,0 0 0,0-1 0,4 7 0,-6-10-25,1 0 1,0 0-1,0 0 1,-1 0-1,1 0 1,0 0-1,0 0 1,0 0-1,0 0 1,0 0-1,0 0 1,1-1-1,-1 1 1,0 0-1,0-1 1,1 1-1,-1-1 1,0 1 0,0-1-1,1 0 1,-1 1-1,0-1 1,1 0-1,-1 0 1,1 0-1,-1 0 1,0 0-1,1 0 1,-1-1-1,0 1 1,1 0-1,-1-1 1,0 1-1,1-1 1,-1 1-1,0-1 1,0 0-1,0 1 1,3-3-1,1-2 34,0 0 0,0-1 0,0 1 0,0-1 0,-1 0 0,0-1 0,0 1 0,-1-1 0,0 1 0,0-1 0,0 0 0,2-11 0,1-7-1,0 0-1,3-33 1,-8 48-30,1-4 17,-1 0-1,0-1 0,0 1 1,-1-1-1,-1 1 0,-5-24 0,6 38-31,0 0-1,0 0 0,0 1 0,0-1 0,0 0 0,0 0 0,0 0 1,0 0-1,0 0 0,-1 0 0,1 0 0,0 0 0,0 0 0,0 0 1,0 0-1,0 0 0,0 0 0,0 0 0,0 0 0,0 0 0,0 0 0,-1 0 1,1 0-1,0 0 0,0 0 0,0 0 0,0 0 0,0 0 0,0 0 1,0 0-1,0 0 0,0 0 0,0 0 0,-1 0 0,1 0 0,0 0 0,0 0 1,0 0-1,0 0 0,0 0 0,0 0 0,0-1 0,0 1 0,0 0 1,0 0-1,0 0 0,0 0 0,0 0 0,0 0 0,0 0 0,0 0 0,0 0 1,0 0-1,0 0 0,0-1 0,-1 1 0,-1 14-34,0 19 45,2-20 1,0 0 1,1-1-1,1 1 1,0 0-1,0-1 1,1 1-1,1-1 1,0 0-1,1 0 1,0-1-1,1 1 1,11 17-1,-16-28-9,0 1 0,0-1 0,0 0 0,0 0 0,0 1 0,0-1 0,0 0 0,1 0 1,-1 0-1,0 0 0,0-1 0,1 1 0,-1 0 0,1 0 0,-1-1 0,1 1 0,-1-1 0,1 1 0,-1-1 0,1 0 0,-1 1 0,1-1 0,-1 0 0,1 0 0,0 0 0,2-1 0,-2 0 19,0 0 0,1-1 0,-1 1 0,0-1 0,0 1 0,0-1 0,0 0 0,0 0 0,-1 0-1,1 0 1,0 0 0,-1 0 0,0 0 0,2-4 0,4-8 105,-1 0 0,0 0 0,-1-1 0,3-18 0,-2 1-91,-1 1 0,-1-2 0,-2 1 0,-3-44 1,0 57-27,-1-1-1,-1 1 1,-1-1 0,-1 1 0,-1 0 0,0 1 0,-1 0 0,-13-24 0,19 40-13,0 1-1,0-1 1,0 0 0,0 1 0,0-1-1,0 1 1,0-1 0,0 1 0,0 0-1,-1-1 1,1 1 0,-1 0 0,1 0-1,-1 0 1,-1-1 0,2 2-1,1 0 0,-1 0 1,1 1-1,-1-1 0,1 0 0,-1 0 0,1 1 0,0-1 1,-1 0-1,1 1 0,-1-1 0,1 0 0,0 1 0,-1-1 1,1 1-1,0-1 0,-1 1 0,1-1 0,0 0 0,0 1 1,-1-1-1,1 1 0,0 0 0,0-1 0,0 1 0,0-1 1,0 1-1,0-1 0,0 1 0,0 0 0,-1 61-220,4-11 418,2 0 0,2-1 0,2 0 1,22 69-1,-30-117-182,0 1 0,0-1 1,0 1-1,0-1 0,1 1 0,-1-1 0,0 0 0,1 0 1,0 0-1,0 0 0,-1 0 0,1 0 0,0 0 1,0 0-1,1-1 0,-1 1 0,0-1 0,1 0 1,-1 0-1,4 2 0,-4-3-5,0 0 0,0 0 0,0 0 0,0 0-1,-1 0 1,1-1 0,0 1 0,0-1 0,0 1 0,0-1 0,-1 0 0,1 0 0,0 1-1,-1-1 1,1 0 0,-1-1 0,1 1 0,-1 0 0,1 0 0,-1-1 0,0 1-1,1-1 1,-1 1 0,0-1 0,0 1 0,0-1 0,0 0 0,1-3 0,3-6 1,0-1-1,-1 0 1,0 0 0,-1 0 0,0-1 0,2-21 0,-3-80-281,-2 79 169,0 46-150,2 84 41,-1-84 261,0 0 0,1 0 1,0 1-1,1-1 0,0 0 0,1-1 1,8 20-1,-11-30-40,-1 1 0,0 0-1,1 0 1,-1-1 0,0 1 0,1 0-1,-1-1 1,1 1 0,-1 0 0,1-1 0,-1 1-1,1-1 1,-1 1 0,1 0 0,0-1 0,-1 0-1,1 1 1,0-1 0,-1 1 0,1-1 0,0 0-1,0 0 1,-1 1 0,1-1 0,0 0 0,0 0-1,0 0 1,-1 0 0,1 0 0,0 0 0,0 0-1,0 0 1,0 0 0,1-1 10,0-1 0,-1 1 0,1 0 0,-1-1 0,1 1 0,-1-1 0,0 1 0,0-1 0,0 0 0,0 1 0,0-1 0,2-4 0,17-60 183,-19 64-206,16-150 56,-16 137-292,6 64 164,-5-24 183,2 0 0,0 0 0,16 45-1,-20-70-102,0 1 0,0 0 0,1 0 0,-1-1 0,0 1 0,0 0 0,1 0 0,-1-1 0,1 1 0,-1-1 0,1 1 0,-1 0 0,1-1 0,-1 1 0,1-1 0,-1 1 0,1-1 0,0 1 0,-1-1 0,1 1 0,0-1 0,0 0 0,-1 0 0,1 1 0,0-1 0,0 0 0,-1 0 0,1 0 0,0 1 0,1-1 0,-1-1-38,1 1-1,0-1 0,-1 0 1,1 0-1,0 0 0,-1 1 1,0-1-1,1 0 0,-1-1 0,1 1 1,-1 0-1,0 0 0,1-2 1,29-46-5097,-20 23-1748,0 1-5595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6.855"/>
    </inkml:context>
    <inkml:brush xml:id="br0">
      <inkml:brushProperty name="width" value="0.025" units="cm"/>
      <inkml:brushProperty name="height" value="0.025" units="cm"/>
    </inkml:brush>
  </inkml:definitions>
  <inkml:trace contextRef="#ctx0" brushRef="#br0">1 175 11627,'0'10'8403,"5"-5"-3294,14-4-1774,-14-2-3323,0-1 0,0 1 0,-1-1 1,1 0-1,-1 0 0,1 0 0,3-3 0,-1 0 14,-1-1 0,0 1 0,0-1 0,-1 0 0,0 0-1,0-1 1,0 1 0,-1-1 0,0 0 0,-1-1 0,1 1 0,-1 0 0,0-1 0,-1 0-1,0 0 1,0 0 0,-1 0 0,0 0 0,0-9 0,-1 16-21,0 0 1,0 0 0,0 0-1,-1 0 1,1 0-1,0 0 1,0 0-1,-1 0 1,1 0 0,-1 0-1,1 0 1,-1 0-1,1 0 1,-1 0-1,1 0 1,-1 0 0,0 1-1,0-1 1,1 0-1,-1 0 1,0 1-1,0-1 1,0 0 0,0 1-1,0-1 1,0 1-1,0-1 1,0 1-1,0 0 1,0-1 0,0 1-1,0 0 1,0 0-1,0 0 1,0 0-1,0 0 1,0 0 0,0 0-1,-2 0 1,0 0-3,1 0 1,-1 1-1,0-1 0,0 1 1,1 0-1,-1 0 1,0 0-1,1 0 0,-1 0 1,1 0-1,0 1 1,-1-1-1,1 1 1,0 0-1,-3 2 0,-2 5-9,0 1-1,0 0 0,1 1 0,0-1 0,0 1 1,2 0-1,-1 1 0,1-1 0,1 1 0,0-1 0,1 1 1,0 0-1,1 0 0,0 0 0,1 0 0,0 0 0,4 21 1,-4-31 3,0-1 1,1 0 0,-1 1 0,1-1 0,-1 0-1,1 0 1,-1 1 0,1-1 0,0 0 0,0 0-1,0 0 1,-1 0 0,1 0 0,0 0 0,0 0-1,0 0 1,0-1 0,1 1 0,-1 0 0,0-1-1,0 1 1,0 0 0,1-1 0,-1 1 0,2-1-1,0 1-11,1-1 0,-1 0 0,0 0 0,0-1 0,0 1-1,0-1 1,1 1 0,-1-1 0,0 0 0,4-2 0,4-2-532,1-1 0,-2 0 1,1-1-1,12-10 0,6-9-3634,-3-1-2824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7.760"/>
    </inkml:context>
    <inkml:brush xml:id="br0">
      <inkml:brushProperty name="width" value="0.025" units="cm"/>
      <inkml:brushProperty name="height" value="0.025" units="cm"/>
    </inkml:brush>
  </inkml:definitions>
  <inkml:trace contextRef="#ctx0" brushRef="#br0">40 302 9129,'0'0'17082,"-6"9"-16462,1-1-535,0 0 0,1 1 0,0 0 0,0-1 0,-3 17 0,6-22-76,0 0 1,0 1-1,1-1 1,-1 0-1,1 0 1,0 1-1,0-1 1,0 0-1,0 1 1,1-1-1,-1 0 1,1 0-1,0 0 1,0 1-1,0-1 1,0 0-1,1 0 1,-1 0-1,1-1 1,0 1-1,-1 0 1,1 0-1,1-1 1,2 4-1,-4-6-7,-1 1 1,1 0-1,0-1 0,0 1 1,0-1-1,0 1 0,0-1 1,0 0-1,0 1 0,-1-1 1,1 0-1,0 1 0,0-1 1,0 0-1,1 0 0,-1 0 1,0 0-1,0 0 0,0 0 1,0 0-1,0 0 0,0-1 1,0 1-1,0 0 0,0-1 1,-1 1-1,1 0 0,2-2 1,-1 0 12,1 0 1,0 0 0,-1-1-1,0 1 1,1-1 0,-1 1 0,0-1-1,0 0 1,1-3 0,25-63 297,-28 68-312,8-25 83,-1-1-1,-2 1 0,-1-1 1,1-41-1,-4 54-25,-2 1 1,1-1-1,-1 1 0,-1 0 0,-1 0 1,0 0-1,0 0 0,-1 0 0,-1 0 1,0 1-1,-8-13 0,12 23-56,1 1 0,-1 0 0,0 0 0,1-1-1,-1 1 1,0 0 0,0 0 0,0 0 0,0 0 0,0 0 0,0 0 0,-1 0 0,1 0 0,0 1-1,0-1 1,-1 0 0,-1 0 0,3 1-2,-1 0-1,1 1 1,-1-1-1,1 0 0,-1 0 1,1 1-1,-1-1 1,1 0-1,-1 1 1,1-1-1,-1 0 1,1 1-1,0-1 1,-1 1-1,1-1 1,0 1-1,-1-1 1,1 1-1,0-1 0,-1 1 1,1-1-1,0 1 1,0-1-1,0 1 1,0-1-1,-1 1 1,1 1-1,-3 51 19,6-28-13,0-1-1,2 0 0,11 38 1,-12-51-4,0 1 0,0-2 0,1 1-1,1 0 1,0-1 0,0 0 0,1 0 0,0-1 0,14 14 0,-18-20-90,0-1 0,0 0 0,0 0 0,0 0 0,1 0 0,-1 0 0,1-1 0,-1 1 0,1-1 0,0 0 0,0 0 0,-1-1 0,1 1 0,0-1 0,0 1 0,0-1 0,0-1 0,-1 1 0,6-1 0,-3-1-253,0 1 0,0-1 0,0-1 0,0 1 0,-1-1 0,1 0 1,-1 0-1,1 0 0,-1-1 0,-1 0 0,6-5 0,15-19-5263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6.674"/>
    </inkml:context>
    <inkml:brush xml:id="br0">
      <inkml:brushProperty name="width" value="0.025" units="cm"/>
      <inkml:brushProperty name="height" value="0.025" units="cm"/>
    </inkml:brush>
  </inkml:definitions>
  <inkml:trace contextRef="#ctx0" brushRef="#br0">114 130 15118,'0'0'8531,"-10"2"-7324,4-1-1109,1 1 0,-1 0 0,1 1 0,0-1 0,0 1 0,0 0 0,0 0 0,0 0 0,1 1 0,0 0 1,-1 0-1,1 0 0,1 0 0,-1 1 0,1-1 0,-1 1 0,1 0 0,1 0 0,-1 0 0,1 0 0,0 1 1,0-1-1,-2 12 0,2-13-41,1 0 1,0 1-1,0-1 1,0 0-1,0 1 1,1-1-1,0 1 1,0-1-1,0 1 1,1-1-1,-1 0 1,3 9-1,-2-11-48,1 0 1,-1-1-1,0 1 0,1-1 1,-1 1-1,1-1 0,-1 0 0,1 0 1,0 0-1,-1 0 0,1 0 1,0 0-1,0 0 0,0 0 1,0-1-1,-1 1 0,1-1 1,0 1-1,0-1 0,0 0 0,0 0 1,0 0-1,0 0 0,0 0 1,0 0-1,0-1 0,0 1 1,0-1-1,0 1 0,2-2 0,3 1 10,-1-2-1,0 1 1,1-1 0,-1 1-1,0-2 1,-1 1-1,1-1 1,0 0-1,-1 0 1,0 0-1,0-1 1,0 0-1,-1 0 1,0 0-1,0 0 1,0-1 0,0 1-1,-1-1 1,4-9-1,-1 2-4,-1 0 0,0 0 0,0-1 0,-2 0 0,0 0 0,0 0 0,-1-1 0,0-15 0,-17 57-340,8-8 318,1-2 8,0 0 1,1 0-1,0 0 0,2 1 1,0-1-1,1 1 1,0 35-1,2-52-3,1 0-1,-1-1 1,0 1 0,1 0 0,-1 0-1,1-1 1,-1 1 0,1 0 0,-1 0-1,1-1 1,-1 1 0,1 0 0,0-1 0,-1 1-1,1-1 1,0 1 0,0-1 0,-1 1-1,1-1 1,0 0 0,0 1 0,0-1-1,0 0 1,-1 0 0,1 1 0,0-1-1,0 0 1,0 0 0,0 0 0,0 0-1,0 0 1,0 0 0,-1 0 0,1-1-1,0 1 1,0 0 0,0 0 0,0-1-1,-1 1 1,1 0 0,1-1 0,2-1-28,0 1 0,-1 0 0,1-1 0,0 0 0,-1 0 0,1 0 0,5-5 0,5-9-41,-1-1 0,13-22 0,-16 23-9,0 0-1,2 1 1,21-23 0,-29 34 72,0 1 0,0-1 0,1 1-1,-1 0 1,1 0 0,-1 1 0,1-1 0,0 1 0,0 0 0,0 1 0,1-1 0,-1 1-1,0 0 1,1 0 0,-1 0 0,0 1 0,8 0 0,-11 1 8,0-1 1,0 1-1,-1-1 0,1 1 1,0 0-1,0 0 0,0 0 1,0 0-1,-1 0 0,1 0 1,0 0-1,-1 1 1,1-1-1,-1 1 0,0-1 1,1 1-1,-1 0 0,0-1 1,0 1-1,0 0 0,0 0 1,0 0-1,0-1 0,-1 1 1,1 0-1,-1 0 1,1 0-1,-1 0 0,0 4 1,3 8-7,-2 1 1,0 29-1,-2-31 8,1-3-73,4 29 557,-4-39-469,0 0 0,0 1 1,1-1-1,-1 1 0,0-1 0,0 0 1,0 1-1,1-1 0,-1 0 0,0 0 1,1 1-1,-1-1 0,0 0 0,1 0 1,-1 1-1,0-1 0,1 0 0,-1 0 1,0 0-1,1 0 0,-1 0 0,1 1 1,-1-1-1,0 0 0,1 0 0,-1 0 1,1 0-1,-1 0 0,0 0 1,1 0-1,20-14 487,-12 4-419,0 0 0,0-1 0,-1-1 0,-1 1 0,0-1 0,-1-1-1,0 1 1,-1-1 0,0 0 0,-1 0 0,0-1 0,-1 1-1,-1-1 1,0 0 0,-1 1 0,-1-22 0,0 33-80,0-1 1,-1 0-1,1 0 1,-1 0-1,0 1 1,1-1-1,-1 0 1,-1 1-1,1-1 1,0 1-1,-3-3 1,4 4-9,-1 0 0,1 0 0,-1 0 1,0 0-1,1 0 0,-1 1 0,0-1 0,0 0 1,0 1-1,0-1 0,1 1 0,-1-1 1,0 1-1,0-1 0,0 1 0,0-1 0,0 1 1,0 0-1,0 0 0,0-1 0,0 1 0,-1 0 1,1 0-1,0 0 0,0 0 0,0 0 1,0 1-1,0-1 0,0 0 0,0 0 0,0 1 1,0-1-1,-1 1 0,1-1 3,1 1 0,-1-1 0,1 1-1,-1-1 1,1 1 0,0-1 0,-1 1 0,1-1-1,-1 1 1,1-1 0,0 1 0,-1-1 0,1 1 0,0-1-1,0 1 1,-1 0 0,1-1 0,0 1 0,0 0-1,0-1 1,0 1 0,0 0 0,0-1 0,0 1 0,0 0-1,0-1 1,0 1 0,0-1 0,1 1 0,-1 0-1,0-1 1,0 1 0,1-1 0,-1 1 0,1 0-1,15 18 8,-8-16-195,0 0 0,1-1 0,-1 0 0,1 0 0,-1-1 0,1-1 0,12 1 0,7-4-3716,-4-4-3987,1-6-7760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9.345"/>
    </inkml:context>
    <inkml:brush xml:id="br0">
      <inkml:brushProperty name="width" value="0.025" units="cm"/>
      <inkml:brushProperty name="height" value="0.025" units="cm"/>
    </inkml:brush>
  </inkml:definitions>
  <inkml:trace contextRef="#ctx0" brushRef="#br0">1 188 6086,'0'-17'7973,"2"24"-1929,6 26-3950,1-8-1628,-5-13-225,0-1-1,0 1 1,1-1 0,1 0 0,0 0-1,1 0 1,10 13 0,-16-24-230,0 1 1,-1 0-1,1 0 1,0-1 0,0 1-1,0-1 1,0 1-1,-1 0 1,1-1 0,0 0-1,0 1 1,0-1-1,0 1 1,0-1 0,0 0-1,0 0 1,0 0-1,1 0 1,-1 0 0,0 0-1,0 0 1,0 0-1,0 0 1,0 0 0,0 0-1,0-1 1,0 1-1,0 0 1,0-1 0,0 1-1,0-1 1,0 1 0,-1-1-1,1 1 1,0-1-1,0 0 1,0 0 0,-1 1-1,1-1 1,0 0-1,-1 0 1,1 0 0,0 0-1,-1 1 1,1-1-1,0-2 1,21-48 659,-21 47-628,44-157 1372,-45 161-1401,0-1 0,0 1 0,0-1 0,0 1 0,1 0 1,-1-1-1,0 1 0,0-1 0,0 1 0,1-1 0,-1 1 0,0 0 0,0-1 0,1 1 0,-1 0 0,0-1 0,1 1 0,-1 0 0,1-1 1,-1 1-1,0 0 0,1 0 0,-1 0 0,1-1 0,-1 1 0,0 0 0,1 0 0,-1 0 0,1 0 0,-1 0 0,1 0 0,-1 0 0,1 0 1,-1 0-1,1 0 0,-1 0 0,1 0 0,-1 0 0,0 0 0,1 0 0,-1 0 0,1 0 0,-1 1 0,1-1 0,-1 0 0,0 0 1,1 1-1,-1-1 0,1 0 0,-1 0 0,0 1 0,1-1 0,-1 0 0,0 1 0,0-1 0,1 1 0,-1-1 0,0 0 0,0 1 0,1-1 1,-1 1-1,0-1 0,0 1 0,0-1 0,0 0 0,0 2 0,21 38 160,-16-30-138,-5-9-33,1 0-1,-1 0 0,1 1 1,0-1-1,-1 0 1,1 0-1,0 0 0,0 0 1,-1 0-1,1-1 0,0 1 1,0 0-1,0 0 1,0 0-1,0-1 0,0 1 1,0-1-1,0 1 0,2 0 1,-2-1 2,0 0 0,-1 0 1,1-1-1,0 1 0,0 0 0,-1 0 1,1-1-1,0 1 0,-1 0 0,1-1 1,-1 1-1,1-1 0,0 1 0,-1-1 1,1 1-1,-1-1 0,1 1 0,-1-1 1,0 0-1,1 1 0,-1-1 0,1 0 1,-1 0-1,17-53 207,-15 44-219,1-5 11,14-48 52,-17 61-60,0 1 1,1-1 0,-1 1 0,1-1 0,-1 1 0,1 0 0,-1-1 0,1 1 0,0 0 0,0-1 0,-1 1-1,1 0 1,0 0 0,0 0 0,0 0 0,1 0 0,-1 0 0,0 0 0,0 0 0,0 0 0,1 0 0,-1 1-1,1-1 1,-1 0 0,0 1 0,1 0 0,-1-1 0,1 1 0,-1 0 0,1-1 0,-1 1 0,2 0 0,0 1-8,-1 1 1,0-1 0,0 0 0,0 1 0,0 0 0,0-1 0,0 1 0,0 0 0,0 0 0,-1 0 0,1 0-1,-1 0 1,1 0 0,-1 1 0,0-1 0,1 4 0,17 46-311,-14-36-169,3 18-2373,-7-29-4379,-6-23 1108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29.692"/>
    </inkml:context>
    <inkml:brush xml:id="br0">
      <inkml:brushProperty name="width" value="0.025" units="cm"/>
      <inkml:brushProperty name="height" value="0.025" units="cm"/>
    </inkml:brush>
  </inkml:definitions>
  <inkml:trace contextRef="#ctx0" brushRef="#br0">0 0 14286,'0'0'6438,"66"47"-7079,-36-47-1377,-1 0-2658,1-4-4101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30.064"/>
    </inkml:context>
    <inkml:brush xml:id="br0">
      <inkml:brushProperty name="width" value="0.025" units="cm"/>
      <inkml:brushProperty name="height" value="0.025" units="cm"/>
    </inkml:brush>
  </inkml:definitions>
  <inkml:trace contextRef="#ctx0" brushRef="#br0">0 161 14125,'0'0'2632,"1"8"331,0 5-1937,0 0-1,1 0 1,1 0-1,4 14 1,-6-24-909,0 0 1,1 0 0,-1 0 0,1 0-1,-1 0 1,1-1 0,0 1 0,0-1-1,0 1 1,0-1 0,0 0-1,3 3 1,-3-5-122,-1 1 0,1 0-1,-1 0 1,1-1 0,0 1-1,-1-1 1,1 0 0,0 1-1,0-1 1,-1 0 0,1 0-1,0 0 1,-1 0 0,1 0-1,0 0 1,0-1 0,-1 1-1,1 0 1,0-1 0,-1 0-1,1 1 1,0-1 0,-1 0-1,3-1 1,2-3 24,1-1 0,-1 0 0,0 0 0,0 0 0,-1-1 0,0 0 0,0 0 0,0 0 0,-1 0 0,0-1 0,-1 0 0,0 0 0,0 0 0,2-11 0,0 5 18,0 1 1,1-1-1,12-19 1,-18 32-31,0 1-1,0 0 1,1-1 0,-1 1-1,0 0 1,0-1 0,0 1-1,1 0 1,-1-1 0,0 1 0,0 0-1,1 0 1,-1-1 0,0 1-1,1 0 1,-1 0 0,0 0-1,1 0 1,-1-1 0,0 1-1,1 0 1,-1 0 0,0 0 0,1 0-1,-1 0 1,0 0 0,1 0-1,-1 0 1,0 0 0,1 0-1,-1 0 1,0 0 0,1 0-1,-1 0 1,1 0 0,-1 1-1,10 12 266,0 26 141,-9-36-376,0 5 67,6 23 20,-7-31-100,0 1 0,0 0 1,0 0-1,0 0 0,1 0 1,-1 0-1,0 0 0,1-1 1,-1 1-1,1 0 0,-1 0 1,1-1-1,-1 1 1,1 0-1,-1 0 0,1-1 1,0 1-1,-1-1 0,1 1 1,0-1-1,0 1 0,-1-1 1,2 1-1,-1-1 7,1-1-1,-1 0 1,0 0-1,0 0 1,0 0-1,0 0 1,-1 0 0,1 0-1,0 0 1,0 0-1,-1-1 1,1 1 0,0 0-1,-1 0 1,1-1-1,-1 1 1,1-3-1,10-34 164,-7 28-168,3-19-18,-4 19-4,-1 0-1,1-1 0,1 1 0,0 0 0,0 1 0,1-1 1,9-13-1,-14 23-5,1-1 1,-1 1-1,0-1 1,0 1 0,1-1-1,-1 1 1,1 0-1,-1-1 1,0 1-1,1-1 1,-1 1-1,1 0 1,-1-1-1,1 1 1,-1 0 0,1-1-1,-1 1 1,1 0-1,-1 0 1,1 0-1,-1 0 1,1-1-1,-1 1 1,1 0-1,0 0 1,-1 0-1,1 0 1,-1 0 0,1 0-1,-1 0 1,1 1-1,-1-1 1,1 0-1,0 0 1,-1 0-1,1 0 1,-1 1-1,1-1 1,-1 0 0,1 1-1,-1-1 1,1 0-1,-1 1 1,0-1-1,1 0 1,-1 1-1,1-1 1,-1 1-1,0-1 1,0 1 0,1-1-1,-1 1 1,0-1-1,0 1 1,1 0-1,10 37-34,-9-29 32,-1 0-345,-1-6 101,0-1 0,0 1-1,0-1 1,1 1 0,-1-1-1,0 0 1,1 1 0,0-1-1,0 0 1,-1 0 0,1 1-1,1-1 1,-1 0 0,0 0 0,0 0-1,1 0 1,2 2 0,-4-4-100,0 0 0,1-1 0,-1 1 1,1 0-1,-1 0 0,1-1 1,-1 1-1,0 0 0,1-1 0,-1 1 1,0-1-1,1 1 0,-1-1 1,0 1-1,1 0 0,-1-1 0,0 1 1,0-1-1,0 1 0,1-1 1,-1 1-1,0-1 0,0 1 0,0-1 1,0 0-1,1-3-1988,4-15-9799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30.991"/>
    </inkml:context>
    <inkml:brush xml:id="br0">
      <inkml:brushProperty name="width" value="0.025" units="cm"/>
      <inkml:brushProperty name="height" value="0.025" units="cm"/>
    </inkml:brush>
  </inkml:definitions>
  <inkml:trace contextRef="#ctx0" brushRef="#br0">47 264 15567,'0'0'5343,"-5"8"-3143,-3 9-1716,1 1-1,1 0 1,1 0 0,0 1 0,1-1 0,1 1-1,-1 36 1,4-52-466,2 30 5,4-24 79,6-18 182,-3-5-225,-1-1-1,0 0 1,-1 0-1,-1 0 0,0-1 1,-1 0-1,5-30 1,16-46 71,-23 149 20,-3-53-144,0 13 23,0 0 0,1 0 0,5 23 0,-6-40-26,0 1-1,0-1 0,0 0 1,0 1-1,0-1 0,0 1 0,0-1 1,0 0-1,1 1 0,-1-1 1,0 1-1,0-1 0,0 0 1,0 1-1,1-1 0,-1 0 0,0 1 1,0-1-1,1 0 0,-1 0 1,0 1-1,0-1 0,1 0 0,-1 0 1,0 1-1,1-1 0,-1 0 1,0 0-1,1 0 0,-1 0 1,1 1-1,-1-1 0,0 0 0,1 0 1,-1 0-1,1 0 0,-1 0 1,13-11 100,5-23 27,39-114-862,-57 148 726,0 0-1,0 0 1,0 0-1,0 1 0,0-1 1,0 0-1,0 0 1,1 0-1,-1 0 0,0 0 1,0 1-1,0-1 0,0 0 1,0 0-1,0 0 1,0 0-1,0 0 0,1 0 1,-1 0-1,0 0 1,0 1-1,0-1 0,0 0 1,0 0-1,0 0 1,1 0-1,-1 0 0,0 0 1,0 0-1,0 0 1,0 0-1,1 0 0,-1 0 1,0 0-1,0 0 1,0 0-1,0 0 0,0 0 1,1 0-1,-1 0 0,0 0 1,0 0-1,0 0 1,0 0-1,0 0 0,1-1 1,-1 1-1,0 0 1,0 0-1,0 0 0,0 0 1,0 0-1,0 0 1,1 0-1,-1 0 0,0-1 1,0 1-1,0 0 1,0 0-1,0 0 0,0 0 1,0 0-1,0-1 1,0 1-1,0 0 0,0 0 1,0 0-1,0-1 0,8 22-75,-7-18 81,-1 0 0,1 0 1,0 0-1,0-1 0,0 1 0,0 0 0,1-1 0,-1 1 1,1-1-1,-1 1 0,1-1 0,0 0 0,2 3 1,-2-5-41,-1 0 0,1-1 0,-1 1 0,1-1 0,-1 1 0,0-1 0,1 1 0,-1-1 0,0 0 0,0 1 1,1-1-1,-1 0 0,0 0 0,0 0 0,0 0 0,0 0 0,0 0 0,0-1 0,0 1 0,-1 0 0,1 0 1,0-1-1,-1 1 0,1 0 0,0-1 0,-1-1 0,20-46-1130,-17 39 767,9-25-434,-8 20 636,2-1 1,0 1-1,11-21 0,-9 90 1777,-8-52-1528,0-1-1,0 1 1,0-1-1,0 1 1,1-1-1,-1 1 1,0-1-1,1 0 1,-1 1 0,1-1-1,-1 1 1,1-1-1,0 0 1,-1 0-1,1 1 1,0-1-1,0 0 1,0 0-1,0 0 1,0 0-1,3 2 1,-3-3-39,0 0 1,0-1-1,0 1 1,0-1-1,0 1 0,0-1 1,0 1-1,0-1 1,0 1-1,0-1 1,0 0-1,-1 1 1,1-1-1,0 0 0,0 0 1,-1 0-1,1 0 1,0 0-1,-1 0 1,1 1-1,0-3 1,32-72-713,-31 68 609,10-28-296,-2 12 55,-5 60 465,-3-9 88,1-1 0,2 0 0,0-1-1,2 1 1,1-1 0,1 0 0,1-1-1,1 0 1,20 32 0,-22-43-250,0 1 1,-1 0-1,-1 0 1,0 0 0,-1 1-1,-1 0 1,-1 0-1,0 1 1,-1-1-1,0 1 1,-2 0-1,0 18 1,0-33 92,-1 0-1,0 0 0,0-1 1,0 1-1,-1 0 1,1 0-1,0 0 1,-1-1-1,1 1 1,-1 0-1,1-1 1,-1 1-1,0 0 1,0-1-1,0 1 1,0-1-1,0 1 1,0-1-1,0 0 1,0 1-1,-1-1 1,1 0-1,0 0 1,-1 0-1,1 0 1,-1 0-1,0 0 1,1 0-1,-1 0 1,1-1-1,-1 1 0,0-1 1,0 1-1,1-1 1,-1 0-1,0 1 1,0-1-1,0 0 1,1 0-1,-1 0 1,0-1-1,-3 1 1,1-2 61,-1 1 1,0-1 0,0 0-1,0 0 1,1 0 0,-1 0-1,1-1 1,0 0 0,-1 0-1,1 0 1,1 0 0,-1-1 0,0 0-1,-3-4 1,0-3-52,-1-1 0,1 1 0,1-1 0,0-1-1,1 1 1,1-1 0,-1 0 0,2 0 0,0 0 0,1-1 0,0 1 0,1-1 0,0 1 0,1-1 0,1 1-1,2-15 1,0 10-45,1 1-1,1 0 0,0 0 0,2 1 0,0-1 0,0 1 1,2 1-1,0-1 0,0 1 0,2 1 0,21-24 1,0-2-3648,-19 8-3618,-10 10-238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31.323"/>
    </inkml:context>
    <inkml:brush xml:id="br0">
      <inkml:brushProperty name="width" value="0.025" units="cm"/>
      <inkml:brushProperty name="height" value="0.025" units="cm"/>
    </inkml:brush>
  </inkml:definitions>
  <inkml:trace contextRef="#ctx0" brushRef="#br0">1 23 15054,'0'-9'5541,"0"0"-2882,0 4 2274,5 5-3748,-1 16-416,4 4-449,-1 8-32,1 6-192,1 4-64,1 2-224,-1 4-1185,-2-2-1922,3-6-2755,-3-5-7207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31.684"/>
    </inkml:context>
    <inkml:brush xml:id="br0">
      <inkml:brushProperty name="width" value="0.025" units="cm"/>
      <inkml:brushProperty name="height" value="0.025" units="cm"/>
    </inkml:brush>
  </inkml:definitions>
  <inkml:trace contextRef="#ctx0" brushRef="#br0">1 0 23318,'0'0'7175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58.196"/>
    </inkml:context>
    <inkml:brush xml:id="br0">
      <inkml:brushProperty name="width" value="0.025" units="cm"/>
      <inkml:brushProperty name="height" value="0.025" units="cm"/>
    </inkml:brush>
  </inkml:definitions>
  <inkml:trace contextRef="#ctx0" brushRef="#br0">339 50 4740,'0'0'7768,"6"-8"-5430,16-24-256,-22 31-2026,0 1 0,0 0 0,0-1 0,0 1 0,0-1 0,0 1 1,0 0-1,0-1 0,0 1 0,-1 0 0,1-1 0,0 1 0,0 0 0,0-1 0,-1 1 0,1 0 0,0-1 0,0 1 0,-1 0 0,1 0 1,0-1-1,-1 1 0,1 0 0,0 0 0,-1-1 0,1 1 0,0 0 0,-1 0 0,1 0 0,0 0 0,-1 0 0,1 0 0,-1 0 0,1-1 1,0 1-1,-1 0 0,1 0 0,0 0 0,-1 1 0,1-1 0,-1 0 0,1 0 0,0 0 0,-1 0 0,1 0 0,0 0 0,-1 1 1,-22 0 684,14 1-572,0 0 1,0 1 0,1 0 0,-1 0 0,1 1 0,0 0 0,0 1-1,1 0 1,-1 0 0,-9 9 0,-1 2 111,-1 2 0,-23 29 0,22-21-68,2 0 0,0 2 0,2 0-1,1 1 1,-17 43 0,25-53-167,1 0 1,1 0-1,0 1 1,2 0-1,0 0 0,1 0 1,1 0-1,1 0 0,4 39 1,-3-55-42,0 1 0,0-1 0,0 0 0,1 0 0,-1 0 0,1 0 0,0 0 0,0-1 0,0 1 0,1-1 0,-1 1 0,1-1 0,0 0 0,0 1 0,0-2 0,0 1 0,0 0 0,5 2 0,-3-2 21,1 0 1,-1-1-1,1 0 1,0 0-1,0 0 1,0-1-1,0 0 1,0 0-1,0 0 1,0-1-1,10 0 1,-6-1 19,0 0 0,1-1-1,-1 0 1,-1 0 0,1-1 0,0 0 0,-1-1 0,1 0 0,-1-1 0,0 1 0,-1-2 0,1 1 0,-1-1 0,0-1 0,7-7 0,-9 7 73,-1-1 0,-1 0 0,1 0 0,-1 0 0,-1 0 0,1-1 0,-2 1 1,1-1-1,-1 0 0,0 0 0,-1 0 0,0 0 0,0-14 0,-1 20-94,0 0 1,0 1-1,0-1 0,-1 0 0,1 0 1,0 0-1,-1 0 0,0 1 0,0-1 0,0 0 1,0 1-1,0-1 0,-1 0 0,1 1 1,-1-1-1,1 1 0,-1 0 0,0 0 0,0 0 1,0 0-1,0 0 0,0 0 0,-1 0 1,1 0-1,0 1 0,-1 0 0,0-1 0,1 1 1,-1 0-1,0 0 0,1 0 0,-1 1 1,0-1-1,0 0 0,0 1 0,0 0 0,1 0 1,-1 0-1,0 0 0,0 0 0,0 1 1,0-1-1,0 1 0,-4 1 0,6-2-32,0 0 0,0 1 0,-1-1 1,1 0-1,0 0 0,0 1 0,0-1 0,0 1 0,0-1 0,0 1 0,0-1 0,0 1 0,0-1 0,0 1 0,0 0 0,0 0 0,0-1 1,0 1-1,0 0 0,1 0 0,-1 0 0,0 0 0,1 0 0,-1 0 0,1 0 0,-1 0 0,1 0 0,0 1 0,-1-1 0,1 1 0,0-1 3,0 0-1,1 0 0,-1 0 0,1 0 0,-1 0 0,1 0 1,0-1-1,-1 1 0,1 0 0,0 0 0,0-1 0,-1 1 0,1 0 1,0-1-1,0 1 0,0-1 0,0 1 0,0-1 0,0 0 1,0 1-1,0-1 0,0 0 0,0 1 0,0-1 0,0 0 0,0 0 1,0 0-1,0 0 0,0 0 0,0 0 0,0 0 0,0-1 1,0 1-1,2-1 0,10-2-79,0 0 1,1-1 0,-1-1-1,-1 0 1,1-1-1,-1 0 1,0-1-1,14-10 1,32-16-346,-57 33 424,-1-1 0,1 1 1,-1 0-1,0 0 0,1-1 0,-1 1 1,1 0-1,-1 0 0,1 0 0,-1 0 0,1 0 1,-1 0-1,1 0 0,-1 0 0,1 0 0,0 0 1,-1 0-1,1 0 0,-1 0 0,1 0 0,-1 0 1,1 0-1,-1 1 0,1-1 0,-1 0 0,0 0 1,1 1-1,-1-1 0,1 0 0,-1 1 0,0-1 1,1 0-1,-1 1 0,1-1 0,-1 0 0,0 1 1,0-1-1,1 2 0,4 26 200,-12 33 262,-5-14-304,8-33-361,0 0 0,1 0 0,0 1 0,0 19 0,3-34 114,0 0-1,0 0 1,0 1-1,0-1 1,0 0-1,0 0 1,0 0 0,0 1-1,0-1 1,0 0-1,0 0 1,0 0-1,0 1 1,0-1-1,0 0 1,0 0-1,0 1 1,0-1-1,0 0 1,0 0-1,0 0 1,1 0-1,-1 1 1,0-1-1,0 0 1,0 0-1,0 0 1,0 0-1,1 1 1,-1-1 0,0 0-1,0 0 1,0 0-1,1 0 1,-1 0-1,0 0 1,0 0-1,0 0 1,1 0-1,-1 0 1,0 0-1,0 0 1,0 0-1,1 0 1,-1 0-1,0 0 1,0 0-1,1 0 1,-1 0-1,0 0 1,0 0 0,0 0-1,1 0 1,-1 0-1,0 0 1,0 0-1,0 0 1,0-1-1,1 1 1,-1 0-1,0 0 1,12-11-6113,4-11-7705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58.678"/>
    </inkml:context>
    <inkml:brush xml:id="br0">
      <inkml:brushProperty name="width" value="0.025" units="cm"/>
      <inkml:brushProperty name="height" value="0.025" units="cm"/>
    </inkml:brush>
  </inkml:definitions>
  <inkml:trace contextRef="#ctx0" brushRef="#br0">26 0 11659,'0'0'10565,"2"12"-9220,0 15-890,-1 1 0,-1 0-1,-1 0 1,-7 37 0,0-22-421,2 0 0,-2 63 0,11-92-1561,-3-13 1399,0-1 0,0 0 1,0 0-1,0 1 0,1-1 0,-1 0 0,0 0 0,0 1 0,1-1 0,-1 0 1,0 0-1,0 1 0,1-1 0,-1 0 0,0 0 0,0 0 0,1 0 1,-1 0-1,0 0 0,1 1 0,-1-1 0,0 0 0,1 0 0,-1 0 1,0 0-1,1 0 0,-1 0 0,0 0 0,1 0 0,-1 0 0,0 0 1,0 0-1,1-1 0,-1 1 0,0 0 0,1 0 0,-1 0 0,0 0 0,1-1 1,6-5-5308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1:59.831"/>
    </inkml:context>
    <inkml:brush xml:id="br0">
      <inkml:brushProperty name="width" value="0.025" units="cm"/>
      <inkml:brushProperty name="height" value="0.025" units="cm"/>
    </inkml:brush>
  </inkml:definitions>
  <inkml:trace contextRef="#ctx0" brushRef="#br0">118 160 5445,'0'0'822,"-9"-2"395,-1 0-169,-1 0 0,0-1 0,1-1 0,-19-8 0,27 11-778,0 0 0,0 0 0,-1 0 0,1 0 0,0-1 0,0 1 0,0-1 0,0 0 0,0 1-1,1-1 1,-1 0 0,0 0 0,1 0 0,-1 0 0,1-1 0,0 1 0,0 0 0,0 0 0,0-1-1,0 1 1,1-1 0,-1 1 0,0-1 0,1 1 0,0-1 0,0 1 0,0-1 0,0 1 0,0-1-1,0 1 1,1-1 0,0-2 0,0 3-202,0 0 0,0 0 0,1 0 0,-1 0 0,1 0 0,-1 0 0,1 0 0,0 0 0,-1 1 0,1-1 0,0 1 0,0 0 0,0-1 0,0 1 0,1 0 0,-1 0 0,3-1 0,44-13 269,-45 14-296,19-5-7,1 1 0,-1 2 1,1 0-1,-1 2 1,1 0-1,0 1 1,46 8-1,-61-6-35,-1 0 0,-1 0-1,1 1 1,0 0 0,-1 0 0,1 1 0,-1 0-1,0 0 1,0 1 0,-1 0 0,9 8 0,-10-8 8,-1 0 0,0 0-1,-1 1 1,1-1 0,-1 1 0,0 0 0,0 0 0,-1 0 0,0 0 0,0 1 0,0-1 0,-1 1 0,0-1 0,0 1 0,-1-1 0,0 8 0,0-11 49,-1-1 1,1 1 0,-1 0 0,0-1-1,1 1 1,-1-1 0,0 1-1,-1-1 1,1 0 0,0 1-1,-1-1 1,1 0 0,-1 0 0,0 0-1,1 0 1,-1 0 0,0-1-1,0 1 1,0 0 0,-1-1 0,1 1-1,0-1 1,-1 0 0,1 0-1,-1 0 1,1 0 0,-1 0 0,1-1-1,-1 1 1,-2 0 0,-11 2-171,1-1 0,-1 0 0,-25-1 0,40-1-1498,5-1-3120,3-3 2038,-4 2 714,15-8-7047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0.893"/>
    </inkml:context>
    <inkml:brush xml:id="br0">
      <inkml:brushProperty name="width" value="0.025" units="cm"/>
      <inkml:brushProperty name="height" value="0.025" units="cm"/>
    </inkml:brush>
  </inkml:definitions>
  <inkml:trace contextRef="#ctx0" brushRef="#br0">53 0 7143,'0'0'12903,"3"12"-12108,4 16-683,-2 0 0,-2 1 0,0-1 0,-2 1 1,-1 0-1,-1 0 0,-6 31 0,6-54 27,-7 23-1542,8-29 1245,0 1 0,-1-1 0,1 0 1,0 1-1,-1-1 0,1 0 0,-1 1 0,1-1 1,-1 0-1,1 1 0,-1-1 0,1 0 1,-1 0-1,1 0 0,-1 0 0,1 0 1,-1 1-1,1-1 0,-1 0 0,1 0 1,-1 0-1,0 0 0,1 0 0,-1-1 1,1 1-1,-1 0 0,1 0 0,-1 0 1,1 0-1,-1-1 0,1 1 0,-1 0 0,1 0 1,-1-1-1,1 1 0,-1 0 0,1-1 1,0 1-1,-1 0 0,1-1 0,0 1 1,-1-1-1,1 1 0,0-1 0,-1 1 1,1-1-1,0 1 0,0-1 0,0 1 1,-1-1-1,-14-17-4540,-6-6-2231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7.280"/>
    </inkml:context>
    <inkml:brush xml:id="br0">
      <inkml:brushProperty name="width" value="0.025" units="cm"/>
      <inkml:brushProperty name="height" value="0.025" units="cm"/>
    </inkml:brush>
  </inkml:definitions>
  <inkml:trace contextRef="#ctx0" brushRef="#br0">1 268 12011,'0'0'10170,"11"0"-8360,2 0-1481,-1-1 0,1 0 0,-1-1 1,0-1-1,1 0 0,-1-1 0,0 0 0,-1 0 1,1-2-1,-1 1 0,15-11 0,87-60 568,-99 66-857,-1-1-1,-1 0 1,0-1 0,0-1-1,-2 1 1,11-16 0,-20 27-33,0 0 0,0 0 0,-1-1 0,1 1 0,0 0 0,0-1 0,-1 1 1,1 0-1,0-1 0,-1 1 0,0-1 0,1 1 0,-1-1 0,0 1 0,0-1 1,0 1-1,1-1 0,-2 1 0,1-1 0,0 1 0,0-1 0,0 1 0,-1 0 0,0-3 1,0 3-5,0 1 0,0-1 0,0 0 0,-1 0 0,1 0 0,0 1 0,-1-1 0,1 1 0,0-1 0,-1 1 0,1 0 0,-1-1 0,1 1 0,-1 0 0,1 0 0,-1 0 0,1 0 0,0 0 0,-3 1 0,-6 0-11,0 1 0,0 0 1,1 0-1,-1 1 0,-18 9 1,13-4-1,1 2 1,0 0-1,0 0 1,1 1-1,0 1 0,1 0 1,0 1-1,-13 18 1,18-22 0,1 1 0,0 1 0,0-1-1,1 1 1,1 0 0,0 0 0,0 0 0,1 1 0,0-1 0,1 1 0,0 0 0,1 22 0,1-31 1,0 0 0,0 0 0,1 0 0,-1 0 0,1 0 0,0 0 0,0 0 0,0-1 0,0 1 0,0 0 0,1-1 0,-1 1 1,1-1-1,0 1 0,0-1 0,0 0 0,0 0 0,4 4 0,-1-3-56,0 0 0,0 0 1,0 0-1,0-1 0,1 0 0,-1 0 1,1 0-1,0-1 0,6 1 0,9 1-351,-1-2-1,1-1 1,0 0 0,31-6-1,-32 2-1230,0 0 0,-1-2 0,34-14-1,-5-3-5796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1.220"/>
    </inkml:context>
    <inkml:brush xml:id="br0">
      <inkml:brushProperty name="width" value="0.025" units="cm"/>
      <inkml:brushProperty name="height" value="0.025" units="cm"/>
    </inkml:brush>
  </inkml:definitions>
  <inkml:trace contextRef="#ctx0" brushRef="#br0">0 12 10314,'0'0'3144,"11"-2"-1254,13-1-1022,0 0 0,0 1 0,0 1 0,0 1 1,0 2-1,48 8 0,-64-8-791,0 0 0,0 1 0,0 0 1,0 0-1,0 1 0,-1 0 0,1 0 0,-1 1 1,0 0-1,10 10 0,-13-11-73,0 1-1,0 0 1,-1 1 0,1-1-1,-1 1 1,0-1-1,-1 1 1,1 0 0,-1 0-1,0 0 1,-1 0 0,1 0-1,-1 0 1,-1 1 0,1-1-1,-1 8 1,-1-8 141,1 1 1,-2-1-1,1 0 1,-1 0 0,1 0-1,-2 0 1,1 0-1,-1 0 1,0-1-1,0 1 1,0-1 0,-1 0-1,0 0 1,0 0-1,0 0 1,0-1-1,-1 0 1,0 0 0,0 0-1,0 0 1,0-1-1,-11 6 1,4-3 139,1-1-1,-1 0 1,-1 0 0,1-1 0,-1-1 0,1 0-1,-1-1 1,0 0 0,0-1 0,-15 0 0,25-2-294,0 1 1,0-1-1,-1 0 1,1 0-1,0-1 1,0 1-1,0-1 1,0 1-1,0-1 1,1 0-1,-1 0 1,0 0-1,1 0 1,0-1-1,-1 1 1,1-1-1,0 1 1,0-1-1,0 0 1,-2-4-1,3 5-187,0 1 0,0-1 0,0 0 0,1 0 0,-1 0 1,0 0-1,1 1 0,-1-1 0,1 0 0,0 0 0,0 0 0,-1 0 0,1 0 0,0 0 0,1 0 0,-1 0 0,0 0 0,1 0 0,-1 0 1,1 0-1,-1 0 0,1 1 0,0-1 0,0 0 0,0 0 0,0 1 0,0-1 0,0 0 0,0 1 0,0-1 0,1 1 0,-1 0 0,1-1 1,2-1-1,19-7-3995,5 3-2381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1.626"/>
    </inkml:context>
    <inkml:brush xml:id="br0">
      <inkml:brushProperty name="width" value="0.025" units="cm"/>
      <inkml:brushProperty name="height" value="0.025" units="cm"/>
    </inkml:brush>
  </inkml:definitions>
  <inkml:trace contextRef="#ctx0" brushRef="#br0">1 18 14446,'0'0'10377,"92"8"-9768,-39-16-481,4 0-64,0 4-128,-4-1-769,-11 4-1217,-10 1-1056,-11 0-1155,-14 5-479,-7 4-321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1.954"/>
    </inkml:context>
    <inkml:brush xml:id="br0">
      <inkml:brushProperty name="width" value="0.025" units="cm"/>
      <inkml:brushProperty name="height" value="0.025" units="cm"/>
    </inkml:brush>
  </inkml:definitions>
  <inkml:trace contextRef="#ctx0" brushRef="#br0">0 25 4837,'0'0'15502,"67"26"-13868,-19-26-353,6 0-608,-1-5-481,1-4-96,-7 1-96,-7-1-1634,-13 0-2498,-7-2-7142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4.143"/>
    </inkml:context>
    <inkml:brush xml:id="br0">
      <inkml:brushProperty name="width" value="0.025" units="cm"/>
      <inkml:brushProperty name="height" value="0.025" units="cm"/>
    </inkml:brush>
  </inkml:definitions>
  <inkml:trace contextRef="#ctx0" brushRef="#br0">0 19 3619,'21'-18'10304,"-18"36"-2355,-4 3-9060,5 195 4598,-2 56-1032,17-491-1453,-13 180-1058,2 0 1,2 1-1,23-59 0,-31 91 43,1 1 1,-1-1-1,1 1 1,0 0-1,1 0 1,-1 1-1,1-1 0,0 1 1,0 0-1,0 0 1,1 0-1,-1 0 0,1 1 1,0-1-1,0 1 1,0 1-1,9-4 1,-11 5-11,1 0 0,0 0 0,0 1 0,0-1 0,0 1 0,0 0 1,0 0-1,0 0 0,0 1 0,-1 0 0,1-1 0,0 1 0,0 0 1,0 1-1,-1-1 0,1 1 0,-1 0 0,1 0 0,-1 0 1,0 0-1,0 0 0,1 1 0,-2-1 0,1 1 0,0 0 0,4 5 1,-6-6 18,1 0 1,0 0 0,0 0 0,-1 0-1,0 0 1,1 0 0,-1 1 0,0-1-1,0 0 1,0 1 0,0-1 0,0 1 0,-1-1-1,1 1 1,-1-1 0,0 1 0,1-1-1,-1 1 1,0-1 0,-1 1 0,1-1 0,0 1-1,-1-1 1,1 1 0,-1-1 0,0 1-1,0-1 1,0 1 0,0-1 0,0 0 0,-1 0-1,1 0 1,0 1 0,-1-1 0,0-1-1,0 1 1,1 0 0,-1 0 0,0-1-1,0 1 1,-1-1 0,1 1 0,-4 1 0,-5 3 244,0-1 1,0 0 0,0 0 0,0-1-1,-1 0 1,0-1 0,0-1 0,-12 2-1,2-3 23,0 0-1,-30-2 1,45-3-1084,16-3-539,15-2-1288,8 0-1987,5-1-2781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5.075"/>
    </inkml:context>
    <inkml:brush xml:id="br0">
      <inkml:brushProperty name="width" value="0.025" units="cm"/>
      <inkml:brushProperty name="height" value="0.025" units="cm"/>
    </inkml:brush>
  </inkml:definitions>
  <inkml:trace contextRef="#ctx0" brushRef="#br0">116 54 4292,'3'-3'3616,"11"-11"3100,-12 12-5829,1-1 0,-1 1 0,1-1 0,-1 0 0,0 0 0,0 0 0,0 0 0,-1 0 0,1 0-1,1-6 1,-35 16 1094,21-2-1881,1 1-1,0 0 1,1 1-1,0 0 1,0 1-1,0 0 1,-8 10-1,13-13-22,-1 0 0,1 0 0,1 1 0,-1-1 0,1 1 0,0 0 0,0 0 0,1 0 0,0 0 0,0 1 0,0-1 0,1 1 0,-2 12 0,3-17-68,1-1 1,-1 1 0,0 0 0,1 0-1,-1-1 1,1 1 0,-1 0 0,1-1-1,0 1 1,0-1 0,-1 1 0,1-1-1,0 1 1,1-1 0,-1 1 0,0-1-1,0 0 1,0 0 0,1 0 0,-1 0-1,1 0 1,-1 0 0,1 0 0,-1 0-1,1 0 1,0-1 0,-1 1 0,1 0-1,0-1 1,-1 0 0,4 1 0,6 1 2,1-1 1,0 0-1,20-1 1,-18-1-28,2 1-510,0-1 1,-1 0 0,1-2 0,25-6-1,-29 5-1750,0 0-1,-1-1 1,18-10 0,0-4-11477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5.684"/>
    </inkml:context>
    <inkml:brush xml:id="br0">
      <inkml:brushProperty name="width" value="0.025" units="cm"/>
      <inkml:brushProperty name="height" value="0.025" units="cm"/>
    </inkml:brush>
  </inkml:definitions>
  <inkml:trace contextRef="#ctx0" brushRef="#br0">1 0 16367,'0'0'10058,"30"12"-34369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07.973"/>
    </inkml:context>
    <inkml:brush xml:id="br0">
      <inkml:brushProperty name="width" value="0.025" units="cm"/>
      <inkml:brushProperty name="height" value="0.025" units="cm"/>
    </inkml:brush>
  </inkml:definitions>
  <inkml:trace contextRef="#ctx0" brushRef="#br0">232 65 5093,'38'-29'4025,"-7"-6"9940,-36 35-11952,-16 9-1796,1 0 1,-1 1-1,2 1 1,-1 1-1,2 0 0,-32 28 1,28-22-91,9-8-1,0 1 0,0 1-1,1 0 1,-15 20 0,24-28-85,0 0 0,0-1 1,1 1-1,0 0 0,-1 0 1,1 1-1,1-1 0,-1 0 1,1 1-1,0-1 0,0 1 0,0-1 1,0 1-1,1-1 0,0 1 1,0 0-1,0-1 0,0 1 1,1 0-1,0-1 0,2 9 1,0-9-28,-1 0 1,1 0 0,0-1 0,0 1-1,1-1 1,-1 0 0,1 1 0,0-2-1,-1 1 1,1 0 0,0-1 0,1 0-1,-1 0 1,0 0 0,1 0 0,-1-1-1,1 1 1,-1-1 0,1 0 0,5 0-1,16 2 10,0 0-1,33-2 0,-51-1-34,8 0-499,-1 0 0,1-1 0,29-6 0,-38 5-282,-1 0-1,1-1 0,-1 1 1,0-1-1,0-1 0,0 1 1,6-5-1,15-17-7241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0.589"/>
    </inkml:context>
    <inkml:brush xml:id="br0">
      <inkml:brushProperty name="width" value="0.025" units="cm"/>
      <inkml:brushProperty name="height" value="0.025" units="cm"/>
    </inkml:brush>
  </inkml:definitions>
  <inkml:trace contextRef="#ctx0" brushRef="#br0">0 79 5990,'0'0'2664,"9"5"-604,1 0-1569,-1 0-1,1-1 1,1 0 0,-1 0-1,1-1 1,-1-1-1,1 0 1,0 0 0,11-1-1,32-3 39,-1-3 0,0-2 1,0-3-1,-1-1 0,53-20 0,-17 6-255,-81 23-262,11-4 11,0 2 1,0 0-1,1 0 1,-1 2-1,1 0 0,21 2 1,-37 0 24,-1 1-1,1 0 1,-1 0 0,0 0 0,1 0-1,-1 0 1,1 0 0,-1 1-1,0-1 1,0 1 0,0-1 0,0 1-1,0 0 1,0 0 0,-1 0 0,1 0-1,-1 0 1,1 0 0,-1 1 0,0-1-1,1 0 1,-1 1 0,0-1-1,-1 1 1,2 2 0,2 11 273,0 1 0,3 32 0,-3-17-347,-4-30-11,1 0 0,-1 1 1,1-1-1,0 0 0,-1 0 0,1 0 0,0 0 1,0 0-1,0 0 0,1 0 0,-1 0 1,0-1-1,1 1 0,-1 0 0,4 2 0,11 0-4985,-11-4-1629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0.934"/>
    </inkml:context>
    <inkml:brush xml:id="br0">
      <inkml:brushProperty name="width" value="0.025" units="cm"/>
      <inkml:brushProperty name="height" value="0.025" units="cm"/>
    </inkml:brush>
  </inkml:definitions>
  <inkml:trace contextRef="#ctx0" brushRef="#br0">0 169 13325,'0'0'6400,"11"-4"-4830,139-54 1365,2-2-2758,-131 54-192,-1 1 0,1 0 0,0 1 0,0 2-1,37-1 1,-55 4 73,0-1-1,0 0 0,-1 1 0,1 0 0,0 0 0,-1 0 1,1 0-1,-1 0 0,1 1 0,-1-1 0,0 1 0,1-1 1,-1 1-1,0 0 0,0 0 0,0 0 0,0 0 0,-1 0 1,1 0-1,0 1 0,-1-1 0,0 0 0,3 6 0,-3-5 55,0-1 0,0 1-1,1 0 1,-1-1-1,1 1 1,0-1 0,0 0-1,0 1 1,0-1 0,0 0-1,1 0 1,-1-1-1,0 1 1,1 0 0,-1-1-1,1 1 1,0-1-1,0 0 1,-1 0 0,1 0-1,4 1 1,3-2 20,1 1 0,-1-1 0,1-1-1,0 0 1,-1 0 0,0-1 0,19-6 0,68-33 82,-79 31-225,1 2 1,0 0-1,0 1 1,1 0 0,0 2-1,23-4 1,-18 14-1201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2.766"/>
    </inkml:context>
    <inkml:brush xml:id="br0">
      <inkml:brushProperty name="width" value="0.025" units="cm"/>
      <inkml:brushProperty name="height" value="0.025" units="cm"/>
    </inkml:brush>
  </inkml:definitions>
  <inkml:trace contextRef="#ctx0" brushRef="#br0">1 1 7911,'0'0'10458,"1"13"-9347,-2 97 53,0 45 603,1-152-1675,0-1 1,1 1 0,-1-1 0,0 1 0,1-1 0,0 1 0,-1-1 0,1 1 0,0-1 0,0 0 0,0 0 0,1 1 0,-1-1-1,1 0 1,-1 0 0,1 0 0,3 3 0,-3-4 23,-1 0 1,1 0-1,0 0 0,0 0 1,0-1-1,-1 1 0,1-1 0,0 1 1,0-1-1,0 0 0,0 1 1,0-1-1,0 0 0,0 0 0,0-1 1,0 1-1,4-1 0,-1-1 22,0 0 0,0 0-1,0 0 1,0 0 0,0-1-1,-1 0 1,1 0 0,-1 0-1,1 0 1,-1-1 0,-1 0-1,1 0 1,0 0 0,-1 0-1,4-6 1,-2-1-30,-1 1 0,0-1 0,-1 0 0,0 0 0,0 0 0,-1 0 0,-1 0 0,1-14 0,-2 20-77,0 1 1,-1-1 0,1 1 0,-1-1 0,0 1-1,0-1 1,0 1 0,-1 0 0,1 0 0,-4-7-1,4 10-34,-1-1 0,1 0-1,0 1 1,-1-1-1,1 0 1,-1 1 0,0 0-1,1-1 1,-1 1 0,0 0-1,0 0 1,0 0-1,0 0 1,0 0 0,0 1-1,0-1 1,0 0 0,0 1-1,0 0 1,-1-1-1,1 1 1,-3 0 0,4 1-38,0-1 0,-1 0 0,1 1 0,0-1 0,0 1 0,0-1 0,0 1 0,0 0 0,0-1 0,0 1 0,0 0 0,0 0 0,0-1 0,1 1 0,-1 0 0,0 0 0,1 0 0,-1 0 0,0 0 0,1 0 0,-1 0 0,1 1 0,-1-1 0,1 0 0,0 0 0,0 0 0,-1 0 0,1 1 0,0-1 0,0 0 0,0 0 0,0 0 0,0 1 0,1-1 0,-1 0 0,0 0 0,0 0 0,1 0 0,-1 1 0,1-1 0,-1 0 0,1 0 0,-1 0 0,1 0 0,0 0 0,0 0 0,-1 0 0,1-1 0,0 1 0,0 0 0,0 0 0,1 1 0,9 0-1162,-1-1 1,0 0-1,0 0 1,1-1-1,-1 0 0,0 0 1,1-1-1,-1-1 1,0 0-1,15-5 0,16-7-6420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188"/>
    </inkml:context>
    <inkml:brush xml:id="br0">
      <inkml:brushProperty name="width" value="0.025" units="cm"/>
      <inkml:brushProperty name="height" value="0.025" units="cm"/>
    </inkml:brush>
  </inkml:definitions>
  <inkml:trace contextRef="#ctx0" brushRef="#br0">1 1 13293,'0'0'1847,"3"11"-1660,14 34 107,3 0 1,1-2 0,35 56 0,-26-49-350,-2 1 0,29 75 0,-55-120-127,0-1 1,-1 0 0,1 0 0,-1 1-1,0-1 1,-1 0 0,1 1-1,-1 8 1,-1-12 69,1 0 0,-1-1 1,1 1-1,-1 0 0,0 0 0,0 0 1,1-1-1,-1 1 0,-1 0 0,1-1 0,0 1 1,0-1-1,-1 1 0,1-1 0,0 0 1,-1 1-1,1-1 0,-1 0 0,0 0 0,1 0 1,-1 0-1,0 0 0,0-1 0,0 1 1,0 0-1,-1 0 0,-29 6-1756,-3-1-1453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9.230"/>
    </inkml:context>
    <inkml:brush xml:id="br0">
      <inkml:brushProperty name="width" value="0.025" units="cm"/>
      <inkml:brushProperty name="height" value="0.025" units="cm"/>
    </inkml:brush>
  </inkml:definitions>
  <inkml:trace contextRef="#ctx0" brushRef="#br0">0 13 12684,'0'0'9823,"1"11"-9033,0 10-426,-1 18 27,3 0 0,10 56 0,-13-94-382,1 0 0,-1 1 1,0-1-1,1 1 0,-1-1 0,1 1 0,-1-1 0,1 0 0,-1 0 1,1 1-1,0-1 0,0 0 0,0 0 0,0 0 0,0 1 1,0-1-1,0 0 0,0-1 0,0 1 0,0 0 0,0 0 0,1 0 1,-1-1-1,2 2 0,-2-2 5,1 0-1,-1-1 1,1 1 0,0 0 0,-1 0 0,1-1-1,-1 1 1,1-1 0,-1 0 0,1 1-1,-1-1 1,0 0 0,1 0 0,-1 0 0,0 1-1,1-2 1,1-1 0,6-6 44,-1 0 1,0-1-1,-1 0 0,7-12 1,65-115 90,-79 136-145,1 0-1,-1 0 0,1-1 0,-1 1 1,1 0-1,-1 1 0,1-1 0,0 0 1,-1 0-1,1 0 0,0 0 0,0 0 1,0 1-1,0-1 0,0 0 0,0 1 1,0-1-1,0 1 0,0-1 0,0 1 1,0-1-1,0 1 0,0 0 0,2-1 1,-2 2 8,0-1 1,0 1-1,0-1 0,0 1 1,0 0-1,0 0 1,0-1-1,0 1 1,-1 0-1,1 0 0,0 0 1,0 0-1,-1 0 1,1 0-1,-1 0 0,1 0 1,-1 0-1,1 0 1,-1 2-1,14 66 401,-13-62-419,1 4 52,3 29-39,-5-39-1,0 0-1,0 0 1,0 0 0,1 0-1,-1 0 1,0 0-1,0 0 1,1 0-1,-1 0 1,1 0-1,-1 0 1,1 0-1,-1-1 1,1 1 0,0 0-1,-1 0 1,1 0-1,0-1 1,-1 1-1,1 0 1,0-1-1,0 1 1,0-1-1,0 1 1,1 0 0,0-1 30,0-1 0,-1 0 1,1 0-1,0 0 1,-1 0-1,1 0 0,-1 0 1,1 0-1,-1 0 1,0 0-1,1-1 1,-1 1-1,0-1 0,0 1 1,0-1-1,0 1 1,1-3-1,20-38 208,-15 29-199,4-11-19,16-26 10,-26 47-40,1 0 0,0 0 1,0 1-1,0-1 1,0 1-1,1 0 0,-1-1 1,1 1-1,-1 0 1,1 0-1,0 1 0,-1-1 1,6-1-1,-7 3 0,0 0 0,1 0 1,-1 0-1,0 0 0,1 0 0,-1 0 0,0 1 0,1-1 0,-1 1 0,0-1 1,0 1-1,1-1 0,-1 1 0,0 0 0,0 0 0,0-1 0,0 1 1,0 0-1,0 0 0,0 0 0,0 0 0,0 0 0,-1 0 0,1 0 0,0 1 1,-1-1-1,1 0 0,-1 0 0,1 0 0,-1 1 0,1-1 0,-1 0 1,0 1-1,0-1 0,1 3 0,8 54 88,-9-53-72,1 3-75,6 29 268,-7-37-208,0 0 1,0 1-1,0-1 1,0 0-1,0 0 1,1 1-1,-1-1 1,0 0 0,0 0-1,0 1 1,1-1-1,-1 0 1,0 0-1,0 0 1,1 1-1,-1-1 1,0 0 0,0 0-1,1 0 1,-1 0-1,0 0 1,0 1-1,1-1 1,-1 0-1,0 0 1,1 0 0,-1 0-1,0 0 1,1 0-1,-1 0 1,0 0-1,1 0 1,-1 0-1,1 0 1,14-16-587,0-8-1778,3-3-2223,0 1-3865,-3 9-829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3.112"/>
    </inkml:context>
    <inkml:brush xml:id="br0">
      <inkml:brushProperty name="width" value="0.025" units="cm"/>
      <inkml:brushProperty name="height" value="0.025" units="cm"/>
    </inkml:brush>
  </inkml:definitions>
  <inkml:trace contextRef="#ctx0" brushRef="#br0">115 84 14830,'0'0'5536,"-9"7"-3406,-4 1-1545,0 2 0,1 0 1,-15 15-1,23-20-439,0-1 0,0 0 0,1 1 0,-1 0 0,1 0 0,0 0 0,1 0 1,-1 0-1,1 1 0,0-1 0,1 1 0,-1-1 0,1 1 0,-1 10 0,2-15-139,0 0-1,1 0 1,-1 0-1,1-1 1,-1 1-1,1 0 1,-1-1 0,1 1-1,-1 0 1,1-1-1,0 1 1,-1-1-1,1 1 1,0-1-1,0 1 1,-1-1-1,1 1 1,0-1-1,0 0 1,0 0-1,0 1 1,-1-1 0,1 0-1,0 0 1,0 0-1,0 0 1,0 0-1,0 0 1,-1 0-1,1 0 1,0 0-1,0 0 1,0 0-1,0-1 1,0 1 0,-1 0-1,2-1 1,37-11 187,-29 6-169,-1-1-1,1-1 1,-1 1-1,-1-1 0,0-1 1,0 0-1,0 0 1,-1 0-1,-1-1 0,0 0 1,0 0-1,-1-1 1,7-18-1,-29 114-419,15-78 396,-1 3 6,0 0 1,1 1-1,1-1 1,-1 0-1,2 1 1,0 17-1,0-28-6,0 1-1,0-1 1,0 1-1,0-1 1,0 0-1,0 1 1,1-1-1,-1 1 1,0-1-1,0 0 1,0 1-1,1-1 1,-1 0-1,0 1 0,0-1 1,1 0-1,-1 1 1,0-1-1,1 0 1,-1 0-1,0 1 1,1-1-1,-1 0 1,0 0-1,1 0 1,-1 1-1,1-1 1,-1 0-1,0 0 1,1 0-1,-1 0 1,1 0-1,-1 0 0,1 0 1,17-6-13,12-17-500,-16 5-1408,-1-1-1,-1 0 1,-1-1-1,0 0 1,-2-1-1,0 0 1,10-41-1,-5 12-2696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3.534"/>
    </inkml:context>
    <inkml:brush xml:id="br0">
      <inkml:brushProperty name="width" value="0.025" units="cm"/>
      <inkml:brushProperty name="height" value="0.025" units="cm"/>
    </inkml:brush>
  </inkml:definitions>
  <inkml:trace contextRef="#ctx0" brushRef="#br0">81 0 5990,'0'0'4089,"-2"8"-710,-27 66 2186,20-54-4443,1-1-1,1 1 1,0 1-1,2-1 0,0 1 1,-3 39-1,8-59-1109,0 1-1,0-1 0,0 1 0,0 0 0,0-1 0,1 1 0,-1 0 0,0-1 1,1 1-1,-1-1 0,1 1 0,0-1 0,-1 1 0,1-1 0,0 1 1,0-1-1,0 0 0,0 1 0,0-1 0,0 0 0,0 0 0,1 0 0,-1 0 1,0 0-1,1 0 0,-1 0 0,0 0 0,1-1 0,-1 1 0,1 0 1,-1-1-1,1 1 0,0-1 0,-1 0 0,1 0 0,0 1 0,-1-1 0,1 0 1,-1 0-1,1 0 0,0-1 0,-1 1 0,1 0 0,-1-1 0,1 1 1,0-1-1,1 0 0,4-1-150,1 0 0,-1-1 0,0 0 0,0 0 1,0-1-1,-1 0 0,1 0 0,-1 0 0,6-6 0,-5 4-65,-1-1-1,0 1 0,-1-1 1,0-1-1,8-12 0,-19 67 1812,4-40-1435,1 1 0,-1-1 0,1 1 0,1-1 1,-1 1-1,2 12 0,-1-18-154,1-1 1,-1 1 0,1-1 0,-1 1 0,1-1 0,-1 1 0,1-1 0,0 0-1,-1 1 1,1-1 0,0 0 0,0 0 0,0 0 0,0 1 0,0-1 0,1 0-1,-1 0 1,0-1 0,0 1 0,1 0 0,-1 0 0,0-1 0,1 1 0,-1 0-1,1-1 1,-1 0 0,1 1 0,-1-1 0,1 0 0,-1 0 0,1 0-1,-1 1 1,1-2 0,-1 1 0,1 0 0,-1 0 0,1 0 0,-1-1 0,2 0-1,1 0 5,0 0-1,0 0 0,0 0 1,0-1-1,0 1 0,0-1 0,0 0 1,-1 0-1,1-1 0,-1 1 1,0-1-1,1 1 0,2-5 0,33-45-42,-6 7-154,-32 59-290,-4 11 517,-2-10 168,0 1 0,1 0 0,1 0 0,-3 29 0,6-44-246,1-1 0,-1 0 0,0 1 0,0-1 0,0 0 0,1 1 0,-1-1 0,0 0 0,0 0 0,1 1 0,-1-1-1,0 0 1,1 0 0,-1 1 0,0-1 0,1 0 0,-1 0 0,0 0 0,1 0 0,-1 0 0,1 1 0,-1-1 0,0 0 0,1 0 0,-1 0 0,0 0 0,1 0 0,-1 0 0,1 0 0,-1 0 0,0 0 0,1 0 0,-1-1 0,0 1 0,1 0 0,-1 0 0,0 0 0,1 0 0,-1-1-1,0 1 1,1 0 0,-1 0 0,1-1 0,17-8-2834,-5-7-1994,-1-1-3138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3.891"/>
    </inkml:context>
    <inkml:brush xml:id="br0">
      <inkml:brushProperty name="width" value="0.025" units="cm"/>
      <inkml:brushProperty name="height" value="0.025" units="cm"/>
    </inkml:brush>
  </inkml:definitions>
  <inkml:trace contextRef="#ctx0" brushRef="#br0">1 109 13357,'0'0'12561,"8"0"-11483,5-1-972,0-1-1,0 0 0,-1-1 1,1-1-1,-1 0 0,1-1 1,-1 0-1,-1 0 0,1-1 1,-1-1-1,0 0 0,0-1 1,-1 0-1,14-13 0,-25 21-98,1 0 0,-1 0-1,1 0 1,-1 0-1,1 1 1,-1-1 0,1 0-1,-1 0 1,1 0-1,-1 0 1,1 0 0,-1 0-1,1 0 1,-1 0-1,1 0 1,-1 0 0,1-1-1,0 1 1,-1 0-1,1 0 1,-1 0 0,1 0-1,-1-1 1,1 1-1,-1 0 1,1-1 0,0 1-1,-1 0 1,1-1-1,0 1 1,-1 0 0,1-1-1,0 1 1,-1-1-1,1 1 1,0 0 0,0-1-1,0 1 1,-1-1-1,1 1 1,0-1 0,0 1-1,0-1 1,0 1-1,0-1 1,0 1 0,0-1-1,0 1 1,0-1-1,0 1 1,0-1 0,0 1-1,0-1 1,0 1-1,1-1 1,-1 1 0,0-1-1,0 1 1,0 0-1,1-1 1,-1 1 0,0-1-1,1 1 1,-1 0-1,0-1 1,1 1 0,-1 0-1,0-1 1,1 1-1,-40 7 221,28-2-209,0 1 0,0 0 0,1 0-1,0 1 1,0 0 0,1 1 0,-12 11 0,16-14 32,-1 1-1,1 0 1,0 0 0,0 0 0,1 1 0,0 0-1,0 0 1,1 0 0,0 0 0,0 1 0,0-1-1,-1 10 1,4-15-43,0-1 0,0 1-1,0 0 1,0-1 0,0 1 0,1 0 0,-1-1-1,0 1 1,1-1 0,0 1 0,-1-1 0,1 1-1,0-1 1,0 1 0,0-1 0,0 1 0,0-1-1,0 0 1,0 0 0,0 0 0,0 1 0,1-1-1,-1 0 1,0-1 0,1 1 0,-1 0 0,1 0-1,-1 0 1,1-1 0,-1 1 0,1-1-1,0 1 1,-1-1 0,1 0 0,0 0 0,2 0-1,11 2-194,-1-1-1,1 0 0,19-3 0,-17 1-492,-6 1-558,1-1 1,-1-1-1,0 1 1,0-2-1,15-4 1,12-8-5883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5.732"/>
    </inkml:context>
    <inkml:brush xml:id="br0">
      <inkml:brushProperty name="width" value="0.025" units="cm"/>
      <inkml:brushProperty name="height" value="0.025" units="cm"/>
    </inkml:brush>
  </inkml:definitions>
  <inkml:trace contextRef="#ctx0" brushRef="#br0">60 225 4676,'0'0'12177,"2"-8"-9331,2-25-690,-4 33-2097,0-1-1,0 1 0,0-1 1,0 1-1,0-1 0,0 0 1,0 1-1,0-1 0,0 1 1,0-1-1,-1 1 0,1-1 1,0 1-1,0-1 0,0 1 1,-1-1-1,1 1 0,0-1 1,0 1-1,-1-1 0,1 1 1,-1-1-1,1 1 0,0 0 1,-1-1-1,1 1 0,-1-1 0,1 1 1,-1 0-1,1 0 0,-1-1 1,1 1-1,-1 0 0,1 0 1,-1 0-1,1 0 0,-1-1 1,1 1-1,-1 0 0,0 0 1,1 0-1,-1 0 0,1 0 1,-1 0-1,1 0 0,-1 1 1,1-1-1,-1 0 0,1 0 1,-1 0-1,0 1 0,1-1 1,-1 0-1,1 0 0,-1 1 1,-24 17 86,22-11-133,-1 1 1,2 0 0,-1 0-1,1 0 1,0 0 0,1 0 0,0 1-1,0-1 1,1 0 0,0 1 0,0-1-1,2 9 1,-2-16-4,1 1 1,-1-1-1,1 0 0,-1 1 1,1-1-1,0 0 1,0 1-1,0-1 0,0 0 1,0 0-1,0 0 0,0 0 1,0 0-1,0 0 0,0 0 1,0 0-1,1 0 0,-1 0 1,0-1-1,1 1 1,-1 0-1,1-1 0,-1 0 1,0 1-1,1-1 0,-1 0 1,1 1-1,-1-1 0,1 0 1,-1 0-1,1 0 0,-1-1 1,1 1-1,-1 0 1,1 0-1,-1-1 0,3 0 1,2 0 33,1-1 0,-1 0 0,0 0 0,1 0-1,-1-1 1,0 0 0,6-4 0,0-2-34,-1-1 0,0 1-1,-1-2 1,0 0 0,-1 0-1,0-1 1,-1 0 0,0 0-1,-1-1 1,0 0 0,-1 0-1,0 0 1,-2-1 0,1 0 0,3-21-1,-11 47-49,0 2 3,0 1 0,0 0 1,2 1-1,-1 19 1,2-34 42,1 1 0,-1-1 0,1 1 0,-1-1 0,1 0 0,-1 1 0,1-1 0,0 0 0,-1 1 0,1-1 0,0 0 0,0 0 0,0 0 0,0 0 0,0 0 0,0 0 0,0 0 0,1 0 0,-1 0 0,0-1 0,0 1 0,1 0 0,-1-1 0,1 1 0,-1-1 0,0 1 0,1-1 0,-1 0 0,1 0 0,-1 0 0,1 1 0,-1-1-1,1-1 1,-1 1 0,0 0 0,1 0 0,-1 0 0,3-1 0,2 0 26,1 0-1,0-1 1,-1 1-1,1-1 0,-1-1 1,0 1-1,8-5 0,-5 1-13,0 0-1,0 0 1,0-1-1,-1-1 1,0 1 0,-1-1-1,0-1 1,0 1-1,-1-1 1,0 0-1,0-1 1,-1 1-1,0-1 1,-1 0-1,0 0 1,-1-1-1,0 1 1,0-1-1,-1 0 1,1-17-1,-6 24-277,-5 13 140,-6 12 50,5-3 118,1 1 0,1 1 1,0 0-1,2 0 1,0 0-1,2 0 0,-3 42 1,6-62-44,0 0 1,0 1-1,0-1 1,1 0-1,-1 1 1,0-1-1,0 0 1,0 0 0,1 0-1,-1 1 1,0-1-1,0 0 1,1 0-1,-1 0 1,0 1-1,1-1 1,-1 0 0,0 0-1,0 0 1,1 0-1,-1 0 1,0 0-1,1 0 1,-1 1-1,0-1 1,1 0 0,-1 0-1,0 0 1,1 0-1,-1-1 1,0 1-1,1 0 1,-1 0-1,0 0 1,0 0-1,1 0 1,-1 0 0,0 0-1,1-1 1,-1 1-1,0 0 1,0 0-1,1 0 1,-1 0-1,0-1 1,0 1 0,1 0-1,-1 0 1,0-1-1,0 1 1,0 0-1,0-1 1,1 1-1,-1 0 1,0 0-1,0-1 1,15-14 77,-14 13-87,-1 7-15,-7 19-48,-16 80-122,22-77 216,1 1-1,1-1 0,1 0 1,2 0-1,1 0 1,1 0-1,12 34 0,-80-142 376,57 73-449,-2-1-9,1-2 1,1 1-1,-8-20 1,12 28 57,0 0 0,0 0 0,1 0 0,-1 0 0,1-1 0,-1 1 0,1 0 0,0 0 0,0-1 0,0 1 0,0 0 0,1 0 0,-1-1 0,0 1 0,1 0 0,0 0 1,-1 0-1,1 0 0,0 0 0,0 0 0,0 0 0,1 0 0,-1 0 0,0 0 0,1 0 0,1-2 0,71-48 737,-12 9-2606,-26 10-7855,-30 26-1370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6.249"/>
    </inkml:context>
    <inkml:brush xml:id="br0">
      <inkml:brushProperty name="width" value="0.025" units="cm"/>
      <inkml:brushProperty name="height" value="0.025" units="cm"/>
    </inkml:brush>
  </inkml:definitions>
  <inkml:trace contextRef="#ctx0" brushRef="#br0">182 31 7591,'4'-3'1800,"-2"2"-1082,-1 0 0,0 0 0,1 0 0,-1-1 0,0 1 0,1 0 0,-1 0 0,0-1 0,0 1 0,0 0 0,0-1 0,-1 1 0,1-1 0,0 0 0,0 1-1,-1-1 1,1-3 0,-34 6 2736,23 3-3421,0 0-1,0 1 1,0 0-1,0 1 0,1 0 1,0 1-1,0 0 1,1 0-1,0 1 1,-10 11-1,12-11 13,-1-1 0,1 1 0,1 0-1,-1 0 1,2 1 0,-1-1 0,1 1 0,0 0 0,1 1-1,0-1 1,0 1 0,-1 9 0,4-17-60,0 0 0,0-1 0,0 1 0,0 0 0,0-1 0,0 1 0,0 0 0,1-1 0,-1 1 1,0-1-1,1 1 0,0 0 0,-1-1 0,1 1 0,0-1 0,0 0 0,0 1 0,0-1 0,0 1 0,0-1 0,0 0 0,0 0 0,2 2 0,-1-2-122,1 0-1,-1 0 0,1 0 0,0 0 0,-1 0 0,1-1 0,0 1 0,-1-1 0,1 0 0,0 0 0,0 0 0,5 0 0,3-2-1488,1 0-1,-1-1 1,0 0 0,0-1-1,20-9 1,6-6-7535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6.592"/>
    </inkml:context>
    <inkml:brush xml:id="br0">
      <inkml:brushProperty name="width" value="0.025" units="cm"/>
      <inkml:brushProperty name="height" value="0.025" units="cm"/>
    </inkml:brush>
  </inkml:definitions>
  <inkml:trace contextRef="#ctx0" brushRef="#br0">115 0 17873,'0'0'3934,"-10"1"-2273,8-1-1604,-1 0 8,-1 0 0,1 0 0,-1 1 0,1-1 0,-1 1 0,1-1 0,-1 1 0,1 0 0,0 1 0,-1-1 0,1 0 0,0 1 0,0 0 0,0 0 0,0 0 0,0 0 0,0 0 0,1 1 0,-1-1 0,1 1 0,0-1 0,0 1 0,-4 6 0,2-1 19,0 0-1,0 0 1,1 0 0,0 0-1,1 1 1,0-1 0,0 1-1,1 0 1,0-1-1,0 1 1,2 10 0,-1-18-73,0 0-1,1 0 1,-1 0 0,1 0 0,-1 0 0,1 0-1,-1-1 1,1 1 0,0 0 0,0 0 0,-1-1 0,1 1-1,0 0 1,0-1 0,0 1 0,0 0 0,-1-1-1,1 0 1,0 1 0,0-1 0,0 1 0,0-1 0,0 0-1,0 0 1,0 0 0,0 1 0,0-1 0,1 0-1,-1 0 1,0-1 0,0 1 0,0 0 0,1 0 0,39-7 261,-30 3-243,1-1-1,0-1 0,14-9 1,-19 10-58,0 1 1,0 0-1,0 0 0,1 1 1,-1 0-1,1 0 1,0 0-1,-1 1 1,1 0-1,0 1 0,9-1 1,-16 3 31,0-1-1,0 1 1,0-1 0,-1 1 0,1 0 0,0-1-1,-1 1 1,1 0 0,0 0 0,-1-1 0,1 1 0,-1 0-1,1 0 1,-1 0 0,1 0 0,-1 0 0,0 0-1,1 0 1,-1 0 0,0 0 0,0 0 0,0 0 0,0 0-1,0 0 1,0 0 0,0 0 0,0 1 0,0-1-3,0 1 0,0-1 1,-1 0-1,2 0 1,-1 0-1,0 0 1,0 0-1,0 0 0,0 1 1,1-1-1,-1 0 1,0 0-1,1 0 1,-1 0-1,1 0 0,-1 0 1,1 0-1,0 0 1,-1 0-1,1-1 1,0 1-1,0 0 0,-1 0 1,1 0-1,0-1 1,0 1-1,2 0 0,0-1-214,0 0-1,0 0 0,0-1 0,0 1 0,0-1 0,0 0 1,0 0-1,0 0 0,0 0 0,0 0 0,-1-1 0,1 0 0,0 1 1,2-4-1,39-34-5494,-25 21 1652,5-3-1377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6.950"/>
    </inkml:context>
    <inkml:brush xml:id="br0">
      <inkml:brushProperty name="width" value="0.025" units="cm"/>
      <inkml:brushProperty name="height" value="0.025" units="cm"/>
    </inkml:brush>
  </inkml:definitions>
  <inkml:trace contextRef="#ctx0" brushRef="#br0">117 1 9097,'0'0'14702,"-11"7"-13704,6-3-939,-18 11 845,2 0 0,-36 35-1,103-46-1618,-14-6-340,-23 1 785,0 0-1,1 1 1,-1 0 0,0 0 0,0 1-1,15 3 1,-23-3 301,0-1 0,0 1 0,-1-1 0,1 1 0,0-1 0,-1 1 0,1-1 0,-1 1 0,1 0 0,-1-1 0,1 1 0,-1 0 0,0 0-1,1-1 1,-1 1 0,0 0 0,1 0 0,-1-1 0,0 1 0,0 0 0,0 0 0,0 0 0,0 0 0,0-1 0,0 1 0,0 0 0,0 0 0,0 0 0,0 0 0,0-1 0,0 1-1,-1 0 1,1 0 0,0-1 0,-1 1 0,1 0 0,-1 0 0,1-1 0,-1 1 0,1 0 0,-1-1 0,1 1 0,-1-1 0,0 1 0,1-1 0,-2 1 0,-27 29 1728,23-26-1722,0 1 0,0-1 0,0 0 0,-1-1 0,0 1 0,0-1 0,0-1 0,0 1 0,0-1 0,0 0 0,-1-1-1,-9 1 1,17-4-645,0 0 0,0 1 0,0-1 0,0 0-1,1 0 1,-1 0 0,1 0 0,-1 1 0,1-1 0,-1 0-1,1 1 1,0-1 0,1-2 0,13-14-5889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7.277"/>
    </inkml:context>
    <inkml:brush xml:id="br0">
      <inkml:brushProperty name="width" value="0.025" units="cm"/>
      <inkml:brushProperty name="height" value="0.025" units="cm"/>
    </inkml:brush>
  </inkml:definitions>
  <inkml:trace contextRef="#ctx0" brushRef="#br0">24 0 14862,'0'0'8664,"-2"9"-7057,-1-2-1367,0 0-69,0 0 0,0 0 1,1 0-1,0 0 1,0 0-1,1 1 0,0-1 1,0 1-1,1-1 0,0 12 1,1-18-166,-1-1 1,1 1 0,-1-1-1,1 1 1,0-1 0,-1 1-1,1-1 1,0 1 0,0-1-1,-1 0 1,1 1 0,0-1-1,0 0 1,0 0 0,-1 0-1,1 0 1,0 1 0,0-1-1,0 0 1,-1 0 0,1 0-1,0-1 1,0 1-1,0 0 1,-1 0 0,1 0-1,0-1 1,0 1 0,1-1-1,23-9 67,52-62-2224,-76 73 2146,-1 0 1,1-1 0,0 1-1,-1 0 1,1-1-1,-1 1 1,1 0 0,-1 0-1,0-1 1,1 1 0,-1 0-1,0 0 1,1 0-1,-1 0 1,0-1 0,0 1-1,0 0 1,0 0 0,0 0-1,0 0 1,0 0-1,0 0 1,0 0 0,0-1-1,-1 3 1,1-1-4,0 0 1,0 1-1,0-1 1,0 0-1,1 0 0,-1 1 1,0-1-1,1 0 1,0 0-1,-1 0 1,1 0-1,0 0 1,0 0-1,0 0 0,2 3 1,3-5-403,-1 0 1,0 0-1,1 0 0,-1-1 1,0 0-1,1 0 1,-1 0-1,0 0 1,0-1-1,0 0 0,0 0 1,0-1-1,0 1 1,-1-1-1,1 0 0,5-5 1,6-1-1469,10-8-4143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7.744"/>
    </inkml:context>
    <inkml:brush xml:id="br0">
      <inkml:brushProperty name="width" value="0.025" units="cm"/>
      <inkml:brushProperty name="height" value="0.025" units="cm"/>
    </inkml:brush>
  </inkml:definitions>
  <inkml:trace contextRef="#ctx0" brushRef="#br0">53 105 12139,'0'0'7576,"-7"8"-5377,3-5-1766,0 1-143,0 0 1,0 0-1,0 1 1,0-1-1,1 1 1,0-1-1,-1 1 0,2 0 1,-1 0-1,1 1 1,-2 5-1,33-13-4368,-9-9 857,-17 9 2824,0 0 1,-1 1 0,1-1-1,0 1 1,0 0 0,1 0 0,-1 0-1,0 0 1,0 0 0,5 0-1,-7 2 569,0 0-1,-1 0 0,1-1 1,-1 1-1,1 0 0,0 0 0,-1 0 1,0 0-1,1 0 0,-1 0 1,0 0-1,1 0 0,-1 0 1,0 0-1,0 1 0,0-1 0,0 0 1,0 0-1,0 0 0,-1 1 1,1 34 1362,0-29-970,-3 18 465,-1 0 0,0 0 0,-2 0 0,-1-1 0,-2 0 0,-12 27 0,-6 21-299,32-180-1429,-4 97 644,5-40-1732,22-88 0,-25 127 1570,1 0 0,0 0 0,0 0 0,1 1 0,1 0 0,0 0 0,0 0 0,1 1 0,1 0 0,-1 0-1,2 0 1,-1 2 0,12-10 0,-18 16 243,1 0-1,0 0 0,0 0 0,1 0 1,-1 0-1,0 1 0,0-1 0,1 1 0,-1 0 1,1 0-1,-1 1 0,1-1 0,-1 1 1,1-1-1,0 1 0,-1 0 0,1 1 1,-1-1-1,1 1 0,0-1 0,-1 1 1,4 1-1,-4 0 11,-1-1-1,0 1 1,0-1 0,0 1 0,0 0-1,0 0 1,0 0 0,0 0 0,-1 1-1,1-1 1,-1 0 0,1 1 0,-1-1-1,0 0 1,0 1 0,0 0 0,0-1 0,-1 1-1,1 0 1,-1-1 0,1 1 0,-1 0-1,0 0 1,0-1 0,0 1 0,0 0-1,-1 0 1,0 4 0,-1-1 253,0 1-1,-1-1 1,0 1 0,0-1 0,0 0-1,0 0 1,-1 0 0,0 0-1,0-1 1,-1 0 0,0 1 0,0-2-1,0 1 1,-6 4 0,5-4-161,0 0 1,-1-1-1,1 0 1,-1 0-1,0 0 0,0-1 1,0 0-1,0 0 1,-1-1-1,1 0 0,-1 0 1,-10 0-1,17-2-202,1 0 0,-1 0-1,0 0 1,1 0-1,-1 0 1,0 0 0,1 0-1,-1 0 1,1 0 0,-1 0-1,0-1 1,1 1 0,-1 0-1,1 0 1,-1-1 0,0 1-1,1 0 1,-1-1 0,1 1-1,-1-1 1,1 1 0,0-1-1,-1 1 1,1-1-1,-1 1 1,1-1 0,0 1-1,-1-1 1,1 1 0,0-2-1,2-21-3267,20-22-5232,1 12 219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8.399"/>
    </inkml:context>
    <inkml:brush xml:id="br0">
      <inkml:brushProperty name="width" value="0.025" units="cm"/>
      <inkml:brushProperty name="height" value="0.025" units="cm"/>
    </inkml:brush>
  </inkml:definitions>
  <inkml:trace contextRef="#ctx0" brushRef="#br0">82 0 16047,'0'0'3166,"-4"11"-321,-14 31-600,3 1 1,-13 51-1,23-68-1966,0 1 0,2-1 1,0 30-1,3-52-333,2 33 241,-2-37-202,0 1 0,0-1-1,0 1 1,0 0-1,0-1 1,0 1-1,0-1 1,0 1 0,0-1-1,0 1 1,0-1-1,1 1 1,-1-1-1,0 1 1,0-1 0,1 1-1,-1-1 1,0 1-1,1-1 1,-1 1-1,0-1 1,1 0-1,-1 1 1,1-1 0,-1 0-1,0 1 1,1-1-1,-1 0 1,1 0-1,-1 1 1,1-1 0,-1 0-1,1 0 1,0 0-1,-1 0 1,1 1-1,-1-1 1,1 0 0,-1 0-1,1 0 1,-1 0-1,1 0 1,-1 0-1,1-1 1,-1 1 0,1 0-1,0 0 1,-1 0-1,1 0 1,-1-1-1,1 1 1,-1 0-1,0-1 1,2 1 0,0-3-464,0 0 1,0-1 0,0 1 0,-1 0 0,1-1 0,-1 1-1,0-1 1,0 1 0,0-1 0,0 1 0,-1-1 0,1-7-1,0 9 215,-1-1 1,1 0-1,-1 0 0,0 0 0,0 0 0,0 1 0,0-1 0,-1 0 0,1 0 0,-1 0 0,1 0 0,-1 1 0,0-1 0,0 0 0,-1 1 0,-2-5 0,7 7 878,-1 1-1,1-1 1,-1 1-1,1-1 1,-1 0-1,1 0 1,-1 0-1,1 0 1,-1 0-1,1-1 1,4 0-1,-1 0-451,0-1-1,0 1 0,0-1 0,0 0 0,0-1 0,-1 1 1,1-1-1,-1 0 0,9-7 0,1-3-190,-8 14 259,-14 33 39,-2-5-113,5-16 244,0 0 0,1 0 0,0 1 0,-2 24 0,5-37-402,0-1 0,0 0 0,0 1 0,0-1 0,1 0 0,-1 1-1,0-1 1,0 0 0,0 1 0,0-1 0,1 0 0,-1 0 0,0 1 0,0-1-1,1 0 1,-1 1 0,0-1 0,1 0 0,-1 0 0,0 0 0,0 1-1,1-1 1,-1 0 0,0 0 0,1 0 0,-1 0 0,1 0 0,-1 0-1,0 0 1,1 0 0,-1 0 0,0 0 0,1 0 0,-1 0 0,0 0-1,1 0 1,-1 0 0,0 0 0,1 0 0,-1 0 0,1 0 0,-1 0-1,0-1 1,1 1 0,-1 0 0,0 0 0,0 0 0,1-1 0,-1 1-1,0 0 1,0 0 0,1-1 0,-1 1 0,0 0 0,0 0 0,1-1-1,-1 1 1,19-17-2190,8-30-7236,-17 16 16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09.978"/>
    </inkml:context>
    <inkml:brush xml:id="br0">
      <inkml:brushProperty name="width" value="0.025" units="cm"/>
      <inkml:brushProperty name="height" value="0.025" units="cm"/>
    </inkml:brush>
  </inkml:definitions>
  <inkml:trace contextRef="#ctx0" brushRef="#br0">73 170 7111,'0'0'17264,"-9"-4"-16634,4 2-562,2 1-22,0-1 1,1 1-1,-1 0 0,0 1 1,1-1-1,-1 0 0,0 1 1,0 0-1,-4-1 1,6 2-31,-1-1 0,1 0 1,0 1-1,0 0 1,0-1-1,-1 1 1,1 0-1,0-1 1,0 1-1,0 0 0,0 0 1,0 0-1,1 0 1,-1 0-1,0 0 1,0 0-1,0 0 1,1 0-1,-1 0 0,1 1 1,-1-1-1,1 0 1,-1 0-1,1 1 1,0-1-1,0 0 1,-1 0-1,1 1 1,0 1-1,0-2-1,-1 5 94,0 0 0,0 0 0,0 0 1,1 0-1,0 0 0,1 11 0,0-16-99,-1 0 0,1 0 0,-1 0 0,1 0 0,-1 0 0,1 0 0,0 0 0,0 0 0,-1 0 0,1 0 0,0 0 0,0 0 0,0 0 0,0-1 0,0 1 0,0 0 0,0-1 0,0 1 0,0-1 0,1 1 0,-1-1 0,0 1 0,0-1 0,0 0 0,1 0 0,-1 1 0,0-1 0,0 0 0,1 0 0,-1 0 0,0-1 0,0 1 0,0 0 0,1 0 0,-1-1 0,0 1 0,0 0 0,2-2 0,5-1-2,1 0-1,-1-1 1,0 0-1,0-1 1,0 0 0,-1 0-1,1-1 1,-1 1-1,0-2 1,-1 1-1,0-1 1,7-8 0,-7 7-36,0 1 0,1 0 0,0 0 0,0 0 0,1 1 0,0 0 0,0 1 1,0-1-1,1 2 0,9-5 0,-17 9 21,0 0 1,0 0-1,0 0 0,0 0 1,-1 0-1,1 0 0,0 0 1,0 0-1,0 0 1,0 0-1,0 1 0,0-1 1,0 0-1,0 1 0,-1-1 1,1 1-1,0-1 1,0 1-1,0-1 0,-1 1 1,1-1-1,0 1 0,-1 0 1,1-1-1,0 1 1,-1 0-1,1 0 0,-1-1 1,1 1-1,-1 0 0,0 0 1,1 0-1,-1 0 1,0 0-1,0 0 0,1 0 1,-1-1-1,0 1 0,0 0 1,0 0-1,0 0 1,0 1-1,0 53 107,0-42-65,0-12-29,-1 0-1,1 0 0,0 0 1,0 0-1,0 0 0,0 0 1,0 0-1,1 0 1,-1 0-1,0 0 0,0 0 1,1 0-1,-1 0 0,0 0 1,1 0-1,-1 0 0,1 0 1,0 0-1,-1 0 0,1-1 1,-1 1-1,1 0 0,1 1 1,-1-2 1,0 0 0,0 0-1,0 0 1,0 0 0,0 0 0,0 0 0,0 0 0,0 0 0,0 0 0,0-1 0,0 1 0,0 0 0,0-1 0,0 1-1,0-1 1,0 1 0,0-1 0,0 1 0,0-2 0,44-40 142,-40 35-164,7-6 38,55-52-1316,-63 61 1095,0 0 0,1 1 0,0 0 0,-1 0 0,1 0 0,1 0 1,-1 1-1,0 0 0,0 0 0,1 0 0,0 1 0,-1-1 0,7 1 0,-12 1 189,1 0 0,-1 0 1,1 0-1,-1 0 0,1 0 0,-1 0 1,1 0-1,-1 1 0,1-1 1,-1 0-1,0 0 0,1 1 1,-1-1-1,1 0 0,-1 0 1,0 1-1,1-1 0,-1 1 1,1-1-1,-1 0 0,0 1 0,0-1 1,1 1-1,-1-1 0,0 0 1,0 1-1,0-1 0,1 1 1,-1-1-1,0 1 0,0 0 0,2 22 175,2 7 447,-3-30-595,0 1-1,-1-1 0,1 1 0,0-1 1,0 1-1,0-1 0,0 0 0,0 0 1,0 1-1,-1-1 0,1 0 1,0 0-1,0 0 0,0 0 0,0 0 1,0 0-1,0 0 0,0 0 0,0 0 1,0-1-1,0 1 0,-1 0 0,1 0 1,0-1-1,0 1 0,0-1 1,0 1-1,-1-1 0,1 1 0,0-1 1,0 0-1,-1 1 0,1-1 0,0 0 1,54-46 268,-49 40-465,0 1 0,0 0 0,1 0 0,0 0 0,0 1-1,0 0 1,1 0 0,-1 1 0,1 0 0,0 0 0,0 1 0,1 0 0,9-2 0,-17 5 150,1 0 1,-1 0 0,0 0-1,1 1 1,-1-1-1,0 0 1,0 1 0,1-1-1,-1 1 1,0-1-1,0 1 1,0 0 0,1-1-1,-1 1 1,0 0-1,0 0 1,0 0-1,-1 0 1,1 0 0,0 0-1,0 0 1,0 0-1,-1 0 1,1 0 0,0 0-1,-1 1 1,1-1-1,-1 0 1,0 0 0,1 1-1,-1-1 1,0 0-1,0 0 1,0 1-1,0-1 1,0 2 0,0 62 639,-1-45-433,4 17 688,0 1 0,16 64 1,-11-73-775,-3 0 1,0 1 0,-2 0 0,-1 0 0,-2 38-1,-1-62 31,0 0 0,0-1-1,-1 1 1,0-1 0,0 1-1,0-1 1,0 0-1,-1 0 1,0 0 0,0 0-1,0-1 1,-1 1 0,-5 5-1,8-9-77,-1 1-1,0-1 0,1 0 1,-1 1-1,0-1 0,0 0 1,0 0-1,0 0 0,0 0 1,0 0-1,0-1 0,0 1 1,-1-1-1,1 1 1,0-1-1,0 0 0,-1 0 1,1 0-1,0 0 0,0 0 1,0 0-1,-1-1 0,1 1 1,0-1-1,0 1 0,0-1 1,0 0-1,0 0 0,0 0 1,0 0-1,0 0 0,0 0 1,0-1-1,0 1 0,1-1 1,-3-1-1,-4-6-25,-1 0 0,2-1-1,-1 0 1,1 0 0,1-1-1,0 1 1,0-1 0,1-1 0,0 1-1,1-1 1,1 0 0,0 0-1,0 0 1,-1-15 0,3 17-37,0 0 1,1 1-1,0-1 1,1 0-1,0 1 0,0-1 1,1 0-1,0 1 1,1 0-1,0-1 0,0 1 1,1 0-1,0 1 1,1-1-1,-1 1 1,2 0-1,-1 0 0,12-12 1,10-4-1539,37-24 1,-29 21-1916,12-9-3720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8.745"/>
    </inkml:context>
    <inkml:brush xml:id="br0">
      <inkml:brushProperty name="width" value="0.025" units="cm"/>
      <inkml:brushProperty name="height" value="0.025" units="cm"/>
    </inkml:brush>
  </inkml:definitions>
  <inkml:trace contextRef="#ctx0" brushRef="#br0">10 1 17168,'0'0'9321,"-10"60"-11595,20-47-1538,-3 0-2113,1-1-4837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9.072"/>
    </inkml:context>
    <inkml:brush xml:id="br0">
      <inkml:brushProperty name="width" value="0.025" units="cm"/>
      <inkml:brushProperty name="height" value="0.025" units="cm"/>
    </inkml:brush>
  </inkml:definitions>
  <inkml:trace contextRef="#ctx0" brushRef="#br0">38 1 4516,'0'0'20590,"-5"8"-19223,2-3-1247,-1 0 96,0 1 1,1-1-1,0 1 0,0 0 0,1 0 0,-1 0 1,1 0-1,0 1 0,1-1 0,-1 9 0,2-14-210,0 0-1,1-1 1,0 1 0,-1-1-1,1 1 1,-1 0-1,1-1 1,0 1-1,-1-1 1,1 0-1,0 1 1,-1-1-1,1 1 1,0-1-1,0 0 1,0 0-1,-1 1 1,1-1 0,0 0-1,0 0 1,0 0-1,-1 0 1,1 0-1,0 0 1,0 0-1,0 0 1,-1 0-1,1-1 1,0 1-1,0 0 1,0 0-1,-1-1 1,1 1-1,0 0 1,0-1 0,0 0-1,33-11-386,-24 6 155,1 0 1,-1 1-1,1 1 0,0 0 0,0 0 0,0 1 1,0 1-1,1-1 0,14 1 0,-24 2 263,-1 0 0,0 1-1,1-1 1,-1 0 0,0 1 0,0 0 0,1-1-1,-1 1 1,0 0 0,0 0 0,0-1 0,0 1-1,0 0 1,0 0 0,0 0 0,0 0-1,0 0 1,0 1 0,-1-1 0,1 0 0,0 0-1,-1 0 1,1 1 0,-1-1 0,0 0 0,1 1-1,-1-1 1,0 0 0,0 1 0,1-1-1,-1 0 1,0 1 0,-1 2 0,1-3-7,0 0-1,0 1 1,0-1 0,0 0 0,0 0 0,0 1-1,0-1 1,0 0 0,1 1 0,-1-1-1,0 0 1,1 0 0,-1 0 0,1 0 0,0 1-1,-1-1 1,1 0 0,0 0 0,-1 0 0,1 0-1,0 0 1,0 0 0,0-1 0,0 1 0,0 0-1,0 0 1,0-1 0,0 1 0,1 0-1,-1-1 1,0 1 0,0-1 0,2 1 0,6-2-180,0 1 1,0-1 0,0-1 0,13-3-1,15-8-6033,-24 7-730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6.717"/>
    </inkml:context>
    <inkml:brush xml:id="br0">
      <inkml:brushProperty name="width" value="0.025" units="cm"/>
      <inkml:brushProperty name="height" value="0.025" units="cm"/>
    </inkml:brush>
  </inkml:definitions>
  <inkml:trace contextRef="#ctx0" brushRef="#br0">90 0 10954,'2'58'9710,"0"9"-6009,-4 4-4081,1-59-57,0-1 0,-1 0 0,0 0-1,-1 0 1,0 0 0,-1-1 0,0 1 0,-1-1-1,-10 19 1,14-28 48,0 0 1,0 0-1,0 1 0,0-1 0,-1 0 0,1 0 1,0 0-1,0-1 0,-1 1 0,1 0 0,0 0 0,-1-1 1,1 1-1,-1 0 0,1-1 0,-1 0 0,1 1 1,-1-1-1,1 0 0,-1 0 0,0 0 0,1 0 1,-3 0-1,-13 0-4063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7.044"/>
    </inkml:context>
    <inkml:brush xml:id="br0">
      <inkml:brushProperty name="width" value="0.025" units="cm"/>
      <inkml:brushProperty name="height" value="0.025" units="cm"/>
    </inkml:brush>
  </inkml:definitions>
  <inkml:trace contextRef="#ctx0" brushRef="#br0">0 104 7207,'0'0'11371,"8"1"-9957,23 3-371,0-2 0,0-1 0,42-4 0,-57 1-1255,0 0 0,0-1 0,0-1 0,0 0 0,0-1 0,-1-1 0,0-1 0,23-13 0,-36 19-24,0 0 0,0 0 0,-1-1 0,1 1 0,0-1 0,-1 1 0,1-1 0,-1 0 0,1 0 0,-1 0 0,1-2 0,-1 3-75,-1 0-1,0 0 1,1 1 0,-1-1 0,0 0 0,0 0 0,0 0 0,0 0 0,0 0 0,0 0 0,0 0 0,0 0-1,-1 0 1,1 0 0,0 0 0,0 1 0,-1-1 0,1 0 0,-1-1 0,-13-14-7574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7.400"/>
    </inkml:context>
    <inkml:brush xml:id="br0">
      <inkml:brushProperty name="width" value="0.025" units="cm"/>
      <inkml:brushProperty name="height" value="0.025" units="cm"/>
    </inkml:brush>
  </inkml:definitions>
  <inkml:trace contextRef="#ctx0" brushRef="#br0">0 18 11851,'0'0'10442,"77"-1"-9673,-33-1-353,7-1-320,1-1-256,-4 1-961,-4 0-801,-8 1-1121,-9 2-2498,-9 0-2114</inkml:trace>
  <inkml:trace contextRef="#ctx0" brushRef="#br0" timeOffset="1">435 113 11275,'0'0'2893,"0"12"262,0-7-2677,-2 45 1960,2-48-2263,0 1-1,0 0 1,0-1-1,1 1 1,-1 0-1,1-1 1,-1 1-1,1 0 1,0-1-1,0 1 1,0-1-1,1 0 1,-1 1-1,0-1 1,1 0-1,3 4 1,-3-4-155,0-1 0,0 0 0,1 0 0,-1 0 1,0 0-1,0 0 0,1 0 0,-1-1 0,1 1 0,-1-1 0,1 1 0,-1-1 0,0 0 1,1 0-1,-1 0 0,1-1 0,-1 1 0,1 0 0,-1-1 0,0 0 0,1 1 1,-1-1-1,0 0 0,1 0 0,-1 0 0,0-1 0,2 0 0,6-6 84,-1 1-1,0-1 1,0-1-1,10-12 1,4-3-16,-23 24-81,0 0-1,0-1 1,1 1-1,-1 0 1,0 0-1,1 0 1,-1 0 0,0-1-1,1 1 1,-1 0-1,0 0 1,0 0-1,1 0 1,-1 0-1,0 0 1,1 0 0,-1 0-1,0 0 1,1 0-1,-1 0 1,0 0-1,1 0 1,-1 0-1,0 0 1,1 0 0,-1 0-1,0 1 1,1-1-1,-1 0 1,0 0-1,1 0 1,-1 0-1,0 1 1,0-1 0,1 0-1,-1 0 1,0 1-1,0-1 1,0 0-1,1 0 1,-1 1-1,0-1 1,0 0 0,0 1-1,0-1 1,0 0-1,1 1 1,-1-1-1,0 0 1,0 1-1,0-1 1,0 0 0,0 1-1,0-1 1,0 0-1,0 1 1,0-1-1,0 0 1,0 1-1,-1-1 1,1 0 0,0 0-1,0 1 1,0 30 711,0-26-575,0 92 1032,0-97-1270,1 0 1,-1 0 0,0 0 0,0 1-1,0-1 1,1 0 0,-1 0-1,0 0 1,0 0 0,0 0 0,1 0-1,-1 0 1,0 0 0,0 0-1,1 0 1,-1 0 0,0 0 0,0 0-1,1 0 1,-1 0 0,0 0-1,0 0 1,1 0 0,-1 0 0,0 0-1,0 0 1,1 0 0,-1 0-1,0 0 1,0 0 0,0 0-1,1-1 1,-1 1 0,0 0 0,0 0-1,0 0 1,0 0 0,1-1-1,-1 1 1,0 0 0,0 0 0,0 0-1,0-1 1,0 1 0,1 0-1,-1 0 1,0 0 0,0-1 0,0 1-1,0 0 1,0 0 0,0-1-1,0 1 1,0-1 0,10-12-3998,-2-7-2667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7.883"/>
    </inkml:context>
    <inkml:brush xml:id="br0">
      <inkml:brushProperty name="width" value="0.025" units="cm"/>
      <inkml:brushProperty name="height" value="0.025" units="cm"/>
    </inkml:brush>
  </inkml:definitions>
  <inkml:trace contextRef="#ctx0" brushRef="#br0">33 12 10442,'0'0'7783,"-4"9"-5274,-2 8-1357,0-1 0,1 1 0,-5 26 1,9-38-1016,1-1 1,-1 0 0,1 1-1,0-1 1,1 0 0,-1 1-1,1-1 1,-1 0 0,1 0-1,3 7 1,-3-9-152,0 0-1,0-1 1,0 1-1,0-1 1,0 0-1,0 1 1,0-1 0,1 0-1,-1 0 1,1 0-1,-1 1 1,1-2 0,-1 1-1,1 0 1,-1 0-1,1 0 1,0-1-1,-1 1 1,1-1 0,0 1-1,0-1 1,0 0-1,-1 0 1,1 0 0,0 0-1,3 0 1,-2-1 23,0 0 0,-1 0 0,1 0 0,0 0 0,-1 0 0,1-1 0,-1 1 0,1-1 0,-1 0 1,0 0-1,0 0 0,0 0 0,0 0 0,0 0 0,0-1 0,0 1 0,-1 0 0,1-1 0,-1 0 0,0 1 0,0-1 1,0 0-1,0 1 0,0-1 0,0-5 0,3-5-2,-1 0 0,-1 0 1,0 0-1,0-18 0,-1 61 280,-1-29-268,0 1-1,1 0 1,-1-1-1,1 1 1,-1 0-1,1-1 0,0 1 1,0 0-1,0-1 1,0 1-1,0-1 1,0 0-1,0 1 1,0-1-1,0 0 1,1 1-1,-1-1 1,0 0-1,1 0 1,-1 0-1,1 0 1,0-1-1,-1 1 1,1 0-1,-1-1 1,1 1-1,0-1 0,0 1 1,-1-1-1,1 0 1,0 0-1,2 0 1,2 0-23,0-1 0,-1-1 0,1 1 0,0-1 0,0 0 1,-1 0-1,0-1 0,1 1 0,-1-1 0,0 0 0,0-1 0,0 1 1,-1-1-1,1 0 0,-1 0 0,0-1 0,0 1 0,0-1 0,-1 0 1,0 0-1,0 0 0,0 0 0,0 0 0,-1-1 0,0 0 0,0 1 0,0-1 1,0-7-1,-3 13-14,-1 1 1,1-1 0,-1 1-1,1-1 1,-1 1 0,1 0-1,0-1 1,-1 1 0,1 0-1,0 0 1,0 0 0,-1 0-1,1 0 1,0 0-1,-1 2 1,-5 5 96,0 1 0,1-1 1,0 1-1,0 0 0,1 1 0,0-1 0,1 1 1,0 0-1,0 0 0,1 1 0,-3 18 0,6-28-91,0-1-1,0 0 1,0 1-1,0-1 0,0 0 1,0 1-1,0-1 1,0 0-1,0 1 1,1-1-1,-1 0 1,0 1-1,0-1 0,0 0 1,0 0-1,1 1 1,-1-1-1,0 0 1,0 0-1,0 1 0,1-1 1,-1 0-1,0 0 1,1 0-1,-1 1 1,0-1-1,0 0 0,1 0 1,-1 0-1,0 0 1,1 0-1,-1 0 1,0 1-1,1-1 0,-1 0 1,0 0-1,1 0 1,-1 0-1,1 0 1,18-5-1006,17-14-2560,14-28-6848,-26 18 2974</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8.210"/>
    </inkml:context>
    <inkml:brush xml:id="br0">
      <inkml:brushProperty name="width" value="0.025" units="cm"/>
      <inkml:brushProperty name="height" value="0.025" units="cm"/>
    </inkml:brush>
  </inkml:definitions>
  <inkml:trace contextRef="#ctx0" brushRef="#br0">135 0 14734,'0'0'2589,"-9"7"27,4-4-2373,-60 44 3438,59-42-3317,0 1-1,0-1 1,0 1-1,0 0 1,1 0-1,0 1 1,1-1-1,-8 14 1,13-19-376,-1-1 1,0 1-1,0-1 0,0 1 1,1 0-1,-1-1 0,0 1 1,1 0-1,-1-1 0,1 1 1,-1-1-1,0 1 0,1-1 1,-1 1-1,1-1 1,-1 0-1,1 1 0,0-1 1,-1 1-1,1-1 0,-1 0 1,1 0-1,0 1 0,-1-1 1,1 0-1,0 0 0,-1 0 1,1 0-1,0 0 0,-1 0 1,1 0-1,0 0 0,-1 0 1,1 0-1,0 0 0,-1 0 1,2-1-1,40 2-529,-32-2 308,12 0-315,31 0-593,-50 1 1112,-1 0 1,0 0-1,0 0 0,1 0 0,-1 0 0,0 1 1,0-1-1,1 1 0,-1 0 0,0 0 1,0 0-1,0 0 0,0 0 0,0 0 0,0 0 1,2 3-1,-3-2 92,0 0 0,0 0 0,-1 0 1,1 0-1,0 0 0,-1 0 0,0 0 0,1 1 1,-1-1-1,0 0 0,0 0 0,0 0 0,0 1 0,-1-1 1,1 0-1,-1 0 0,1 0 0,-1 0 0,0 0 1,0 0-1,0 0 0,0 0 0,0 0 0,0 0 1,0 0-1,-1 0 0,1-1 0,-1 1 0,1-1 1,-3 3-1,-4 4 405,0-1 1,-1 0 0,0 0 0,-14 9 0,18-13-413,0 0 0,1-1 0,-1 1 0,0-1 0,0 0 0,-1-1 0,1 1 0,0-1 0,0 0 1,-10 0-1,14-1-173,0 0 1,0 0-1,0 0 1,0 0-1,0-1 1,0 1 0,-1 0-1,1-1 1,0 1-1,0-1 1,1 1-1,-1-1 1,0 0 0,0 1-1,0-1 1,0 0-1,0 0 1,1 1-1,-1-1 1,-1-2 0,1 1-285,0-1 1,0 1 0,1 0 0,-1-1-1,1 1 1,-1-1 0,1 1 0,0-1 0,0 1-1,0-1 1,0 1 0,0-1 0,1-1 0,6-22-4138,5-3-966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8.971"/>
    </inkml:context>
    <inkml:brush xml:id="br0">
      <inkml:brushProperty name="width" value="0.025" units="cm"/>
      <inkml:brushProperty name="height" value="0.025" units="cm"/>
    </inkml:brush>
  </inkml:definitions>
  <inkml:trace contextRef="#ctx0" brushRef="#br0">73 0 15727,'0'0'8055,"-6"12"-7115,-1 6-481,1 0 0,1 0 0,0 0 0,2 1 1,-3 23-1,-1 204 1708,6-265-2199,-1 0-1,0 0 1,-2 1-1,-7-27 1,3 16-25,9 31 29,0 1 0,0-1 0,1 0 0,-1 0 0,0 0 0,1 0 0,-1 0 0,1 0 0,0 0-1,-1-1 1,1 1 0,0-1 0,0 1 0,0-1 0,0 0 0,0 1 0,1-1 0,-1 0 0,0 0 0,0-1 0,1 1 0,-1 0 0,1-1 0,-1 0-1,1 1 1,-1-1 0,0 0 0,1 0 0,2-1 0,1 1-243,0 0-1,0-1 1,0 1-1,0-1 1,0-1 0,0 1-1,-1-1 1,1 0-1,0 0 1,9-6 0,-15 8 274,0-1 1,1 1 0,-1 0 0,0-1 0,1 1 0,-1 0 0,0 0 0,1-1 0,-1 1 0,0 0 0,1 0 0,-1 0 0,1-1 0,-1 1 0,1 0-1,-1 0 1,0 0 0,1 0 0,-1 0 0,1 0 0,-1 0 0,1 0 0,-1 0 0,1 0 0,-1 0 0,0 0 0,1 0 0,-1 0 0,1 1-1,-1-1 1,1 0 0,-1 0 0,0 0 0,1 1 0,-1-1 0,0 0 0,1 0 0,-1 1 0,1-1 0,3 24 398,-13 46 737,5-50-670,7 9 544,-3-28-986,0-1-1,0 1 1,1 0-1,-1-1 1,0 1-1,1-1 0,-1 0 1,1 1-1,-1-1 1,0 1-1,1-1 1,-1 1-1,1-1 1,-1 0-1,1 1 1,-1-1-1,1 0 1,-1 0-1,1 0 0,0 1 1,-1-1-1,1 0 1,-1 0-1,1 0 1,0 0-1,0 0 1,2-1 5,0 1-1,1-1 1,-1-1 0,0 1 0,0 0-1,0-1 1,0 0 0,-1 1 0,1-1 0,0 0-1,-1 0 1,1-1 0,2-3 0,16-15-10,-4 4-91,0 0-1,24-17 0,-40 33 59,-1 1 0,1-1 0,0 0 1,0 1-1,-1-1 0,1 1 0,0 0 0,0-1 0,0 1 1,-1 0-1,1-1 0,0 1 0,0 0 0,0 0 0,0 0 1,0 0-1,0 0 0,0 0 0,-1 0 0,1 0 0,2 0 1,-3 0 4,1 1 1,-1 0-1,1-1 0,-1 1 1,1-1-1,-1 1 1,1-1-1,-1 1 1,0 0-1,1-1 1,-1 1-1,0 0 1,1-1-1,-1 1 0,0 0 1,0 0-1,0-1 1,0 1-1,0 0 1,0 1-1,-6 50 15,3-33 59,6-19-91,0 0-1,0-1 1,0 1-1,0-1 1,0 0-1,0 0 1,0 0-1,0-1 1,3-1-1,20-13-812,-19 11 232,0 0-1,0 1 1,0-1-1,0 2 1,1-1-1,0 1 1,-1 0-1,1 1 1,12-3-1,-19 5 381,-1 0 151,0 0-1,0 1 1,0-1-1,0 0 1,0 1-1,0-1 1,0 0-1,0 1 1,0-1 0,0 0-1,0 0 1,1 1-1,-1-1 1,0 0-1,0 0 1,0 1 0,0-1-1,1 0 1,-1 0-1,0 0 1,0 1-1,1-1 1,-1 0-1,0 0 1,0 0 0,1 0-1,-1 0 1,0 0-1,1 1 1,-1-1-1,0 0 1,0 0 0,1 0-1,-1 0 1,0 0-1,1 0 1,-1 0-1,0 0 1,1 0-1,18-5-2503,14-11-1859,-13 0 1014,1-1-2263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9.565"/>
    </inkml:context>
    <inkml:brush xml:id="br0">
      <inkml:brushProperty name="width" value="0.025" units="cm"/>
      <inkml:brushProperty name="height" value="0.025" units="cm"/>
    </inkml:brush>
  </inkml:definitions>
  <inkml:trace contextRef="#ctx0" brushRef="#br0">65 257 5765,'0'0'15295,"-7"10"-14254,1-3-868,0-2 74,1 1 0,0 0 0,0 0 0,0 0 1,1 1-1,0 0 0,0 0 0,1 0 0,0 0 1,0 0-1,-2 10 0,43-17-82,-30 0-300,0-1 0,0-1 0,-1 0 0,1 0 0,-1 0 0,1-1 0,-1 0 0,0 0 0,0-1 0,0 0-1,0 0 1,-1 0 0,0-1 0,0 0 0,0-1 0,0 1 0,-1-1 0,0 0 0,0 0 0,6-11 0,6-11 413,-2 0 0,0-1 0,17-48 0,-18 30-250,7-15-136,-22 66 228,0 0-1,1 0 1,-1 0-1,1 1 1,0-1-1,0 0 1,2 8 0,-1 5 236,-7 92 876,2-80-737,2 0 0,1 0 0,1 0 0,2 0 0,9 50 0,-10-76-501,-1 0-16,1-1 0,-1 0 1,1 1-1,0-1 0,-1 0 1,1 1-1,0-1 0,1 0 0,-1 0 1,0 0-1,1 0 0,-1 0 1,4 3-1,-4-39 198,-4 25-208,1 0 0,-1 1 0,0-1 0,-1 1 0,0 0 0,0 0 0,0 0 0,-1 1 1,-1 0-1,1 0 0,-9-8 0,-5-5-168,-1 1 0,-29-22 1,34 31 210,12 9 13,0-1 0,-1 0 0,1 0 0,0 0-1,0 0 1,0-1 0,0 1 0,0-1-1,1 0 1,-1 0 0,1 0 0,-1 0 0,1 0-1,-2-5 1,7 6-1,0 1-1,0-1 0,-1 1 1,2 0-1,-1 0 0,0 1 1,0-1-1,0 1 0,0-1 1,0 1-1,1 0 0,3 0 1,3 0 6,45-5-94,36-5-1558,-32-2-3858,-19-1-2617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9.572"/>
    </inkml:context>
    <inkml:brush xml:id="br0">
      <inkml:brushProperty name="width" value="0.025" units="cm"/>
      <inkml:brushProperty name="height" value="0.025" units="cm"/>
    </inkml:brush>
  </inkml:definitions>
  <inkml:trace contextRef="#ctx0" brushRef="#br0">1 0 8200,'0'0'13164,"45"50"-12171,-38-20-96,1 5-545,1 5-256,-2-4-32,-1-2-64,3-7-256,-4-2-480,-2-7-225,-3-8-673,0-3-224,-9-7-2177,-11 0-2083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0.756"/>
    </inkml:context>
    <inkml:brush xml:id="br0">
      <inkml:brushProperty name="width" value="0.025" units="cm"/>
      <inkml:brushProperty name="height" value="0.025" units="cm"/>
    </inkml:brush>
  </inkml:definitions>
  <inkml:trace contextRef="#ctx0" brushRef="#br0">1 12 13004,'0'1'4869,"0"9"-3535,7 77 3139,-6-79-4303,0-1-1,1 0 0,0 0 1,0 0-1,1 0 0,0 0 0,0 0 1,1-1-1,7 12 0,-9-17-153,0 1-1,-1-1 1,1 0-1,0 1 1,0-1-1,0 0 1,0 0-1,0 0 0,0 0 1,0-1-1,0 1 1,0 0-1,0-1 1,0 0-1,1 1 1,-1-1-1,0 0 1,0 0-1,0 0 0,1 0 1,-1-1-1,0 1 1,0-1-1,0 1 1,0-1-1,0 0 1,0 0-1,0 1 1,0-2-1,0 1 0,0 0 1,0 0-1,0 0 1,2-3-1,8-6 84,0 0 0,-1-1 1,17-19-1,-24 25-65,33-41 106,-24 28-34,0 1 1,21-19-1,-34 36-105,0-1 1,1 0-1,-1 1 1,1-1-1,-1 1 0,1-1 1,0 1-1,-1-1 1,1 1-1,-1 0 0,1-1 1,0 1-1,-1 0 1,1-1-1,0 1 0,0 0 1,-1 0-1,1-1 0,0 1 1,0 0-1,-1 0 1,1 0-1,0 0 0,0 0 1,-1 0-1,1 0 1,0 0-1,-1 1 0,1-1 1,0 0-1,0 0 1,-1 1-1,1-1 0,0 0 1,-1 1-1,1-1 1,0 0-1,-1 1 0,1-1 1,-1 1-1,1-1 1,-1 1-1,1 0 0,-1-1 1,1 1-1,-1-1 0,0 1 1,1 0-1,-1-1 1,0 1-1,1 0 0,-1 0 1,0-1-1,0 1 1,0 0-1,0 0 0,0-1 1,1 1-1,-1 0 1,-1 1-1,6 58 111,-5-49-85,0-9-20,1 10 2,0-1-1,0 1 0,5 19 1,-6-30-7,0 0 1,1-1-1,-1 1 0,0 0 1,1 0-1,-1 0 1,0 0-1,1-1 1,-1 1-1,1 0 1,-1-1-1,1 1 1,0 0-1,-1-1 0,1 1 1,0 0-1,-1-1 1,1 1-1,0-1 1,0 1-1,-1-1 1,1 0-1,0 1 1,1-1-1,-1 0 7,1 0 1,-1-1-1,1 1 0,0-1 1,-1 0-1,0 1 0,1-1 1,-1 0-1,1 0 0,-1 0 1,0 0-1,0 0 0,0 0 1,1-1-1,-1 1 0,0 0 1,0 0-1,-1-1 0,2-1 1,39-68 187,-33 54-277,1 0 0,19-27 0,-28 44 45,0 0 1,0 1 0,0-1-1,0 0 1,0 1-1,0-1 1,0 0-1,0 1 1,0-1 0,0 0-1,1 0 1,-1 1-1,0-1 1,0 0-1,0 1 1,0-1 0,0 0-1,0 0 1,1 1-1,-1-1 1,0 0-1,0 0 1,0 0 0,1 1-1,-1-1 1,0 0-1,0 0 1,1 0-1,-1 0 1,0 1 0,1-1-1,-1 0 1,0 0-1,0 0 1,1 0-1,-1 0 1,0 0 0,1 0-1,-1 0 1,0 0-1,0 0 1,1 0-1,-1 0 1,0 0 0,1 0-1,-1 0 1,0 0-1,0 0 1,1 0-1,-1 0 1,0-1 0,1 1-1,-1 0 1,0 0-1,0 0 1,1 0-1,-1-1 1,0 1 0,0 0-1,0 0 1,1-1-1,-1 1 1,0 0-1,0-1 1,1 33-1019,-1-26 724,0-2 143,0 2-666,0 0-1,0 1 1,-1-1 0,1 0 0,-1 0 0,-1 0 0,-3 11-1,-3-3-4170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19.910"/>
    </inkml:context>
    <inkml:brush xml:id="br0">
      <inkml:brushProperty name="width" value="0.025" units="cm"/>
      <inkml:brushProperty name="height" value="0.025" units="cm"/>
    </inkml:brush>
  </inkml:definitions>
  <inkml:trace contextRef="#ctx0" brushRef="#br0">1 72 10634,'0'0'10762,"54"-26"-9897,-11 23-513,14-1-256,1-4-448,-2-5-3043,1-5-8232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0.502"/>
    </inkml:context>
    <inkml:brush xml:id="br0">
      <inkml:brushProperty name="width" value="0.025" units="cm"/>
      <inkml:brushProperty name="height" value="0.025" units="cm"/>
    </inkml:brush>
  </inkml:definitions>
  <inkml:trace contextRef="#ctx0" brushRef="#br0">14 37 12844,'0'0'5632,"0"8"-3737,1 235 2241,-3-107-3627,-4-71-342,0-34 1945,11-91-2155,2 0 1,3 1-1,31-101 0,-36 138-64,21-62-96,-24 79 197,0-1 0,0 1 0,1 0 0,0 0-1,0 0 1,0 0 0,1 0 0,-1 1 0,1-1-1,0 1 1,7-6 0,-9 9-7,0 0 0,0 0-1,-1 0 1,1 0 0,0 0 0,0 0 0,0 0 0,1 1-1,-1-1 1,0 1 0,0-1 0,0 1 0,0 0 0,0 0-1,1 0 1,-1 0 0,0 0 0,0 0 0,0 1 0,0-1-1,0 1 1,0-1 0,1 1 0,-1 0 0,-1 0 0,1 0-1,0 0 1,0 0 0,0 0 0,0 1 0,-1-1 0,1 1-1,-1-1 1,4 4 0,-3-2-10,0 0 1,0 1-1,0-1 1,-1 0-1,1 1 0,-1-1 1,0 1-1,0 0 1,0-1-1,0 1 0,0 0 1,-1-1-1,0 1 1,0 0-1,0 0 0,0-1 1,-1 1-1,1 0 1,-3 6-1,0-3 30,-1 1-1,0-1 0,-1 0 1,0 0-1,0 0 1,0-1-1,-1 0 0,0 0 1,0 0-1,-11 7 1,2-2 90,-1 0 0,0-1 0,-29 13 0,43-22 504,-17 7-3138,31-8-4832,7-7 1470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0.847"/>
    </inkml:context>
    <inkml:brush xml:id="br0">
      <inkml:brushProperty name="width" value="0.025" units="cm"/>
      <inkml:brushProperty name="height" value="0.025" units="cm"/>
    </inkml:brush>
  </inkml:definitions>
  <inkml:trace contextRef="#ctx0" brushRef="#br0">39 1 12492,'0'0'14285,"5"50"-13932,-7-25-257,-6 3-64,1-2-160,2 2-417,0-4-480,0-3-608,1-3-738,1-6-896,-2-6-2722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1.189"/>
    </inkml:context>
    <inkml:brush xml:id="br0">
      <inkml:brushProperty name="width" value="0.025" units="cm"/>
      <inkml:brushProperty name="height" value="0.025" units="cm"/>
    </inkml:brush>
  </inkml:definitions>
  <inkml:trace contextRef="#ctx0" brushRef="#br0">1 281 11723,'0'0'10954,"82"2"-9768,-38-3-418,2-5-511,5 1-193,-4-1-193,-4 2-1056,-9 0-480,-6-1-321,-11 1 160,-7-3-672,-9 1-929,-1-5-2819</inkml:trace>
  <inkml:trace contextRef="#ctx0" brushRef="#br0" timeOffset="1">94 9 13485,'0'0'8232,"70"0"-7207,-26 0-513,5 0-448,-3 0-288,-3-1-1858,-8-7-3780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2.479"/>
    </inkml:context>
    <inkml:brush xml:id="br0">
      <inkml:brushProperty name="width" value="0.025" units="cm"/>
      <inkml:brushProperty name="height" value="0.025" units="cm"/>
    </inkml:brush>
  </inkml:definitions>
  <inkml:trace contextRef="#ctx0" brushRef="#br0">0 2 8296,'0'0'17937,"39"-2"-19411,-27 2-1472,-2 0-1603,-2 0-4675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2.807"/>
    </inkml:context>
    <inkml:brush xml:id="br0">
      <inkml:brushProperty name="width" value="0.025" units="cm"/>
      <inkml:brushProperty name="height" value="0.025" units="cm"/>
    </inkml:brush>
  </inkml:definitions>
  <inkml:trace contextRef="#ctx0" brushRef="#br0">1 1 14926,'0'0'7912,"10"74"-8008,-10-39-321,0 0-63,0-4-129,2-3-448,1-5-288,0-9-897,-1-4-1858,-2-7-1986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3.181"/>
    </inkml:context>
    <inkml:brush xml:id="br0">
      <inkml:brushProperty name="width" value="0.025" units="cm"/>
      <inkml:brushProperty name="height" value="0.025" units="cm"/>
    </inkml:brush>
  </inkml:definitions>
  <inkml:trace contextRef="#ctx0" brushRef="#br0">149 437 14478,'0'0'8264,"48"11"-7015,-9-20 32,7-5-769,3-7-416,2-1-160,-4 0-640,-8 2-97,-10 6-224,-10 4-128,-14 6-256,-9 4-1987,-11 0-191,-7 0-993</inkml:trace>
  <inkml:trace contextRef="#ctx0" brushRef="#br0" timeOffset="1">0 127 13293,'0'0'6406,"22"-52"-4933,12 35-608,10-1 224,8 3-416,5 2-545,-1 5-64,-2 4-481,-9 4-1088,-3 0-1378,-14 4-3074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24.314"/>
    </inkml:context>
    <inkml:brush xml:id="br0">
      <inkml:brushProperty name="width" value="0.025" units="cm"/>
      <inkml:brushProperty name="height" value="0.025" units="cm"/>
    </inkml:brush>
  </inkml:definitions>
  <inkml:trace contextRef="#ctx0" brushRef="#br0">1 9 4164,'0'0'13431,"8"6"-12464,-1-2-902,0 0 0,0 0 0,0-1 0,0 0 0,1-1 0,-1 1 0,1-2 1,0 1-1,-1-1 0,1 0 0,0 0 0,0-1 0,0 0 0,10-2 0,125-18 37,-96 12-271,1 1 0,94 0 0,-137 7 119,0 0-1,0 1 1,0-1 0,0 1 0,0 0 0,0 0 0,-1 1-1,1-1 1,0 1 0,-1 0 0,1 0 0,-1 1 0,0-1-1,1 1 1,-1 0 0,-1 0 0,1 1 0,0-1 0,-1 1-1,0 0 1,4 4 0,-3 1 48,1 0-1,-2 0 1,0 0 0,0 1 0,0-1-1,-1 1 1,-1 0 0,0-1 0,0 18-1,-1-24 22,0 0-1,0 0 0,0 0 0,1 0 1,-1 0-1,1 0 0,-1 0 0,1 0 0,0 0 1,0 0-1,1 0 0,-1 0 0,0-1 1,1 1-1,0 0 0,-1-1 0,1 0 0,0 1 1,1-1-1,-1 0 0,4 3 0,-3-4 21,0 0 0,0 0 0,1 0 0,-1 0 0,1-1 0,-1 0 0,0 0 0,1 0 0,-1 0 0,1 0 0,-1-1 0,0 1 0,1-1 0,-1 0-1,0 0 1,0 0 0,0 0 0,0-1 0,6-3 0,53-32 245,-39 22-221,1 1 0,34-15 0,-52 26 78,0 1 0,0 0 0,0 0 0,1 0 0,-1 1 0,1 0 0,-1 0 1,1 1-1,0 0 0,-1 0 0,1 0 0,-1 1 0,1 0 0,12 4 0,-12-2 55,0 1-1,-1 0 1,1 0 0,-1 1-1,0 0 1,0 0 0,9 10-1,26 21 514,-32-30-653,0-1-1,0-1 0,1 1 1,0-2-1,0 1 0,0-1 0,1-1 1,-1 0-1,0 0 0,1-1 1,0 0-1,-1-1 0,1 0 0,-1-1 1,15-3-1,10-3-76,0-3-1,-1 0 1,39-19-1,-17 7-392,-55 21 327,0 0-1,1 1 1,-1-1 0,1 0 0,-1 1-1,1 0 1,-1-1 0,1 1 0,-1 0-1,1 0 1,-1 0 0,1 0 0,-1 0 0,3 0-1,-3 1-294,0 0-1,-1 0 1,1 0-1,0-1 1,-1 1-1,1 0 0,-1 0 1,1 0-1,-1 0 1,1 0-1,-1 0 1,0 0-1,1 0 1,-1 0-1,0 0 0,0 0 1,0 2-1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9.829"/>
    </inkml:context>
    <inkml:brush xml:id="br0">
      <inkml:brushProperty name="width" value="0.025" units="cm"/>
      <inkml:brushProperty name="height" value="0.025" units="cm"/>
    </inkml:brush>
  </inkml:definitions>
  <inkml:trace contextRef="#ctx0" brushRef="#br0">109 114 4324,'0'0'4079,"10"-7"-924,-7 4-3118,40-33 3503,-40 34-3095,-1 0 0,0 0 0,-1 0-1,1 0 1,0-1 0,-1 1 0,1-1 0,-1 1 0,0-1-1,1 0 1,-1 0 0,-1 1 0,1-1 0,0 0 0,-1 0-1,1 0 1,-1 0 0,0 0 0,0 0 0,-1-4-1,1 6-351,-1 0 0,0 1-1,0-1 1,0 0-1,0 1 1,1-1-1,-1 0 1,0 1-1,0 0 1,0-1-1,0 1 1,0-1-1,0 1 1,0 0-1,-1 0 1,1 0-1,0 0 1,0-1-1,0 1 1,0 1-1,0-1 1,0 0-1,-2 0 1,-27 5 478,23-1-549,-1 0-1,1 0 0,0 1 0,0 0 0,0 0 1,1 0-1,-1 1 0,1 0 0,1 1 0,-1-1 1,1 1-1,0 0 0,1 0 0,-1 1 0,-2 8 0,1-3-2,0 0-1,2 1 0,0-1 0,0 1 0,1 0 0,1 0 0,0 0 0,1 19 0,1-32-17,0 1 0,0 0 0,0 0 0,0-1 0,1 1 0,-1 0 0,1-1 0,-1 1 0,1-1 0,-1 1 0,1-1 0,0 1 0,0-1 0,0 1 0,0-1 0,0 1 0,0-1 0,0 0 0,0 0 0,1 0 0,-1 0 0,0 0 0,3 2 0,-1-2 3,1 1 1,-1-1 0,1 0-1,-1 0 1,1 0 0,0-1-1,-1 1 1,1-1 0,0 0-1,5 0 1,1-1 4,1-1 1,-1 0-1,1 0 0,-1-1 1,0 0-1,0-1 0,10-5 1,29-26 42,-47 33-46,0 0-1,1-1 1,-1 1 0,0-1 0,0 1-1,0-1 1,0 0 0,-1 0 0,1 0-1,-1 0 1,0 0 0,0 0 0,0 0-1,0 0 1,1-7 0,-3 9 2,1 1 1,-1-1-1,1 0 0,-1 0 1,0 1-1,1-1 0,-1 0 1,0 1-1,1-1 0,-1 1 1,0-1-1,0 1 0,0-1 1,1 1-1,-1 0 0,0-1 1,0 1-1,0 0 0,0 0 1,0-1-1,0 1 0,1 0 1,-1 0-1,0 0 0,0 0 1,0 0-1,0 0 0,0 1 1,0-1-1,0 0 0,-1 1 1,-32 5 12,-7 20-35,39-24 25,0-1 1,0 1-1,1 0 1,-1 0-1,0 0 1,1 0-1,-1 0 1,1 0 0,-1 1-1,1-1 1,0 0-1,0 1 1,0-1-1,1 1 1,-1-1-1,0 4 1,4-5 1,0-1-1,-1 0 1,1 0 0,0 0 0,0 0 0,0 0 0,0-1 0,0 1 0,-1-1 0,1 0 0,3-1-1,4-3-70,0 0 1,0-1-1,-1 0 0,14-13 0,-16 13-90,1 0 1,-1 0 0,1 1-1,0 0 1,0 0 0,1 1 0,10-4-1,-19 8 145,1 0 0,-1 1-1,1-1 1,0 0-1,-1 0 1,1 0-1,-1 1 1,1-1 0,-1 0-1,1 1 1,-1-1-1,1 0 1,-1 1-1,1-1 1,-1 1-1,1-1 1,-1 1 0,0-1-1,1 1 1,-1-1-1,0 1 1,1-1-1,-1 1 1,0 0 0,0-1-1,1 1 1,-1-1-1,0 1 1,0 0-1,0-1 1,0 1 0,0-1-1,0 1 1,0 0-1,0-1 1,0 1-1,0 0 1,-1 0 0,0 34 321,0-31-273,-13 53 227,11-49-365,0 1 0,1 0-1,0 0 1,0 0-1,0 10 1,2-17-1162,0-5 368,-1 1-1,1-1 0,0 1 1,0-1-1,0 1 1,1 0-1,-1-1 0,1 1 1,-1-1-1,1 1 1,1-2-1,-1-1-1663,5-20-9545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1.090"/>
    </inkml:context>
    <inkml:brush xml:id="br0">
      <inkml:brushProperty name="width" value="0.025" units="cm"/>
      <inkml:brushProperty name="height" value="0.025" units="cm"/>
    </inkml:brush>
  </inkml:definitions>
  <inkml:trace contextRef="#ctx0" brushRef="#br0">125 78 11371,'0'0'12422,"-10"-6"-11706,-35-16-327,43 22-372,1 0 0,-1 0-1,1 0 1,-1 0 0,1 0-1,-1 0 1,1 1 0,-1-1-1,1 0 1,-1 1 0,1-1 0,-1 1-1,1 0 1,0-1 0,-1 1-1,1 0 1,0 0 0,-1 0-1,1 0 1,0 0 0,0 0 0,0 0-1,0 0 1,0 1 0,0-1-1,0 0 1,1 1 0,-2 0-1,-18 42 641,19-39-506,-1 0 24,0 1-1,0-1 1,1 1-1,-1 0 1,2 0 0,-1-1-1,0 1 1,1 0-1,1 11 1,0-16-167,-1-1 0,0 1 0,1 0 0,-1-1-1,1 1 1,-1-1 0,1 1 0,-1-1 0,1 1 0,-1-1 0,1 1 0,-1-1 0,1 1 0,0-1 0,-1 1 0,1-1 0,0 0 0,-1 0 0,1 1 0,0-1 0,-1 0 0,1 0-1,0 0 1,0 0 0,-1 0 0,1 0 0,0 0 0,0 0 0,-1 0 0,1 0 0,0 0 0,0 0 0,-1 0 0,1-1 0,0 1 0,-1 0 0,1 0 0,0-1 0,-1 1-1,1-1 1,1 0 0,27-18 134,-25 14-142,0-1-1,0 0 1,0 0 0,-1-1-1,0 1 1,0-1 0,0 1-1,-1-1 1,0 0 0,-1 0-1,1 0 1,-1 0 0,-1 0-1,1 0 1,-2-11 0,36 18-150,90 0-720,-124 0 859,0 0 0,0 1-1,0-1 1,-1 0 0,1 0 0,0 0 0,0 1 0,0-1 0,-1 1-1,1-1 1,0 0 0,-1 1 0,1-1 0,0 1 0,-1-1-1,1 1 1,-1 0 0,1-1 0,0 1 0,-1 0 0,0-1 0,1 1-1,-1 0 1,1 0 0,-1-1 0,0 2 0,5 29 113,-13 28 631,3-30-240,9-27-65,6-16-260,-2 1-158,3-5-91,-1 0-1,0-1 1,11-30 0,-22 52 55,0 1 0,1 0-1,-1 0 1,1-1 0,0 1 0,1 0 0,-1 0 0,0-1 0,1 1-1,0 0 1,0-1 0,2 7 0,-3-9 35,1 0 1,-1-1-1,1 1 1,-1 0-1,1 0 1,-1-1-1,1 1 1,-1 0-1,1-1 0,-1 1 1,1-1-1,0 1 1,-1 0-1,1-1 1,0 0-1,0 1 1,-1-1-1,1 1 0,0-1 1,0 0-1,0 1 1,0-1-1,1 0 1,-1 0 1,1 0 0,-1-1 1,1 1-1,0-1 0,-1 1 1,1-1-1,-1 0 0,1 0 1,-1 0-1,0 1 0,1-1 1,-1 0-1,0-1 0,0 1 1,1 0-1,-1 0 0,1-3 1,39-47 78,-38 46-95,0 1 1,0-1-1,-1 1 0,0-1 0,0 0 0,0 1 0,0-1 1,-1 0-1,0 0 0,1-9 0,-2 14-27,-2 4 32,-1 0 0,1 0 0,0 0 0,0 0 0,0 1 0,1-1 0,-3 9 0,4-12 6,0 0 0,-1-1 0,1 1 0,0-1 1,0 1-1,0-1 0,0 1 0,0 0 0,-1-1 0,1 1 0,0 0 0,0-1 1,1 1-1,-1-1 0,0 1 0,0 0 0,0-1 0,0 1 0,0-1 0,1 1 1,-1 0-1,0-1 0,0 1 0,1-1 0,-1 1 0,0-1 0,1 1 0,-1-1 1,1 1-1,13-11 78,13-28-368,-25 25-80,-15 28 362,-17 31 240,30-45-236,-2 2 70,0 1 0,1-1 0,-1 1 0,1 0-1,-1 0 1,1 0 0,1-1 0,-1 1 0,0 6-1,34-15 186,6-13-617,-32 14 162,1 0 0,-1 1 0,1-1 0,0 1 0,1 1 1,-1 0-1,0 0 0,16-2 0,-23 5 233,-1 0 0,1-1 0,0 1 0,0 0 0,0 0 0,-1 0 0,1-1 0,0 1 0,-1 0 0,1 0 0,-1 0 0,1 0 0,-1 0 0,0 0 0,1 0 0,-1 0 0,0 0 0,1 0 0,-1 0 0,0 0 0,0 0 0,0 0 0,0 1 0,0-1 0,0 0 0,-1 0 0,1 0 0,0 0 0,0 0 0,-2 2 0,3 22 386,-1-24-402,0-1 0,0 1-1,0-1 1,0 1 0,1-1-1,-1 1 1,0-1 0,0 1-1,0-1 1,1 1 0,-1-1-1,0 1 1,0-1 0,1 0-1,-1 1 1,0-1 0,1 1-1,-1-1 1,1 0 0,-1 1-1,0-1 1,1 0 0,-1 0-1,1 1 1,-1-1-1,1 0 1,-1 0 0,1 0-1,-1 0 1,1 1 0,-1-1-1,1 0 1,0 0 0,3-1 24,0 0 0,0 0 0,0 0 0,0-1 0,0 0 0,-1 1 0,1-1 0,0-1 0,5-4 0,-7 5-141,1 0 1,-1 0-1,0 1 0,1-1 0,0 0 1,-1 1-1,1 0 0,0-1 0,-1 1 0,1 0 1,0 0-1,0 1 0,0-1 0,0 1 1,0-1-1,0 1 0,0 0 0,0 0 0,0 0 1,6 1-1,-9 1 44,1-1 0,-1 0 0,1 0 0,-1 1 0,1-1 1,-1 0-1,0 0 0,0 1 0,1-1 0,-1 0 0,0 1 0,0-1 0,-1 1 1,1-1-1,0 0 0,0 1 0,0-1 0,-1 2 0,0 9-2594,10-20-1079,0-6-1617,2-2-3507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1.130"/>
    </inkml:context>
    <inkml:brush xml:id="br0">
      <inkml:brushProperty name="width" value="0.025" units="cm"/>
      <inkml:brushProperty name="height" value="0.025" units="cm"/>
    </inkml:brush>
  </inkml:definitions>
  <inkml:trace contextRef="#ctx0" brushRef="#br0">60 1 13869,'0'0'1986,"-51"1"-1986,45-1-1025,4 0-1569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2.027"/>
    </inkml:context>
    <inkml:brush xml:id="br0">
      <inkml:brushProperty name="width" value="0.025" units="cm"/>
      <inkml:brushProperty name="height" value="0.025" units="cm"/>
    </inkml:brush>
  </inkml:definitions>
  <inkml:trace contextRef="#ctx0" brushRef="#br0">35 188 15599,'-1'1'487,"0"-1"1,0 0 0,1 1-1,-1-1 1,0 0-1,0 1 1,1-1 0,-1 1-1,0-1 1,1 1-1,-1-1 1,0 1 0,1 0-1,-1-1 1,1 1-1,-1 0 1,1 0 0,-1-1-1,1 1 1,0 0-1,-1 1 1,-10 30 2316,1 31-2140,10-63-659,0 0 1,0 1-1,1-1 1,-1 1-1,0-1 1,0 0 0,0 1-1,1-1 1,-1 0-1,0 1 1,0-1 0,1 0-1,-1 0 1,0 1-1,1-1 1,-1 0 0,0 0-1,1 0 1,-1 1-1,0-1 1,1 0-1,-1 0 1,1 0 0,-1 0-1,0 0 1,1 0-1,-1 0 1,1 1 0,-1-1-1,0 0 1,1-1-1,-1 1 1,0 0 0,1 0-1,-1 0 1,1 0-1,-1 0 1,0 0 0,1 0-1,-1 0 1,0-1-1,1 1 1,-1 0-1,0 0 1,1-1 0,0 1-1,19-10-6,26-29-910,-37 31 588,-1 0 1,1 0 0,1 1-1,0 1 1,20-12 0,-29 19 378,-1 0 1,1 0-1,-1 0 1,1 0 0,-1 0-1,1 0 1,-1 0-1,0 1 1,0-1-1,1 0 1,-1 0 0,0 0-1,0 0 1,0 0-1,0 0 1,0 1-1,0-1 1,-1 0-1,1 2 1,-3 27 355,2-28-386,1-1 0,-1 0 1,1 0-1,0 1 1,0-1-1,-1 0 1,1 0-1,0 1 0,0-1 1,0 0-1,0 1 1,0-1-1,1 0 1,-1 0-1,0 1 1,1 0-1,0-1-44,-1-1 1,1 0-1,-1 0 1,0 1-1,1-1 1,-1 0-1,1 0 0,-1 0 1,1 0-1,-1 0 1,1 0-1,-1 0 0,1 0 1,-1 0-1,1 0 1,-1 0-1,1 0 1,-1 0-1,1 0 0,-1 0 1,0 0-1,1-1 1,-1 1-1,1 0 1,-1 0-1,1 0 0,-1-1 1,1 0-1,44-35-3416,-22 17-177,-19 16 3360,19-8-7441,-16 18 4846,-6 7 4870,-1-5-619,3 19 3310,-3-27-4670,1-1 1,-1 1-1,1-1 1,-1 1 0,1 0-1,-1-1 1,1 1-1,0-1 1,-1 0-1,1 1 1,0-1-1,0 1 1,-1-1-1,1 0 1,0 0-1,0 1 1,-1-1-1,1 0 1,0 0 0,0 0-1,0 0 1,-1 0-1,1 0 1,0 0-1,0 0 1,0 0-1,-1 0 1,1-1-1,0 1 1,0 0-1,-1-1 1,1 1-1,0 0 1,0-1-1,12-6-694,0-1 0,-1 0-1,-1 0 1,1-1-1,-1-1 1,-1 0-1,0 0 1,11-15-1,-14 17-140,8-9 280,-1-2-1,14-22 1,-22 31 1712,0-1 0,0 0 0,-1-1-1,-1 1 1,6-20 0,-19 52 3033,-5 15-3810,7 4-163,1-1-1,2 1 1,2 0-1,3 43 1,0-27-182,-1-55-26,-9-27 218,0 11-225,0 0-1,-1 0 1,-1 1-1,-1 1 1,1 0-1,-2 1 1,0 0 0,0 1-1,-1 0 1,-28-16-1,119 20 3195,-34 5-3507,50-10 0,-37-3-5891,-37 6-457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2.822"/>
    </inkml:context>
    <inkml:brush xml:id="br0">
      <inkml:brushProperty name="width" value="0.025" units="cm"/>
      <inkml:brushProperty name="height" value="0.025" units="cm"/>
    </inkml:brush>
  </inkml:definitions>
  <inkml:trace contextRef="#ctx0" brushRef="#br0">201 46 5221,'-3'-25'10187,"-8"11"-5470,9 13-4471,-1 0 1,0 0 0,0 0 0,0 0 0,0 1-1,0-1 1,0 1 0,0 0 0,-1 0 0,1 0-1,0 0 1,0 0 0,-3 2 0,-1-1 6,1 1 0,-1 0 0,1 0 1,0 1-1,0 0 0,0 0 1,0 0-1,0 1 0,1 0 0,-1 0 1,-6 7-1,2-2-107,1 1 0,0 0 0,0 1 0,-12 19 0,20-29-172,1-1 1,-1 1 0,1 0 0,0-1 0,-1 1 0,1 0 0,0-1 0,-1 1 0,1 0 0,0-1 0,0 1 0,0 0 0,-1 0 0,1-1 0,0 1 0,0 0 0,0 0 0,0-1 0,1 1 0,-1 0 0,0 0 0,0-1 0,0 1 0,0 0 0,1-1 0,-1 1-1,0 0 1,1-1 0,-1 1 0,1 0 0,-1-1 0,0 1 0,1-1 0,0 1 0,-1-1 0,1 1 0,-1-1 0,1 1 0,-1-1 0,1 1 0,0-1 0,-1 0 0,1 0 0,0 1 0,-1-1 0,1 0 0,0 0 0,0 0 0,-1 1 0,1-1 0,0 0 0,0 0 0,-1 0-1,1 0 1,0 0 0,0-1 0,-1 1 0,2 0 0,64-5-800,-40 2 624,-19 3 186,0-1 0,-1 2 0,1-1 0,0 1 0,0 0 0,0 0 0,12 5 1,-18-5 57,1 0 1,-1 0 0,1 0 0,-1 0 0,1 0 0,-1 1 0,0-1-1,1 0 1,-1 1 0,0-1 0,0 1 0,0-1 0,0 1 0,0 0-1,-1 0 1,1-1 0,0 1 0,-1 0 0,0 0 0,1 0 0,-1-1-1,0 1 1,0 0 0,0 0 0,0 0 0,0 0 0,0 0 0,0-1 0,-1 1-1,1 0 1,-1 0 0,1 0 0,-3 3 0,1-1 77,0 0 1,0 0 0,0 0-1,-1 0 1,0-1 0,0 1-1,0 0 1,0-1-1,0 0 1,-1 0 0,1 0-1,-1 0 1,0-1-1,0 1 1,-8 2 0,4-1-82,0 0 0,1-1 1,-1 0-1,-1-1 1,1 0-1,0 0 0,-16 1 1,23-3-123,1-1 1,-1 1 0,1 0 0,-1 0-1,1 0 1,-1 0 0,1-1 0,-1 1-1,1 0 1,-1 0 0,1-1 0,0 1-1,-1 0 1,1-1 0,-1 1 0,1 0-1,0-1 1,-1 1 0,1 0 0,0-1-1,0 1 1,-1-1 0,1 1 0,0-1-1,0 1 1,0-1 0,0 1 0,-1-1-1,1 1 1,0-1 0,0 1 0,0-1 0,0 1-1,0-1 1,0 1 0,0-1 0,0 1-1,1-1 1,-1 1 0,0-1 0,0 1-1,0 0 1,0-1 0,1 1 0,-1-1-1,0 1 1,0-1 0,1 1 0,-1 0-1,0-1 1,1 0 0,14-25-4535,6 1-1640,4-1-2521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3.213"/>
    </inkml:context>
    <inkml:brush xml:id="br0">
      <inkml:brushProperty name="width" value="0.025" units="cm"/>
      <inkml:brushProperty name="height" value="0.025" units="cm"/>
    </inkml:brush>
  </inkml:definitions>
  <inkml:trace contextRef="#ctx0" brushRef="#br0">30 49 14414,'0'9'2199,"-10"128"4635,-2 21-3797,11-139-2771,-1-22 184,-2-31 163,4 19-632,0-26-430,1 0 1,8-40 0,-8 71 363,1 0 1,0 1 0,0 0 0,1-1 0,0 1 0,1 0 0,0 1-1,1-1 1,-1 1 0,2-1 0,-1 1 0,1 1 0,0-1 0,10-8 0,-14 14 48,0 0 0,0 1 1,0-1-1,0 1 0,0-1 1,0 1-1,0 0 1,0 0-1,1 0 0,-1 0 1,0 0-1,1 1 1,-1-1-1,0 1 0,1 0 1,-1-1-1,1 1 1,-1 0-1,1 0 0,-1 1 1,1-1-1,-1 0 1,3 2-1,-3-1 27,0 0 0,-1 0 0,1 1 0,-1-1 0,0 0 0,1 1 0,-1-1 0,0 1 0,0 0 0,0-1 1,0 1-1,0 0 0,0 0 0,-1 0 0,1-1 0,-1 1 0,1 0 0,-1 0 0,1 0 0,-1 0 0,0 0 0,0 0 0,0 0 0,0 0 0,-1 0 0,1 0 0,-1 3 0,-1 1 87,1 1 0,-2-1 0,1 0 0,-1 0 0,1 0 0,-2-1 0,1 1 0,-1 0 0,0-1 0,0 0 0,-9 9 0,-3 2 509,-37 27-1,34-34-656,18-9-14,1 0 0,0 0-1,0 0 1,-1 0 0,1 0-1,0 0 1,0 0 0,0 0-1,-1 0 1,1 0 0,0 0-1,0 0 1,-1 0 0,1 0-1,0-1 1,0 1 0,0 0 0,0 0-1,-1 0 1,1 0 0,0 0-1,0-1 1,0 1 0,0 0-1,0 0 1,-1 0 0,1-1-1,0 1 1,0 0 0,0 0-1,0 0 1,0-1 0,0 1-1,0 0 1,0 0 0,0-1 0,0 1-1,0 0 1,0 0 0,0-1-1,0-1-596,1-1 0,0 1 0,0-1-1,-1 1 1,1-1 0,0 1 0,1 0-1,-1-1 1,0 1 0,1 0 0,2-3-1,14-13-5510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3.680"/>
    </inkml:context>
    <inkml:brush xml:id="br0">
      <inkml:brushProperty name="width" value="0.025" units="cm"/>
      <inkml:brushProperty name="height" value="0.025" units="cm"/>
    </inkml:brush>
  </inkml:definitions>
  <inkml:trace contextRef="#ctx0" brushRef="#br0">1 71 11275,'0'0'13858,"8"-3"-13756,36-24-38,-42 26-103,0-1 0,1 1 0,-1-1 0,0 0 0,0 0 0,0 0 0,0 0 0,0 0 0,0-1 1,0 1-1,-1-1 0,0 1 0,1-1 0,-1 1 0,0-1 0,1-3 0,-7 57 139,3-39 74,0 0 1,1 1-1,1-1 0,1 16 0,-1-27-144,0 1-1,0-1 1,0 0 0,0 0-1,1 0 1,-1 0-1,0 0 1,0 0 0,1 0-1,-1 0 1,1-1 0,-1 1-1,1 0 1,0 0-1,-1 0 1,1 0 0,0-1-1,-1 1 1,1 0-1,0 0 1,0-1 0,0 1-1,0-1 1,0 1-1,-1-1 1,1 1 0,0-1-1,2 1 1,-1-1 1,1 0 1,0 0-1,-1 0 0,1 0 1,-1 0-1,1-1 0,-1 1 1,1-1-1,-1 0 0,1 0 1,2-1-1,6-3-42,-1-1 0,0 0 0,0 0 0,9-8 0,14-17-845,-24 21-142,0 1 0,1 1 0,1-1 0,22-13 0,-33 22 779,1-1-1,0 1 1,0-1-1,0 1 1,0 0-1,0-1 1,0 1-1,-1 0 1,1 0-1,0 0 1,0-1-1,0 1 1,0 0 0,0 0-1,0 1 1,0-1-1,0 0 1,0 0-1,0 0 1,0 1-1,0-1 1,-1 0-1,1 1 1,0-1-1,0 1 1,0-1-1,0 1 1,-1-1-1,1 1 1,0-1-1,-1 1 1,2 1-1,4 3-2872,-1-2-1173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4.361"/>
    </inkml:context>
    <inkml:brush xml:id="br0">
      <inkml:brushProperty name="width" value="0.025" units="cm"/>
      <inkml:brushProperty name="height" value="0.025" units="cm"/>
    </inkml:brush>
  </inkml:definitions>
  <inkml:trace contextRef="#ctx0" brushRef="#br0">115 126 10410,'0'0'3609,"-8"2"-1485,-1 2-1480,1 0 0,-1 0 0,1 1 0,0 0 0,-14 11 0,18-14-402,1 1 1,0 0-1,-1 1 0,1-1 0,0 0 0,0 1 0,1 0 1,-1 0-1,1 0 0,0 0 0,0 0 0,0 0 0,1 0 1,-1 1-1,1-1 0,-1 9 0,2-13-231,0 0 0,0 1 0,0-1 0,0 0 0,0 0 0,0 1 0,0-1-1,0 0 1,0 1 0,0-1 0,0 0 0,0 1 0,0-1 0,0 0 0,0 0 0,0 1 0,0-1 0,1 0 0,-1 0 0,0 1-1,0-1 1,0 0 0,0 0 0,1 1 0,-1-1 0,0 0 0,0 0 0,1 0 0,-1 0 0,0 1 0,0-1 0,1 0-1,-1 0 1,0 0 0,0 0 0,1 0 0,-1 0 0,0 0 0,1 0 0,-1 0 0,0 0 0,1 0 0,-1 0 0,18-6 156,14-17-201,-14 3-403,-2 0 0,0-1 0,-1-1 0,-1-1 0,0 0 0,-2 0 0,14-41-1,-50 126 3647,-26 98-1,50-131-2151,0-29-1041,0 0 1,0 1-1,0-1 1,1 1-1,-1-1 0,0 0 1,0 1-1,1-1 1,-1 0-1,0 1 1,1-1-1,-1 0 1,0 0-1,1 1 1,-1-1-1,1 0 0,-1 0 1,0 0-1,1 1 1,-1-1-1,1 0 1,-1 0-1,1 0 1,-1 0-1,0 0 1,1 0-1,-1 0 0,1 0 1,-1 0-1,1 0 1,-1 0-1,1 0 1,3-2-11,0 0 1,0 1 0,0-1-1,-1-1 1,1 1-1,-1 0 1,1-1 0,-1 0-1,5-5 1,18-19-1313,-1-1-1,27-41 1,-63 134 3175,9-51-1562,0 0 0,0 0 0,1 25 0,1-39-299,0 1 1,0-1 0,0 0 0,0 1-1,0-1 1,0 0 0,0 1 0,0-1-1,0 0 1,0 1 0,0-1 0,0 0-1,0 1 1,0-1 0,0 0-1,1 1 1,-1-1 0,0 0 0,0 1-1,0-1 1,1 0 0,-1 0 0,0 1-1,0-1 1,1 0 0,-1 0 0,0 0-1,0 1 1,1-1 0,-1 0 0,0 0-1,1 0 1,-1 0 0,0 0 0,1 1-1,-1-1 1,0 0 0,1 0-1,-1 0 1,1 0 0,16-7 126,15-16-276,-20 10-164,31-31-1483,-40 42 1727,0 0 1,-1-1 0,1 1 0,0 0 0,0 0-1,1 1 1,-1-1 0,0 1 0,1-1 0,-1 1-1,1 0 1,-1 0 0,4 0 0,4 50 1448,-11-48-1418,0-1-1,1 1 1,-1-1 0,0 0-1,0 1 1,1-1 0,-1 1-1,0-1 1,0 0 0,1 1 0,-1-1-1,1 0 1,-1 0 0,0 1-1,1-1 1,-1 0 0,0 0-1,1 1 1,-1-1 0,1 0 0,-1 0-1,1 0 1,-1 0 0,1 0-1,-1 0 1,1 0 0,-1 0-1,0 0 1,1 0 0,-1 0 0,1 0-1,-1 0 1,1 0 0,-1 0-1,1 0 1,-1 0 0,1-1 0,-1 1-1,0 0 1,1 0 0,-1-1-1,0 1 1,1 0 0,-1 0-1,1-1 1,-1 1 0,0 0 0,0-1-1,1 1 1,-1-1 0,0 1-1,0 0 1,1-1 0,-1 0-1,15-24-5586,-14 23 4973,8-18-5698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4.675"/>
    </inkml:context>
    <inkml:brush xml:id="br0">
      <inkml:brushProperty name="width" value="0.025" units="cm"/>
      <inkml:brushProperty name="height" value="0.025" units="cm"/>
    </inkml:brush>
  </inkml:definitions>
  <inkml:trace contextRef="#ctx0" brushRef="#br0">23 0 14286,'0'0'11498,"-22"50"-10857,22-43-545,7 0-96,8-5-608,0-2-1474,2 0-1314,-3 0-639,-2-3-1026,-1-3-673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5.005"/>
    </inkml:context>
    <inkml:brush xml:id="br0">
      <inkml:brushProperty name="width" value="0.025" units="cm"/>
      <inkml:brushProperty name="height" value="0.025" units="cm"/>
    </inkml:brush>
  </inkml:definitions>
  <inkml:trace contextRef="#ctx0" brushRef="#br0">121 1 4901,'0'0'11152,"0"11"-8830,5 90 853,4 139 2511,-9-231-5450,0 0 0,-1 0 0,0 0 0,-1-1-1,0 1 1,-1 0 0,-6 15 0,8-22-213,0 0 0,0 0 0,0 0-1,0 0 1,0 0 0,-1 0 0,1 0 0,-1 0 0,1 0 0,-1-1 0,0 1 0,0-1 0,1 1 0,-1-1 0,0 0 0,0 0 0,-1 0 0,1 0-1,0 0 1,0 0 0,0 0 0,-1-1 0,1 1 0,0-1 0,-1 0 0,1 1 0,0-1 0,-1 0 0,1 0 0,0-1 0,-1 1 0,1 0 0,0-1-1,-1 0 1,-1 0 0,1-1-14,0 0 0,1 1-1,-1-1 1,1 0 0,-1-1-1,1 1 1,0 0 0,0-1-1,0 1 1,0-1 0,0 0-1,0 1 1,1-1 0,0 0-1,-1 0 1,1 0 0,0 0 0,0 0-1,1 0 1,-2-6 0,0-6-159,0-1 0,0-27 0,2 35-12,0 1 0,1 0 0,0-1 0,0 1 0,1 0 0,0 0 0,0 0 0,1 0 0,0 0 0,0 0 0,1 1 0,-1 0 0,1-1 0,10-10 0,0 3-1248,0 0 0,2 1 0,-1 1 0,25-14-1,0-1-7514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0.876"/>
    </inkml:context>
    <inkml:brush xml:id="br0">
      <inkml:brushProperty name="width" value="0.025" units="cm"/>
      <inkml:brushProperty name="height" value="0.025" units="cm"/>
    </inkml:brush>
  </inkml:definitions>
  <inkml:trace contextRef="#ctx0" brushRef="#br0">39 0 14958,'0'0'897,"-14"66"-64,7-22 544,2 4-256,2-1-96,3-1-192,0-1-609,0-5-160,7-8-32,1-6-96,-1-8-352,-4-7-257,-3-8-736,-14-5-6471,-6-16-576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1.250"/>
    </inkml:context>
    <inkml:brush xml:id="br0">
      <inkml:brushProperty name="width" value="0.025" units="cm"/>
      <inkml:brushProperty name="height" value="0.025" units="cm"/>
    </inkml:brush>
  </inkml:definitions>
  <inkml:trace contextRef="#ctx0" brushRef="#br0">1 117 8712,'0'0'14094,"83"-12"-13134,-19 6-479,9-3-289,3-6-128,1 1-64,-7-3-576,-8 3-898,-10 1-1408,-14 4-3140,-14 2-7527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1.593"/>
    </inkml:context>
    <inkml:brush xml:id="br0">
      <inkml:brushProperty name="width" value="0.025" units="cm"/>
      <inkml:brushProperty name="height" value="0.025" units="cm"/>
    </inkml:brush>
  </inkml:definitions>
  <inkml:trace contextRef="#ctx0" brushRef="#br0">9 1 13229,'0'0'2706,"5"9"-1136,6 13-876,-1 1 0,-1-1 0,-1 2 0,-2-1 0,7 40 0,2 31 645,-11-86-440,0-17-203,-2-17-326,-2 13-354,-1-1-1,0 0 1,-1 1-1,-1-1 1,0 1 0,-6-14-1,7 20-10,-1 1-1,0-1 1,0 0-1,-1 1 0,0 0 1,0 0-1,-1 0 0,1 0 1,-1 1-1,0 0 1,-1 0-1,1 0 0,-8-4 1,3 1-25,17 9-14,14 1 24,50-2 81,20 1-433,-30-3-2887,-40 0-979,-5-4-3539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1.847"/>
    </inkml:context>
    <inkml:brush xml:id="br0">
      <inkml:brushProperty name="width" value="0.025" units="cm"/>
      <inkml:brushProperty name="height" value="0.025" units="cm"/>
    </inkml:brush>
  </inkml:definitions>
  <inkml:trace contextRef="#ctx0" brushRef="#br0">162 99 13837,'0'0'7906,"-9"-8"-6342,-31-21-277,39 28-1227,-1 0-1,1 0 1,-1 0 0,0 1-1,1-1 1,-1 1 0,0-1-1,1 1 1,-1 0 0,0 0-1,1 0 1,-1-1 0,0 2-1,0-1 1,1 0 0,-1 0-1,0 0 1,1 1 0,-1-1-1,0 1 1,1 0 0,-1-1-1,1 1 1,-1 0 0,1 0-1,-1 0 1,1 0 0,0 0-1,-1 0 1,1 0 0,-2 3 0,-2 2 33,0 0 1,0 1-1,1-1 1,-7 15-1,9-18-41,-21 57 326,22-56-360,-1 0-1,1 0 1,1 0 0,-1 0-1,0 0 1,1 0-1,0 0 1,0 0 0,0 0-1,1 0 1,-1 1-1,1-1 1,2 5-1,-3-8-7,1-1 0,-1 1 0,1 0 0,0-1 0,-1 1 0,1-1-1,0 1 1,0-1 0,-1 0 0,1 1 0,0-1 0,0 0 0,0 1-1,0-1 1,-1 0 0,1 0 0,0 0 0,0 0 0,0 0 0,0 0-1,0 0 1,-1 0 0,1 0 0,0 0 0,0 0 0,0 0-1,0-1 1,1 0 0,24-9 313,-15 0-275,0 0 1,0 0-1,0-1 1,-2 0-1,1-1 1,-1 0-1,11-22 0,-8 16-63,0 0 0,23-27 0,-34 45 9,-1 0 0,0-1 0,1 1 0,-1-1 1,0 1-1,1-1 0,-1 1 0,1 0 0,-1-1 1,0 1-1,1 0 0,-1 0 0,1-1 0,-1 1 1,1 0-1,-1 0 0,1-1 0,-1 1 0,1 0 1,0 0-1,-1 0 0,1 0 0,-1 0 0,1 0 0,-1 0 1,1 0-1,-1 0 0,1 0 0,0 0 0,-1 1 1,1-1-1,0 0 0,9 19-133,-2 34 45,-7-48 108,1 21-14,7 42 0,-6-68 120,1-9-61,0-15-25,-3 10-16,-2-1-1,1 1 0,-6-27 1,5 37-15,0 0 1,0 0-1,0 1 0,-1-1 1,1 0-1,-1 1 1,0-1-1,0 1 1,0 0-1,0-1 1,-1 1-1,1 0 1,-1 0-1,0 1 1,0-1-1,0 1 1,0-1-1,0 1 1,-5-2-1,-3 2 2,10 9 6,1-6-10,1 0 0,-1 1 0,1-1 0,-1 0 0,1 0 0,0 0 0,0 0 0,-1 0 0,1 0 0,0 0 0,0 0 0,0 0 0,0-1 0,0 1 0,2 1 0,6 1-355,1-1-1,0 0 1,-1 0-1,1-1 1,0 0-1,0 0 1,0-1-1,0-1 1,0 0 0,0 0-1,11-3 1,4-3-1953,0-1 0,47-21 1,-47 16-4618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2.620"/>
    </inkml:context>
    <inkml:brush xml:id="br0">
      <inkml:brushProperty name="width" value="0.025" units="cm"/>
      <inkml:brushProperty name="height" value="0.025" units="cm"/>
    </inkml:brush>
  </inkml:definitions>
  <inkml:trace contextRef="#ctx0" brushRef="#br0">106 66 8648,'0'0'5200,"2"-9"-2392,7-29-518,-9 37-2220,0 1 1,0-1 0,0 0-1,0 1 1,0-1-1,0 0 1,0 1-1,0-1 1,0 0-1,0 1 1,0-1-1,-1 1 1,1-1 0,0 0-1,0 1 1,-1-1-1,1 1 1,0-1-1,-1 1 1,1-1-1,0 1 1,-1-1-1,1 1 1,-1-1-1,1 1 1,-1-1 0,1 1-1,-1 0 1,1-1-1,-1 1 1,1 0-1,-1-1 1,0 1-1,1 0 1,-1 0-1,1 0 1,-1 0 0,0-1-1,1 1 1,-1 0-1,0 0 1,1 0-1,-1 0 1,0 0-1,1 1 1,-2-1-1,-26 8 624,22-3-545,0 0 0,0 1 0,1 0 0,-1 0 0,1 0 0,1 0-1,0 1 1,-1 0 0,2 0 0,-1 0 0,1 1 0,0-1 0,1 1 0,0 0 0,0-1 0,1 1 0,0 0-1,-1 13 1,2-20-133,0 0-1,0 1 0,0-1 1,0 0-1,0 0 0,1 0 0,-1 0 1,0 0-1,0 0 0,1 0 1,-1 0-1,1 1 0,-1-1 1,1 0-1,-1-1 0,1 1 0,0 0 1,-1 0-1,1 0 0,0 0 1,0 0-1,-1-1 0,1 1 1,0 0-1,0-1 0,2 2 0,-1-1 3,1-1 0,-1 1 0,1-1-1,-1 0 1,1 1 0,-1-1-1,0 0 1,1-1 0,-1 1 0,1 0-1,-1-1 1,3 0 0,2-1 5,1-1 1,-1 1 0,0-2-1,0 1 1,0-1 0,0 0-1,7-6 1,-5 2-4,0-1 1,0 0-1,-1 0 0,-1-1 0,0 0 0,0 0 0,-1 0 1,9-21-1,-21 46-188,1 1 1,0 0 0,1 1 0,1-1-1,0 1 1,1-1 0,1 1 0,1 17-1,0-32 6,1 0 0,-1 0-1,1-1 1,-1 1-1,1 0 1,0-1 0,0 1-1,0 0 1,0-1 0,0 1-1,0-1 1,0 1 0,0-1-1,1 0 1,-1 0-1,1 1 1,-1-1 0,1 0-1,-1 0 1,1 0 0,-1 0-1,1-1 1,0 1-1,-1 0 1,1-1 0,0 1-1,0-1 1,0 0 0,3 1-1,-1-1-536,1 0 0,0 1 0,-1-2 0,1 1 0,0-1 0,-1 1-1,1-1 1,-1 0 0,1-1 0,-1 1 0,6-4 0,16-13-4864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2.963"/>
    </inkml:context>
    <inkml:brush xml:id="br0">
      <inkml:brushProperty name="width" value="0.025" units="cm"/>
      <inkml:brushProperty name="height" value="0.025" units="cm"/>
    </inkml:brush>
  </inkml:definitions>
  <inkml:trace contextRef="#ctx0" brushRef="#br0">145 138 10154,'0'0'7404,"-8"5"-6411,-6 4-798,1 1 1,0 1-1,1 0 1,1 0 0,-14 18-1,19-23-18,1 0 0,1 0 0,-1 1 0,1-1 0,0 1 0,1 0 0,0 0 0,0 0 0,0 1 0,1-1 0,0 1 0,0-1 0,1 1 0,-1 13 0,3-20-167,-1 0 1,0-1-1,1 1 1,-1 0 0,0 0-1,1-1 1,-1 1 0,1-1-1,0 1 1,-1 0 0,1-1-1,-1 1 1,1-1 0,0 1-1,-1-1 1,1 0 0,0 1-1,-1-1 1,1 0 0,0 1-1,0-1 1,0 0 0,-1 0-1,1 0 1,0 0 0,0 1-1,0-1 1,-1 0 0,1-1-1,0 1 1,0 0 0,1 0-1,28-6 119,-19 1-116,0 0 0,0-2 0,0 1 1,-1-1-1,1-1 0,-2 0 0,1 0 0,-1-1 0,9-11 0,-2-1 4,0 0-1,-1-1 1,17-32-1,-24 40 240,-1 0 0,0 0-1,-1-1 1,0 0-1,-1 0 1,-1 0 0,4-29-1,-9 49-110,0-1-1,0 1 1,0-1 0,-1 1-1,0-1 1,0 0 0,-5 8-1,-5 13-73,5-5 31,1 0 0,0 0 0,2 0 0,0 0 0,1 1 0,1-1 1,1 29-1,2-46-116,-1 1 1,1-1 0,0 0-1,0 0 1,0 0 0,0 0 0,1 0-1,-1 0 1,1-1 0,0 1-1,-1 0 1,1-1 0,0 1-1,1-1 1,-1 0 0,0 0 0,1 0-1,-1 0 1,1 0 0,0 0-1,-1-1 1,6 3 0,-5-3-472,-1 0 0,1 0 0,0 0 1,0-1-1,-1 1 0,1-1 0,0 1 1,0-1-1,0 0 0,0 0 0,0-1 1,-1 1-1,1 0 0,0-1 0,0 0 1,5-1-1,6-10-7224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3.317"/>
    </inkml:context>
    <inkml:brush xml:id="br0">
      <inkml:brushProperty name="width" value="0.025" units="cm"/>
      <inkml:brushProperty name="height" value="0.025" units="cm"/>
    </inkml:brush>
  </inkml:definitions>
  <inkml:trace contextRef="#ctx0" brushRef="#br0">11 33 15631,'0'0'2712,"-2"8"-145,-7 28-501,9-35-1987,0 0-1,0 1 0,1-1 0,-1 0 0,0 0 0,0 0 0,1 0 1,-1 0-1,0 0 0,1 0 0,-1 0 0,1 0 0,-1 0 0,1 0 0,0 0 1,-1 0-1,1 0 0,0 0 0,0 0 0,0-1 0,-1 1 0,1 0 1,0-1-1,0 1 0,0 0 0,0-1 0,0 1 0,0-1 0,0 0 1,1 1-1,-1-1 0,0 0 0,0 0 0,0 1 0,2-1 0,46 1 419,-41-1-385,1-1-102,0 0 1,1 0-1,-1-1 0,0 0 0,0-1 0,-1 0 1,15-7-1,-20 9-10,0-1 0,0 1 1,0-1-1,0 1 1,-1-1-1,1 0 0,0 0 1,-1 0-1,0 0 0,1-1 1,-1 1-1,0-1 0,0 1 1,0-1-1,-1 0 0,1 1 1,-1-1-1,1 0 1,-1 0-1,0 0 0,0 0 1,0-1-1,-1 1 0,1 0 1,0-4-1,-2 6-3,0 0 1,0 0-1,1 0 1,-1 0-1,0 0 1,0 0-1,0 0 0,0 0 1,0 0-1,-1 1 1,1-1-1,0 0 1,0 1-1,0-1 0,-1 1 1,1-1-1,0 1 1,-1-1-1,1 1 1,0 0-1,-1 0 0,1 0 1,0 0-1,-1 0 1,1 0-1,0 0 1,-2 0-1,-41 4-85,37-2 82,0 0 1,0 1 0,0 0-1,0 0 1,1 1-1,-1 0 1,1 0-1,0 0 1,0 1-1,0 0 1,1 0 0,0 1-1,-8 10 1,9-12 2,0 1 0,1 0 0,0 1 0,0-1 0,0 0 0,1 1 1,0-1-1,0 1 0,0 0 0,0 0 0,1 0 0,0 0 0,1 0 0,-1 0 0,1 0 1,0 0-1,2 9 0,-1-11-58,0-1-1,1 1 1,-1-1 0,1 0 0,0 0 0,0 0-1,1 0 1,-1 0 0,0 0 0,1-1 0,0 1-1,-1-1 1,1 0 0,0 0 0,0 0 0,0 0 0,1 0-1,-1-1 1,0 1 0,1-1 0,-1 0 0,6 1-1,6 2-1622,1-1-1,-1 0 0,30 0 0,2-3-5799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5.596"/>
    </inkml:context>
    <inkml:brush xml:id="br0">
      <inkml:brushProperty name="width" value="0.025" units="cm"/>
      <inkml:brushProperty name="height" value="0.025" units="cm"/>
    </inkml:brush>
  </inkml:definitions>
  <inkml:trace contextRef="#ctx0" brushRef="#br0">101 0 13677,'0'0'4634,"-1"15"-3407,-15 102 891,3-29-526,-3 104 0,16-191-1583,0-1 1,0 1 0,-1 0 0,1 0-1,0-1 1,0 1 0,0 0 0,0 0 0,0-1-1,0 1 1,0 0 0,0 0 0,0 0 0,1-1-1,-1 1 1,0 0 0,0-1 0,1 1 0,-1 0-1,0 0 1,1-1 0,-1 1 0,1-1-1,-1 1 1,1 0 0,-1-1 0,1 1 0,0-1-1,-1 1 1,1-1 0,-1 1 0,1-1 0,0 0-1,-1 1 1,1-1 0,0 0 0,0 1 0,-1-1-1,1 0 1,0 0 0,0 0 0,-1 0 0,1 0-1,0 0 1,0 0 0,0 0 0,-1 0-1,1 0 1,0 0 0,0 0 0,-1-1 0,1 1-1,0 0 1,0 0 0,-1-1 0,1 1 0,0-1-1,-1 1 1,1-1 0,-1 1 0,1-1 0,0 1-1,0-2 1,40-35 234,-17 7-209,29-34-12,-50 61-25,1-1 0,-1 1 0,1 0 1,-1 1-1,1-1 0,0 1 1,0-1-1,0 1 0,1 0 0,-1 1 1,0-1-1,1 1 0,-1 0 0,6-1 1,-7 2-5,0 1 1,-1-1 0,1 1-1,-1 0 1,1 0 0,-1 0-1,1 0 1,-1 0 0,0 0-1,0 1 1,1-1 0,-1 1-1,0 0 1,0-1 0,-1 1-1,1 0 1,0 0 0,0 0-1,-1 0 1,1 1 0,-1-1-1,0 0 1,0 1 0,0-1-1,0 1 1,0-1 0,0 1-1,-1-1 1,1 1 0,-1 4-1,1-2 7,0-1 1,0 1-1,-1-1 0,1 1 0,-1-1 0,0 1 1,0-1-1,-1 1 0,0-1 0,1 0 0,-2 1 0,1-1 1,0 0-1,-1 1 0,0-1 0,0 0 0,-4 7 1,-1-6 47,1 0 0,-1 0 0,0-1 0,0 0 0,0 0 0,0 0 0,-1-1 0,1-1 0,-1 1 0,0-1 0,0 0 0,0-1 0,0 0 0,0 0 0,0-1 0,0 0 1,0 0-1,-1-1 0,1 0 0,0 0 0,-8-3 0,9 3-126,0-1 0,0 0 0,0 0 1,0-1-1,1 0 0,-1 0 0,1-1 1,-1 1-1,1-1 0,0-1 0,1 1 0,-1-1 1,1 0-1,0 0 0,0-1 0,0 0 1,1 1-1,0-1 0,0-1 0,1 1 0,-1-1 1,1 1-1,-3-11 0,6 17-68,0-1-1,0 1 0,0-1 1,0 1-1,0-1 1,0 0-1,0 1 1,0-1-1,0 0 0,0 1 1,0-1-1,0 1 1,0-1-1,0 0 1,0 1-1,0-1 0,1 1 1,-1-1-1,0 1 1,1-1-1,-1 1 1,0-1-1,1 1 0,-1-1 1,0 1-1,1-1 1,-1 1-1,1-1 1,-1 1-1,1 0 0,-1-1 1,1 1-1,-1 0 1,1 0-1,-1-1 1,1 1-1,0 0 0,-1 0 1,1 0-1,1-1 1,28 2-4988,-22 0 3732,23 2-3244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6.424"/>
    </inkml:context>
    <inkml:brush xml:id="br0">
      <inkml:brushProperty name="width" value="0.025" units="cm"/>
      <inkml:brushProperty name="height" value="0.025" units="cm"/>
    </inkml:brush>
  </inkml:definitions>
  <inkml:trace contextRef="#ctx0" brushRef="#br0">156 79 3331,'0'0'11996,"1"-8"-10475,5-24-400,-7 31-1065,1 0-1,-1 1 1,1-1-1,-1 0 1,1 1-1,-1-1 1,1 1-1,-1-1 1,0 0 0,1 1-1,-1 0 1,0-1-1,1 1 1,-1-1-1,0 1 1,0 0 0,1 0-1,-1-1 1,0 1-1,0 0 1,0 0-1,1 0 1,-1 0-1,0 0 1,0 0 0,0 0-1,0 0 1,1 0-1,-1 0 1,-1 1-1,-25 1 695,19 1-602,1 0 1,0 1-1,0-1 1,0 1-1,0 1 1,0-1-1,1 1 1,0 1-1,0-1 1,1 1-1,-6 6 1,8-9-78,0 0 1,1 1 0,-1-1-1,1 1 1,0-1-1,0 1 1,0 0-1,0 0 1,0 0-1,1 0 1,0 0-1,0 0 1,0 0-1,0 0 1,1 0-1,0 1 1,0-1-1,0 0 1,0 0-1,1 1 1,-1-1-1,2 5 1,-1-8-58,0 0 1,0 0-1,0 0 0,0 0 1,0 0-1,0 0 0,1-1 1,-1 1-1,0 0 0,0-1 1,1 1-1,-1-1 1,0 1-1,1-1 0,-1 1 1,0-1-1,1 0 0,-1 0 1,0 0-1,1 0 0,-1 0 1,1 0-1,-1 0 0,0 0 1,1-1-1,1 0 1,39-12 189,-27 4-198,0 0 0,-1-2 0,-1 0-1,0 0 1,0-1 0,-1-1 0,-1 0-1,0-1 1,0 0 0,-2 0 0,0-1-1,9-20 1,-19 32-23,-7 14-21,-9 17-8,-6 37 62,22-61-30,0 0 0,0 1 0,0-1 0,0 1 0,1-1 0,0 1 0,0 0 0,0-1 0,0 1 0,1-1 0,0 1 0,2 7 0,-2-10-271,1-1 1,0 1-1,0-1 0,-1 1 0,1-1 0,0 1 0,0-1 0,0 0 1,1 0-1,-1 0 0,0 0 0,0 0 0,0-1 0,1 1 0,-1-1 1,0 1-1,1-1 0,-1 0 0,0 0 0,1 0 0,-1 0 0,1 0 1,-1-1-1,3 0 0,21-3-6292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6.994"/>
    </inkml:context>
    <inkml:brush xml:id="br0">
      <inkml:brushProperty name="width" value="0.025" units="cm"/>
      <inkml:brushProperty name="height" value="0.025" units="cm"/>
    </inkml:brush>
  </inkml:definitions>
  <inkml:trace contextRef="#ctx0" brushRef="#br0">0 0 8360,'0'0'12492,"5"12"-11542,2 24-182,-1 0-1,-1 1 1,-3-1 0,-1 47-1,-2-48-411,0-20-243,0 0-1,2 1 1,2 19-1,-3-34-196,0 0-1,0 0 1,1-1 0,-1 1-1,0 0 1,1 0-1,-1 0 1,0 0-1,1-1 1,-1 1-1,1 0 1,-1-1 0,1 1-1,-1 0 1,1-1-1,0 1 1,-1 0-1,1-1 1,0 1-1,-1-1 1,1 1 0,0-1-1,0 0 1,0 1-1,-1-1 1,1 0-1,0 0 1,0 1-1,0-1 1,0 0 0,0 0-1,-1 0 1,1 0-1,0 0 1,0 0-1,0 0 1,0 0-1,0 0 1,1-1-1,1 0-499,0 0 0,0 0-1,-1 0 1,1 0-1,-1-1 1,1 1-1,-1-1 1,1 1 0,-1-1-1,3-3 1,12-13-6703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7.480"/>
    </inkml:context>
    <inkml:brush xml:id="br0">
      <inkml:brushProperty name="width" value="0.025" units="cm"/>
      <inkml:brushProperty name="height" value="0.025" units="cm"/>
    </inkml:brush>
  </inkml:definitions>
  <inkml:trace contextRef="#ctx0" brushRef="#br0">108 13 9865,'0'0'10821,"-8"-3"-8926,6 1-1830,0 1-1,1 0 0,-1 0 0,0 0 0,0 1 1,0-1-1,0 0 0,-1 1 0,1-1 0,0 1 0,0 0 1,0 0-1,0 0 0,0 0 0,0 0 0,-1 0 1,1 1-1,0-1 0,0 0 0,0 1 0,0 0 1,0 0-1,0-1 0,0 1 0,0 0 0,0 1 1,1-1-1,-1 0 0,0 0 0,1 1 0,-1-1 1,1 1-1,-1 0 0,1-1 0,0 1 0,-1 0 1,1 0-1,0-1 0,-1 5 0,-2 0 47,1 1 1,-1-1-1,1 1 1,1 0-1,0 0 0,-1 0 1,2 0-1,-2 11 1,3-16-101,-1 0 0,1 0 1,0-1-1,0 1 1,1 0-1,-1-1 1,0 1-1,0 0 1,1-1-1,-1 1 1,1 0-1,0-1 1,-1 1-1,1-1 1,0 1-1,0-1 1,0 1-1,0-1 1,0 0-1,0 1 1,0-1-1,1 0 1,-1 0-1,0 0 1,1 0-1,-1 0 1,1 0-1,-1 0 1,1-1-1,-1 1 1,1 0-1,0-1 1,-1 1-1,1-1 1,0 0-1,-1 1 1,1-1-1,0 0 1,-1 0-1,4-1 1,2 1-3,-1 0 1,1-1 0,-1 1 0,1-2-1,-1 1 1,0-1 0,1 0-1,-1 0 1,0-1 0,0 1 0,6-5-1,4-4-185,-1 0 1,21-20-1,-17 15-22,-19 15 195,0 1 0,0 0 1,0 0-1,1 0 0,-1 0 0,0 0 0,0 0 0,0 0 1,0 0-1,0 0 0,1 0 0,-1 0 0,0 0 1,0 0-1,0 0 0,0 0 0,1 0 0,-1 0 0,0 0 1,0 0-1,0 0 0,0 0 0,0 0 0,1 0 1,-1 0-1,0 0 0,0 0 0,0 0 0,0 0 1,0 0-1,1 0 0,-1 0 0,0 0 0,0 1 0,0-1 1,0 0-1,0 0 0,0 0 0,0 0 0,1 0 1,-1 0-1,0 1 0,0-1 0,0 0 0,0 0 0,0 0 1,0 0-1,0 1 0,0-1 0,0 0 0,0 0 1,0 0-1,0 0 0,0 0 0,0 1 0,0-1 1,0 0-1,0 0 0,0 0 0,0 0 0,0 1 0,0-1 1,0 21-5,-6 21 164,5-36-105,0-1 0,0 0 0,1 0 0,-1 0 0,1 1 0,0-1 0,1 6-1,0-10-39,-1 0-1,1 0 1,-1 0-1,1 0 1,-1 0 0,1 0-1,-1 0 1,1 0-1,0 0 1,-1-1-1,1 1 1,0 0-1,0-1 1,0 1-1,0 0 1,0-1-1,0 1 1,-1-1-1,1 1 1,0-1-1,0 0 1,1 1-1,-1-1 1,0 0-1,0 0 1,0 1-1,0-1 1,0 0-1,0 0 1,0 0-1,0-1 1,0 1-1,0 0 1,0 0-1,0-1 1,0 1-1,0 0 1,0-1-1,2 0 1,6-3-5,0 0 0,-1 0 0,1-1 1,-1 0-1,0-1 0,0 1 0,-1-1 1,0-1-1,0 0 0,7-8 0,-7 7-53,1 0 0,0 0 0,0 1 0,1 0 0,0 1 0,0 0 0,13-7 0,-21 17 37,-1-1 0,1 0-1,-1 1 1,0-1-1,0 1 1,0-1-1,-1 0 1,0 5-1,-6 16 36,4-18-29,1 0-1,0 0 0,1 0 0,0 0 1,0 1-1,0 5 0,2-11-700,1-1-1,-1 0 1,1-1 0,-1 1-1,1 0 1,-1 0 0,1-1-1,-1 1 1,1-1 0,-1 1-1,1-1 1,-1 1 0,1-1-1,-1 0 1,3-2 0,12-8-7213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8.008"/>
    </inkml:context>
    <inkml:brush xml:id="br0">
      <inkml:brushProperty name="width" value="0.025" units="cm"/>
      <inkml:brushProperty name="height" value="0.025" units="cm"/>
    </inkml:brush>
  </inkml:definitions>
  <inkml:trace contextRef="#ctx0" brushRef="#br0">201 14 11531,'0'0'12380,"-8"-4"-11088,3 2-1252,0 1 0,0-1 1,0 1-1,0 0 1,1 0-1,-1 0 1,0 1-1,-1 0 1,1 0-1,0 0 0,0 1 1,0 0-1,1 0 1,-1 0-1,0 0 1,0 1-1,0 0 1,1 0-1,-1 0 0,1 0 1,-1 1-1,1-1 1,0 1-1,0 1 1,-3 2-1,-2 2 183,1-1-1,0 1 1,0 0-1,-10 15 1,16-20-180,1-1 1,-1 1 0,0 0 0,1 0 0,-1 0 0,1 0 0,0 0 0,0 0 0,0 0-1,1 1 1,-1-1 0,1 0 0,0 0 0,-1 0 0,1 1 0,1-1 0,-1 0-1,0 0 1,1 1 0,1 4 0,0-6-36,-1 0 0,0 0 0,1 0 0,-1-1 0,1 1 0,0-1 1,-1 1-1,1-1 0,0 1 0,0-1 0,0 0 0,0 0 0,0 0 0,0 0 0,1 0 0,-1 0 0,0-1 0,0 1 0,1-1 0,-1 0 0,3 1 0,58 0-465,-49-1-21,37-9-2700,-5-13-3680,-18 4-995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8.355"/>
    </inkml:context>
    <inkml:brush xml:id="br0">
      <inkml:brushProperty name="width" value="0.025" units="cm"/>
      <inkml:brushProperty name="height" value="0.025" units="cm"/>
    </inkml:brush>
  </inkml:definitions>
  <inkml:trace contextRef="#ctx0" brushRef="#br0">38 50 15663,'0'0'6924,"-8"9"-5237,-19 26-492,26-34-1173,1-1 0,0 1 0,0-1 0,0 1 0,0 0 0,0-1-1,0 1 1,0-1 0,0 1 0,0 0 0,0-1 0,0 1 0,1-1-1,-1 1 1,0 0 0,0-1 0,1 1 0,-1-1 0,0 1 0,1-1-1,-1 1 1,0-1 0,1 1 0,-1-1 0,1 0 0,-1 1 0,1-1-1,-1 1 1,1-1 0,-1 0 0,1 1 0,-1-1 0,1 0-1,-1 0 1,1 0 0,-1 1 0,1-1 0,0 0 0,-1 0 0,1 0-1,-1 0 1,1 0 0,0 0 0,-1 0 0,2 0 0,33 3 392,-33-3-366,14 0 2,-1-1 0,1-1 0,-1 0 0,0-1-1,19-5 1,-30 7-59,-1 0-1,1 0 1,-1 0-1,1 0 1,-1-1-1,1 1 0,-1-1 1,0 0-1,0 0 1,0 0-1,0-1 1,0 1-1,-1 0 1,1-1-1,-1 0 1,1 0-1,-1 0 1,0 0-1,0 0 1,0 0-1,-1-1 1,1 1-1,-1 0 1,0-1-1,1 1 1,-2-1-1,2-6 1,-2 9 7,-1 0 0,1-1 0,-1 1 1,1 0-1,-1 0 0,1 0 0,-1-1 0,0 1 1,0 0-1,1 0 0,-1 0 0,0 0 1,0 0-1,0 1 0,0-1 0,0 0 1,0 0-1,-1 1 0,1-1 0,0 0 1,0 1-1,0-1 0,-1 1 0,1 0 1,0-1-1,-1 1 0,1 0 0,0 0 1,-1 0-1,1 0 0,0 0 0,-3 0 1,-47 4-11,41-1 29,-1 1 0,1 1 1,0 0-1,0 0 0,0 1 0,0 0 0,-14 12 1,20-14 56,-1-1 1,1 1-1,-1 1 1,1-1-1,0 1 1,1-1-1,-1 1 1,1 0-1,0 0 0,0 1 1,0-1-1,1 0 1,0 1-1,0 0 1,-2 11-1,4-15-64,0 0 0,0-1-1,0 1 1,0 0 0,1 0-1,-1 0 1,0-1 0,1 1-1,0 0 1,-1 0 0,1-1-1,0 1 1,0 0 0,0-1-1,0 1 1,0-1 0,0 1-1,1-1 1,-1 0 0,3 3-1,0-1 20,0-1 0,0 0-1,1 1 1,-1-1-1,1-1 1,-1 1 0,1-1-1,5 2 1,11 0-1637,0-1-1,41 0 1,-52-2-274,28 0-5303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0.651"/>
    </inkml:context>
    <inkml:brush xml:id="br0">
      <inkml:brushProperty name="width" value="0.025" units="cm"/>
      <inkml:brushProperty name="height" value="0.025" units="cm"/>
    </inkml:brush>
  </inkml:definitions>
  <inkml:trace contextRef="#ctx0" brushRef="#br0">1 0 13933,'0'0'7623,"25"60"-6534,-15-21-224,0 5-352,-1-2-321,0 0-160,-1-5-32,0-8-160,-2-5-385,-2-7-512,-4-8-1281,0-4-609,-4-5-1697,-13 0-737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2.518"/>
    </inkml:context>
    <inkml:brush xml:id="br0">
      <inkml:brushProperty name="width" value="0.025" units="cm"/>
      <inkml:brushProperty name="height" value="0.025" units="cm"/>
    </inkml:brush>
  </inkml:definitions>
  <inkml:trace contextRef="#ctx0" brushRef="#br0">103 184 10570,'0'0'7709,"-7"1"-6391,3 0-1137,0 0 0,0 0-1,0 0 1,0 1 0,0-1-1,0 1 1,1 0 0,-1 0-1,1 1 1,-1-1 0,1 0-1,0 1 1,0 0 0,0 0-1,0 0 1,1 0 0,-1 1 0,1-1-1,0 0 1,-1 1 0,2 0-1,-1 0 1,0-1 0,1 1-1,-1 5 1,1-8-136,-2 4 141,1 1 0,-1-1 1,1 1-1,0 0 0,1-1 1,0 1-1,-1 0 0,2 0 1,-1 0-1,1 0 0,0 0 1,0 0-1,1 8 0,0-13-179,0 0 0,-1 0 1,1-1-1,0 1 0,-1-1 0,1 1 0,0 0 0,0-1 0,0 1 1,-1-1-1,1 0 0,0 1 0,0-1 0,0 0 0,0 1 0,0-1 0,0 0 1,0 0-1,0 0 0,0 0 0,0 0 0,0 0 0,0 0 0,0 0 1,-1 0-1,1 0 0,0-1 0,2 0 0,27-10 122,-20 4-113,1-1-1,-1 0 0,0-1 1,-1 0-1,0-1 0,0 1 0,-1-2 1,-1 1-1,1-1 0,-2-1 0,0 1 1,10-25-1,-8 14 58,-1 0 0,0 0 0,-2 0 0,0-1 0,-2 0 0,1-35 0,-25 103 120,8-7 70,-9 41 1,19-65-100,0 0-1,1 0 0,1 0 1,1 0-1,0 0 0,2 23 1,-1-34-159,0-1 1,-1 0 0,1 1 0,0-1 0,0 0 0,0 1-1,0-1 1,1 0 0,-1 0 0,1 0 0,-1 0 0,1 0-1,-1 0 1,1-1 0,0 1 0,0 0 0,0-1 0,0 0-1,0 1 1,1-1 0,-1 0 0,0 0 0,0 0 0,1 0-1,-1-1 1,1 1 0,-1-1 0,1 1 0,-1-1 0,1 0-1,-1 0 1,1 0 0,-1 0 0,4-1 0,2 0 6,0 0 0,-1 0 0,0-1 0,1 0 0,-1 0 0,0 0 0,0-1 0,0-1 0,0 1 0,8-6 0,-2-2-42,1-1 1,-1 0-1,-1-1 0,16-20 1,-22 24 13,0 1 1,-1-1-1,0 1 0,0-1 1,-1-1-1,0 1 0,-1-1 1,0 1-1,2-13 1,-38 57-183,27-27 227,1 0 0,0 0 0,0 1 1,1 0-1,0 0 0,0 0 0,1 1 0,0-1 0,1 1 0,-2 16 0,4-25-26,0 0 0,0-1 0,0 1 0,0 0 0,0-1 0,0 1-1,0-1 1,0 1 0,1 0 0,-1-1 0,0 1 0,0 0 0,1-1-1,-1 1 1,0-1 0,1 1 0,-1 0 0,0-1 0,1 1 0,-1-1 0,1 1-1,-1-1 1,1 0 0,-1 1 0,1-1 0,-1 1 0,1-1 0,-1 0-1,1 1 1,0-1 0,0 0 0,25-3 90,-20 0-82,0 0 0,0 0 0,0 0 0,0-1 0,9-7 0,-9 4-15,1 1 0,-2-1 0,1-1 0,-1 1 0,0-1 0,0 0 0,-1 0 0,0 0 0,-1-1-1,3-8 1,-5 13 20,0 1 1,-1-1-1,1 1 0,-1-1 0,0 1 0,0-1 0,0 0 0,-1 1 0,1-1 0,-1 1 0,0-1 0,0 1 1,0 0-1,0-1 0,-1 1 0,1 0 0,-1 0 0,0 0 0,0 0 0,0 0 0,0 0 0,0 0 0,-1 1 1,1-1-1,-1 1 0,0 0 0,0-1 0,-3-1 0,85 2 310,-79 2-327,137-4-1672,-47-13-4084,-25-2-3025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0.976"/>
    </inkml:context>
    <inkml:brush xml:id="br0">
      <inkml:brushProperty name="width" value="0.025" units="cm"/>
      <inkml:brushProperty name="height" value="0.025" units="cm"/>
    </inkml:brush>
  </inkml:definitions>
  <inkml:trace contextRef="#ctx0" brushRef="#br0">1 17 9513,'0'0'9993,"61"-7"-9064,-19 9-224,5-1-481,6-1-224,1 0-2114,-2-12-6182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5.404"/>
    </inkml:context>
    <inkml:brush xml:id="br0">
      <inkml:brushProperty name="width" value="0.025" units="cm"/>
      <inkml:brushProperty name="height" value="0.025" units="cm"/>
    </inkml:brush>
  </inkml:definitions>
  <inkml:trace contextRef="#ctx0" brushRef="#br0">0 0 0,'6'3'609,"1"0"-161,3 0-448,-2 0-512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5.806"/>
    </inkml:context>
    <inkml:brush xml:id="br0">
      <inkml:brushProperty name="width" value="0.025" units="cm"/>
      <inkml:brushProperty name="height" value="0.025" units="cm"/>
    </inkml:brush>
  </inkml:definitions>
  <inkml:trace contextRef="#ctx0" brushRef="#br0">0 1 32,'0'0'769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6.400"/>
    </inkml:context>
    <inkml:brush xml:id="br0">
      <inkml:brushProperty name="width" value="0.025" units="cm"/>
      <inkml:brushProperty name="height" value="0.025" units="cm"/>
    </inkml:brush>
  </inkml:definitions>
  <inkml:trace contextRef="#ctx0" brushRef="#br0">0 90 2242,'0'0'5872,"2"-9"-5178,4-30 339,4 11 2134,-10 27-2797,1 0-1,-1 1 0,1-1 0,-1 0 0,1 0 1,0 0-1,0 0 0,-1 0 0,1 1 0,0-1 1,0 0-1,0 1 0,0-1 0,0 1 1,0-1-1,0 1 0,0-1 0,0 1 0,1-1 1,-1 1-236,-1 1 1,1-1-1,-1 1 1,1-1-1,-1 0 1,1 1-1,-1-1 1,1 1-1,-1-1 1,1 1-1,-1-1 1,0 1-1,1 0 1,-1-1-1,0 1 1,0-1-1,1 1 1,-1 0-1,0-1 1,0 1-1,0 0 1,0-1 0,0 1-1,0 0 1,0-1-1,0 1 1,0 0-1,0 0 1,0 27 631,0-24-330,-11 214 982,-1-2-530,12-180-678,0-30-41,0-21-41,7-198 24,-4 181-281,1-1-1,2 1 0,1 0 1,16-45-1,-21 72 117,0 0 1,1 1-1,-1-1 0,1 1 0,-1 0 1,1 0-1,1 0 0,-1 0 1,1 0-1,-1 1 0,1-1 0,0 1 1,0 0-1,0 0 0,1 1 1,-1-1-1,1 1 0,9-4 0,-10 5-21,-1 1-1,1-1 0,0 1 0,0-1 0,0 1 0,0 0 0,0 0 1,-1 1-1,1-1 0,0 1 0,0 0 0,0 0 0,-1 0 0,1 0 1,0 1-1,-1 0 0,1-1 0,-1 1 0,0 0 0,0 1 1,0-1-1,0 1 0,0-1 0,0 1 0,2 3 0,-2-3 41,-1-1-1,0 0 1,0 1-1,0-1 1,-1 1-1,1-1 1,-1 1-1,1 0 1,-1 0-1,0 0 1,0-1-1,0 1 1,0 0-1,-1 1 1,1-1 0,-1 0-1,0 0 1,0 0-1,0 0 1,0 0-1,0 0 1,-1 0-1,0 3 1,-1-1 24,0-1 1,-1 0-1,1 0 1,-1 0-1,0 0 1,0-1-1,0 1 1,-1-1-1,1 0 1,-1 0-1,1 0 0,-1 0 1,-7 3-1,-3 2 53,-1-1 0,1-1 0,-2 0 0,1-1 0,-1 0 0,1-2 0,-30 4 0,29-8-1429,20-2-1893,26-6-4140,-4 3 1096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6.976"/>
    </inkml:context>
    <inkml:brush xml:id="br0">
      <inkml:brushProperty name="width" value="0.025" units="cm"/>
      <inkml:brushProperty name="height" value="0.025" units="cm"/>
    </inkml:brush>
  </inkml:definitions>
  <inkml:trace contextRef="#ctx0" brushRef="#br0">166 0 3235,'0'0'18300,"-10"0"-16853,5 1-1307,-1-1 0,0 1 0,1 0 0,-1 1 0,1-1 0,-1 1 0,1 0 0,0 0 0,-1 1 0,1 0 0,1 0 0,-1 0 0,0 0 0,1 1 0,-1-1 0,1 1 0,0 1 0,0-1 0,1 0 0,-1 1 0,-4 8 0,2-5 0,1 1-1,0 0 1,0 0-1,1 0 1,0 0-1,0 1 1,1 0-1,1-1 1,-1 1-1,2 0 1,-1 0-1,1 1 1,1-1-1,1 19 1,-1-28-135,1 1 0,-1 0 1,1-1-1,-1 1 0,1-1 1,0 1-1,0-1 0,0 1 1,-1-1-1,1 1 0,1-1 1,-1 0-1,0 0 0,0 1 1,0-1-1,1 0 0,-1 0 1,0 0-1,1 0 0,-1-1 1,1 1-1,-1 0 0,1 0 1,0-1-1,-1 1 0,1-1 1,-1 0-1,1 1 0,0-1 1,0 0-1,-1 0 0,1 0 1,0 0-1,-1 0 0,1-1 1,0 1-1,-1 0 0,4-2 1,0 1 9,0-1-1,1 1 1,-1-1 0,0 0-1,0 0 1,-1-1 0,1 1-1,0-1 1,-1 0 0,0 0-1,5-5 1,-6 5-8,-1 0 0,0 0-1,0 0 1,0-1 0,0 1 0,0-1-1,0 1 1,-1-1 0,0 0 0,0 0 0,0 1-1,0-5 1,0 7-4,-1 0 1,0 0-1,0 0 1,0 0-1,-1 0 0,1 1 1,0-1-1,0 0 0,0 0 1,-1 0-1,1 0 0,0 1 1,-1-1-1,1 0 1,-1 0-1,1 1 0,-1-1 1,1 0-1,-1 0 0,1 1 1,-2-2-1,0 2 1,1-1-1,-1 0 1,1 1 0,-1-1-1,1 1 1,-1 0 0,1-1-1,-1 1 1,0 0 0,1 0-1,-1 0 1,1 0 0,-1 0-1,0 1 1,1-1 0,-3 1-1,2 0 12,-1 0-1,1 0 0,-1 0 1,1 0-1,-1 1 0,1-1 1,0 1-1,0 0 0,0 0 1,0-1-1,0 1 1,0 0-1,0 1 0,1-1 1,-1 0-1,1 0 0,-1 1 1,1-1-1,0 1 0,0-1 1,0 1-1,0 0 0,1-1 1,-1 1-1,1 0 1,0-1-1,-1 1 0,1 4 1,3-6 1,0-1 1,1 1-1,-1 0 0,0-1 1,0 0-1,0 0 1,0 0-1,0 0 1,0 0-1,1-1 1,4 0-1,-1-2-47,0 1-1,0-1 1,0-1 0,0 1-1,0-1 1,-1 0-1,10-9 1,-9 8-66,0 0 0,0 0 0,0 1 0,1 0 0,11-5 0,-18 9 96,-1 0-1,0 0 0,0 0 0,1 0 0,-1 0 1,0 0-1,1 0 0,-1 0 0,0 0 1,0 0-1,1 0 0,-1 0 0,0 0 1,1 0-1,-1 0 0,0 0 0,0 0 0,1 1 1,-1-1-1,0 0 0,0 0 0,1 0 1,-1 0-1,0 1 0,0-1 0,0 0 1,1 0-1,-1 1 0,0-1 0,0 0 0,0 0 1,0 1-1,1-1 0,-1 0 0,0 0 1,0 1-1,0-1 0,0 0 0,0 1 1,1 20 50,-7 19 52,0-9 42,0 3-786,0-17-6891,12-29 1422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7.819"/>
    </inkml:context>
    <inkml:brush xml:id="br0">
      <inkml:brushProperty name="width" value="0.025" units="cm"/>
      <inkml:brushProperty name="height" value="0.025" units="cm"/>
    </inkml:brush>
  </inkml:definitions>
  <inkml:trace contextRef="#ctx0" brushRef="#br0">161 58 13453,'0'0'5819,"2"-8"-3406,1-26-721,-3 33-1633,0 0-1,0 0 1,0 1 0,-1-1 0,1 0 0,0 0 0,-1 1 0,1-1-1,-1 0 1,1 1 0,-1-1 0,1 0 0,-1 1 0,1-1-1,-1 1 1,0-1 0,1 1 0,-1-1 0,0 1 0,1-1-1,-1 1 1,0 0 0,1-1 0,-1 1 0,0 0 0,0 0 0,0 0-1,1-1 1,-1 1 0,0 0 0,0 0 0,0 0 0,1 0-1,-1 0 1,0 0 0,0 1 0,0-1 0,1 0 0,-1 0-1,0 1 1,0-1 0,1 0 0,-1 1 0,-1 0 0,-31 15 416,23-7-356,0 1-1,1 0 1,0 1 0,1 0 0,0 1-1,1-1 1,1 2 0,-1-1 0,2 0 0,0 1-1,0 0 1,2 1 0,-1-1 0,2 0-1,-1 1 1,2 0 0,0-1 0,1 1 0,1 21-1,1-32-116,-1 0 0,0 0 0,1 0 1,-1 0-1,1 0 0,0 0 0,0 0 0,1 0 0,-1-1 0,0 1 0,1-1 0,-1 0 0,1 0 0,0 0 0,0 0 0,0 0 0,0 0 0,0-1 0,0 1 0,0-1 0,1 0 0,-1 0 0,0 0 0,1-1 1,-1 1-1,1-1 0,3 0 0,-2 1-2,0 0 0,0-1 0,0 0 0,0 0 0,0 0 0,0-1 0,0 1 0,0-1 0,0-1 0,0 1 0,-1 0 1,1-1-1,0 0 0,-1 0 0,1-1 0,-1 1 0,0-1 0,6-5 0,-9 7 4,0 1-1,-1-1 1,1 1-1,-1-1 0,1 0 1,-1 1-1,1-1 1,-1 0-1,1 1 1,-1-1-1,1 0 1,-1 0-1,0 0 1,0 1-1,1-1 1,-1 0-1,0 0 1,0 0-1,0 0 1,0 1-1,0-1 1,0 0-1,0 0 1,0 0-1,0 0 1,0 0-1,-1 1 1,1-1-1,-1-2 1,0 2 11,0 0 0,-1 0 1,1 0-1,0 0 0,-1 0 0,1 0 1,-1 0-1,1 0 0,-1 1 0,1-1 1,-1 1-1,0-1 0,1 1 0,-3-1 1,-2 0 23,-1 0 1,1 0 0,-1 1 0,0 0-1,1 0 1,-1 0 0,-6 2-1,71-11-76,-39 3-137,-14 3 82,0 0 0,1 1-1,-1 0 1,1 1 0,0-1 0,-1 1 0,1 0 0,0 0 0,0 1-1,0-1 1,0 1 0,9 2 0,-14-1 84,1 1 0,-1-1 1,-1 1-1,1-1 0,0 1 0,0-1 1,0 1-1,-1 0 0,1-1 0,-1 1 0,1 0 1,-1 0-1,0-1 0,0 1 0,0 0 1,0 0-1,0 0 0,0-1 0,-1 3 0,-2 38 196,-11 5 86,10-38-775,1 1-1,1-1 1,-1 1 0,2-1 0,-2 16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38.598"/>
    </inkml:context>
    <inkml:brush xml:id="br0">
      <inkml:brushProperty name="width" value="0.025" units="cm"/>
      <inkml:brushProperty name="height" value="0.025" units="cm"/>
    </inkml:brush>
  </inkml:definitions>
  <inkml:trace contextRef="#ctx0" brushRef="#br0">0 48 11499,'0'0'8360,"6"9"-7010,-4-6-1226,0 0-18,-1 0 1,1 0-1,1 0 1,-1 0-1,0-1 1,1 1-1,0 0 1,-1-1-1,1 0 1,0 0-1,0 0 1,0 0-1,0 0 1,1 0-1,-1-1 1,0 0-1,1 0 1,-1 0-1,1 0 0,6 1 1,48-1 377,1-2 0,0-3 1,93-18-1,-80 10-895,123-4 1,-189 16 386,1 1 1,-1 0-1,0 0 0,1 0 1,-1 1-1,0 0 1,0 0-1,0 0 1,0 1-1,0 0 0,-1 0 1,1 0-1,-1 1 1,0 0-1,0 0 1,0 0-1,-1 1 1,6 6-1,15 12 39,-21-20-1,0 0 0,1 0 0,-1-1-1,0 0 1,1 0 0,-1 0 0,1 0 0,0-1-1,-1 1 1,1-1 0,0 0 0,0-1 0,0 1-1,0-1 1,0 0 0,0 0 0,0-1 0,0 0-1,0 1 1,-1-1 0,8-3 0,11-4-19,-2 0 0,1-2 0,26-16 0,-15 8-92,-11 6-80,81-35-1313,-94 43 1530,0 1 0,0 0-1,1 1 1,-1 0 0,1 1-1,-1 0 1,1 0-1,0 1 1,10 1 0,-19-1 46,0 1 1,0 0 0,0-1 0,-1 1 0,1 0 0,0 0-1,0 0 1,-1 0 0,1 0 0,-1 0 0,1 0 0,-1 0-1,1 0 1,-1 0 0,1 0 0,-1 0 0,0 0 0,0 0-1,0 0 1,1 0 0,-1 1 0,0-1 0,-1 1 0,2 16-369,-2-7-3319,4-22-2330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6.201"/>
    </inkml:context>
    <inkml:brush xml:id="br0">
      <inkml:brushProperty name="width" value="0.025" units="cm"/>
      <inkml:brushProperty name="height" value="0.025" units="cm"/>
    </inkml:brush>
  </inkml:definitions>
  <inkml:trace contextRef="#ctx0" brushRef="#br0">16 0 10698,'0'0'6630,"-12"68"-5573,9-34-64,2 6-192,1 2-224,0 0-289,0 2-192,6-6-32,1-4-64,2-8-769,0-6-512,-1-7-481,-8-8-1601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6.544"/>
    </inkml:context>
    <inkml:brush xml:id="br0">
      <inkml:brushProperty name="width" value="0.025" units="cm"/>
      <inkml:brushProperty name="height" value="0.025" units="cm"/>
    </inkml:brush>
  </inkml:definitions>
  <inkml:trace contextRef="#ctx0" brushRef="#br0">0 0 11563,'0'0'4837,"73"14"-3652,-25-6-513,11-1-223,11-5-289,-1-2-641,-3-9-5668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8.597"/>
    </inkml:context>
    <inkml:brush xml:id="br0">
      <inkml:brushProperty name="width" value="0.025" units="cm"/>
      <inkml:brushProperty name="height" value="0.025" units="cm"/>
    </inkml:brush>
  </inkml:definitions>
  <inkml:trace contextRef="#ctx0" brushRef="#br0">45 41 5221,'0'0'11862,"3"-5"-14345,0 3 2518,-2 1-15,0 0 0,0-1 1,1 1-1,-1 0 1,0-1-1,0 1 1,0-1-1,-1 1 1,1-1-1,0 1 0,0-1 1,-1 0-1,1-3 1,-1 5 66,0 0 1,0 0-1,0 0 1,0 0 0,-1-1-1,1 1 1,0 0-1,0 0 1,0 0-1,-1 0 1,1 0-1,0 0 1,0-1-1,-1 1 1,1 0 0,0 0-1,0 0 1,-1 0-1,1 0 1,0 0-1,0 0 1,-1 0-1,1 0 1,0 0 0,0 0-1,0 0 1,-1 0-1,1 0 1,0 0-1,0 1 1,-1-1-1,1 0 1,0 0-1,0 0 1,-1 0 0,1 0-1,0 0 1,0 1-1,-4 2 5713,-7 103-3649,2-34-2017,-6 56-37,-2 42 2037,21-228-2236,2 0 0,28-112 0,-21 111-505,-10 42 405,0 1 108,1 0-1,0 0 1,10-23-1,-13 36 87,-1 1 1,1 0-1,0 0 0,0 0 1,0 0-1,1 0 0,-1 0 1,0 0-1,1 0 0,-1 0 1,1 1-1,0-1 0,-1 1 1,1-1-1,0 1 1,0 0-1,0-1 0,0 1 1,0 0-1,0 0 0,0 0 1,1 1-1,-1-1 0,0 1 1,0-1-1,1 1 0,-1-1 1,0 1-1,1 0 0,-1 0 1,0 1-1,4-1 0,-3 2-2,0 0 0,0-1-1,0 1 1,0 0 0,-1 1-1,1-1 1,-1 0 0,1 1-1,-1 0 1,0-1 0,0 1-1,0 0 1,0 0 0,-1 0-1,1 0 1,-1 0 0,0 0-1,1 1 1,-2-1 0,1 0-1,0 5 1,0-6 7,0 0 1,0 1-1,-1-1 1,1 1-1,-1-1 0,0 1 1,0-1-1,0 1 1,0-1-1,0 1 1,0-1-1,-1 0 1,1 1-1,-1-1 1,0 1-1,0-1 0,0 0 1,0 1-1,0-1 1,0 0-1,-1 0 1,1 0-1,-1 0 1,1 0-1,-1 0 0,0 0 1,1-1-1,-1 1 1,-3 1-1,-7 1 175,0 0 0,0-1 0,-19 2 0,-18 5 85,45-7-4514,13 1 1547,13 0-3386,-2-4-1180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6.087"/>
    </inkml:context>
    <inkml:brush xml:id="br0">
      <inkml:brushProperty name="width" value="0.025" units="cm"/>
      <inkml:brushProperty name="height" value="0.025" units="cm"/>
    </inkml:brush>
  </inkml:definitions>
  <inkml:trace contextRef="#ctx0" brushRef="#br0">22 75 5445,'-1'-53'8865,"1"32"-2157,3 53-4782,60 342-559,-56-337-1228,-4-20-63,7 30 184,-9-45-221,0 1 0,-1-1 0,1 1 0,0-1-1,0 0 1,0 0 0,1 0 0,-1 1-1,1-1 1,-1 0 0,1-1 0,0 1-1,-1 0 1,4 2 0,-5-4-22,1 0 1,-1 0-1,0 0 0,1-1 0,-1 1 1,1 0-1,-1 0 0,0 0 0,1 0 1,-1-1-1,1 1 0,-1 0 1,0 0-1,1-1 0,-1 1 0,0 0 1,1-1-1,-1 1 0,0 0 1,0-1-1,1 1 0,-1 0 0,0-1 1,0 1-1,0 0 0,0-1 0,1 1 1,-1-1-1,0 1 0,0-1 1,0 1-1,0 0 0,0-1 0,0 1 1,0-1-1,0 1 0,0-1 1,0 1-1,0 0 0,-1-2 0,2-21 262,-1 22-257,0-14 2,-1 1 1,-1-1-1,0 1 0,-1 0 1,-1 0-1,0 0 0,-1 0 1,0 0-1,-1 1 0,-1 0 0,0 0 1,0 1-1,-2 0 0,1 0 1,-1 1-1,-1 0 0,-11-10 1,20 21-21,0-1 1,0 0-1,1 0 0,-1 0 1,0 0-1,0 1 1,0-1-1,0 1 0,0-1 1,0 0-1,-1 1 1,1 0-1,0-1 0,0 1 1,0 0-1,0-1 1,0 1-1,-1 0 0,0 0 1,2 0-6,-1 1 1,1-1-1,-1 1 0,1-1 1,0 0-1,-1 1 0,1-1 1,0 1-1,-1-1 0,1 1 1,0-1-1,0 1 0,-1-1 1,1 1-1,0 0 0,0-1 1,0 1-1,0-1 0,0 1 1,0-1-1,0 1 0,0-1 1,0 1-1,0 0 0,0-1 1,1 2-1,-1 2-7,1 0 1,0 0-1,0 1 0,1-1 0,-1 0 0,1 0 0,0 0 1,5 7-1,-4-6-113,1-1-1,0 0 1,0 0 0,0 0 0,1-1 0,-1 1 0,1-1-1,0 0 1,0 0 0,0-1 0,0 0 0,1 1 0,-1-2-1,0 1 1,1-1 0,0 0 0,-1 0 0,1 0 0,0-1 0,-1 1-1,1-2 1,0 1 0,-1-1 0,1 1 0,0-2 0,-1 1-1,10-4 1,5-3-1704,-1-1 0,0-1-1,-1-1 1,0 0-1,0-1 1,16-17 0,-3 3-2542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8.940"/>
    </inkml:context>
    <inkml:brush xml:id="br0">
      <inkml:brushProperty name="width" value="0.025" units="cm"/>
      <inkml:brushProperty name="height" value="0.025" units="cm"/>
    </inkml:brush>
  </inkml:definitions>
  <inkml:trace contextRef="#ctx0" brushRef="#br0">33 0 11307,'0'0'11141,"-1"11"-9684,-27 121 134,25-94-3013,4-34-1946,0-25-90,-1-32-4576,0 22 3881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9.279"/>
    </inkml:context>
    <inkml:brush xml:id="br0">
      <inkml:brushProperty name="width" value="0.025" units="cm"/>
      <inkml:brushProperty name="height" value="0.025" units="cm"/>
    </inkml:brush>
  </inkml:definitions>
  <inkml:trace contextRef="#ctx0" brushRef="#br0">30 61 4036,'-30'-25'3747,"30"13"-608,0 4 64,0 5-320,4-1-1025,4 4-545,3 0-352,4 0-384,2 0-353,2 0-160,1 0-32,-1 0-192,0 0-641,-2 0-897,-4-3-320,-7 1-1153,-3-1-256</inkml:trace>
  <inkml:trace contextRef="#ctx0" brushRef="#br0" timeOffset="1">66 67 7591,'0'0'9962,"-32"41"-9866,44-41-32,1 0-32,5 0 0,-2 0-96,-1 0-1282,-3-5-1792,-4 0-2756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9.621"/>
    </inkml:context>
    <inkml:brush xml:id="br0">
      <inkml:brushProperty name="width" value="0.025" units="cm"/>
      <inkml:brushProperty name="height" value="0.025" units="cm"/>
    </inkml:brush>
  </inkml:definitions>
  <inkml:trace contextRef="#ctx0" brushRef="#br0">1 1 8840,'0'0'11307,"62"20"-10154,-35-20-256,3 0-160,-5 0-353,-2 0-256,-3 0-96,-5 0-608,-6-3-866,-4-2-1312,-2 0-2051,-3-1-2434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49.961"/>
    </inkml:context>
    <inkml:brush xml:id="br0">
      <inkml:brushProperty name="width" value="0.025" units="cm"/>
      <inkml:brushProperty name="height" value="0.025" units="cm"/>
    </inkml:brush>
  </inkml:definitions>
  <inkml:trace contextRef="#ctx0" brushRef="#br0">121 1 11979,'0'0'9898,"-20"63"-9290,5-41-319,-1-1-193,2-3-32,-1-3-64,5-4 32,1-4-289,2-6-415,3-1-545,1 0-865,1-12-1346,-2-6-1088,3-2-1441</inkml:trace>
  <inkml:trace contextRef="#ctx0" brushRef="#br0" timeOffset="1">3 11 2114,'0'0'14926,"48"20"-13933,-30-7-256,1 0-257,1-2-320,0-1-128,0-2-1345,-2-7-3587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0.523"/>
    </inkml:context>
    <inkml:brush xml:id="br0">
      <inkml:brushProperty name="width" value="0.025" units="cm"/>
      <inkml:brushProperty name="height" value="0.025" units="cm"/>
    </inkml:brush>
  </inkml:definitions>
  <inkml:trace contextRef="#ctx0" brushRef="#br0">11 1 12844,'0'0'1618,"-1"12"501,-2 42-85,-4 140 4121,15-63-6080,-10-169-10544,-3 8 3812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0.898"/>
    </inkml:context>
    <inkml:brush xml:id="br0">
      <inkml:brushProperty name="width" value="0.025" units="cm"/>
      <inkml:brushProperty name="height" value="0.025" units="cm"/>
    </inkml:brush>
  </inkml:definitions>
  <inkml:trace contextRef="#ctx0" brushRef="#br0">1 31 11050,'0'0'8713,"48"-11"-6920,-16 8-415,2 1-353,4 0-321,2 1-479,-5-2-161,-3 1-257,-9-1-832,-5 2-512,-9 0-577,-8 0-865,-9 1-9064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1.240"/>
    </inkml:context>
    <inkml:brush xml:id="br0">
      <inkml:brushProperty name="width" value="0.025" units="cm"/>
      <inkml:brushProperty name="height" value="0.025" units="cm"/>
    </inkml:brush>
  </inkml:definitions>
  <inkml:trace contextRef="#ctx0" brushRef="#br0">23 0 9129,'0'0'15374,"82"29"-14893,-42-29-321,-3-5-128,-7 1-32,-8 4-673,-9 0-992,-9 0-1218,-4 3-1121,-4 7-832,-12 2-2724</inkml:trace>
  <inkml:trace contextRef="#ctx0" brushRef="#br0" timeOffset="1">0 193 10698,'0'0'14093,"83"31"-14061,-44-43 33,1-1-610,0 0-1153,-5 0-928,-2 0-1666,-1-1-2114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1.597"/>
    </inkml:context>
    <inkml:brush xml:id="br0">
      <inkml:brushProperty name="width" value="0.025" units="cm"/>
      <inkml:brushProperty name="height" value="0.025" units="cm"/>
    </inkml:brush>
  </inkml:definitions>
  <inkml:trace contextRef="#ctx0" brushRef="#br0">215 0 12812,'0'0'6278,"-72"67"-5157,43-35-256,-1 0 0,4 1-64,4-2-353,4-5-384,9-8 0,3-6-96,4-7-320,2-19-6215,0-6 1539,0-4-1795</inkml:trace>
  <inkml:trace contextRef="#ctx0" brushRef="#br0" timeOffset="1">1 38 8456,'0'0'15150,"58"11"-14797,-34 7-225,1 0-96,3 2-897,-1-3-2434,-1-3-5766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4.656"/>
    </inkml:context>
    <inkml:brush xml:id="br0">
      <inkml:brushProperty name="width" value="0.025" units="cm"/>
      <inkml:brushProperty name="height" value="0.025" units="cm"/>
    </inkml:brush>
  </inkml:definitions>
  <inkml:trace contextRef="#ctx0" brushRef="#br0">1 0 12268,'0'0'11050,"49"20"-10121,-10-14-385,8-3-287,5 0-193,2-3-32,-3 0-481,-4 0-1088,-11 0-1218,-9-3-1793,-13-8-3780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5.620"/>
    </inkml:context>
    <inkml:brush xml:id="br0">
      <inkml:brushProperty name="width" value="0.025" units="cm"/>
      <inkml:brushProperty name="height" value="0.025" units="cm"/>
    </inkml:brush>
  </inkml:definitions>
  <inkml:trace contextRef="#ctx0" brushRef="#br0">35 9 10282,'0'0'8376,"-4"13"-7586,-6 30 28,3 0 0,0 0 0,1 74 0,5-60-180,1 29 156,0-62 65,1-21-221,-1-8 175,7-62-885,28-115 1,-18 105-309,-14 65 351,0 0 0,1 0 1,0 1-1,1-1 0,6-10 0,-10 20 21,0 0 0,0 0 0,0 0 0,1 1 0,-1-1 0,1 0 0,-1 1 1,1-1-1,0 1 0,0-1 0,-1 1 0,1 0 0,0 0 0,0 0 0,3-1 0,-4 2 0,1 0 0,-1 0 0,1 0 0,0 0 0,-1 0 0,1 0 0,0 0 0,-1 1 0,1-1-1,-1 1 1,1-1 0,-1 1 0,1 0 0,-1-1 0,0 1 0,1 0 0,-1 0 0,0 0 0,1 0 0,-1 0 0,0 1 0,0-1 0,0 0-1,1 2 1,1 0 5,0 0-1,0 1 1,-1 0 0,1-1-1,-1 1 1,0 0-1,0 0 1,0 0-1,0 0 1,-1 0-1,0 1 1,0-1-1,0 0 1,0 1 0,-1-1-1,1 1 1,-1-1-1,-1 8 1,0-8 4,0-1 1,0 0-1,0 0 1,-1 0 0,1 0-1,-1 0 1,0 0-1,1 0 1,-1-1-1,-1 1 1,1-1-1,0 1 1,-1-1 0,1 0-1,-1 0 1,0 0-1,1 0 1,-1 0-1,0-1 1,0 1-1,0-1 1,-1 0 0,1 0-1,-7 2 1,3-1 81,-1-1 0,1 1 0,-1-1 0,0 0 1,0-1-1,1 0 0,-1 0 0,0-1 0,0 1 1,1-2-1,-15-3 0,13-7-479,19 6-1508,24 3-2549,-5 3-288,1 0-2102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6.461"/>
    </inkml:context>
    <inkml:brush xml:id="br0">
      <inkml:brushProperty name="width" value="0.025" units="cm"/>
      <inkml:brushProperty name="height" value="0.025" units="cm"/>
    </inkml:brush>
  </inkml:definitions>
  <inkml:trace contextRef="#ctx0" brushRef="#br0">42 0 3683,'0'0'17868,"-4"11"-16699,-4 15-669,1 0 0,1 0 0,1 1 0,1 0 0,0 28 0,4-54-493,-1 0 1,1 0-1,0 0 0,0 1 0,0-1 0,0 0 0,0 0 0,0 0 0,1 0 1,-1 0-1,0 0 0,0 1 0,1-1 0,-1 0 0,1 0 0,-1 0 0,1 0 1,-1 0-1,1 0 0,0 0 0,-1 0 0,1-1 0,0 1 0,0 0 1,0 0-1,0-1 0,0 1 0,0 0 0,0-1 0,0 1 0,0-1 0,0 1 1,0-1-1,0 1 0,0-1 0,0 0 0,0 0 0,0 0 0,0 1 0,1-1 1,-1 0-1,0 0 0,0-1 0,0 1 0,0 0 0,0 0 0,0 0 0,1-1 1,-1 1-1,0-1 0,0 1 0,0-1 0,1 0 0,3-1 61,1-1 1,-1 0-1,1 0 0,-1-1 0,0 1 0,0-1 0,-1 0 0,8-8 1,-8 6 32,0 1 1,0-1-1,-1 0 1,1-1-1,-1 1 1,-1-1-1,1 1 1,-1-1 0,0 0-1,-1 1 1,0-1-1,0 0 1,0 0-1,-1-9 1,0 13-80,-1 0 0,1 0 0,-1 0 0,1 0-1,-1 0 1,0 0 0,-1 0 0,1 0 0,0 0 0,-1 1 0,0-1 0,1 0 0,-1 1 0,0 0 0,0-1 0,0 1 0,-1 0 0,1 0-1,-1 0 1,1 0 0,-1 0 0,0 1 0,1-1 0,-1 1 0,0 0 0,0 0 0,0 0 0,0 0 0,0 0 0,0 0 0,0 1 0,0 0-1,-4 0 1,3-1-230,-1 1-1,1 0 0,-1 0 1,1 1-1,0 0 0,-1-1 1,1 2-1,-7 1 1,11-3 65,-1 1 1,0-1 0,0 0-1,1 1 1,-1-1 0,0 1 0,1-1-1,-1 1 1,0-1 0,1 1-1,-1 0 1,1-1 0,-1 1 0,1 0-1,-1-1 1,1 1 0,-1 0-1,1 0 1,0-1 0,-1 1 0,1 0-1,0 0 1,0 0 0,0 0-1,0-1 1,-1 1 0,1 0 0,0 0-1,0 0 1,1 0 0,-1-1 0,0 1-1,0 0 1,0 0 0,0 0-1,1-1 1,-1 1 0,0 0 0,1 0-1,-1-1 1,1 1 0,-1 0-1,1 0 1,-1-1 0,1 1 0,-1-1-1,1 1 1,0 0 0,-1-1-1,1 1 1,0-1 0,0 0 0,0 1-1,1 1-538,1 0 0,0 0 0,-1-1-1,1 1 1,0-1 0,-1 0 0,1 0-1,0 0 1,0 0 0,0 0 0,0-1-1,5 1 1,18 1-5885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5.997"/>
    </inkml:context>
    <inkml:brush xml:id="br0">
      <inkml:brushProperty name="width" value="0.025" units="cm"/>
      <inkml:brushProperty name="height" value="0.025" units="cm"/>
    </inkml:brush>
  </inkml:definitions>
  <inkml:trace contextRef="#ctx0" brushRef="#br0">34 0 9289,'0'0'14445,"1"55"-12875,-9-32-641,-1-1-609,-1 0-224,4-1-64,5-1-32,1-6-480,0-4-577,0-3-833,4-6-3139,-2-13-7559</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6.326"/>
    </inkml:context>
    <inkml:brush xml:id="br0">
      <inkml:brushProperty name="width" value="0.025" units="cm"/>
      <inkml:brushProperty name="height" value="0.025" units="cm"/>
    </inkml:brush>
  </inkml:definitions>
  <inkml:trace contextRef="#ctx0" brushRef="#br0">0 239 8264,'0'0'15438,"80"7"-14509,-44-16-448,1-4-353,0 2-96,-7-1-288,-2 0-705,-11 3-385,-7 4-351,-5-1-577,-5 0-1154,-5 1-1120,-9 0-2274</inkml:trace>
  <inkml:trace contextRef="#ctx0" brushRef="#br0" timeOffset="1">10 13 8808,'0'0'14574,"66"-12"-13773,-24 14-481,3-1-256,2-1-480,-7 0-1954,-7-1-3684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7.474"/>
    </inkml:context>
    <inkml:brush xml:id="br0">
      <inkml:brushProperty name="width" value="0.025" units="cm"/>
      <inkml:brushProperty name="height" value="0.025" units="cm"/>
    </inkml:brush>
  </inkml:definitions>
  <inkml:trace contextRef="#ctx0" brushRef="#br0">0 1 10570,'0'0'10853,"1"10"-10228,3 32-118,-3-40-483,-1 0 0,1-1-1,0 1 1,-1-1 0,1 1 0,0-1 0,0 1 0,0-1 0,0 0 0,1 1 0,-1-1 0,0 0 0,0 0 0,1 0 0,-1 0 0,1 0 0,-1 0 0,1 0 0,-1 0-1,1-1 1,-1 1 0,1-1 0,0 1 0,-1-1 0,1 0 0,0 1 0,0-1 0,-1 0 0,1 0 0,0 0 0,2-1 0,3 1 46,0 0 1,0-1 0,0-1 0,0 1-1,11-4 1,-11 1-52,0 0 0,-1 0 0,1 0 0,-1-1 0,0 0 0,7-6 0,29-21 291,-52 58 582,6-19-849,1 1 1,-1 0 0,1 0-1,0 0 1,1 0 0,0 0-1,0 0 1,1 1 0,0-1 0,0 16-1,2-23-38,-1 0-1,1 0 0,-1 0 1,1 0-1,0 0 0,0 0 1,-1 0-1,1 0 1,0-1-1,0 1 0,0 0 1,0 0-1,0-1 0,0 1 1,0-1-1,0 1 0,0-1 1,0 1-1,0-1 1,0 1-1,1-1 0,-1 0 1,0 0-1,0 0 0,0 0 1,0 0-1,1 0 1,-1 0-1,0 0 0,0 0 1,0 0-1,0-1 0,1 1 1,-1 0-1,1-1 0,42-15-171,-33 8-387,0-2 1,0 0 0,11-13 0,-1 1-2893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7.830"/>
    </inkml:context>
    <inkml:brush xml:id="br0">
      <inkml:brushProperty name="width" value="0.025" units="cm"/>
      <inkml:brushProperty name="height" value="0.025" units="cm"/>
    </inkml:brush>
  </inkml:definitions>
  <inkml:trace contextRef="#ctx0" brushRef="#br0">0 10 18481,'0'0'8521,"49"-9"-23351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8.187"/>
    </inkml:context>
    <inkml:brush xml:id="br0">
      <inkml:brushProperty name="width" value="0.025" units="cm"/>
      <inkml:brushProperty name="height" value="0.025" units="cm"/>
    </inkml:brush>
  </inkml:definitions>
  <inkml:trace contextRef="#ctx0" brushRef="#br0">14 1 9961,'0'0'11691,"-12"48"-10281,12-23-481,-2 4-513,2 0-320,0 0-64,5-3 0,2 0-128,0 0-512,0-4-674,-4-1-671,-3-3-1090,0-4-2627,-2-2-4035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8.545"/>
    </inkml:context>
    <inkml:brush xml:id="br0">
      <inkml:brushProperty name="width" value="0.025" units="cm"/>
      <inkml:brushProperty name="height" value="0.025" units="cm"/>
    </inkml:brush>
  </inkml:definitions>
  <inkml:trace contextRef="#ctx0" brushRef="#br0">52 438 5093,'0'0'20275,"73"-20"-20019,-32 18-160,1-3-64,2-2 0,-4 0-192,-2-4-769,-8-3-480,-7-3-257,-8-2-1056,-10-6-2435,-5 1-2979</inkml:trace>
  <inkml:trace contextRef="#ctx0" brushRef="#br0" timeOffset="1">1 21 13901,'0'0'8808,"55"-18"-7462,-10 15-449,5 3-449,5 0-160,2 0-256,-5 0 0,-5 4-736,-10 4-1250,-8 1-1057,-10-1-2114,-6-2-2210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8.950"/>
    </inkml:context>
    <inkml:brush xml:id="br0">
      <inkml:brushProperty name="width" value="0.025" units="cm"/>
      <inkml:brushProperty name="height" value="0.025" units="cm"/>
    </inkml:brush>
  </inkml:definitions>
  <inkml:trace contextRef="#ctx0" brushRef="#br0">1 0 11979,'0'0'7447,"0"9"-5584,0 1-1383,0-1 0,1 1 0,0 0 0,0-1-1,1 1 1,4 10 0,-5-16-417,1 0 0,-1-1 0,1 1 0,0-1 0,0 1 0,0-1 0,0 0 0,1 1 0,0-1 0,-1 0 0,1-1 0,0 1 0,0 0 0,1-1 0,-1 0 0,0 0 0,1 0 0,-1 0 0,1 0 0,7 2 0,-6-3-48,0 0 1,0-1-1,1 1 0,-1-1 1,0 0-1,0-1 0,0 1 0,0-1 1,0 0-1,0 0 0,9-3 0,-11 3-7,0-1-1,0 1 1,0-1-1,0 1 1,0-1-1,0 0 1,0 0-1,-1 0 1,1 0-1,-1-1 1,1 1-1,-1-1 1,0 1-1,0-1 1,0 0-1,-1 0 1,1 0-1,2-6 1,-9 19 28,-3 15 641,8-25-655,0 1 0,1 0-1,-1 0 1,0-1 0,1 1 0,-1 0 0,0-1 0,1 1 0,-1 0-1,1-1 1,-1 1 0,1-1 0,-1 1 0,1-1 0,0 1 0,-1-1-1,1 1 1,0-1 0,-1 0 0,1 1 0,0-1 0,0 0-1,-1 1 1,1-1 0,0 0 0,0 0 0,-1 0 0,1 0 0,0 0-1,0 0 1,-1 0 0,1 0 0,0 0 0,0 0 0,0 0-1,0-1 1,8 1 5,-1-1 0,0-1 0,1 1 1,-1-1-1,0-1 0,0 0 0,-1 0 0,1 0 0,13-9 0,-10 6-129,0 0-1,0 1 1,18-5 0,-29 10 102,0 0 0,1 0 0,-1 0 1,0 0-1,1 0 0,-1 0 1,0 0-1,1 0 0,-1 0 1,0 0-1,0 0 0,1 0 0,-1 0 1,0 0-1,1 0 0,-1 0 1,0 0-1,0 0 0,1 0 1,-1 1-1,0-1 0,0 0 0,1 0 1,-1 0-1,0 1 0,0-1 1,1 0-1,-1 0 0,0 1 1,0-1-1,0 0 0,0 0 0,1 1 1,-1-1-1,0 0 0,0 0 1,0 1-1,1 17 226,-8 26 484,4-35-488,3-6-251,-1 17 298,1-19-426,0-1 0,0 1 0,0-1 0,0 1 0,0-1 0,1 0 0,-1 1 0,0-1 0,0 1-1,1-1 1,-1 0 0,0 1 0,0-1 0,1 0 0,-1 0 0,0 1 0,1-1 0,-1 0 0,0 0 0,1 1-1,-1-1 1,1 0 0,-1 0 0,1 0 0,-1 1 0,0-1 0,1 0 0,-1 0 0,1 0 0,-1 0-1,1 0 1,-1 0 0,0 0 0,1 0 0,-1 0 0,1 0 0,-1 0 0,1-1 0,0 1 0,6-2-6666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2:59.772"/>
    </inkml:context>
    <inkml:brush xml:id="br0">
      <inkml:brushProperty name="width" value="0.025" units="cm"/>
      <inkml:brushProperty name="height" value="0.025" units="cm"/>
    </inkml:brush>
  </inkml:definitions>
  <inkml:trace contextRef="#ctx0" brushRef="#br0">0 17 5830,'0'0'1233,"0"12"-171,0 4-773,4 84 1586,-2-89-1648,-1-1 0,2 1 0,-1-1 0,1 1 0,1-1 0,0 0 0,0 0 0,8 11 0,-5-11 17,1 0 1,0-1-1,1 0 1,0-1-1,1 0 0,0 0 1,0-1-1,0 0 1,1-1-1,0 0 1,1-1-1,-1 0 1,1 0-1,0-2 1,0 1-1,0-2 0,0 1 1,17 0-1,11 0 68,-1-2 0,1-2-1,0-2 1,60-11 0,64-22-201,306-113 1,-101 26 1378,-333 111-1414,2 3-1,-1 1 1,1 2-1,0 1 1,0 2-1,1 2 0,42 3 1,-68 1-98,-1 1 0,1 0 0,-1 0 0,0 1 0,0 1 0,0 0 0,-1 1 0,0 0 0,0 0 0,17 17 0,18 10-254,-18-22-2229,-7-11-2138,-3-1-1592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00.189"/>
    </inkml:context>
    <inkml:brush xml:id="br0">
      <inkml:brushProperty name="width" value="0.025" units="cm"/>
      <inkml:brushProperty name="height" value="0.025" units="cm"/>
    </inkml:brush>
  </inkml:definitions>
  <inkml:trace contextRef="#ctx0" brushRef="#br0">1 270 10602,'0'0'7346,"8"-9"-6428,-7 8-899,4-5 85,0-1 0,0 2 0,1-1 0,0 1-1,0 0 1,1 0 0,-1 0 0,1 1 0,0 0-1,0 1 1,15-6 0,49-10 669,1 4 0,139-13 1,150 20 189,-325 8-971,1 2 0,-1 2 0,0 1 0,39 12 0,-53-11 100,-1 1 1,-1 1-1,1 2 1,-1-1-1,-1 2 0,0 1 1,34 28-1,-38-30 187,0 1-1,0-2 0,1 0 0,0-1 0,0 0 1,1-2-1,0 0 0,0 0 0,1-2 1,0 0-1,-1-1 0,1-1 0,31 0 0,-6-3-128,-1-2 0,1-1 0,-1-2 0,68-20 0,-70 15-112,-1-3 0,-1 0-1,56-31 1,-77 35-206,-1 1 0,0-2-1,-1 0 1,-1-1-1,0-1 1,0 0 0,-1-1-1,-1 0 1,20-30 0,-30 41-134,0 0 1,-1 1 0,1-1-1,-1 0 1,0 0-1,0 0 1,0 0-1,0 0 1,0-5 0,-1 7-32,0 0 0,-1-1 0,1 1 0,0 0 0,0 0 1,-1 0-1,1 0 0,0 0 0,-1 0 0,0 0 0,1 0 1,-1 0-1,1 0 0,-1 0 0,0 0 0,0 0 0,1 0 1,-1 1-1,0-1 0,0 0 0,0 1 0,0-1 0,0 0 1,0 1-1,0-1 0,-2 0 0,-21-9-12362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0.238"/>
    </inkml:context>
    <inkml:brush xml:id="br0">
      <inkml:brushProperty name="width" value="0.025" units="cm"/>
      <inkml:brushProperty name="height" value="0.025" units="cm"/>
    </inkml:brush>
  </inkml:definitions>
  <inkml:trace contextRef="#ctx0" brushRef="#br0">2437 349 4805,'0'0'6229,"3"-8"-4691,-1 6-1432,-1 1 0,0-1-1,-1 0 1,1 0 0,0 0 0,-1 0 0,1 0-1,-1 0 1,1 0 0,-1 0 0,0 0 0,0-1 0,0 1-1,-1-4 1,0 3 91,-1 1-1,0-1 1,0 0-1,0 1 1,-1-1 0,1 1-1,-1 0 1,1-1-1,-1 1 1,0 0-1,0 1 1,-4-3-1,-30-17 164,0 2-1,0 2 1,-2 1-1,-59-16 1,-168-25-632,143 33 295,-342-50-47,350 64 76,-1 5 1,-123 11-1,112 10 19,0 6 0,-127 39 1,222-53 230,2 2 0,-1 1 0,1 2 0,-51 29 0,72-37-221,-1 1 0,1 0 1,0 1-1,1 0 0,0 0 1,0 1-1,0 0 0,1 0 0,0 1 1,1 0-1,0 0 0,0 0 1,1 1-1,0 0 0,1 0 1,0 0-1,-4 20 0,8-27-102,-1 0-1,1 0 1,0-1-1,0 1 0,0 0 1,1 0-1,-1 0 1,1 0-1,0 0 1,-1 0-1,1 0 1,1 0-1,-1-1 1,0 1-1,1-1 1,-1 1-1,1-1 1,0 1-1,0-1 1,0 0-1,0 0 1,0 0-1,0 0 0,0 0 1,1 0-1,-1 0 1,1-1-1,0 0 1,-1 1-1,1-1 1,0 0-1,0 0 1,3 1-1,7 1-886,0 0 0,0-1 0,0 0-1,1 0 1,-1-2 0,15 0 0,26-4-6635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6.817"/>
    </inkml:context>
    <inkml:brush xml:id="br0">
      <inkml:brushProperty name="width" value="0.025" units="cm"/>
      <inkml:brushProperty name="height" value="0.025" units="cm"/>
    </inkml:brush>
  </inkml:definitions>
  <inkml:trace contextRef="#ctx0" brushRef="#br0">147 1 14478,'0'0'2648,"-10"1"-241,-1 2-1923,0 0-1,-1 0 1,1 1-1,1 0 0,-15 9 1,21-12-422,0 1 0,1 0 0,-1 0-1,1 1 1,0-1 0,0 1 0,0-1 0,0 1 0,0 0 0,0 0 0,1 1 0,-1-1-1,1 0 1,0 1 0,0-1 0,0 1 0,0 0 0,1 0 0,0 0 0,0 0-1,0 0 1,-1 5 0,7-8-35,-1 0 1,1-1-1,-1 1 0,1-1 0,0 0 1,-1 0-1,1 0 0,-1-1 0,9-1 0,34-9-531,-29 6-35,1 1-1,0 1 0,0 0 0,24 0 0,-41 3 547,-1 0-1,1 1 0,0-1 0,-1 0 1,1 1-1,-1-1 0,0 1 0,1-1 0,-1 1 1,1 0-1,-1-1 0,0 1 0,1 0 0,-1 0 1,0 0-1,0 0 0,0 0 0,0 0 0,0 0 1,0 1-1,0-1 0,0 0 0,1 2 0,0 1 77,-1 1 0,1-1 0,-1 0 0,1 1-1,-2-1 1,1 1 0,0 0 0,-1 4-1,1 1 188,-1 0 0,-1 0 0,0 0 0,-1 0 0,1 0 0,-2 0 0,-3 9 0,1-7 310,-2 0 0,1 0 1,-13 15-1,17-24-510,0 0 0,0 0 0,-1 0 0,1-1 0,-1 1 0,0-1 0,0 1 1,0-1-1,0 0 0,0 0 0,-1 0 0,1-1 0,0 1 0,-1-1 0,1 0 1,-8 2-1,10-4-210,0 0 1,0 1 0,0-1 0,0 0-1,1 0 1,-1 0 0,0 0 0,1 0-1,-1 0 1,0 0 0,1-1 0,0 1 0,-1 0-1,1 0 1,0 0 0,-1 0 0,1-1-1,0 1 1,0 0 0,0 0 0,0-1-1,0 1 1,0 0 0,0 0 0,1 0-1,0-3 1,3-40-5924,6 5-1966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1.122"/>
    </inkml:context>
    <inkml:brush xml:id="br0">
      <inkml:brushProperty name="width" value="0.025" units="cm"/>
      <inkml:brushProperty name="height" value="0.025" units="cm"/>
    </inkml:brush>
  </inkml:definitions>
  <inkml:trace contextRef="#ctx0" brushRef="#br0">2450 344 9929,'0'0'769,"-8"-6"-315,-193-118 1010,161 103-1016,0 2 0,0 2 0,-70-20 0,-22 10-103,-1 7 1,-150-5-1,58 7 691,-19-3-804,-270 12 0,489 11-163,0 0-1,1 2 1,-1 0 0,1 2-1,0 1 1,1 1-1,0 1 1,0 1 0,0 0-1,2 2 1,-1 1 0,2 1-1,-1 0 1,2 2 0,0 0-1,1 1 1,1 1-1,0 0 1,2 2 0,-20 30-1,20-14-38,15-35-109,0 0 0,0-1-1,-1 1 1,1-1 0,0 1-1,0 0 1,0-1 0,0 1 0,0 0-1,0-1 1,0 1 0,0 0-1,0-1 1,0 1 0,0-1-1,0 1 1,0 0 0,1-1 0,-1 1-1,0 0 1,0-1 0,1 1-1,-1-1 1,0 1 0,1-1-1,-1 1 1,1-1 0,-1 1 0,1-1-1,-1 1 1,1-1 0,-1 0-1,1 1 1,-1-1 0,1 0-1,-1 1 1,1-1 0,0 0 0,-1 0-1,1 0 1,-1 1 0,1-1-1,0 0 1,-1 0 0,1 0-1,0 0 1,-1 0 0,1 0 0,-1 0-1,2 0 1,19-4-4619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2.088"/>
    </inkml:context>
    <inkml:brush xml:id="br0">
      <inkml:brushProperty name="width" value="0.025" units="cm"/>
      <inkml:brushProperty name="height" value="0.025" units="cm"/>
    </inkml:brush>
  </inkml:definitions>
  <inkml:trace contextRef="#ctx0" brushRef="#br0">2798 294 8104,'0'0'1756,"-10"-1"-1073,8 1-627,-3 0 31,1-1 1,-1 1-1,1-1 1,0 0-1,-1 0 1,1 0-1,0 0 1,0-1-1,-1 0 1,1 0-1,1 0 1,-1 0-1,0-1 1,0 0-1,1 1 1,-4-5-1,-4-3 289,-1 0 1,0 0-1,0 1 0,-1 1 1,0 0-1,0 1 0,-1 0 0,0 1 1,-21-6-1,-19-3-620,-67-10-1,73 16 217,-6-2-128,-388-67-415,307 60 80,-178 0 1,-231 63 335,124-2 299,375-41-63,0 2-1,0 2 1,-47 13 0,78-15-62,1 0 1,0 0-1,1 1 0,-1 1 1,1 0-1,0 0 1,1 1-1,-1 1 0,1 0 1,1 1-1,-1 0 1,2 0-1,-1 1 0,-12 18 1,19-24-31,0 1 0,1 0 0,0-1 0,0 1 0,0 0 1,1 0-1,-1 0 0,1 0 0,-1 9 0,2-12-96,0-1-1,0 1 1,0-1 0,0 1-1,0-1 1,0 1 0,1-1-1,-1 1 1,0-1 0,1 1-1,-1-1 1,1 1 0,0-1 0,-1 0-1,1 1 1,0-1 0,0 0-1,0 1 1,0-1 0,0 0-1,0 0 1,0 0 0,0 0-1,1 0 1,-1 0 0,0 0-1,1-1 1,-1 1 0,0 0-1,1-1 1,-1 1 0,1-1-1,-1 1 1,3-1 0,29 2-4425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3.102"/>
    </inkml:context>
    <inkml:brush xml:id="br0">
      <inkml:brushProperty name="width" value="0.025" units="cm"/>
      <inkml:brushProperty name="height" value="0.025" units="cm"/>
    </inkml:brush>
  </inkml:definitions>
  <inkml:trace contextRef="#ctx0" brushRef="#br0">3143 352 7783,'0'0'2296,"-5"-8"-1410,5 7-898,-2-3 157,0 1-1,0 0 0,0-1 0,0 1 0,0 0 0,0 0 1,-1 0-1,0 0 0,0 1 0,1-1 0,-2 1 1,1-1-1,0 1 0,0 0 0,-1 1 0,1-1 0,-1 0 1,1 1-1,-1 0 0,0 0 0,1 0 0,-7-1 1,-202-14 265,-114-18-436,156-1-278,-144-21-390,282 52 650,-83-9-447,0-4 0,-137-40 0,202 42 370,0 2 0,0 2-1,-63-4 1,82 13 125,-1 1 1,0 2 0,1 2-1,-1 0 1,1 2-1,-44 13 1,-73 34 411,-178 87 1,-25 11 122,327-141-599,-57 23-645,74-29 585,0 0-1,1 1 1,-1 0 0,1 0 0,-1 1-1,2 0 1,-1 0 0,-7 8 0,7-1-1631,5-5-1207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4.248"/>
    </inkml:context>
    <inkml:brush xml:id="br0">
      <inkml:brushProperty name="width" value="0.025" units="cm"/>
      <inkml:brushProperty name="height" value="0.025" units="cm"/>
    </inkml:brush>
  </inkml:definitions>
  <inkml:trace contextRef="#ctx0" brushRef="#br0">1832 0 7111,'0'0'7121,"-9"5"-6400,-35 20-475,1 2-1,1 1 1,-43 40 0,-25 17 52,-189 124 1591,-428 335-41,616-441-1774,50-44-143,-2-3 0,-131 89-1,169-134-139,12-15-1790,12 1 1460,0 0 0,0 0 0,0 0 0,1 0 1,-1 0-1,1 0 0,0 0 0,0 0 0,0 0 0,0 0 0,1-5 1,2-30-4924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4.687"/>
    </inkml:context>
    <inkml:brush xml:id="br0">
      <inkml:brushProperty name="width" value="0.025" units="cm"/>
      <inkml:brushProperty name="height" value="0.025" units="cm"/>
    </inkml:brush>
  </inkml:definitions>
  <inkml:trace contextRef="#ctx0" brushRef="#br0">58 292 8680,'0'0'833,"-9"5"26,-27 15 380,23-10 2201,18-5-304,19-7-1309,39-21-846,73-38 0,-19 8-925,-100 46-32,439-170-1212,-453 175 1177,1 1 1,-1-1 0,1 1-1,0 0 1,0 1-1,-1-1 1,1 1 0,0-1-1,0 1 1,0 0 0,4 1-1,-7-1 6,-1 1-1,1-1 1,0 0-1,-1 0 1,1 1-1,-1-1 1,1 1-1,-1-1 1,0 0-1,1 1 1,-1-1-1,1 1 1,-1-1-1,0 1 1,1-1-1,-1 1 1,0-1-1,0 1 1,1 0-1,-1-1 1,0 1-1,0-1 1,0 1-1,0 0 1,0 0-1,-6 30-89,-68 117 403,56-119-300,1 2 0,2 0 0,1 1-1,2 0 1,1 1 0,-10 47 0,16-15-1039,7-24-3239,1-14-5243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6.977"/>
    </inkml:context>
    <inkml:brush xml:id="br0">
      <inkml:brushProperty name="width" value="0.025" units="cm"/>
      <inkml:brushProperty name="height" value="0.025" units="cm"/>
    </inkml:brush>
  </inkml:definitions>
  <inkml:trace contextRef="#ctx0" brushRef="#br0">35 1 6278,'0'0'12449,"0"10"-11654,-25 438 3423,15-323-1741,14-172-2361,2-1 1,2 1-1,20-65 0,-16 63-512,-1 0-226,-7 27 413,1 0 1,0 1-1,1 0 1,2 0 0,0 0-1,1 1 1,17-27-1,-25 46 198,0-1 0,0 1 0,0 0 1,0-1-1,0 1 0,0 0 0,1 0 0,-1 0 0,1 0 0,-1 0 1,1 0-1,-1 0 0,1 1 0,-1-1 0,1 0 0,0 1 0,-1-1 1,1 1-1,0 0 0,-1-1 0,1 1 0,0 0 0,0 0 0,-1 0 1,1 0-1,0 1 0,0-1 0,-1 0 0,1 1 0,0-1 0,-1 1 0,1 0 1,-1-1-1,1 1 0,-1 0 0,1 0 0,-1 0 0,1 0 0,-1 0 1,0 0-1,1 1 0,-1-1 0,0 0 0,0 1 0,0-1 0,0 0 1,0 1-1,-1 0 0,1-1 0,0 1 0,-1-1 0,1 1 0,-1 0 1,1-1-1,-1 1 0,0 0 0,1 2 0,-1 4-3,0 0 1,0 1-1,0-1 0,-1 0 1,0 0-1,-1 0 0,0 0 0,0 0 1,-1 0-1,0-1 0,0 1 0,-1-1 1,0 1-1,-5 7 0,6-11 80,0 0 1,0 0-1,0 0 0,0 0 0,-1 0 0,1-1 0,-1 1 0,0-1 0,0 0 0,0 0 0,-1 0 1,1-1-1,-1 1 0,1-1 0,-1-1 0,0 1 0,0 0 0,0-1 0,0 0 0,0 0 0,0-1 0,0 1 1,0-1-1,-5 0 0,9-1-107,0 1 0,0-1 0,0 1 0,0-1 0,0 1 0,0-1 0,0 1 0,1-1 0,-1 0 0,0 0 0,0 1 0,1-1 0,-1 0 0,0 0 0,1 0 0,-1 0 0,1 0 0,-1 0 1,1 0-1,0 0 0,-1 0 0,1 0 0,0 0 0,0 0 0,-1 0 0,1 0 0,0 0 0,0 0 0,0 0 0,0 0 0,0 0 0,1 0 0,-1 0 0,0 0 0,0 0 0,1 0 0,-1 0 0,1 0 0,-1 0 0,1-1 0,1-4-886,0 1-1,0-1 0,1 1 1,-1 0-1,1 0 0,4-6 1,13-9-5816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8.114"/>
    </inkml:context>
    <inkml:brush xml:id="br0">
      <inkml:brushProperty name="width" value="0.025" units="cm"/>
      <inkml:brushProperty name="height" value="0.025" units="cm"/>
    </inkml:brush>
  </inkml:definitions>
  <inkml:trace contextRef="#ctx0" brushRef="#br0">36 0 6566,'-3'26'11742,"-4"18"-6601,-15 108-4518,19-92 2200,21-95-1980,-5 2-727,16-64 0,-26 85-232,0-1-1,-1 1 1,0 0 0,-1-1 0,0 1 0,-2-23-1,4 42 107,-1 0-1,1 0 1,0-1-1,1 0 0,0 0 1,0 0-1,0 0 1,1 0-1,-1-1 0,1 0 1,1 0-1,-1 0 1,1-1-1,0 0 0,0 0 1,0 0-1,0-1 0,1 1 1,-1-2-1,1 1 1,0-1-1,0 0 0,11 2 1,-11-3 24,0 0 0,-1 0 0,1-1-1,0 0 1,-1 0 0,1 0 0,0-1 0,-1 0 0,1-1 0,-1 1 0,1-1 0,-1 0 0,0-1-1,0 0 1,0 0 0,0 0 0,0 0 0,0-1 0,-1 0 0,0 0 0,0-1 0,0 1-1,-1-1 1,1 0 0,6-10 0,-31 90-48,18-63 79,0 1-1,0-1 1,1 1-1,1-1 1,0 1-1,2 19 1,-1-32-51,-1 1 0,0 0 1,1 0-1,-1-1 1,1 1-1,-1-1 0,1 1 1,-1 0-1,1-1 0,-1 1 1,1-1-1,-1 1 0,1-1 1,0 1-1,-1-1 1,1 0-1,0 1 0,-1-1 1,1 0-1,0 0 0,0 1 1,-1-1-1,1 0 0,0 0 1,0 0-1,0 0 1,-1 0-1,1 0 0,0 0 1,0 0-1,-1 0 0,1 0 1,0-1-1,0 1 1,-1 0-1,1 0 0,0-1 1,-1 1-1,1 0 0,0-1 1,-1 1-1,1-1 0,0 1 1,-1-1-1,1 1 1,0-2-1,29-23-3338,-16-1-1482,-4-5-3198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8.455"/>
    </inkml:context>
    <inkml:brush xml:id="br0">
      <inkml:brushProperty name="width" value="0.025" units="cm"/>
      <inkml:brushProperty name="height" value="0.025" units="cm"/>
    </inkml:brush>
  </inkml:definitions>
  <inkml:trace contextRef="#ctx0" brushRef="#br0">0 1 17360,'0'0'6471,"6"53"-6055,11-37-288,-1 2-96,4-4-1665,1 0-1442,1-3-2371,1-5-4995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8.831"/>
    </inkml:context>
    <inkml:brush xml:id="br0">
      <inkml:brushProperty name="width" value="0.025" units="cm"/>
      <inkml:brushProperty name="height" value="0.025" units="cm"/>
    </inkml:brush>
  </inkml:definitions>
  <inkml:trace contextRef="#ctx0" brushRef="#br0">212 10 15727,'0'0'7538,"-8"-2"-6022,2 0-1425,1 1 1,-1-1-1,0 1 0,1 1 1,-1-1-1,1 1 1,-1 0-1,0 0 1,0 0-1,1 1 0,-1 0 1,1 0-1,-1 1 1,1-1-1,-1 1 0,1 0 1,0 1-1,0-1 1,0 1-1,0 0 1,0 0-1,1 1 0,-5 4 1,2-2-30,0 1 0,1 0 0,0 1 1,0 0-1,1 0 0,0 0 0,1 0 0,0 1 1,0 0-1,0-1 0,1 2 0,1-1 0,0 0 1,0 0-1,0 1 0,1-1 0,1 1 0,0-1 1,1 11-1,-1-18-55,1 0 0,-1 0 0,1 0 0,0 0 0,0-1 0,0 1 0,0 0 0,0-1 0,0 1 0,0 0 0,1-1 0,-1 0 0,1 1 0,-1-1 1,1 0-1,-1 0 0,1 1 0,0-1 0,2 1 0,2 0 5,-1 0 1,0 0 0,1-1-1,-1 0 1,1 0 0,10 0-1,0-1-457,-1 0 0,1-1 0,-1-1-1,21-5 1,-23 2-1270,1 1 0,-1-1 0,15-9 0,-1-1-4451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9.158"/>
    </inkml:context>
    <inkml:brush xml:id="br0">
      <inkml:brushProperty name="width" value="0.025" units="cm"/>
      <inkml:brushProperty name="height" value="0.025" units="cm"/>
    </inkml:brush>
  </inkml:definitions>
  <inkml:trace contextRef="#ctx0" brushRef="#br0">24 71 9321,'0'0'13474,"-1"5"-12919,1-4-531,0 0-1,0 0 1,0 0-1,0 0 1,0 0-1,0 0 1,1 0-1,-1 0 0,0 0 1,0 0-1,1-1 1,-1 1-1,0 0 1,1 0-1,-1 0 1,1 0-1,-1 0 1,1-1-1,0 1 1,-1 0-1,1 0 1,0-1-1,-1 1 1,1 0-1,0-1 1,0 1-1,0-1 1,-1 1-1,1-1 1,0 0-1,2 1 1,0 0 5,1-1 0,-1 0 1,0 1-1,1-2 0,-1 1 0,0 0 1,1-1-1,-1 1 0,0-1 1,4-1-1,3-2 9,0 0 0,0 0 0,0-1 0,-1 0 0,1 0 0,13-12 0,-20 14-19,0 0 1,0 1-1,0-1 0,-1 0 1,0-1-1,1 1 0,-1 0 0,3-7 1,-5 10-15,0-1-1,0 0 1,0 1 0,0-1 0,0 1 0,1-1-1,-1 1 1,0-1 0,0 1 0,0-1 0,-1 0-1,1 1 1,0-1 0,0 1 0,0-1 0,0 1 0,0-1-1,-1 1 1,1-1 0,0 1 0,0-1 0,-1 1-1,1-1 1,-1 0 0,-20-4 85,13 5-50,1 1 0,0 0 0,-1 0 0,1 1-1,0 0 1,0 1 0,0-1 0,0 1-1,1 1 1,-1-1 0,1 1 0,-1 0 0,1 0-1,1 1 1,-1 0 0,1 0 0,0 0-1,0 1 1,0 0 0,0 0 0,1 0 0,0 0-1,1 1 1,0-1 0,0 1 0,0 0-1,0 0 1,1 0 0,0 0 0,-1 15 0,3-20-36,0 0 1,0 0 0,0 0-1,0 0 1,1-1 0,-1 1-1,1 0 1,-1 0 0,1 0-1,-1-1 1,1 1 0,0 0-1,0-1 1,0 1 0,0 0-1,0-1 1,0 1 0,1-1-1,-1 0 1,0 1 0,4 1-1,-1-1-11,0 1-1,0-1 1,1 0-1,-1 0 1,0-1-1,1 0 1,0 1-1,7 0 1,7-1-855,1 0 1,-1-1-1,26-3 0,-2-6-3718,-3-7-2814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7.208"/>
    </inkml:context>
    <inkml:brush xml:id="br0">
      <inkml:brushProperty name="width" value="0.025" units="cm"/>
      <inkml:brushProperty name="height" value="0.025" units="cm"/>
    </inkml:brush>
  </inkml:definitions>
  <inkml:trace contextRef="#ctx0" brushRef="#br0">20 13 15022,'-1'10'2440,"-17"224"4923,17-186-7158,3 0 0,1-1 1,12 54-1,-12-81 28,7 18 831,-10-38-1049,0 0 0,0 0 0,1 0 0,-1 1 0,0-1 0,0 0 0,0 0 0,0 0 0,1 0 0,-1 0 0,0 0 0,0 0 0,0 0 0,1 0 0,-1 0 0,0 0 0,0 0 0,1 0 0,-1 0 0,0 0 0,0 0 0,0 0 0,1 0 0,-1 0 0,0 0 1,0 0-1,0 0 0,1 0 0,-1 0 0,0 0 0,0 0 0,0-1 0,1 1 0,-1 0 0,0 0 0,0 0 0,0 0 0,0 0 0,0-1 0,1 1 0,-1 0 0,0 0 0,0 0 0,0-1 0,0 1 0,0 0 0,0 0 0,0 0 0,0-1 0,0 1 0,0 0 0,0 0 0,0 0 0,0-1 0,0 1 0,0 0 0,0 0 0,0-1 0,0 1 0,0 0 0,0-1 0,5-15 154,3-48-377,-3 0 1,-4-73-1,6-79-2090,-7 213 2267,1 0 0,0 0 0,-1 0-1,1 0 1,0 0 0,0 0 0,1 0-1,-1 1 1,1-1 0,-1 0 0,1 1-1,0-1 1,0 1 0,0 0 0,0 0-1,0-1 1,0 1 0,5-3 0,-6 5 14,0 0 0,0-1 0,0 1 1,-1 0-1,1-1 0,0 1 1,0 0-1,0 0 0,0 0 0,0 0 1,0 0-1,-1 0 0,1 0 1,0 0-1,0 0 0,0 0 1,0 0-1,0 0 0,-1 1 0,1-1 1,0 0-1,0 1 0,1 0 1,0 0 11,-1 1 1,0-1 0,0 1 0,0-1 0,1 1-1,-1-1 1,-1 1 0,1 0 0,0 0-1,0-1 1,-1 1 0,1 0 0,-1 0 0,1 0-1,-1 3 1,2 5 180,-2 0 0,1 0 0,-2 0 0,1-1 0,-1 1 0,-1 0-1,1 0 1,-2 0 0,1-1 0,-2 0 0,1 1 0,-1-1 0,0 0 0,-1 0 0,0-1 0,-1 0 0,1 0 0,-2 0-1,1 0 1,-10 7 0,-5-2-267,21-13-19,-1 0-1,1 0 1,-1 0-1,1 0 1,-1 0-1,1 0 1,-1 0-1,1 0 0,-1 0 1,1 0-1,0 0 1,-1-1-1,1 1 1,-1 0-1,1 0 1,0 0-1,-1-1 1,1 1-1,0 0 1,-1-1-1,1 1 1,0 0-1,-1-1 1,1 1-1,0 0 1,-1-1-1,1 1 1,0-1-1,-2-3-1211,1-1 0,0 1-1,1-1 1,-1 1 0,1 0-1,0-1 1,0-5 0,0-18-7273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19.796"/>
    </inkml:context>
    <inkml:brush xml:id="br0">
      <inkml:brushProperty name="width" value="0.025" units="cm"/>
      <inkml:brushProperty name="height" value="0.025" units="cm"/>
    </inkml:brush>
  </inkml:definitions>
  <inkml:trace contextRef="#ctx0" brushRef="#br0">195 0 10025,'0'0'11724,"-8"2"-10748,-8 3-721,0 1-1,1 1 0,0 0 0,1 1 0,-1 1 0,1 0 0,1 1 0,0 0 0,0 1 0,1 1 0,-12 14 0,24-26-253,-1 1 0,1 0 0,-1-1 0,0 1 0,1-1 0,-1 1 0,1 0 0,0 0 0,-1-1 0,1 1 0,0 0 0,-1 0 0,1-1 0,0 1 0,0 0 0,-1 0 0,1 0 0,0-1 0,0 1 0,0 0 0,0 0 0,0 0 0,0-1 0,1 1 0,-1 0 0,0 0 0,0 0 0,0-1 0,1 1 0,-1 0 0,0 0 0,1-1 0,-1 1 0,1 0 0,-1-1 0,1 1 0,-1 0 0,1-1 0,-1 1 0,1-1 0,0 1 0,-1-1 0,1 1 0,0-1 0,0 1 0,-1-1 0,1 0 0,0 1 0,0-1 0,-1 0 0,1 0 0,0 0 0,0 1 0,0-1 0,1 0 0,59 5 0,-47-5-181,13 1-170,-19-1 280,1 0 1,-1 0-1,1 0 0,0 1 1,-1 1-1,1-1 1,-1 1-1,0 1 1,0-1-1,1 2 0,10 5 1,-18-9 83,0 1 0,-1-1 0,1 1-1,0-1 1,-1 1 0,1-1 0,-1 1 0,1 0 0,-1-1 0,1 1 0,-1 0 0,0-1 0,1 1 0,-1 0 0,0-1-1,1 1 1,-1 0 0,0 0 0,0 0 0,0-1 0,0 1 0,1 0 0,-1 0 0,0-1 0,0 1 0,-1 0 0,1 0-1,0 0 1,0-1 0,-1 2 0,0 0 44,0 0-1,0-1 0,0 1 1,-1 0-1,1-1 0,-1 1 1,1-1-1,-1 0 0,1 1 1,-1-1-1,-2 1 0,-48 20 756,38-18-838,0-1-1,0-1 0,0 0 1,-24-1-1,38 0-99,0-1-1,-1 0 0,1 0 1,-1 0-1,1 0 0,-1 0 1,1 0-1,-1 0 1,1 0-1,0 0 0,-1 0 1,1 0-1,-1 0 0,1 0 1,-1-1-1,1 1 0,0 0 1,-1 0-1,1 0 1,-1-1-1,1 1 0,0 0 1,-1 0-1,1-1 0,0 1 1,-1 0-1,1-1 1,0 1-1,0 0 0,-1-1 1,1 1-1,0-1 0,0 1 1,-1 0-1,1-1 0,0 1 1,0-1-1,0 1 1,0-1-1,0 1 0,0 0 1,0-1-1,0 1 0,0-1 1,-1-14-8288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0.932"/>
    </inkml:context>
    <inkml:brush xml:id="br0">
      <inkml:brushProperty name="width" value="0.025" units="cm"/>
      <inkml:brushProperty name="height" value="0.025" units="cm"/>
    </inkml:brush>
  </inkml:definitions>
  <inkml:trace contextRef="#ctx0" brushRef="#br0">144 121 7495,'0'0'17248,"-11"-5"-16602,5 3-594,3 0-32,0 1 0,0 0 0,0-1 0,0 1 0,0 0 0,0 0-1,0 1 1,0-1 0,0 1 0,-1-1 0,1 1 0,0 0 0,0 0 0,0 1 0,-1-1 0,1 1 0,0-1 0,0 1 0,0 0 0,0 0 0,0 0 0,0 1 0,0-1 0,0 1 0,1-1-1,-1 1 1,0 0 0,-4 5 0,4-4-8,0 0-1,0 0 0,0 0 1,0 1-1,0 0 0,1-1 1,0 1-1,0 0 0,0 0 1,0 0-1,0 1 0,1-1 1,0 0-1,0 1 0,-1 5 1,2-9-6,1 0 0,0 0 0,-1-1 0,1 1 0,-1 0 0,1-1 0,0 1 0,-1 0 0,1-1 0,0 1 0,0-1 0,0 1 0,-1-1 0,1 1 0,0-1 0,0 0 0,0 1 0,0-1 0,0 0 0,0 0 1,0 0-1,-1 0 0,1 0 0,0 0 0,0 0 0,0 0 0,0 0 0,0 0 0,0 0 0,0 0 0,0-1 0,0 1 0,0 0 0,1-2 0,37-9 156,-13-3-128,-1-2 0,-1-1 0,-1 0 0,0-2 0,37-40-1,-68 94-262,7-33 244,-27 69 282,26-65-241,0 1 0,0-1-1,1 1 1,0-1 0,1 1 0,-1-1 0,1 1-1,0-1 1,2 11 0,-1-16-45,0 0 0,0 0 0,-1 0 0,1 0 0,0-1 0,0 1 0,0 0 1,0 0-1,0-1 0,0 1 0,0-1 0,0 1 0,0-1 0,1 1 0,-1-1 0,0 0 0,0 1 0,0-1 0,0 0 0,1 0 0,-1 0 1,0 0-1,0 0 0,1 0 0,-1 0 0,0 0 0,2-1 0,36-6 181,-28 2-188,0 0 1,0 0-1,-1-1 1,0-1-1,11-8 1,-17 12-5,-1 1 0,1-1 0,-1 0-1,0 0 1,0 0 0,0-1 0,0 1 0,0-1 0,-1 1 0,0-1 0,0 0 0,0 0 0,0 0 0,0 0 0,-1-1 0,0 1 0,1-4 0,-4 7-14,1 1 0,-1 0 0,0 0 0,1 0 0,-1 0 0,0 0 0,1 0-1,-1 1 1,1-1 0,-1 0 0,0 1 0,1-1 0,-1 1 0,1 0-1,-1 0 1,-1 0 0,2 0 14,0-1 1,1 1-1,-1-1 0,0 0 0,0 1 0,1-1 0,-1 1 1,0 0-1,1-1 0,-1 1 0,0-1 0,1 1 0,-1 0 1,1 0-1,-1-1 0,1 1 0,-1 0 0,1 0 0,0 0 1,-1-1-1,1 1 0,0 0 0,0 0 0,0 0 0,0 0 1,0 0-1,0 0 0,0-1 0,0 1 0,0 0 0,0 2 1,2-2 1,-1-1 0,1 1 0,0 0 0,-1-1 0,1 1 1,0-1-1,-1 0 0,1 1 0,0-1 0,0 0 0,-1 0 1,1 0-1,0 0 0,2-1 0,70-12 56,-72 12-58,84-14-69,-61 12 39,0-1 0,-1-1-1,0-2 1,0 0 0,33-15-1,-53 19 52,0 0-1,0 0 1,0 0-1,0-1 1,0 1-1,6-9 1,-9 11-12,0 0 1,0-1 0,0 1-1,0-1 1,0 1-1,0-1 1,0 0-1,0 1 1,-1-1-1,1 0 1,0 0-1,-1 1 1,0-1-1,1 0 1,-1 0 0,0 0-1,0 0 1,0 1-1,0-1 1,0 0-1,-1 0 1,0-2-1,1 3-16,-1 0-1,0 1 1,1-1-1,-1 0 0,0 1 1,0-1-1,0 1 1,1-1-1,-1 1 0,0 0 1,0-1-1,0 1 1,0 0-1,0-1 0,0 1 1,0 0-1,0 0 1,0 0-1,0 0 0,0 0 1,0 0-1,0 0 1,0 0-1,0 0 0,0 1 1,0-1-1,0 0 1,0 1-1,0-1 0,1 0 1,-1 1-1,0-1 1,0 1-1,-1 1 0,-30 19-110,23-11 158,-1-1-1,2 1 1,-16 22 0,22-28-30,-1 0 1,1 0-1,0 0 1,0 0-1,1 0 0,-1 0 1,1 1-1,0-1 1,0 0-1,0 1 1,1-1-1,0 1 0,-1-1 1,2 1-1,0 7 1,0-10-95,0 0 0,0 0 0,0 0 0,0 0 0,0 0 0,1-1 0,-1 1 0,0 0 0,1-1 0,0 1 0,-1-1 0,1 1 0,0-1 0,0 0 0,0 0 0,0 0 0,0 0 0,0 0 0,0 0 0,0-1 0,0 1 0,3 0 1,52 7-5508,-16-8-3789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1.821"/>
    </inkml:context>
    <inkml:brush xml:id="br0">
      <inkml:brushProperty name="width" value="0.025" units="cm"/>
      <inkml:brushProperty name="height" value="0.025" units="cm"/>
    </inkml:brush>
  </inkml:definitions>
  <inkml:trace contextRef="#ctx0" brushRef="#br0">54 59 6182,'-5'-1'1285,"1"0"0,0 1 0,1-1 1,-1-1-1,0 1 0,0 0 0,0-1 0,-4-3 1,7 5-1194,0 0 0,0-1 0,1 1 0,-1 0 1,0-1-1,1 1 0,-1-1 0,0 1 0,1-1 1,-1 1-1,1-1 0,-1 1 0,1-1 0,-1 1 1,1-1-1,-1 0 0,1 1 0,0-1 0,-1 0 0,1 0 1,0 1-1,0-1 0,-1 0 0,1 0 0,0 1 1,0-1-1,0 0 0,0 0 0,0 1 0,0-1 1,0 0-1,0 0 0,0 1 0,0-1 0,0 0 1,1 0-1,-1 1 0,0-1 0,1 0 0,-1 0 0,0 1 1,1-1-1,-1 0 0,1 1 0,-1-1 0,1 1 1,-1-1-1,1 1 0,-1-1 0,1 1 0,0-1 1,0 0-1,2-1-66,0 1 1,0-1 0,1 1 0,-1 0-1,0 0 1,0 0 0,1 0-1,-1 0 1,1 1 0,-1 0-1,1-1 1,-1 1 0,0 0-1,1 1 1,-1-1 0,1 1 0,-1-1-1,0 1 1,1 0 0,-1 0-1,0 1 1,0-1 0,0 1-1,0-1 1,0 1 0,0 0-1,0 0 1,0 1 0,-1-1 0,1 0-1,-1 1 1,0-1 0,0 1-1,0 0 1,0 0 0,0 0-1,0 0 1,-1 0 0,1 0-1,1 7 1,0 6 46,0 1 1,-1 0-1,-1 1 1,-1-1-1,0 0 0,-1 0 1,-1 0-1,-5 20 0,-2 61 431,9-97-489,0-1 0,0 1 0,0 0-1,0-1 1,1 1 0,-1 0 0,0-1 0,0 1 0,1-1 0,-1 1 0,1-1 0,-1 1-1,0-1 1,1 1 0,-1-1 0,1 1 0,-1-1 0,1 0 0,-1 1 0,1-1-1,-1 0 1,1 1 0,0-1 0,-1 0 0,1 0 0,-1 1 0,1-1 0,0 0 0,-1 0-1,1 0 1,0 0 0,-1 0 0,1 0 0,-1 0 0,1 0 0,0 0 0,-1 0-1,1 0 1,0-1 0,-1 1 0,1 0 0,-1 0 0,1-1 0,0 1 0,31-13 495,-21 4-415,0 0 0,0-1 0,-1 0 0,-1 0 0,1-1 0,-2 0 0,1-1 1,-2 0-1,0 0 0,0-1 0,-1 0 0,0 0 0,-2 0 0,1-1 0,-2 1 1,1-1-1,-2 0 0,0 0 0,-1-1 0,0 1 0,-2-19 0,-4 20 384,-3 13-198,7 1-298,0 0-1,-1 0 1,1 1-1,0-1 0,0 0 1,1 0-1,-1 1 1,0-1-1,0 1 1,1-1-1,-1 0 0,0 1 1,1-1-1,-1 3 1,0-2-6,1 0 0,-1 0 1,1 0-1,0 0 0,-1 0 0,1 0 1,0 0-1,0 0 0,0 0 0,0 0 1,1 0-1,-1 0 0,0 0 0,1 0 1,-1 0-1,1 0 0,0 0 0,0 0 1,0 0-1,0-1 0,0 1 0,0 0 1,0-1-1,1 1 0,-1-1 0,0 1 1,3 1-1,1-1-298,0 0-1,1-1 1,-1 0 0,1 0 0,-1 0 0,1 0-1,-1-1 1,1 0 0,7-1 0,-5 1-622,-1-1 0,1 0 1,0 0-1,-1-1 0,15-4 0,16-12-6949,-8 1-2860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2.677"/>
    </inkml:context>
    <inkml:brush xml:id="br0">
      <inkml:brushProperty name="width" value="0.025" units="cm"/>
      <inkml:brushProperty name="height" value="0.025" units="cm"/>
    </inkml:brush>
  </inkml:definitions>
  <inkml:trace contextRef="#ctx0" brushRef="#br0">135 166 13261,'0'0'2562,"-10"3"411,2 0-2445,-1 1-1,1 0 1,0 0-1,0 1 0,0 0 1,1 0-1,-12 11 1,14-12-299,1 0 1,0 1-1,-1 0 0,2 0 1,-1 0-1,0 0 1,1 0-1,0 1 0,1 0 1,-1 0-1,1-1 1,0 1-1,0 0 1,-1 9-1,3-13-216,0 0 0,0-1 0,0 1 0,0 0 0,0 0 0,0 0 0,0 0 0,1 0 0,-1 0 0,1 0 0,-1-1 0,1 1 0,0 0 0,0 0 0,0-1 0,0 1 0,0 0 0,0-1 0,0 1 0,0-1 0,1 0 0,2 3 0,-1-2 6,0 0-1,0-1 1,1 1 0,-1 0 0,1-1 0,-1 0 0,1 0 0,0 0 0,-1 0-1,1-1 1,4 1 0,2-1 11,-1 0 1,0-1-1,0 0 0,1 0 0,-1-1 1,0 0-1,0 0 0,0-1 0,13-6 0,-11 2-41,-1 1-1,1-1 0,-1-1 0,-1 0 1,10-10-1,-16 15 6,1-1 0,-1 0 0,0 0 0,0 0 0,-1 0 0,1-1 0,-1 1 0,0-1 0,0 1 1,0-1-1,0 0 0,-1 0 0,0 0 0,0 0 0,0-5 0,-1 10 4,0-1 0,-1 1 0,1 0 0,0-1 0,0 1 0,-1 0 0,1 0 0,0-1 0,0 1 0,-1 0 0,1 0 0,0-1 0,-1 1 0,1 0 0,0 0 0,-1 0 0,1 0 1,0-1-1,-1 1 0,1 0 0,0 0 0,-1 0 0,1 0 0,-1 0 0,1 0 0,0 0 0,-1 0 0,1 0 0,0 0 0,-1 0 0,1 0 0,0 1 0,-1-1 0,1 0 0,0 0 0,-1 0 0,1 0 0,0 1 0,-1-1 0,1 0 0,-1 0 0,-15 8-129,11-4 128,1 0 0,0 0 0,0 1 0,0-1 0,0 1 0,1 0 0,0 0 0,0 0 0,0 0 0,1 1 0,-1-1 0,1 1 0,1 0 0,-1-1 0,1 1 0,0 0 0,0 0 0,1 0 0,0 0 0,0 0 0,0 0 0,2 9 0,-1-14 0,0 1 1,0 0-1,1-1 1,-1 1-1,1 0 0,-1-1 1,1 0-1,0 1 1,-1-1-1,1 0 0,0 0 1,0 0-1,0 0 0,0 0 1,0 0-1,0-1 1,0 1-1,0-1 0,0 1 1,0-1-1,0 0 1,0 0-1,1 0 0,-1 0 1,0 0-1,0 0 1,0 0-1,0-1 0,4-1 1,4 1 8,-1-1 1,1-1 0,-1 0 0,0 0 0,12-6 0,0-3-81,-2-1 1,1-1-1,-2 0 1,1-2 0,-2 0-1,0-1 1,-2 0-1,1-1 1,-2-1 0,-1-1-1,0 0 1,-1 0-1,-1-1 1,-2-1 0,9-25-1,-14 13 371,-10 30 71,-8 17-237,1 3-50,2 0-1,0 1 1,0 0 0,2 1 0,0 0 0,2 0 0,0 1 0,0 0 0,2 1 0,1-1 0,0 1-1,-1 32 1,4-51-80,1 1-1,1-1 0,-1 1 0,0-1 1,0 1-1,0-1 0,1 1 0,-1-1 1,1 1-1,-1-1 0,1 0 0,0 1 0,-1-1 1,1 0-1,0 1 0,0-1 0,0 0 1,0 0-1,0 0 0,0 0 0,0 0 1,0 0-1,0 0 0,3 1 0,-1-1 3,0 0 0,0 0-1,0 0 1,1-1-1,-1 1 1,0-1-1,0 0 1,0 0-1,0 0 1,1 0-1,3-1 1,3-1-53,0 0-1,0-1 1,-1 0 0,1-1 0,-1 0 0,15-9-1,-15 8 21,-1 0 0,-1-1 0,1 0 0,-1-1 0,0 1 0,0-1-1,-1-1 1,0 1 0,0-1 0,-1 0 0,0-1 0,-1 1 0,5-12 0,-33 52 307,19-22-240,0 0-1,0 0 0,1 1 1,0-1-1,1 1 1,1 0-1,0 1 0,0-1 1,1 0-1,0 14 1,1-23-28,0-1 0,1 0 0,-1 0 0,1 1 0,0-1 0,-1 0 0,1 0 0,0 0 0,0 0 0,-1 0 0,1 0 0,0 0 0,0 0 0,0 0 0,0 0 0,0 0 0,0-1 0,1 1 0,-1 0 0,0-1 0,0 1 0,0-1 0,1 1 0,-1-1 0,0 0 0,1 0 0,-1 1 0,0-1 0,1 0 0,-1 0 0,0 0 0,1 0 0,-1 0 0,0-1 0,1 1 0,1-1 0,5 0 44,-1 0 0,0-1 0,0 0 0,0 0 0,11-5 0,-1-3-66,0-1-1,-1 0 1,-1-2 0,0 1-1,0-2 1,-1 0-1,-1-1 1,0 0 0,18-30-1,-40 72 330,1 0 0,1 0 1,1 1-1,-3 38 0,9-65-412,0 0 0,1-1 0,-1 1 0,0-1 0,0 1 0,1 0 0,-1-1 0,0 1 0,1-1 0,-1 1 0,0-1 0,1 1 0,-1-1 0,1 1 0,-1-1 0,1 1 0,-1-1 0,1 0-1,-1 1 1,1-1 0,0 0 0,-1 0 0,1 1 0,-1-1 0,1 0 0,0 0 0,-1 0 0,1 0 0,0 0 0,-1 1 0,1-1 0,0 0 0,-1-1 0,1 1 0,-1 0 0,1 0 0,0 0 0,-1 0 0,1 0 0,1-1 0,27-9-7424,-9-5-637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3.050"/>
    </inkml:context>
    <inkml:brush xml:id="br0">
      <inkml:brushProperty name="width" value="0.025" units="cm"/>
      <inkml:brushProperty name="height" value="0.025" units="cm"/>
    </inkml:brush>
  </inkml:definitions>
  <inkml:trace contextRef="#ctx0" brushRef="#br0">1 113 14958,'0'0'12850,"8"2"-12381,-1-1-446,-1 0 0,0 0 0,1-1 0,-1 0 0,1 0 0,-1-1 0,0 0 0,1 0 0,-1 0 0,0-1 0,0 0 0,0 0 0,0 0 0,0-1 0,0 0 0,-1 0 0,1-1 0,-1 0 0,7-5 0,-8 6-12,33-26 33,-36 27-51,1 0 0,0 0 0,-1 0 1,1 0-1,-1 0 0,1 0 0,-1 0 0,0 0 1,0 0-1,0-1 0,0 1 0,0 0 0,-1-1 1,1 1-1,0-5 0,-1 6 8,-1 1 0,1-1 0,0 1-1,-1-1 1,1 1 0,-1-1 0,1 1 0,0-1 0,-1 1-1,1 0 1,-1-1 0,1 1 0,-1 0 0,0-1 0,1 1-1,-1 0 1,1 0 0,-1-1 0,0 1 0,1 0-1,-1 0 1,1 0 0,-1 0 0,0 0 0,1 0 0,-1 0-1,0 0 1,1 0 0,-1 0 0,1 0 0,-1 0 0,0 0-1,1 1 1,-1-1 0,1 0 0,-2 1 0,-26 8-32,17-2 20,1 0 1,0 1-1,0 1 0,0-1 0,1 2 0,0-1 1,-14 22-1,18-24 34,0 0 0,1 0 0,-1 1 0,2-1 0,-1 1 0,1 0-1,0 0 1,1 1 0,0-1 0,0 0 0,1 1 0,0-1 0,0 10 0,1-17-41,1 0-1,-1 1 1,1-1-1,-1 0 1,1 0-1,-1 0 1,1 0 0,0 1-1,-1-1 1,1 0-1,0 0 1,0 0-1,0-1 1,0 1 0,0 0-1,0 0 1,0 0-1,0-1 1,0 1 0,0-1-1,0 1 1,1-1-1,-1 1 1,0-1-1,0 1 1,1-1 0,-1 0-1,0 0 1,1 0-1,0 0 1,46 0-1802,-42 0 1328,5-1-511,-1 0-1,0-1 0,0 0 1,0-1-1,0 0 1,14-7-1,21-12-5162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3.391"/>
    </inkml:context>
    <inkml:brush xml:id="br0">
      <inkml:brushProperty name="width" value="0.025" units="cm"/>
      <inkml:brushProperty name="height" value="0.025" units="cm"/>
    </inkml:brush>
  </inkml:definitions>
  <inkml:trace contextRef="#ctx0" brushRef="#br0">148 139 15022,'0'0'7314,"-8"0"-4891,1 1-2212,0 0-1,0 0 0,0 1 0,1 0 0,-1 0 0,0 1 0,1 0 1,0 0-1,0 0 0,0 1 0,0 0 0,0 0 0,1 0 0,0 1 0,0 0 1,0 0-1,0 0 0,1 0 0,0 1 0,0 0 0,-4 7 0,7-10-199,-1 0 0,1 0 0,0 0 0,0 0 0,0-1 0,0 2 0,0-1 0,1 0 0,-1 0 0,1 0 0,0 0 0,0 0 0,1 6 0,-1-8-9,1 1 0,-1-1 0,1 0 0,0 1 0,-1-1 0,1 0 0,0 1 0,0-1 0,0 0 0,0 0 0,0 0 0,0 0 0,0 0 0,0 0 0,1 0 0,-1 0 0,0 0 0,1-1 0,-1 1 0,0-1 0,1 1 0,-1-1 0,1 1 0,-1-1 0,1 0 0,-1 1 0,1-1 0,-1 0 0,3 0 0,7-1-36,1 1 1,0-1-1,-1-1 1,1 0-1,-1-1 1,1 0-1,-1-1 1,0 0-1,-1-1 1,1 0-1,-1-1 1,0 0-1,0 0 0,0-1 1,10-11-1,2-1-134,0-2 0,-2-1 0,-1 0 0,32-48 0,-48 65 183,1 1 0,-1-1 0,-1 0 0,1 0 0,-1 0 0,0-1 0,0 1 0,0 0 0,-1-1 0,2-10 0,-3 16-6,0-1 0,-1 1 0,1 0 0,0 0 0,0-1 1,-1 1-1,1 0 0,0 0 0,-1-1 0,1 1 0,0 0 0,-1 0 0,1 0 0,0-1 0,-1 1 0,1 0 0,0 0 0,-1 0 0,1 0 0,-1 0 0,1 0 0,0 0 0,-1 0 0,1 0 1,0 0-1,-1 0 0,1 0 0,-1 0 0,1 0 0,0 0 0,-1 1 0,1-1 0,0 0 0,-1 0 0,1 0 0,0 0 0,-1 1 0,1-1 0,0 0 0,-1 0 0,1 1 0,0-1 0,0 0 0,-1 1 1,1-1-1,0 1 0,-18 11 3,8 0 21,0-1-1,1 2 1,0-1-1,1 1 1,1 1-1,-11 25 1,14-30-71,1 0 0,0 1 0,0 0 0,1 0-1,1-1 1,-1 1 0,2 0 0,-1 0 0,1 0 0,1 0 0,2 16-1,-2-24-262,0 1 0,-1-1-1,1 0 1,0 1 0,0-1-1,1 0 1,-1 0 0,0 1-1,1-1 1,-1 0 0,1-1-1,0 1 1,-1 0-1,1 0 1,0-1 0,0 1-1,0-1 1,0 1 0,4 1-1,22 3-6792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4.481"/>
    </inkml:context>
    <inkml:brush xml:id="br0">
      <inkml:brushProperty name="width" value="0.025" units="cm"/>
      <inkml:brushProperty name="height" value="0.025" units="cm"/>
    </inkml:brush>
  </inkml:definitions>
  <inkml:trace contextRef="#ctx0" brushRef="#br0">1 124 6887,'0'0'9336,"8"-10"-7782,0-1-1270,1 1 0,1 1-1,0 0 1,0 0 0,1 1 0,0 0 0,0 1 0,1 0 0,0 1 0,0 1-1,0-1 1,1 2 0,0 0 0,-1 0 0,2 1 0,13-1 0,-26 4-274,0 0 0,-1 0 0,1 0 0,0 0 0,0 1 0,-1-1 0,1 0 0,0 0-1,0 0 1,-1 1 0,1-1 0,0 0 0,-1 1 0,1-1 0,0 1 0,-1-1 0,1 1 0,-1-1 0,1 1 0,-1-1 0,1 1 0,-1 0 0,1-1 0,-1 1 0,1 0 0,-1-1 0,0 1 0,1 0 0,-1-1 0,0 2 0,2 32 475,-18 31 210,14-56-655,-3 3-18,0 0 0,2 0 0,-1 1 0,1 0 1,1 0-1,1 0 0,-1 0 0,2 0 1,1 22-1,0-34-8,-1 0 1,1 0-1,0 0 1,-1 0-1,1 0 1,0 0 0,0 0-1,-1 0 1,1 0-1,0-1 1,0 1-1,0 0 1,0-1-1,0 1 1,0 0 0,0-1-1,0 1 1,0-1-1,1 0 1,-1 1-1,0-1 1,0 0-1,0 0 1,0 0 0,0 0-1,1 0 1,-1 0-1,0 0 1,0 0-1,0 0 1,0 0-1,2-1 1,2 0 82,1 0 0,-1 0 0,0-1 0,-1 1-1,1-1 1,8-4 0,6-8 6,-1-1-1,0-1 1,-1 0-1,-1-2 1,0 0-1,-2 0 1,0-2-1,-1 1 1,21-44-1,-24 46 133,-14 34-318,-2 15 107,6-24 3,-1-1 0,1 1 0,0 0 0,1-1 0,0 1-1,0 0 1,1-1 0,4 15 0,-5-20 14,1 1 0,0-1 0,-1 0 0,1 1 0,0-1 0,0 0 0,0 0 1,0 0-1,1-1 0,-1 1 0,0 0 0,1-1 0,-1 1 0,1-1 0,-1 0 0,1 0 0,0 0 0,0 0 0,-1-1 0,1 1 0,0-1 1,0 1-1,0-1 0,0 0 0,0 0 0,5-1 0,-2 0 31,0 0 0,0-1 1,0 1-1,-1-1 0,1-1 0,0 1 1,-1-1-1,0 0 0,1 0 1,-1 0-1,0-1 0,-1 1 0,1-1 1,-1-1-1,0 1 0,0 0 0,0-1 1,0 0-1,3-7 0,-1 4-36,-1-1-1,0 0 1,-1 0-1,0 0 1,0-1 0,-1 1-1,0-1 1,0 0-1,-2 0 1,3-18-1,-7 25-343,-2 9 171,-3 9 32,6-9 89,1 0 0,0-1 0,0 1 0,0 0 0,0-1 0,1 1 0,0 0 0,0 0 0,2 9 0,-1-14 16,-1 0 1,0 0-1,1 0 0,-1 1 0,1-1 1,0 0-1,-1 0 0,1 0 0,0 0 1,0 0-1,0 0 0,-1-1 0,1 1 1,0 0-1,0 0 0,0-1 0,0 1 1,0 0-1,2 0 0,0 0 13,-1-1 0,1 1-1,-1-1 1,1 0 0,-1 0 0,1 0-1,0 0 1,-1 0 0,1 0 0,-1-1 0,1 1-1,4-3 1,-1 1-11,0-1-1,0 0 1,0-1-1,0 1 0,-1-1 1,1 0-1,-1-1 1,0 0-1,0 1 1,7-11-1,-6 7-16,1 1 0,0 1 0,-1-1 0,11-6 0,-13 56-583,-15 22 1486,1-18-3316,8-16-8272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5.230"/>
    </inkml:context>
    <inkml:brush xml:id="br0">
      <inkml:brushProperty name="width" value="0.025" units="cm"/>
      <inkml:brushProperty name="height" value="0.025" units="cm"/>
    </inkml:brush>
  </inkml:definitions>
  <inkml:trace contextRef="#ctx0" brushRef="#br0">65 19 9353,'0'0'13671,"-4"13"-13350,-12 44 480,2 0-1,3 1 1,-7 103 0,17-161-795,1 0 0,0 1 0,0-1 1,0 0-1,0 1 0,0-1 0,0 0 0,0 1 0,0-1 1,0 0-1,0 1 0,0-1 0,0 0 0,0 1 0,0-1 1,0 0-1,0 0 0,0 1 0,0-1 0,0 0 1,1 1-1,-1-1 0,0 0 0,0 1 0,0-1 0,0 0 1,1 0-1,-1 1 0,0-1 0,0 0 0,1 0 1,-1 0-1,0 1 0,0-1 0,1 0 0,-1 0 0,0 0 1,1 0-1,-1 0 0,0 0 0,0 1 0,1-1 1,-1 0-1,0 0 0,1 0 0,-1 0 0,1 0 0,15-13 108,12-26-556,-19 19 43,-1 0 0,-1-1 0,-1 0 0,0 0 0,-2-1 1,2-21-1,-5 47 436,1 0-1,-1 0 1,1 0 0,1 0-1,-1 0 1,0 0 0,1 0 0,0-1-1,0 1 1,0-1 0,0 0-1,0 0 1,1 0 0,0 0 0,-1-1-1,1 1 1,0-1 0,0 0-1,6 2 1,-3-2 12,0 0 1,0-1-1,0 1 0,0-1 1,1-1-1,-1 0 0,0 0 1,1 0-1,-1-1 0,0 0 0,10-3 1,-8 3-8,-1-2 0,1 1 1,-1-1-1,0 0 1,0-1-1,0 0 0,-1 0 1,1-1-1,-1 0 0,0 0 1,0-1-1,-1 0 1,0 0-1,0 0 0,0-1 1,-1 0-1,0 0 0,0-1 1,0 1-1,-1-1 1,3-8-1,-6 11-4,0 0 1,0 1-1,0-1 1,-1 0-1,1 0 1,-1 0-1,-1 0 1,1 0-1,-1 1 0,1-1 1,-1 0-1,-1 0 1,-1-6-1,2 10-44,0-1-1,-1 0 0,1 0 1,0 0-1,0 1 1,-1-1-1,1 1 0,-1-1 1,1 1-1,-1-1 1,0 1-1,0 0 0,1 0 1,-1 0-1,0 0 1,0 0-1,0 0 0,0 1 1,0-1-1,0 1 0,0-1 1,-1 1-1,1 0 1,0 0-1,0-1 0,0 2 1,0-1-1,0 0 1,0 0-1,-1 1 0,1-1 1,-2 2-1,-2 0-5,1 1 0,0-1 0,0 1-1,0 1 1,0-1 0,0 1 0,0-1-1,1 1 1,0 1 0,0-1 0,0 0-1,1 1 1,-1 0 0,1 0 0,-3 6 0,0 0 75,0 0 0,1 0 0,0 0 0,1 1 0,1 0 0,-4 17 0,6-27-48,1 0 1,-1 1 0,1-1-1,0 1 1,-1-1 0,1 1-1,1-1 1,-1 0 0,0 1-1,0-1 1,1 1 0,-1-1-1,1 0 1,0 1 0,0-1-1,0 0 1,0 0 0,0 1-1,0-1 1,1 0 0,-1 0 0,1 0-1,0-1 1,-1 1 0,1 0-1,0-1 1,2 2 0,3 1-16,1-2 0,0 1 0,-1-1 0,1 0 0,0-1 0,0 1 0,10-1 0,-18-1-1,22 2-275,-11-2-5,0 1 1,0 0 0,0 1 0,0 0 0,0 0 0,0 2-1,-1-1 1,1 1 0,-1 1 0,12 6 0,-21-10 211,1-1 0,-1 1 0,0 0 0,0 0 0,-1-1-1,1 1 1,0 0 0,0 0 0,0 0 0,0 0 0,-1 0 0,1 0 0,-1 0 0,1 0 0,-1 1 0,1-1 0,-1 0 0,1 0 0,-1 0 0,0 3 0,0-4 22,0 1 1,0 0-1,-1 0 0,1 0 1,-1-1-1,1 1 0,-1 0 1,1-1-1,-1 1 0,1 0 1,-1-1-1,0 1 0,1-1 1,-1 1-1,0-1 0,1 1 1,-1-1-1,0 1 0,0-1 1,1 0-1,-3 1 0,-3 1-772,-1 0-1,1-1 1,-1 0-1,1 0 1,-14 0-1,-10-3-4460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5.577"/>
    </inkml:context>
    <inkml:brush xml:id="br0">
      <inkml:brushProperty name="width" value="0.025" units="cm"/>
      <inkml:brushProperty name="height" value="0.025" units="cm"/>
    </inkml:brush>
  </inkml:definitions>
  <inkml:trace contextRef="#ctx0" brushRef="#br0">1 0 13261,'0'0'5829,"68"22"-6085,-38-19-5446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6.444"/>
    </inkml:context>
    <inkml:brush xml:id="br0">
      <inkml:brushProperty name="width" value="0.025" units="cm"/>
      <inkml:brushProperty name="height" value="0.025" units="cm"/>
    </inkml:brush>
  </inkml:definitions>
  <inkml:trace contextRef="#ctx0" brushRef="#br0">1 0 12300,'0'0'9107,"1"8"-8216,2 17-183,-2-9-306,1 1 0,0-1-1,1 0 1,1-1-1,8 21 1,-11-35-373,-1 0 0,1 0 0,0 0 0,0 0 0,0 0 0,0-1 1,1 1-1,-1 0 0,0-1 0,0 1 0,0 0 0,0-1 0,1 0 0,-1 1 0,0-1 0,1 0 0,-1 1 0,0-1 0,1 0 0,-1 0 0,0 0 1,1 0-1,-1 0 0,0-1 0,1 1 0,-1 0 0,0-1 0,0 1 0,1 0 0,-1-1 0,0 0 0,0 1 0,0-1 0,2-1 0,39-24 385,-5-7-310,-20 18-78,0 1 0,20-13-1,-36 26-31,0 1 0,-1-1 0,1 1 0,0-1 1,0 1-1,0-1 0,-1 1 0,1-1 0,0 1 0,0 0 0,0 0 0,0-1 0,0 1 0,0 0 0,0 0 0,0 0 0,0 0 0,-1 0 0,1 0 0,0 0 1,0 0-1,0 0 0,0 1 0,0-1 0,0 0 0,0 1 0,0-1 0,-1 0 0,1 1 0,0-1 0,0 1 0,-1-1 0,1 1 0,0 0 0,0-1 0,-1 1 0,1 0 1,-1-1-1,1 1 0,0 1 0,13 45 18,-13-43-4,-1 0 1,1 0-1,0 0 1,0 0-1,1 0 1,-1 0-1,1 0 1,3 5-1,-4-8 6,0-1 0,1 1 0,-1 0-1,0-1 1,1 1 0,-1-1-1,1 1 1,-1-1 0,0 0 0,1 0-1,-1 0 1,1 0 0,-1 0-1,1 0 1,-1 0 0,1 0 0,-1 0-1,0-1 1,1 1 0,-1 0-1,1-1 1,-1 0 0,0 1 0,1-1-1,-1 0 1,0 1 0,2-3-1,41-29 82,-31 22-125,-7 6-25,-2-1 25,1 1-1,0 1 1,0-1-1,0 1 1,1-1-1,-1 2 1,1-1-1,0 1 1,0-1-1,0 1 1,0 1-1,0 0 0,0-1 1,11 1-1,-16 1 19,0 1-1,-1 0 0,1-1 0,0 1 1,-1 0-1,1 0 0,0 0 0,-1-1 1,1 1-1,-1 0 0,0 0 0,1 0 1,-1 0-1,0 0 0,1 0 0,-1 0 1,0 0-1,0 0 0,0 0 0,0 0 1,0 0-1,0 2 0,0 29 0,-1-25-22,2 6-235,0 4-1026,-2-9-9240,3-15 4690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559"/>
    </inkml:context>
    <inkml:brush xml:id="br0">
      <inkml:brushProperty name="width" value="0.025" units="cm"/>
      <inkml:brushProperty name="height" value="0.025" units="cm"/>
    </inkml:brush>
  </inkml:definitions>
  <inkml:trace contextRef="#ctx0" brushRef="#br0">1 572 8584,'0'0'4292,"4"-70"-3331,24 29 512,9-10 161,9-4-225,5-2-224,2 2-544,-1 6-545,-2 4-32,0 8-32,-3 6-224,-5 4-384,-6 5-674,-8 5-1696,-13 3-1987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7.581"/>
    </inkml:context>
    <inkml:brush xml:id="br0">
      <inkml:brushProperty name="width" value="0.025" units="cm"/>
      <inkml:brushProperty name="height" value="0.025" units="cm"/>
    </inkml:brush>
  </inkml:definitions>
  <inkml:trace contextRef="#ctx0" brushRef="#br0">0 0 3651,'0'0'1794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7.072"/>
    </inkml:context>
    <inkml:brush xml:id="br0">
      <inkml:brushProperty name="width" value="0.025" units="cm"/>
      <inkml:brushProperty name="height" value="0.025" units="cm"/>
    </inkml:brush>
  </inkml:definitions>
  <inkml:trace contextRef="#ctx0" brushRef="#br0">148 2 12492,'0'0'8055,"-8"-1"-6987,4 1-966,-1 0 1,1-1-1,-1 2 1,0-1-1,1 0 0,-1 1 1,1 0-1,0 0 0,-1 0 1,1 1-1,0-1 0,-1 1 1,1 0-1,0 0 0,0 1 1,1-1-1,-1 1 1,0 0-1,1 0 0,0 0 1,0 0-1,-4 5 0,2-2-5,0 1 0,1 0 0,0 0 0,0 0-1,0 1 1,1-1 0,0 1 0,0 0 0,1 0-1,0 0 1,1 0 0,0 0 0,0 0 0,0 11-1,1-17-85,1-1 0,-1 0 0,0 0 0,0 0 0,1 0 0,-1 1 0,1-1 0,-1 0 0,1 0 0,-1 0 0,1 0 0,-1 0 0,1 0 0,0 0 0,0 0 0,0 0 0,-1-1 0,1 1 0,0 0 0,0 0 0,0-1 0,0 1 0,0-1 0,2 1 0,0 1 15,0-1 0,1 0 0,-1 0 0,1-1 0,0 1 0,-1-1 0,1 0 0,4 0 0,0 0 4,-1-1 0,0 0 0,0 0 1,0-1-1,0 0 0,0 0 0,0-1 0,6-3 0,-6 2-8,0-1 1,0 0-1,0 0 0,-1-1 1,0 0-1,0 0 1,0 0-1,-1 0 1,0-1-1,0 0 0,-1 0 1,0-1-1,0 1 1,-1-1-1,0 0 1,0 0-1,-1 0 0,1 0 1,0-12-1,-6 16-39,-5 11-62,-4 16-49,12-23 127,0 1 1,0 0-1,0 0 1,0 0-1,0 0 1,0 0-1,0-1 1,1 1-1,-1 0 1,0 0-1,0 0 1,1 0-1,-1-1 1,0 1-1,1 0 1,-1 0-1,1-1 1,-1 1-1,1 0 1,-1-1-1,1 1 1,0 0-1,-1-1 1,1 1-1,0-1 1,1 1-1,28 7-35,44-12-73,-59 2 76,-9 1 28,0 0-1,1 1 1,-1 0 0,0 0-1,0 0 1,1 1 0,-1 0-1,0 0 1,0 1 0,6 2 0,-9-2 72,0 0 0,1 0 1,-1 0-1,0 1 1,0 0-1,-1-1 1,1 1-1,-1 0 1,1 0-1,-1 0 1,0 1-1,0-1 1,0 1-1,-1-1 1,1 1-1,1 6 1,-3-9-47,1 0 0,-1 0 1,0 0-1,1-1 0,-1 1 0,1 0 1,-1-1-1,1 1 0,-1 0 1,1-1-1,-1 1 0,1 0 0,0-1 1,-1 1-1,1-1 0,0 1 0,-1-1 1,1 0-1,0 1 0,0-1 0,-1 0 1,1 1-1,0-1 0,0 0 1,0 0-1,1 1 0,26-8 302,29-28-408,-48 28-97,2 0-12,-6 2 120,1 1 0,-1 0 0,1 1 0,0-1-1,0 1 1,1 0 0,-1 1 0,1-1 0,-1 1-1,1 1 1,10-2 0,-15 9 118,-1 0 0,-1 0 0,1 0 0,-1 1 0,0-1 0,-1 0 0,-1 10 0,1-5-243,1-10-12,0-1 0,0 0 0,0 1 0,1-1 0,-1 0 1,0 1-1,0-1 0,0 0 0,0 1 0,0-1 1,0 0-1,0 0 0,1 1 0,-1-1 0,0 0 0,0 0 1,0 1-1,1-1 0,-1 0 0,0 0 0,0 1 1,1-1-1,-1 0 0,0 0 0,1 0 0,-1 0 1,0 0-1,0 1 0,1-1 0,-1 0 0,0 0 0,1 0 1,-1 0-1,0 0 0,1 0 0,-1 0 0,0 0 1,1 0-1,-1 0 0,0 0 0,1 0 0,-1 0 0,0 0 1,0-1-1,1 1 0,11-4-7663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7.871"/>
    </inkml:context>
    <inkml:brush xml:id="br0">
      <inkml:brushProperty name="width" value="0.025" units="cm"/>
      <inkml:brushProperty name="height" value="0.025" units="cm"/>
    </inkml:brush>
  </inkml:definitions>
  <inkml:trace contextRef="#ctx0" brushRef="#br0">60 43 6406,'0'0'13154,"-8"6"-11158,-28 19 49,35-24-1920,0 0 0,0-1 1,0 1-1,0 0 0,0 0 0,0-1 1,0 1-1,0 0 0,1 0 0,-1 0 1,0 0-1,1 0 0,-1 0 0,0 0 1,1 0-1,-1 1 0,1-1 0,0 0 1,-1 0-1,1 2 0,0-3-85,1 1 0,-1 0 0,0-1 0,1 1 0,-1-1 0,1 1 0,-1-1 0,1 1 0,-1-1-1,1 1 1,-1-1 0,1 1 0,-1-1 0,1 0 0,0 1 0,-1-1 0,1 0 0,0 1 0,-1-1 0,1 0 0,0 0 0,-1 0 0,2 0 0,42 2 220,-37-4-344,0 0 0,0 0 0,0-1-1,0 0 1,0 0 0,0 0 0,-1-1 0,0 0 0,1-1 0,-2 1-1,1-1 1,0 0 0,-1 0 0,0-1 0,0 0 0,-1 0 0,0 0-1,0 0 1,0-1 0,5-13 0,-45 92 468,35-69-323,-1 1-1,1 0 0,0 0 0,1-1 1,-1 1-1,1 0 0,-1 0 0,1 0 0,0-1 1,1 1-1,-1 0 0,1 0 0,-1 0 1,2 3-1,0-5-41,-1-1-1,0 1 1,1-1 0,-1 1-1,1-1 1,-1 0 0,1 0 0,-1 0-1,1 0 1,0 0 0,0 0 0,-1 0-1,1-1 1,0 1 0,0-1 0,0 1-1,0-1 1,0 0 0,0 1-1,0-1 1,0 0 0,0 0 0,0-1-1,0 1 1,0 0 0,0-1 0,0 1-1,1-2 1,5 0-80,0 0 1,0-1-1,0 0 1,0-1-1,-1 0 1,0 0-1,0 0 0,0-1 1,0 0-1,-1-1 1,8-7-1,3-4-408,-1 0-1,22-34 1,-43 61 666,1-1 1,0 1-1,0 0 1,1 0-1,0 0 1,1 1-1,-1 14 1,3-25-189,0 1 0,0-1-1,0 1 1,0 0 0,0-1 0,0 1 0,0-1 0,1 1 0,-1-1 0,0 1 0,0-1-1,1 1 1,-1-1 0,0 1 0,1-1 0,-1 1 0,1-1 0,-1 1 0,0-1-1,1 0 1,-1 1 0,1-1 0,-1 0 0,1 1 0,-1-1 0,1 0 0,-1 0 0,1 1-1,0-1 1,-1 0 0,2 0 0,24-1-3,21-18-1060,-31 6 113,-13 10 660,1 0 1,0 0 0,-1 0 0,2 0-1,-1 0 1,0 1 0,0 0-1,1 0 1,-1 0 0,1 0-1,0 1 1,5-2 0,-9 4 280,-1-1 0,1 1 0,0 0 0,0-1 0,0 1 0,-1 0 0,1 0 0,0 0 0,-1-1 0,1 1 0,-1 0 0,1 0 0,-1 0 0,0 0 0,1 0 0,-1 0 0,0 0 0,1 0 1,-1 0-1,0 0 0,0 0 0,0 0 0,0 0 0,0 0 0,0 0 0,-1 1 0,2 43 433,-2-30-376,12 126 1092,0 79 2175,-11-216-3221,0 0 0,-1 0 0,1-1 0,-1 1 0,0 0 0,0 0 0,-1-1-1,1 1 1,-1 0 0,0-1 0,0 0 0,0 1 0,0-1 0,0 0-1,-1 0 1,0 0 0,1 0 0,-1-1 0,0 1 0,0-1 0,-5 4-1,5-5-51,1 0 0,-1 0-1,0 0 1,1 0 0,-1 0-1,0-1 1,0 1 0,1-1-1,-1 0 1,0 0 0,0 0-1,0 0 1,0 0-1,1 0 1,-1-1 0,0 1-1,0-1 1,1 0 0,-1 0-1,0 0 1,1 0 0,-1-1-1,1 1 1,0-1 0,-1 1-1,1-1 1,0 0-1,0 0 1,0 0 0,-3-3-1,-2-3-80,0-2 0,1 1 0,0-1 0,0 1 0,1-2-1,0 1 1,1 0 0,0-1 0,1 0 0,0 0 0,1 0-1,0 0 1,-1-22 0,3 23-35,0 0 1,1 0-1,0 0 1,0 0-1,1 1 0,0-1 1,1 0-1,0 1 0,0 0 1,1 0-1,0 0 0,1 0 1,0 0-1,0 1 0,1 0 1,7-8-1,9-4-1354,0 1 1,43-28-1,17-14-8835,-41 23-374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3:28.212"/>
    </inkml:context>
    <inkml:brush xml:id="br0">
      <inkml:brushProperty name="width" value="0.025" units="cm"/>
      <inkml:brushProperty name="height" value="0.025" units="cm"/>
    </inkml:brush>
  </inkml:definitions>
  <inkml:trace contextRef="#ctx0" brushRef="#br0">16 1 18962,'0'0'2690,"-15"54"-1088,15-23 0,0 7-770,0 1-479,4 3-289,1 1-32,0 4-481,-2-1-1601,0-2-2178,-2 0-4388</inkml:trace>
  <inkml:trace contextRef="#ctx0" brushRef="#br0" timeOffset="1">47 756 17745,'0'0'10666,"12"15"-28283</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4:30.415"/>
    </inkml:context>
    <inkml:brush xml:id="br0">
      <inkml:brushProperty name="width" value="0.025" units="cm"/>
      <inkml:brushProperty name="height" value="0.025" units="cm"/>
    </inkml:brush>
  </inkml:definitions>
  <inkml:trace contextRef="#ctx0" brushRef="#br0">5518 136 8008,'0'0'1921,"-8"-3"-1883,-11-1 252,0 1 1,-1 1-1,1 0 1,-1 2 0,1 0-1,-26 3 1,-8 2-136,0-2 1,-62-6-1,-32 1 62,-92 13 175,-333-28 1,-319-88 1507,289 88-1944,402 19 35,-253 9 269,-336-12 814,708-5-1057,0 4-1,-125 13 0,166-6-33,1 2 1,0 2-1,0 2 0,1 1 0,1 2 1,0 1-1,-41 24 0,11 1 25,2 2 1,-90 76-1,129-95-3,0 1-1,2 1 0,1 1 0,1 1 0,1 1 0,2 1 1,-32 62-1,47-84-22,1 1 1,0 0 0,1 0-1,-1 0 1,2 0 0,-1 0-1,1 1 1,0-1 0,1 0-1,0 1 1,0-1 0,3 14-1,-1-12-5,1-1 1,1 0-1,0 0 0,0 0 1,1 0-1,0-1 0,1 1 1,-1-2-1,2 1 0,8 9 1,26 25-114,2-3 0,1-1 0,2-2 0,2-2 0,77 41 0,-55-39 28,1-3-1,2-4 1,122 33-1,197 10 550,6-30-201,-273-31-200,59 1 7,192-12-1,182-42 85,665-43-83,-919 73 2,-1-13 0,409-88 0,-636 97-51,279-69 15,-303 68-16,0-2 1,-2-2-1,0-2 1,76-48-1,-97 52 28,-3 2-10,-1 0 0,41-37 0,-60 48-6,0 0 0,-1 0 0,1-1 0,-1 1 0,-1-1 0,1 0 0,-1-1 0,0 1 0,-1-1 1,0 1-1,0-1 0,-1 0 0,0 0 0,0-1 0,0-8 0,-2 0 41,-1-1 0,-1 1 0,0 0 0,-1 0 0,-1-1 0,-1 2 0,0-1 0,-1 1 0,-1-1 0,-1 2 0,0-1 0,-1 1 0,0 0 0,-17-19-1,3 6 59,-1 2-1,-1 0 0,-2 2 0,0 1 0,-1 1 0,-35-21 1,27 24-51,0 1 1,-1 2 0,-1 1 0,-1 2-1,1 1 1,-2 3 0,-73-9 0,-19 8 215,-138 7 0,173 4-241,-23 2-612,-120-5-3048,162-7-548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4:56.675"/>
    </inkml:context>
    <inkml:brush xml:id="br0">
      <inkml:brushProperty name="width" value="0.025" units="cm"/>
      <inkml:brushProperty name="height" value="0.025" units="cm"/>
    </inkml:brush>
  </inkml:definitions>
  <inkml:trace contextRef="#ctx0" brushRef="#br0">889 22 4356,'0'0'-192,"-11"0"576,-211-21 2504,208 21-2770,1-1-1,-1 2 0,1 0 1,0 1-1,-1 0 0,1 1 0,0 0 1,0 1-1,1 0 0,-18 10 1,-12 7 143,-64 46 0,34-20 387,20-16-342,23-16-197,2 2 0,0 1 1,-38 32-1,58-43-110,0 0 1,1 0 0,-1 1-1,2 0 1,-1 0 0,1 0-1,0 1 1,1 0 0,0 0-1,0 0 1,1 0 0,0 0-1,1 1 1,0 0 0,0-1-1,0 11 1,3 16-40,2 0 0,1 0 0,1 0-1,2-1 1,20 58 0,0 5-7,-23-79 65,2 0 1,0 0-1,1 0 1,1-1-1,1 0 1,16 25-1,-17-32-4,0 0 0,1-1 0,0-1 0,1 1 0,0-1 0,1-1 0,0 0 0,0 0 0,0-1 0,21 9 0,42 11 35,0-2 1,149 28-1,-51-14-37,-20-6 64,0-5 1,228 10-1,-19-6 53,186 6 63,79-52-32,611-48-155,-487-27 45,-9-60 12,-705 141-56,13 0-4,-1-4 0,1-1 0,-2-2 0,89-42 0,-131 55 14,0-1 0,-1 0 0,1 0 0,-1 0 0,0-1 0,0 1 0,0-1-1,-1 0 1,1 0 0,-1-1 0,0 1 0,0-1 0,-1 1 0,1-1 0,-1 0 0,3-9-1,-4 9 69,0 1-1,-1-1 0,0 0 1,0 0-1,0 0 0,-1 1 0,1-1 1,-1 0-1,0 1 0,-1-1 1,1 0-1,-1 1 0,0 0 0,0-1 1,0 1-1,0 0 0,-1 0 0,-4-6 1,-205-246 777,182 225-865,-2 3 1,0 0-1,-2 2 0,-1 1 0,-68-35 0,57 38 30,-2 3-1,0 2 1,-2 2 0,1 2-1,-64-7 1,-256-9 27,111 13 55,-28-6 226,-466 24-1,42 15-2564,649-20 261,4-10-774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5:28.508"/>
    </inkml:context>
    <inkml:brush xml:id="br0">
      <inkml:brushProperty name="width" value="0.025" units="cm"/>
      <inkml:brushProperty name="height" value="0.025" units="cm"/>
    </inkml:brush>
  </inkml:definitions>
  <inkml:trace contextRef="#ctx0" brushRef="#br0">34 0 2146,'-5'9'165,"4"-7"-95,0 0-1,0-1 1,0 1 0,0 0 0,0-1-1,0 1 1,-1-1 0,1 1 0,0-1 0,-1 1-1,1-1 1,-1 0 0,0 0 0,1 0-1,-4 1 1,5-1-59,-1-1 0,1 1 0,0-1 0,-1 1 0,1-1 0,0 1 0,-1-1 0,1 1 0,0-1 0,0 1 0,-1-1 0,1 1 0,0-1-1,0 1 1,0 0 0,0-1 0,0 1 0,0-1 0,0 1 0,0 0 0,0-1 0,0 1 0,0-1 0,0 1 0,0-1 0,1 1 0,-1 0 0,0-1 0,0 1 0,1-1 0,-1 1-1,0-1 1,0 1 0,1-1 0,-1 1 0,1-1 0,-1 0 0,1 1 0,-1-1 0,0 0 0,1 1 0,-1-1 0,2 1 0,18 21 2208,-19-22-2160,7 7 410,2-1 0,-1 0 0,1 0 0,0-1 0,0 0 0,0 0 0,14 3 0,78 17 642,234 22 459,-224-34-994,308 36 193,115-7 972,-267-27-1603,677 8-31,-335-66 99,-66 1-86,74 4-35,180-36 23,-70 9-136,-359 42 48,48-7 3,-346 20-7,0 3 0,0 2 0,0 4 0,74 8 0,-85 0 395,-60-6 176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5:37.343"/>
    </inkml:context>
    <inkml:brush xml:id="br0">
      <inkml:brushProperty name="width" value="0.025" units="cm"/>
      <inkml:brushProperty name="height" value="0.025" units="cm"/>
    </inkml:brush>
  </inkml:definitions>
  <inkml:trace contextRef="#ctx0" brushRef="#br0">50 99 2883,'-8'-3'-97,"-18"-5"-271,14 0 3021,11 8-2585,1 0 0,0-1-1,-1 1 1,1 0-1,0-1 1,0 1-1,-1-1 1,1 1-1,0-1 1,0 1-1,0 0 1,0-1-1,-1 1 1,1-1-1,0 1 1,0-1-1,0 1 1,0-1-1,0 1 1,0-1-1,0 1 1,0-1-1,1 1 1,-1-1-1,0 1 1,0-1 0,0 1-1,0 0 1,1-1-1,-1 1 1,0-1-1,0 1 1,1 0-1,-1-1 1,0 1-1,1-1 1,-1 1-1,0 0 1,1 0-1,-1-1 1,1 1-1,-1 0 1,0 0-1,1-1 1,-1 1-1,1 0 1,-1 0-1,1 0 1,-1 0 0,1 0-1,-1 0 1,1-1-1,0 1 1,57 24 64,2-3 0,98 20 1,127 9 264,-272-48-396,750 70 104,5-59 9,-177-37 253,-97 2-131,-178 15-252,1069-43 651,-596-14-496,-635 50-53,-51 3 707,-2-4 1,161-47-1,-252 60-754,-4-1-78,1 1 1,-1 0-1,1 0 1,-1 1-1,1 0 0,0 0 1,0 0-1,-1 1 1,1 0-1,0 1 0,0-1 1,0 1-1,7 2 1,36 5-4313,-18-8-961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28.691"/>
    </inkml:context>
    <inkml:brush xml:id="br0">
      <inkml:brushProperty name="width" value="0.025" units="cm"/>
      <inkml:brushProperty name="height" value="0.025" units="cm"/>
    </inkml:brush>
  </inkml:definitions>
  <inkml:trace contextRef="#ctx0" brushRef="#br0">8 2 17553,'0'-2'1409,"-1"2"-384,-5 0-192,5 0 448,1 2-1185,0 5-160,4 0-673,6-5-1313,-6-2-3107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1.900"/>
    </inkml:context>
    <inkml:brush xml:id="br0">
      <inkml:brushProperty name="width" value="0.025" units="cm"/>
      <inkml:brushProperty name="height" value="0.025" units="cm"/>
    </inkml:brush>
  </inkml:definitions>
  <inkml:trace contextRef="#ctx0" brushRef="#br0">219 106 6887,'0'0'6352,"4"-10"-3490,10-34-722,-13 43-2035,-1-1 0,1 1-1,-1-1 1,0 1 0,0-1-1,1 0 1,-1 1 0,0-1 0,0 1-1,-1-1 1,1 1 0,0-1-1,0 0 1,-1 1 0,1-1-1,-1 1 1,1-1 0,-1 1 0,0 0-1,0-1 1,0 1 0,1 0-1,-1-1 1,0 1 0,-1 0-1,1 0 1,0 0 0,0 0 0,0 0-1,-1 0 1,1 0 0,0 0-1,-1 1 1,1-1 0,-1 0-1,1 1 1,-1-1 0,1 1 0,-1-1-1,1 1 1,-1 0 0,-2 0-1,-5-1 46,-1 0 0,1 0 1,-1 1-1,1 1 0,-11 1 0,14-1-88,0 1 0,0-1 0,0 2 0,0-1 0,1 1 1,-1-1-1,1 1 0,-1 1 0,1-1 0,0 1 0,0 0 0,1 0 0,-1 1 1,1-1-1,0 1 0,0 0 0,-4 7 0,3-3 71,0-1-1,0 1 1,1 1 0,0-1-1,0 1 1,1-1 0,0 1-1,1 0 1,-2 19 0,4-27-125,0-1 1,-1 0-1,1 1 1,0-1 0,0 1-1,0-1 1,0 1-1,1-1 1,-1 1-1,0-1 1,1 0-1,-1 1 1,1-1 0,-1 1-1,1-1 1,-1 0-1,1 0 1,0 1-1,0-1 1,0 0 0,0 0-1,0 0 1,0 0-1,0 0 1,0 0-1,0 0 1,2 1 0,0-1 13,0-1 0,0 1 1,-1-1-1,1 1 1,0-1-1,0 0 1,0 0-1,-1-1 0,1 1 1,0 0-1,0-1 1,-1 0-1,5-1 1,5-3 54,0 0 1,0-1-1,0 0 1,-1-1 0,14-9-1,-11 3-42,1 0 0,-2-1-1,1-1 1,-2 0 0,0 0 0,-1-1-1,14-28 1,-44 118 157,-7 10-61,-4 12 57,-25 137 0,69-259-1431,27-64-5431,-24 52 2105,2-5-1677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2.463"/>
    </inkml:context>
    <inkml:brush xml:id="br0">
      <inkml:brushProperty name="width" value="0.025" units="cm"/>
      <inkml:brushProperty name="height" value="0.025" units="cm"/>
    </inkml:brush>
  </inkml:definitions>
  <inkml:trace contextRef="#ctx0" brushRef="#br0">67 36 2594,'0'0'18146,"-6"11"-16572,-1 2-1242,-1 0-41,1 0 0,0 1 1,1 0-1,0 0 0,1 0 0,1 0 0,0 1 0,-3 21 1,7-35-288,1 0 1,-1-1-1,0 1 1,0-1-1,1 1 1,-1-1-1,0 1 1,0-1-1,1 1 1,-1-1-1,1 1 1,-1-1-1,0 1 1,1-1 0,-1 0-1,1 1 1,-1-1-1,1 0 1,-1 1-1,1-1 1,-1 0-1,1 1 1,-1-1-1,1 0 1,0 0-1,-1 0 1,1 0-1,-1 0 1,1 0-1,0 0 1,-1 0 0,1 0-1,-1 0 1,1 0-1,0 0 1,-1 0-1,1 0 1,-1 0-1,1 0 1,-1-1-1,1 1 1,0-1-1,28-11 186,-11-3-146,-2-2 1,0 1 0,17-24-1,13-14 7,-46 54-51,0 0 0,0 0 0,0 0 0,0 0-1,1 0 1,-1 0 0,0 0 0,0 0-1,0 0 1,0 0 0,1 0 0,-1 0 0,0 0-1,0 0 1,0 0 0,0 0 0,0 0 0,1 0-1,-1 0 1,0 0 0,0 0 0,0 0-1,0 0 1,1 0 0,-1 0 0,0 0 0,0 0-1,0 0 1,0 1 0,0-1 0,0 0-1,0 0 1,1 0 0,-1 0 0,0 0 0,0 0-1,0 1 1,0-1 0,0 0 0,0 0-1,0 0 1,0 0 0,0 1 0,0-1 0,0 0-1,0 0 1,0 0 0,0 0 0,0 0-1,0 1 1,0-1 0,0 0 0,0 0 0,0 0-1,0 0 1,0 1 0,0-1 0,2 22-25,-1 29 22,-1-46 17,0-3 20,0 0 1,0-1-1,0 1 1,0 0-1,0 0 1,0-1-1,1 1 1,-1 0-1,1-1 1,-1 1-1,1 0 0,-1-1 1,1 1-1,0 0 1,0-1-1,0 1 1,0-1-1,0 0 1,0 1-1,0-1 1,3 2-1,-1-1 36,0-1 0,0 0 0,0 0 0,1 0-1,-1 0 1,0-1 0,1 1 0,-1-1 0,1 0 0,5 0 0,3 0-18,0-1 1,-1 0 0,1-1-1,0-1 1,-1 1-1,1-2 1,-1 0 0,0 0-1,0-1 1,-1 0 0,13-8-1,-15 8-38,-1 0-1,0-1 0,-1 0 0,1 0 0,-1 0 1,0-1-1,-1 0 0,0 0 0,0 0 1,0-1-1,-1 1 0,0-1 0,0 0 1,-1-1-1,4-15 0,-7 23-5,1 1-1,-1-1 1,0 0 0,0 0 0,1 0-1,-1 1 1,0-1 0,0 0-1,0 0 1,0 0 0,0 1 0,0-1-1,0 0 1,-1 0 0,1 1-1,0-1 1,0 0 0,0 0 0,-1 1-1,1-1 1,-1 0 0,1 0-1,-1 0 1,-15 2 43,-18 25-31,28-20-8,0 1 0,0 0-1,0 0 1,1 1 0,0 0-1,0 0 1,1 0 0,0 0-1,0 1 1,1-1 0,0 1-1,1 0 1,0 0 0,0 0-1,0 12 1,3-20-69,-1 0 0,1 0 0,-1 1 0,1-1 0,0 0 0,0 0 0,-1 0 0,1 0 1,0 0-1,0 0 0,0 0 0,0 0 0,0 0 0,0 0 0,0-1 0,0 1 0,1 0 0,-1-1 0,0 1 0,0-1 0,1 1 0,-1-1 0,0 1 0,1-1 0,-1 0 0,0 0 0,1 0 0,-1 0 0,0 0 0,3 0 1,47-3-5562,-22-9 696,1-5-2632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8.019"/>
    </inkml:context>
    <inkml:brush xml:id="br0">
      <inkml:brushProperty name="width" value="0.025" units="cm"/>
      <inkml:brushProperty name="height" value="0.025" units="cm"/>
    </inkml:brush>
  </inkml:definitions>
  <inkml:trace contextRef="#ctx0" brushRef="#br0">98 182 7783,'-19'-3'911,"15"2"-353,0 1-1,0-1 1,0 1-1,-1 0 0,1 0 1,0 0-1,-8 2 1,21-5 7385,0 1-3724,-5 0-4055,0 0 1,0 0-1,0 0 1,0 0-1,-1 0 0,1-1 1,-1 0-1,0 1 1,0-1-1,3-4 0,3-3-108,-1 0 0,0-1-1,10-18 1,-16 26-52,0-1 1,0 1-1,-1-1 0,1 0 0,-1 0 0,0 0 0,0 0 0,0 0 1,-1 0-1,1 0 0,-1 0 0,0 0 0,0 0 0,-1 0 1,1 0-1,-2-4 0,2 7-5,-1 0 0,1 0 0,-1 1 0,0-1 0,1 0 0,-1 0 0,0 0 0,0 1 0,1-1 0,-1 0 0,0 1 1,0-1-1,0 1 0,0-1 0,0 1 0,0-1 0,0 1 0,0 0 0,0-1 0,0 1 0,0 0 0,0 0 0,0 0 0,0 0 0,0 0 0,0 0 0,0 0 0,0 0 0,0 0 0,0 0 0,0 1 0,0-1 0,0 0 1,-2 2-1,-1-1-7,0 0 1,0 1 0,1-1 0,-1 1 0,0 0 0,1 0-1,-7 5 1,1 4 35,0 1-1,1 0 0,0 0 1,0 1-1,2 0 0,-1 1 1,2-1-1,0 1 0,0 0 1,2 1-1,-1-1 0,2 0 1,0 1-1,1 0 1,1 27-1,0-41-16,0 1 0,0-1 0,0 1 0,0-1 0,0 1 0,0-1 0,1 0 0,-1 1 0,0-1 0,1 0 0,-1 1 0,1-1 0,0 0-1,-1 1 1,1-1 0,0 0 0,0 0 0,0 0 0,0 0 0,0 0 0,0 0 0,0 0 0,0 0 0,0 0 0,0-1 0,2 2 0,0-1 7,-1-1-1,1 1 1,0-1 0,-1 0-1,1 0 1,0 0 0,0 0-1,-1 0 1,1 0 0,0-1-1,-1 1 1,5-2 0,3-2 16,0 0 1,0 0 0,-1-1 0,1 0-1,-1 0 1,8-8 0,4-6-86,-1-1 0,-1-2-1,18-24 1,2-4-102,-38 95 30,-1 31 289,0-76-162,0 0 1,0 0-1,0 1 0,0-1 1,0 0-1,0 0 1,0 0-1,0 1 0,0-1 1,0 0-1,0 0 1,0 1-1,0-1 1,0 0-1,0 0 0,0 0 1,0 1-1,0-1 1,0 0-1,1 0 0,-1 0 1,0 0-1,0 1 1,0-1-1,0 0 1,0 0-1,1 0 0,-1 0 1,0 0-1,0 1 1,0-1-1,1 0 0,-1 0 1,0 0-1,0 0 1,0 0-1,1 0 1,-1 0-1,0 0 0,0 0 1,0 0-1,1 0 1,10-5 114,8-12 9,3-12-63,32-39-174,-50 63 45,1 1 0,-1 0 0,0 0 0,1 0 0,0 0 1,0 1-1,0-1 0,0 2 0,1-1 0,9-3 0,-14 6 59,0 0 0,0 0-1,-1 0 1,1 0 0,0 0 0,0 0 0,0 1-1,0-1 1,-1 0 0,1 0 0,0 1 0,0-1-1,-1 1 1,1-1 0,0 1 0,-1-1 0,1 1-1,0-1 1,-1 1 0,1 0 0,-1-1 0,1 1-1,-1 0 1,1 0 0,-1-1 0,1 1 0,-1 0-1,0 0 1,1-1 0,-1 1 0,0 0 0,0 0-1,0 0 1,0 0 0,0-1 0,0 1-1,0 0 1,0 0 0,0 2 0,0 49-591,0-32-1659,0-20 2115,0 0 0,0 1-1,0-1 1,0 1 0,1-1 0,-1 0 0,0 1-1,0-1 1,1 0 0,-1 1 0,0-1-1,1 0 1,-1 0 0,0 1 0,1-1-1,-1 0 1,0 0 0,1 1 0,-1-1 0,0 0-1,1 0 1,-1 0 0,1 0 0,-1 0-1,0 0 1,1 1 0,-1-1 0,1 0-1,-1 0 1,1 0 0,-1 0 0,0-1-1,1 1 1,-1 0 0,1 0 0,-1 0 0,1 0-1,-1 0 1,0 0 0,1-1 0,-1 1-1,0 0 1,1 0 0,-1-1 0,0 1-1,1 0 1,-1-1 0,0 1 0,1 0-1,-1-1 1,19-12-4121,0-6-149,4-4-229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2.817"/>
    </inkml:context>
    <inkml:brush xml:id="br0">
      <inkml:brushProperty name="width" value="0.025" units="cm"/>
      <inkml:brushProperty name="height" value="0.025" units="cm"/>
    </inkml:brush>
  </inkml:definitions>
  <inkml:trace contextRef="#ctx0" brushRef="#br0">140 0 12556,'0'0'9198,"-10"5"-7842,-59 39 785,63-40-2019,1 0-1,-1 0 0,1 1 1,0 0-1,0 0 1,1 0-1,-1 1 0,1 0 1,0 0-1,1 0 1,-5 9-1,8-14-127,0-1 1,0 0-1,0 0 1,0 0-1,0 0 1,0 1-1,0-1 0,0 0 1,0 0-1,0 0 1,0 1-1,0-1 1,0 0-1,0 0 1,0 0-1,1 0 0,-1 1 1,0-1-1,0 0 1,0 0-1,0 0 1,0 0-1,0 1 0,1-1 1,-1 0-1,0 0 1,0 0-1,0 0 1,0 0-1,1 0 1,-1 0-1,0 0 0,0 0 1,0 0-1,1 1 1,-1-1-1,0 0 1,0 0-1,0 0 0,1 0 1,-1 0-1,0 0 1,0 0-1,0-1 1,0 1-1,1 0 1,16-2-381,14-8-611,-15 2 646,1 2 1,-1-1 0,1 2-1,0 0 1,0 1 0,0 1-1,28-1 1,-45 3 374,1 1 0,-1 0 0,1 0-1,-1 0 1,0 0 0,1 0 0,-1 0 0,1 0-1,-1 0 1,1 0 0,-1 0 0,1 1 0,-1-1 0,1 0-1,-1 0 1,0 0 0,1 0 0,-1 1 0,1-1 0,-1 0-1,0 0 1,1 1 0,-1-1 0,0 0 0,1 1 0,-1-1-1,0 1 1,0-1 0,1 0 0,-1 1 0,0-1-1,0 1 1,1-1 0,-1 0 0,0 1 0,0-1 0,0 1-1,0 0 1,-8 21 1118,-24 16 401,25-32-1285,-55 46 1354,57-48-1529,0-1-1,-1 1 1,0-1 0,1 0-1,-1 0 1,0-1-1,-1 0 1,1 0-1,-12 2 1,18-4-121,0 0 1,-1 0-1,1 0 1,-1 0-1,1 0 0,0 0 1,-1 0-1,1 0 0,-1 0 1,1 0-1,0 0 0,-1 0 1,1-1-1,-1 1 1,1 0-1,0 0 0,-1 0 1,1-1-1,0 1 0,-1 0 1,1 0-1,0-1 0,-1 1 1,1 0-1,0-1 1,0 1-1,-1 0 0,1-1 1,0 1-1,0 0 0,0-1 1,-1 1-1,1 0 1,0-1-1,0 1 0,0-1 1,0 1-1,0 0 0,0-1 1,0 0-1,5-23-2161,19-22-2440,0 10 21,4-5-1569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3.317"/>
    </inkml:context>
    <inkml:brush xml:id="br0">
      <inkml:brushProperty name="width" value="0.025" units="cm"/>
      <inkml:brushProperty name="height" value="0.025" units="cm"/>
    </inkml:brush>
  </inkml:definitions>
  <inkml:trace contextRef="#ctx0" brushRef="#br0">64 1 14414,'0'0'8183,"-1"11"-6207,-5 26-614,-15 56 1,11-60-1212,2 1 1,1 0-1,-3 60 1,10-94-148,0 1 1,0-1-1,0 0 0,0 0 1,0 0-1,0 1 0,0-1 1,1 0-1,-1 0 1,0 0-1,0 0 0,0 1 1,0-1-1,0 0 1,1 0-1,-1 0 0,0 0 1,0 0-1,0 1 1,0-1-1,1 0 0,-1 0 1,0 0-1,0 0 1,0 0-1,1 0 0,-1 0 1,0 0-1,0 0 1,1 0-1,-1 0 0,0 0 1,0 0-1,0 0 1,1 0-1,-1 0 0,0 0 1,0 0-1,0 0 1,1 0-1,-1 0 0,0 0 1,0 0-1,0-1 0,1 1 1,-1 0-1,0 0 1,0 0-1,0 0 0,0 0 1,1-1-1,-1 1 1,0 0-1,0 0 0,0 0 1,0 0-1,0-1 1,0 1-1,0 0 0,0 0 1,1 0-1,-1-1 1,0 1-1,0 0 0,0 0 1,0 0-1,0-1 1,0 1-1,10-13 98,13-52-2,-11 30-174,-9 28-52,-1 12-83,-3-2 214,1 0 1,0 0-1,0 1 0,1-1 1,-1 0-1,1 0 1,0 0-1,-1 0 0,2 0 1,-1 0-1,0 0 1,0 0-1,1 0 0,0 0 1,-1 0-1,1-1 1,0 1-1,0-1 0,0 0 1,1 1-1,-1-1 1,1 0-1,-1 0 0,1 0 1,4 1-1,-2-1 9,0 0 0,1 0-1,-1-1 1,1 0 0,0 0 0,-1-1 0,1 0-1,0 0 1,-1 0 0,1 0 0,0-1-1,-1 0 1,1 0 0,5-3 0,0 0 2,-1 0-1,0-1 1,0 0 0,-1-1-1,1 0 1,-1 0 0,-1-1-1,1 0 1,-1-1 0,0 0-1,-1 0 1,0-1 0,0 0-1,-1 0 1,7-13 0,-16 27-26,-27 74 504,28-71-409,0 1 1,0-1 0,0 1-1,1 0 1,0-1-1,1 1 1,0 0 0,1 9-1,-1-18-116,0 1-1,0-1 1,1 1 0,-1-1-1,0 1 1,0-1-1,0 0 1,1 1 0,-1-1-1,0 0 1,0 1-1,1-1 1,-1 1-1,0-1 1,1 0 0,-1 0-1,0 1 1,1-1-1,-1 0 1,1 0-1,-1 1 1,0-1 0,1 0-1,-1 0 1,1 0-1,-1 0 1,1 1 0,-1-1-1,0 0 1,1 0-1,-1 0 1,1 0-1,-1 0 1,1 0 0,-1 0-1,1-1 1,-1 1-1,1 0 1,-1 0 0,0 0-1,1 0 1,-1 0-1,1-1 1,-1 1-1,0 0 1,1 0 0,-1-1-1,0 1 1,1 0-1,-1-1 1,0 1 0,1 0-1,-1-1 1,0 1-1,1-1 1,18-20-5027,-13-2-307,-1-8-3240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3.644"/>
    </inkml:context>
    <inkml:brush xml:id="br0">
      <inkml:brushProperty name="width" value="0.025" units="cm"/>
      <inkml:brushProperty name="height" value="0.025" units="cm"/>
    </inkml:brush>
  </inkml:definitions>
  <inkml:trace contextRef="#ctx0" brushRef="#br0">22 0 16656,'0'0'9289,"-22"49"-9289,30-39-1794,0-1-2530,-2-1-5478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4.099"/>
    </inkml:context>
    <inkml:brush xml:id="br0">
      <inkml:brushProperty name="width" value="0.025" units="cm"/>
      <inkml:brushProperty name="height" value="0.025" units="cm"/>
    </inkml:brush>
  </inkml:definitions>
  <inkml:trace contextRef="#ctx0" brushRef="#br0">83 90 3491,'0'0'4367,"4"-8"-1938,-3 6-2608,7-16 1318,0-16 4728,-7 33-5599,-1 0-1,0 0 0,0 0 0,0 0 0,-1 0 0,1-1 0,0 1 0,0 0 0,0 0 0,-1 0 0,1 0 0,-1 0 0,1 0 0,-1 0 0,1 0 0,-1 0 0,1 0 0,-1 1 0,0-1 0,0-1 0,-1 1-86,0 0 0,1 1 0,-1-1 0,0 0 0,1 1 1,-1-1-1,0 1 0,0 0 0,1 0 0,-1-1 0,0 1 0,0 0 0,1 0 0,-1 1 1,0-1-1,0 0 0,-2 1 0,1 0-97,0 1 0,-1-1 0,1 1 0,0 0 0,0 0 0,0 0 0,0 0 0,1 0 0,-1 1 0,0-1 0,1 1 0,0 0 0,0-1 0,-1 1 0,2 0 0,-1 0 0,-2 5 0,2-4-11,0 0 1,0 0-1,1 0 1,-1 0 0,1 0-1,0 0 1,0 0-1,0 0 1,1 0 0,0 1-1,-1-1 1,1 0-1,1 0 1,0 7 0,0-10-64,0 0 0,0 0 0,1 0 1,-1 0-1,0-1 0,0 1 0,1 0 1,-1-1-1,0 1 0,1 0 0,-1-1 0,1 0 1,-1 1-1,1-1 0,-1 0 0,1 0 1,-1 1-1,1-1 0,-1-1 0,1 1 0,-1 0 1,3-1-1,36-4 102,-28 1-127,-1 0 1,1-1-1,19-12 0,-24 12-22,0 1 0,0 0-1,0 0 1,1 1-1,-1 0 1,1 0 0,0 1-1,-1 0 1,1 0-1,0 1 1,13-1 0,-18 45 861,-3-31-469,0-12-338,0 1 0,0 0 0,1-1 0,-1 1-1,0 0 1,0 0 0,1-1 0,-1 1 0,1 0-1,-1-1 1,0 1 0,1-1 0,-1 1 0,1-1-1,-1 1 1,1-1 0,0 1 0,-1-1 0,1 1-1,-1-1 1,1 1 0,0-1 0,-1 0 0,1 0-1,0 1 1,0-1 0,0 0 0,28 0 184,24-14-72,-24 1-105,-18 8-290,1-1 1,0 2 0,0-1 0,0 2 0,1 0 0,-1 0-1,18-1 1,-29 4 204,0 1 0,-1-1 0,1 1 0,0-1 0,-1 1 0,1-1 0,-1 1 0,1-1 0,-1 1 0,1 0 0,-1-1 1,1 1-1,-1 0 0,1-1 0,-1 1 0,0 0 0,0 0 0,1-1 0,-1 1 0,0 0 0,0 0 0,0-1 0,0 1 0,0 0 0,0 0 0,0 0 0,0-1 0,0 1 0,0 0 0,0 0 0,-1 0 0,-1 10-3817,-2-9-1637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4.674"/>
    </inkml:context>
    <inkml:brush xml:id="br0">
      <inkml:brushProperty name="width" value="0.025" units="cm"/>
      <inkml:brushProperty name="height" value="0.025" units="cm"/>
    </inkml:brush>
  </inkml:definitions>
  <inkml:trace contextRef="#ctx0" brushRef="#br0">2 0 16560,'0'0'10794,"13"60"-10666,-16-41-128,2-1 0,1-3-288,0-7-737,0-3-769,-3-21-8808,-5-7 1505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5.019"/>
    </inkml:context>
    <inkml:brush xml:id="br0">
      <inkml:brushProperty name="width" value="0.025" units="cm"/>
      <inkml:brushProperty name="height" value="0.025" units="cm"/>
    </inkml:brush>
  </inkml:definitions>
  <inkml:trace contextRef="#ctx0" brushRef="#br0">12 0 12043,'0'0'10474,"-12"52"-10410,12-39-64,2-4-1089,13-4-961,5-5-2017,4 0-1283,2 0-3938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5.347"/>
    </inkml:context>
    <inkml:brush xml:id="br0">
      <inkml:brushProperty name="width" value="0.025" units="cm"/>
      <inkml:brushProperty name="height" value="0.025" units="cm"/>
    </inkml:brush>
  </inkml:definitions>
  <inkml:trace contextRef="#ctx0" brushRef="#br0">45 1 5157,'0'0'9593,"2"8"-5691,-1-5-3647,0 1 0,0-1-1,0 1 1,-1-1-1,1 1 1,-1 0 0,0-1-1,0 1 1,0-1 0,-1 1-1,1-1 1,-1 1-1,0-1 1,0 1 0,0-1-1,-1 1 1,1-1 0,-1 0-1,1 0 1,-1 0-1,0 0 1,0 0 0,-1 0-1,1 0 1,-1-1 0,1 1-1,-1-1 1,0 0-1,0 0 1,0 0 0,0 0-1,-6 3 1,29-32-639,-12 22 52,0 1 1,0 0 0,0 0 0,1 1-1,-1 0 1,1 1 0,0 0 0,0 0 0,14-1-1,-18 2 291,-1 1 0,1-1 0,-1 1 0,1 0 0,0 0 0,-1 1 0,1-1 0,-1 1 0,1 0 0,-1 0 0,0 1 0,1-1 0,-1 1-1,0 0 1,0 0 0,0 0 0,0 1 0,0-1 0,-1 1 0,6 5 0,-8-7 81,0 1-1,0-1 1,0 0 0,0 1-1,0-1 1,-1 1 0,1-1-1,-1 1 1,1-1-1,-1 1 1,1-1 0,-1 1-1,0-1 1,0 1 0,1 0-1,-1-1 1,-1 1 0,1-1-1,0 1 1,0 0 0,0-1-1,-1 1 1,1-1 0,-1 1-1,0-1 1,0 2 0,-1 1 89,-1-1 0,1-1 0,-1 1 0,0 0 0,1-1 1,-1 1-1,0-1 0,-1 0 0,1 0 0,-6 3 1,-6 2 173,0-2 1,-1 1-1,1-2 1,-19 3-1,32-6-551,-29 3 898,15-5-1835,8-3-3648,7-5-1995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7.195"/>
    </inkml:context>
    <inkml:brush xml:id="br0">
      <inkml:brushProperty name="width" value="0.025" units="cm"/>
      <inkml:brushProperty name="height" value="0.025" units="cm"/>
    </inkml:brush>
  </inkml:definitions>
  <inkml:trace contextRef="#ctx0" brushRef="#br0">196 16 4612,'0'0'18583,"5"-3"-17350,8-5-665,-13 3-34,-28 6 358,-49 16-312,73-16-576,-53 23 25,55-23-34,0 0 0,0 1 0,-1-1 0,1 1 1,0-1-1,0 1 0,0-1 0,0 1 0,1 0 0,-1 0 0,0 0 0,1 0 0,0 0 0,-1 0 1,1 1-1,0-1 0,0 0 0,0 1 0,0-1 0,-1 5 0,3-6-10,-1 0 0,0 0 1,1 0-1,-1 1 0,0-1 0,1 0 0,-1 0 0,1 0 0,0 0 0,-1 0 1,1 0-1,0 0 0,0 0 0,0 0 0,-1 0 0,1 0 0,0 0 0,0 0 1,0-1-1,1 1 0,-1 0 0,0-1 0,0 1 0,0-1 0,0 1 0,1-1 1,-1 0-1,0 1 0,3-1 0,42 6-445,-39-5 331,9-1-202,-2 0 165,0 1-1,-1 0 0,1 1 1,14 4-1,-27-6 179,1 1 0,-1-1 0,0 0-1,1 1 1,-1-1 0,0 0 0,1 1-1,-1 0 1,0-1 0,0 1-1,0 0 1,1 0 0,-1-1 0,0 1-1,0 0 1,0 0 0,0 0 0,0 0-1,0 1 1,-1-1 0,1 0-1,0 0 1,-1 0 0,1 1 0,-1-1-1,1 0 1,-1 1 0,1-1 0,-1 0-1,0 1 1,0-1 0,1 1 0,-1-1-1,0 0 1,-1 1 0,1-1-1,0 1 1,0-1 0,0 0 0,-1 1-1,1-1 1,-1 0 0,1 1 0,-1-1-1,0 0 1,1 1 0,-1-1 0,0 0-1,-1 1 1,-2 3 127,0 0-1,-1-1 1,1 1 0,-1-1 0,0 0-1,0-1 1,0 1 0,0-1 0,-1 0-1,0 0 1,1-1 0,-12 4 0,2-1 253,-1-1 1,0 0-1,-27 2 1,-3-5-121,44-6-895,11-3-892,9-5-2080,34-7-4600,-21 7 1357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7.754"/>
    </inkml:context>
    <inkml:brush xml:id="br0">
      <inkml:brushProperty name="width" value="0.025" units="cm"/>
      <inkml:brushProperty name="height" value="0.025" units="cm"/>
    </inkml:brush>
  </inkml:definitions>
  <inkml:trace contextRef="#ctx0" brushRef="#br0">1 0 11211,'0'0'11301,"8"14"-10169,-6-11-1050,3 5 42,0 1 0,-1-1 0,0 1 0,-1 0 0,1 0 0,-2 0 0,1 0 0,-1 0 0,-1 1 0,2 15 0,-6 238 1563,3-262-1681,0-1 0,0 1 1,0-1-1,0 1 0,0 0 0,0-1 0,0 1 0,0 0 0,0-1 0,0 1 0,1 0 0,-1-1 0,0 1 0,0-1 0,1 1 1,-1 0-1,0-1 0,1 1 0,-1-1 0,1 1 0,-1-1 0,0 1 0,1-1 0,-1 0 0,1 1 0,0-1 0,-1 0 0,1 1 1,-1-1-1,1 0 0,-1 1 0,1-1 0,0 0 0,-1 0 0,1 0 0,0 0 0,-1 0 0,1 0 0,0 1 0,-1-1 0,1-1 1,-1 1-1,1 0 0,0 0 0,-1 0 0,1 0 0,0 0 0,-1-1 0,1 1 0,-1 0 0,1 0 0,0-1 0,0 0 0,33-22 254,-20 6-393,0-1 0,19-36 0,19-24-349,-52 78 480,0 1 1,0-1-1,0 0 1,0 1-1,0-1 1,0 0 0,0 1-1,0-1 1,0 0-1,0 1 1,0-1-1,0 0 1,0 1-1,0-1 1,1 0-1,-1 0 1,0 1-1,0-1 1,0 0 0,0 1-1,1-1 1,-1 0-1,0 0 1,0 0-1,0 1 1,1-1-1,-1 0 1,0 0-1,1 0 1,-1 1 0,0-1-1,0 0 1,1 0-1,-1 0 1,0 0-1,1 0 1,-1 0-1,0 0 1,1 0-1,-1 0 1,0 0 0,1 0-1,-1 0 1,0 0-1,1 0 1,-1 0-1,0 0 1,0 0-1,1 0 1,-1 0-1,0 0 1,1 0-1,-1-1 1,0 1 0,1 0-1,-1 0 1,0 0-1,0-1 1,0 1-1,1 0 1,-1 0-1,0 0 1,0-1-1,1 1 1,-1 0 0,0-1-1,0 35 143,0-28-88,-5 99 144,5-105-206,0 0 0,0 0 0,0 0 0,0 1 0,-1-1 0,1 0 0,0 0 0,0 0 0,1 0 0,-1 1 0,0-1 0,0 0 0,0 0 0,0 0 0,0 0-1,0 1 1,0-1 0,0 0 0,0 0 0,0 0 0,0 0 0,0 0 0,0 0 0,1 1 0,-1-1 0,0 0 0,0 0 0,0 0 0,0 0 0,0 0 0,0 0 0,1 0 0,-1 0-1,0 0 1,0 1 0,0-1 0,0 0 0,1 0 0,-1 0 0,0 0 0,0 0 0,0 0 0,0 0 0,1 0 0,-1 0 0,0 0 0,0 0 0,0 0 0,0 0 0,1 0 0,-1-1 0,11-6-1153,8-11-1727,18-33-4895,-19 23 2313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8.095"/>
    </inkml:context>
    <inkml:brush xml:id="br0">
      <inkml:brushProperty name="width" value="0.025" units="cm"/>
      <inkml:brushProperty name="height" value="0.025" units="cm"/>
    </inkml:brush>
  </inkml:definitions>
  <inkml:trace contextRef="#ctx0" brushRef="#br0">104 0 10634,'0'0'9123,"-8"13"-7484,-4 3-1348,-42 61 2527,50-70-2545,0-1 0,0 1 0,1 0 0,0 0 0,0 1 1,1-1-1,0 0 0,0 1 0,1-1 0,-1 12 0,2-19-266,1 1 1,-1-1 0,1 1-1,-1-1 1,0 1-1,1-1 1,-1 1 0,1-1-1,-1 0 1,1 1-1,-1-1 1,1 0 0,0 1-1,-1-1 1,1 0-1,-1 0 1,1 1 0,0-1-1,-1 0 1,1 0-1,0 0 1,-1 0 0,1 0-1,-1 0 1,1 0 0,0 0-1,-1 0 1,1 0-1,1-1 1,21-3 116,-15 0-107,1-1 0,-1 0 0,0-1 1,0 0-1,-1 0 0,0 0 0,0-1 0,0 0 0,-1-1 1,5-7-1,-2 2-68,0 1 0,-1-2 0,-1 1 0,0-1 0,8-23 0,-27 74-236,3-15 458,2 0-1,1 1 1,0 0-1,-3 42 0,9-65-163,0 1-1,0 0 0,0-1 0,0 1 1,0-1-1,0 1 0,0-1 0,0 1 1,0 0-1,0-1 0,0 1 0,1-1 1,-1 1-1,0-1 0,0 1 0,1-1 1,-1 1-1,0-1 0,1 1 0,-1-1 1,0 1-1,1-1 0,-1 0 0,1 1 1,-1-1-1,1 1 0,-1-1 0,1 0 1,-1 0-1,1 1 0,-1-1 0,1 0 1,0 0-1,22-4 120,19-23-256,-32 17-734,-1-1-1,0 0 1,-1-1 0,0 0 0,8-16 0,9-37-8856,-15 29 623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8.361"/>
    </inkml:context>
    <inkml:brush xml:id="br0">
      <inkml:brushProperty name="width" value="0.025" units="cm"/>
      <inkml:brushProperty name="height" value="0.025" units="cm"/>
    </inkml:brush>
  </inkml:definitions>
  <inkml:trace contextRef="#ctx0" brushRef="#br0">106 192 11563,'0'0'10591,"-11"12"-9261,-3 5-787,0 0 0,-15 25 0,23-33-284,1 0 0,1 1-1,0-1 1,0 1 0,1-1 0,0 1 0,0 0-1,1 1 1,-1 11 0,3-22-253,0 1 1,0 0-1,0 0 0,0 0 1,0-1-1,0 1 1,0 0-1,0 0 0,0 0 1,0-1-1,0 1 1,1 0-1,-1 0 0,0-1 1,0 1-1,1 0 0,-1 0 1,1-1-1,-1 1 1,1 0-1,-1-1 0,1 1 1,-1-1-1,1 1 1,-1 0-1,1-1 0,0 1 1,-1-1-1,1 0 1,0 1-1,-1-1 0,1 0 1,0 1-1,0-1 0,-1 0 1,1 0-1,0 1 1,0-1-1,0 0 0,-1 0 1,1 0-1,0 0 1,0 0-1,0 0 0,-1 0 1,1-1-1,0 1 1,0 0-1,0 0 0,-1 0 1,1-1-1,0 1 0,1-1 1,2-1 10,0 0 1,0 0-1,0 0 1,0 0-1,0-1 0,-1 1 1,1-1-1,5-6 1,4-8-22,0-2 0,-2 1 0,0-1 0,-1-1 0,-1 0 0,11-35 0,-10 19-14,-1-2 1,9-74 0,-19 85 40,-7 43 34,-9 43 87,13-44 69,1 0 1,0 1-1,2 0 0,-1-1 1,2 1-1,0 0 0,4 24 1,-3-36-293,0 0 1,0 0 0,1 0 0,-1 0-1,1 0 1,0 0 0,0 0 0,0 0-1,1-1 1,-1 1 0,1-1 0,0 0-1,0 0 1,0 0 0,0 0 0,0 0-1,1 0 1,-1-1 0,1 0 0,0 0-1,0 0 1,0 0 0,0-1 0,0 1-1,0-1 1,0 0 0,0 0 0,1 0-1,-1-1 1,0 0 0,1 0 0,4 0-1,18-2-4506,-3-6-2702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8.439"/>
    </inkml:context>
    <inkml:brush xml:id="br0">
      <inkml:brushProperty name="width" value="0.025" units="cm"/>
      <inkml:brushProperty name="height" value="0.025" units="cm"/>
    </inkml:brush>
  </inkml:definitions>
  <inkml:trace contextRef="#ctx0" brushRef="#br0">52 1 12780,'0'0'8056,"-4"11"-6465,-31 107 2017,31-104-3415,1 0-1,1 1 0,0-1 0,1 1 0,1-1 0,0 1 1,3 22-1,-2-35-191,-1-1 0,0 1 0,0-1 1,1 0-1,-1 1 0,1-1 0,0 0 1,-1 1-1,1-1 0,0 0 0,-1 0 0,1 0 1,0 0-1,0 1 0,0-1 0,0 0 1,0 0-1,0-1 0,1 1 0,-1 0 0,0 0 1,0-1-1,1 1 0,1 0 0,-1 0 7,1-1 1,-1 0-1,1 0 0,-1 0 0,1 0 0,-1 0 0,1-1 0,-1 1 0,0-1 1,1 0-1,-1 0 0,0 1 0,3-3 0,3-1-7,0 0 0,-1-1-1,1 0 1,-1-1 0,0 0 0,11-12-1,-5-1-61,-1-1-1,0-1 1,-2 0 0,0-1-1,-2 1 1,0-2-1,7-38 1,-29 122 68,8-40 46,0 1 0,2 0 0,1 0 0,-1 32 0,4-52-196,0-1-1,0 0 0,0 1 0,0-1 1,0 0-1,1 1 0,-1-1 1,0 0-1,1 0 0,-1 1 1,1-1-1,-1 0 0,1 0 0,-1 0 1,1 0-1,0 0 0,0 0 1,0 0-1,0 0 0,1 1 0,17 5-7669,0-7-5848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9.064"/>
    </inkml:context>
    <inkml:brush xml:id="br0">
      <inkml:brushProperty name="width" value="0.025" units="cm"/>
      <inkml:brushProperty name="height" value="0.025" units="cm"/>
    </inkml:brush>
  </inkml:definitions>
  <inkml:trace contextRef="#ctx0" brushRef="#br0">0 26 16464,'0'0'7986,"12"1"-7111,34 5-241,64 0 0,-93-6-687,1-1-1,0-1 0,-1 0 0,1-1 1,-1-1-1,0-1 0,27-11 0,-44 15 40,0 1 0,1 0 0,-1-1 0,1 1 0,-1-1-1,1 1 1,-1 0 0,1-1 0,0 1 0,-1 0-1,1 0 1,-1-1 0,1 1 0,0 0 0,-1 0-1,1 0 1,-1 0 0,1 0 0,0 0 0,-1 0 0,1 0-1,0 0 1,-1 0 0,1 0 0,-1 0 0,1 0-1,0 1 1,-1-1 0,1 0 0,-1 0 0,1 1 0,-1-1-1,1 0 1,-1 1 0,1-1 0,-1 1 0,1-1-1,0 1 1,-2 30-159,-2-15 189,-6 40 325,-2-1 1,-31 95 0,38-140 52,-1-1-1,0 0 0,0 0 0,0 0 0,-8 7 0,13-14-352,-1-1 0,0 0-1,0 0 1,0 0 0,0 1 0,0-1-1,0 0 1,0 0 0,0 0 0,0-1-1,0 1 1,-1 0 0,1 0 0,0 0-1,-1-1 1,1 1 0,0-1 0,-1 1-1,1-1 1,-1 0 0,1 1 0,-1-1-1,1 0 1,-1 0 0,1 0 0,0 0-1,-1 0 1,1-1 0,-1 1 0,1 0-1,-1-1 1,1 1 0,-1-1 0,1 1-1,0-1 1,-1 1 0,1-1 0,0 0-1,0 0 1,0 0 0,-1 0 0,1 0-1,0 0 1,0 0 0,-1-2 0,-8-12-336,0-1 0,2 0 0,0-1 0,-12-34 0,2 4-5426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39.834"/>
    </inkml:context>
    <inkml:brush xml:id="br0">
      <inkml:brushProperty name="width" value="0.025" units="cm"/>
      <inkml:brushProperty name="height" value="0.025" units="cm"/>
    </inkml:brush>
  </inkml:definitions>
  <inkml:trace contextRef="#ctx0" brushRef="#br0">1 0 12172,'0'0'9155,"0"9"-8264,2 294 2419,-3-302-3301,1 1 0,0-1 1,0 0-1,0 1 0,0-1 0,1 1 0,-1-1 0,0 0 0,1 1 0,-1-1 1,0 1-1,1-1 0,0 0 0,-1 0 0,1 1 0,0-1 0,0 0 0,-1 0 0,1 0 1,0 0-1,0 0 0,0 0 0,0 0 0,1 0 0,1 1 0,-1-1 20,0-1 0,0 0 0,0 1-1,1-1 1,-1 0 0,0 0 0,0-1-1,0 1 1,0 0 0,0-1 0,0 1 0,0-1-1,0 0 1,0 1 0,2-3 0,9-3 92,0-2-1,-1 0 1,18-16 0,-29 24-122,21-20 31,-17 14-46,1 1 1,0-1-1,0 1 1,0 0-1,0 1 1,1-1-1,0 1 1,0 0-1,0 1 1,0 0 0,1 0-1,-1 1 1,15-4-1,-21 6 9,0 1 0,0-1 1,-1 0-1,1 0 0,0 1 0,0-1 0,-1 1 0,1-1 1,0 0-1,-1 1 0,1-1 0,0 1 0,-1 0 0,1-1 1,-1 1-1,1-1 0,-1 1 0,1 0 0,-1-1 0,1 1 1,-1 0-1,0 0 0,1-1 0,-1 1 0,0 0 0,0 0 1,0 0-1,0-1 0,1 1 0,-1 0 0,0 0 0,0 1 1,0 34-22,-1-25 25,0-2-61,0 1 0,-1-1 0,0 0-1,0 0 1,-1 0 0,-5 11 0,3-8-2370,40-83-7335,-18 40 4196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0.174"/>
    </inkml:context>
    <inkml:brush xml:id="br0">
      <inkml:brushProperty name="width" value="0.025" units="cm"/>
      <inkml:brushProperty name="height" value="0.025" units="cm"/>
    </inkml:brush>
  </inkml:definitions>
  <inkml:trace contextRef="#ctx0" brushRef="#br0">81 4 8616,'0'0'9908,"-7"10"-8317,-39 72 933,42-72-2018,-1 1-1,1-1 0,1 1 0,0 0 1,0 0-1,1 0 0,-1 18 0,3-29-481,0 1-1,0 0 0,0-1 1,0 1-1,0 0 1,0-1-1,0 1 0,1-1 1,-1 1-1,0 0 1,0-1-1,0 1 0,1-1 1,-1 1-1,0-1 1,1 1-1,-1-1 0,1 1 1,-1-1-1,1 1 1,-1-1-1,0 1 0,1-1 1,0 0-1,-1 1 0,1-1 1,-1 0-1,1 1 1,-1-1-1,2 0 0,22 0 647,23-19 231,-36 11-837,-1 0 0,0 0 0,0-1 0,0 0 0,15-20 0,-21 24-48,-1 0-1,0 0 0,1 0 0,-2 0 1,1-1-1,-1 0 0,1 1 1,-2-1-1,1 0 0,0 0 1,-1 0-1,-1 0 0,1 0 0,-1-12 1,0 17-14,-1-1 1,0 1-1,1-1 1,-1 1-1,0-1 1,0 1-1,0-1 1,0 1-1,0 0 1,-1 0-1,1-1 1,0 1-1,-1 0 1,1 0-1,0 0 0,-1 0 1,1 1-1,-1-1 1,0 0-1,1 1 1,-1-1-1,0 1 1,1-1-1,-1 1 1,0 0-1,1 0 1,-3-1-1,-2 1-50,0-1 0,0 1 0,0 0 0,0 0 0,0 0 0,-11 3 0,17-3-30,-1 0 0,0 0 0,0 0-1,1 0 1,-1 1 0,0-1 0,1 0 0,-1 1 0,0-1 0,1 1 0,-1-1 0,1 0 0,-1 1 0,0-1 0,1 1 0,-1 0 0,1-1 0,0 1 0,-1-1-1,1 1 1,-1 0 0,1-1 0,0 1 0,-1 0 0,1-1 0,0 1 0,0 0 0,0 0 0,0-1 0,-1 1 0,1 0 0,0 0 0,0-1 0,0 1 0,1 0 0,-1 0-1,0-1 1,0 1 0,0 0 0,0 0 0,1-1 0,-1 2 0,1 0-346,0-1 0,0 1 1,0-1-1,0 1 0,0 0 0,0-1 0,0 0 1,1 1-1,-1-1 0,0 0 0,1 0 0,-1 1 1,1-1-1,-1 0 0,4 1 0,15 2-5229,4-3-2435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0.548"/>
    </inkml:context>
    <inkml:brush xml:id="br0">
      <inkml:brushProperty name="width" value="0.025" units="cm"/>
      <inkml:brushProperty name="height" value="0.025" units="cm"/>
    </inkml:brush>
  </inkml:definitions>
  <inkml:trace contextRef="#ctx0" brushRef="#br0">13 0 12172,'0'0'11237,"2"12"-9828,2 33-463,-3-1 1,-2 1-1,-10 77 0,11-120-935,-4 20 33,2 0 0,0 0 0,3 41 0,-1-62-69,0 0 0,0 0 0,0-1 1,0 1-1,0 0 0,0 0 0,0-1 0,1 1 0,-1 0 0,0 0 1,0-1-1,1 1 0,-1 0 0,0-1 0,1 1 0,-1 0 1,1-1-1,-1 1 0,1-1 0,-1 1 0,1-1 0,-1 1 1,1-1-1,0 1 0,-1-1 0,1 1 0,-1-1 0,1 0 0,0 1 1,1-1-1,-1 0-135,1 0 1,-1 0-1,1-1 1,-1 1-1,0-1 1,1 1-1,-1-1 0,0 0 1,1 1-1,-1-1 1,0 0-1,0 0 1,1 0-1,0-1 1,31-38-8700,-23 18 547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0.874"/>
    </inkml:context>
    <inkml:brush xml:id="br0">
      <inkml:brushProperty name="width" value="0.025" units="cm"/>
      <inkml:brushProperty name="height" value="0.025" units="cm"/>
    </inkml:brush>
  </inkml:definitions>
  <inkml:trace contextRef="#ctx0" brushRef="#br0">58 234 15246,'0'0'11062,"-8"8"-10822,3-3-148,0 1 1,1-1 0,-1 1-1,1 0 1,0 1 0,1-1-1,0 0 1,0 1 0,0 0-1,1 0 1,-1 0-1,2 0 1,-1 0 0,1 0-1,0 1 1,0 8 0,1-15-82,0 0-1,0 0 1,0 0 0,0 0 0,0 0 0,1 0 0,-1 0 0,0 0 0,0 0 0,1-1 0,-1 1 0,0 0-1,1 0 1,-1 0 0,1 0 0,-1-1 0,1 1 0,-1 0 0,1 0 0,0-1 0,-1 1 0,1-1 0,0 1-1,0 0 1,-1-1 0,1 1 0,0-1 0,0 0 0,1 1 0,0 0 16,0-1 1,1 0-1,-1 0 1,0 0-1,1 0 1,-1 0-1,1 0 1,-1-1-1,0 1 1,1-1-1,2-1 1,4-1 56,-1 0-1,1-1 1,-1-1-1,0 0 1,11-7-1,-1-4-43,-1 0 0,0-2 0,-1 0 0,-1-1 0,0 0 0,16-31 0,-22 35-24,-1-1 0,-1 0-1,-1-1 1,0 0 0,-1 1 0,-1-2 0,0 1-1,-2 0 1,2-28 0,-33 104-427,20-39 408,0 2-1,2-1 1,0 1 0,1 0 0,2 0 0,0 0-1,1 1 1,1 0 0,2 28 0,0-49-39,0 0 1,1-1-1,-1 1 1,0 0-1,1 0 1,-1-1-1,1 1 1,0 0-1,-1-1 1,1 1 0,0-1-1,0 1 1,0-1-1,0 1 1,1-1-1,-1 0 1,0 1-1,0-1 1,1 0-1,-1 0 1,1 0-1,-1 0 1,2 1-1,1-1-727,0 0-1,0 1 0,0-1 1,0-1-1,0 1 0,0-1 1,1 0-1,6 0 1,14-1-8061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2.027"/>
    </inkml:context>
    <inkml:brush xml:id="br0">
      <inkml:brushProperty name="width" value="0.025" units="cm"/>
      <inkml:brushProperty name="height" value="0.025" units="cm"/>
    </inkml:brush>
  </inkml:definitions>
  <inkml:trace contextRef="#ctx0" brushRef="#br0">194 65 2370,'4'-6'4409,"7"-9"1440,-9 12-5239,0 0 0,0 1-1,-1-1 1,1 0 0,-1 0-1,0 0 1,0 0 0,0 0-1,0-1 1,-1 1 0,1-6-1,-2 9-465,-1 0 0,1-1 1,-1 1-1,1 0 0,-1 0 0,1 0 0,-1 0 0,1 0 0,-1 0 1,1 0-1,-1 1 0,1-1 0,0 0 0,-1 1 0,1-1 0,-3 2 1,-14 8 385,1 1 1,-1 0-1,2 1 1,0 1 0,0 0-1,1 2 1,1-1 0,0 2-1,-16 25 1,27-37-491,0 1 1,0 0 0,1 0-1,-1 0 1,1 0 0,0 1-1,1-1 1,-1 0-1,0 7 1,2-11-41,0 1 0,0-1 0,0 1 0,0-1 0,0 1 0,1-1 0,-1 0 0,0 1 0,1-1 0,-1 1 0,1-1 0,-1 0 0,1 1 0,-1-1 0,1 0 0,0 1 0,0-1 0,0 0 0,0 0 0,0 0 0,0 0 0,0 0 0,0 0 0,0 0 0,0 0 0,1 0 0,-1-1 0,0 1 0,1 0 0,-1-1 0,0 1 0,1-1 0,-1 0 0,1 1 0,-1-1 0,0 0 0,3 0 0,8 2-415,0-2 1,1 1 0,-1-2 0,24-3 0,-21 2-1139,-1-2 1,1 0 0,22-10 0,7-7-5046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2.384"/>
    </inkml:context>
    <inkml:brush xml:id="br0">
      <inkml:brushProperty name="width" value="0.025" units="cm"/>
      <inkml:brushProperty name="height" value="0.025" units="cm"/>
    </inkml:brush>
  </inkml:definitions>
  <inkml:trace contextRef="#ctx0" brushRef="#br0">151 9 12364,'0'0'5050,"-9"-1"-2301,6 1-2607,-1-1-10,1 0 0,-1 0 0,0 1 1,0 0-1,0-1 0,1 1 0,-1 1 0,0-1 0,0 1 0,1-1 0,-1 1 0,0 0 0,1 0 1,-1 1-1,1-1 0,-1 1 0,1 0 0,0 0 0,0 0 0,0 0 0,-5 5 0,1 1-55,1 0 0,-1 1 0,2 0 0,0 0 0,0 0-1,-4 11 1,7-16-10,0 1-1,1 0 0,-1 0 0,1 0 1,0 0-1,0 0 0,0 1 1,1-1-1,0 0 0,0 0 0,0 0 1,1 1-1,0-1 0,1 6 0,-1-10-40,0 0-1,0 1 0,0-1 0,0 0 1,0 0-1,0 0 0,1 0 0,-1-1 1,0 1-1,0 0 0,1 0 0,-1-1 1,1 1-1,-1-1 0,0 1 0,1-1 1,-1 0-1,1 1 0,-1-1 0,1 0 1,-1 0-1,1 0 0,-1 0 0,1 0 1,-1 0-1,1-1 0,-1 1 0,1 0 1,-1-1-1,2 0 0,4-1 70,-1 1 0,0-1 0,0-1 0,0 1-1,0-1 1,5-3 0,3-5-44,0 1 0,-2-1 1,1-1-1,-1 0 0,-1-1 0,0 0 0,-1-1 0,0 0 1,-1-1-1,-1 0 0,8-20 0,-31 73-65,8-23 15,1 0 1,0 1-1,1 0 1,1 0-1,-3 19 1,7-34-63,0-1 0,0 0 0,0 1 0,0-1 0,0 0 0,0 1 0,0-1 0,0 0 1,0 1-1,0-1 0,0 1 0,0-1 0,0 0 0,0 1 0,0-1 0,0 0 0,0 1 0,0-1 1,1 0-1,-1 1 0,0-1 0,0 0 0,0 1 0,1-1 0,-1 0 0,0 1 0,1-1 0,-1 0 0,0 0 1,0 0-1,1 1 0,-1-1 0,0 0 0,1 0 0,-1 0 0,0 0 0,1 1 0,-1-1 0,1 0 1,-1 0-1,1 0 0,19-8-2490,17-19-3316,-10 0-923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2.724"/>
    </inkml:context>
    <inkml:brush xml:id="br0">
      <inkml:brushProperty name="width" value="0.025" units="cm"/>
      <inkml:brushProperty name="height" value="0.025" units="cm"/>
    </inkml:brush>
  </inkml:definitions>
  <inkml:trace contextRef="#ctx0" brushRef="#br0">92 1 11883,'0'0'8355,"-8"12"-6695,-3 3-1214,-11 18 1637,-23 43 0,45-76-2070,-1 0 0,1 1 0,0-1 0,0 0 0,-1 1 0,1-1-1,0 1 1,0-1 0,0 0 0,0 1 0,-1-1 0,1 1 0,0-1 0,0 1-1,0-1 1,0 0 0,0 1 0,0-1 0,0 1 0,0-1 0,0 1-1,0-1 1,1 1 0,-1-1 0,0 0 0,0 1 0,0-1 0,0 1-1,1-1 1,-1 0 0,0 1 0,0-1 0,1 0 0,0 1 0,16 0 66,28-14-776,-40 11 416,8-2-402,1 1-1,-1 1 1,1-1 0,0 2-1,0 0 1,23 2 0,-36-1 696,0 0 0,0 0-1,0 0 1,0 0 0,-1 0 0,1 1 0,0-1 0,0 0 0,0 0 0,-1 1-1,1-1 1,0 0 0,-1 1 0,1-1 0,0 1 0,0-1 0,-1 1-1,1 0 1,-1-1 0,1 1 0,-1-1 0,1 1 0,-1 0 0,1 0 0,-1-1-1,1 1 1,-1 0 0,0 0 0,0-1 0,1 1 0,-1 0 0,0 0 0,0 0-1,0-1 1,0 1 0,0 0 0,0 0 0,0 0 0,0 0 0,0-1 0,0 1-1,0 0 1,-1 0 0,1 0 0,0-1 0,-1 1 0,0 1 0,0 3 288,-1-1 0,0 0 0,0 0 0,0 0 0,-1 0 0,1 0 1,-5 4-1,-7 6 655,-1 0 1,-1-1-1,-18 11 1,27-19-793,-1 0 1,1-1-1,-1 0 1,0-1 0,0 1-1,0-2 1,0 1-1,0-1 1,-16 2 0,24-4-210,-1 0 1,1 0 0,-1 0 0,1 1 0,-1-1-1,0 0 1,1-1 0,-1 1 0,1 0 0,-1 0-1,1 0 1,-1 0 0,1 0 0,-1 0 0,1-1 0,-1 1-1,1 0 1,-1 0 0,1-1 0,-1 1 0,1 0-1,-1-1 1,1 1 0,0-1 0,-1 1 0,1 0-1,0-1 1,-1 1 0,1-1 0,0 1 0,-1-1 0,1 1-1,0-1 1,0 1 0,0-1 0,-1 0 0,8-24-2885,22-21-3905,-6 18 658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3.072"/>
    </inkml:context>
    <inkml:brush xml:id="br0">
      <inkml:brushProperty name="width" value="0.025" units="cm"/>
      <inkml:brushProperty name="height" value="0.025" units="cm"/>
    </inkml:brush>
  </inkml:definitions>
  <inkml:trace contextRef="#ctx0" brushRef="#br0">108 0 16335,'0'0'3593,"-6"10"-299,3-5-2978,-60 117 4516,57-107-4611,0 1 0,0-1 0,1 1-1,1 0 1,1 0 0,-3 32 0,6-47-220,0 0 0,0 0 0,0 0-1,0 0 1,0 0 0,0 0 0,0 0-1,1 0 1,-1 0 0,0 0 0,0 0-1,1 0 1,-1 0 0,1 0 0,-1 0-1,1 0 1,-1-1 0,1 1 0,-1 0-1,1 0 1,0-1 0,-1 1 0,1 0-1,0-1 1,0 1 0,0 0 0,-1-1-1,1 1 1,0-1 0,2 1 0,-1-1-21,1 1-1,-1-1 1,1 0 0,0 0 0,-1-1-1,1 1 1,0 0 0,-1-1 0,1 1-1,-1-1 1,4-1 0,7-4-335,0 0 0,-1-1 0,16-10 0,-28 17 351,4-3-133,1-1 0,-1 1 0,1 0 0,0 0 0,0 1 1,0-1-1,1 1 0,-1 0 0,1 1 0,9-3 0,-14 7 189,0 1 0,0-1 0,0 0 0,0 0 0,-1 0 1,0 1-1,1-1 0,-1 0 0,0 0 0,0 1 0,-1-1 0,0 5 1,-2 4-159,0-1 0,-1 0 0,0 0 0,-1 0 0,-10 18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9.374"/>
    </inkml:context>
    <inkml:brush xml:id="br0">
      <inkml:brushProperty name="width" value="0.025" units="cm"/>
      <inkml:brushProperty name="height" value="0.025" units="cm"/>
    </inkml:brush>
  </inkml:definitions>
  <inkml:trace contextRef="#ctx0" brushRef="#br0">10 339 14350,'0'0'6897,"-1"8"-5840,-2 25-220,1-14-679,0 0-1,1 0 1,1 0 0,0 1-1,4 20 1,-3-39-155,-1 0 0,0 0 1,1 0-1,-1 0 0,1 1 1,0-1-1,-1 0 0,1 0 0,0 0 1,-1-1-1,1 1 0,0 0 1,0 0-1,0 0 0,0-1 0,0 1 1,0 0-1,0-1 0,0 1 0,0-1 1,0 1-1,1-1 0,-1 1 1,0-1-1,0 0 0,0 0 0,0 1 1,1-1-1,-1 0 0,0 0 1,0 0-1,1 0 0,-1-1 0,0 1 1,0 0-1,0 0 0,3-2 1,0 1 17,1-1 0,-1 1 0,0-1 0,1 0 0,-1-1 0,0 1 1,0-1-1,6-5 0,5-8 8,0-1-1,-1 0 1,-1-1 0,-1-1 0,0 1 0,-2-2 0,0 0-1,-1 0 1,11-41 0,-12 33 66,-2-1-1,-1-1 1,-1 1-1,-1-1 1,-2 0-1,-5-55 1,-5 63-95,3 21-32,1 14 37,-2 35 283,-3 2 283,4 0 1,1 0-1,2 0 0,7 85 1,-2-126-564,1 0 1,0 0 0,1 0-1,0 0 1,0 0 0,1-1 0,0 0-1,0 0 1,10 11 0,17 28 69,-31-53 32,-1-1 1,-1 1-1,1 0 0,-1-1 1,-2-7-1,-3 3-192,0 0 0,-1 1 0,0 0 1,0 0-1,-1 0 0,0 1 0,-11-10 0,-71-51-751,71 56 794,19 14 41,1-1-1,-1 1 1,0-1-1,0 1 1,0-1 0,1 1-1,-1-1 1,0 1-1,1-1 1,-1 1-1,0-1 1,1 1-1,-1-1 1,1 1-1,-1 0 1,0-1-1,1 1 1,-1 0 0,1-1-1,-1 1 1,1 0-1,0 0 1,-1-1-1,1 1 1,-1 0-1,1 0 1,-1 0-1,1 0 1,0 0 0,-1 0-1,1 0 1,-1 0-1,1 0 1,0 0-1,38-10 125,-28 7-66,24-6 37,0-1-1,-1-2 0,-1-2 0,45-24 0,-77 37-189,0 1 0,-1 0 0,1 0 0,0 0 0,-1-1 0,1 1 0,-1 0 0,1 0 0,0-1 0,-1 1 0,1-1 0,-1 1 0,1 0 0,-1-1 0,1 1 0,-1-1 0,1 1 0,-1-1 0,0 0 0,1 1 1,-1-1-1,0 1 0,1-1 0,-1 0 0,0 1 0,0-1 0,1 0 0,-1 1 0,0-1 0,0 0 0,0 1 0,0-1 0,0 0 0,0 1 0,0-1 0,0 0 0,0 1 0,-1-1 0,1 0 0,0 1 0,0-1 0,-1 0 0,-27-15-8075,0 6 459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3.790"/>
    </inkml:context>
    <inkml:brush xml:id="br0">
      <inkml:brushProperty name="width" value="0.025" units="cm"/>
      <inkml:brushProperty name="height" value="0.025" units="cm"/>
    </inkml:brush>
  </inkml:definitions>
  <inkml:trace contextRef="#ctx0" brushRef="#br0">137 45 4292,'0'0'17024,"-10"-1"-15684,7 0-1257,-1 0 0,1 0 0,-1 1 0,1 0 0,-1 0 0,1 0 0,-1 0 0,1 0 0,0 0 0,-1 1 0,1 0 0,-1 0 0,1 0 0,0 0 0,0 0 0,-1 1 0,1 0 0,0-1 0,0 1 1,0 0-1,1 0 0,-1 1 0,0-1 0,1 0 0,0 1 0,-1 0 0,1-1 0,-3 6 0,1-1 60,-1 0 1,1 1-1,0-1 0,1 1 1,0 0-1,0 0 1,1 0-1,0 0 1,0 1-1,1-1 0,0 0 1,0 1-1,1-1 1,1 13-1,0-20-125,0 0 0,0 0 0,-1 1 0,1-1 0,0 0 1,0 0-1,0 0 0,0-1 0,0 1 0,0 0 0,1 0 0,-1 0 0,0-1 0,0 1 0,1-1 0,-1 1 0,0-1 0,1 1 1,-1-1-1,0 0 0,1 0 0,-1 0 0,0 1 0,1-1 0,-1 0 0,1-1 0,-1 1 0,0 0 0,1 0 0,-1-1 0,3 0 0,44-15 488,-36 9-427,-1-1 1,-1 0-1,1-1 1,-1 0-1,-1 0 1,15-19-1,-21 25-45,0-1 0,0-1 0,0 1 0,0 0 0,0-1 0,-1 1 0,0-1 0,0 0 0,0 0 0,-1 0 0,0 0 0,0 0 0,0 0 0,0 0 0,-1 0 0,0 0 0,0-1 0,0 1 0,-1 0 0,-1-7 0,1 10-31,1 0 0,-1 1 0,0-1 0,0 1 0,0-1-1,0 1 1,0 0 0,0-1 0,-1 1 0,1 0 0,0 0-1,-1 0 1,1 0 0,-1 0 0,1 0 0,-1 0 0,1 1 0,-1-1-1,1 0 1,-1 1 0,0-1 0,1 1 0,-1 0 0,0 0-1,0-1 1,1 1 0,-1 0 0,0 0 0,0 1 0,1-1 0,-1 0-1,0 1 1,1-1 0,-1 1 0,-2 0 0,1 0-13,1 0 1,-1 0 0,0 0 0,1 0-1,-1 0 1,1 1 0,0-1 0,-1 1-1,1 0 1,0 0 0,0 0 0,0 0-1,0 0 1,1 0 0,-1 0-1,0 0 1,1 1 0,-1-1 0,1 1-1,0-1 1,-2 6 0,3-7-54,-1 1 0,1-1 0,0 1 0,0-1 0,0 1 1,0 0-1,0-1 0,0 1 0,0 0 0,0-1 0,0 1 0,1-1 0,-1 1 0,1-1 0,-1 1 1,1-1-1,-1 1 0,1-1 0,0 1 0,0-1 0,0 0 0,0 1 0,0-1 0,0 0 0,0 0 1,0 0-1,1 0 0,-1 0 0,0 0 0,1 0 0,-1 0 0,0-1 0,1 1 0,-1 0 1,3 0-1,4 0-997,-1 1 1,1-2 0,0 1 0,0-1 0,-1 0 0,11-2-1,18-3-5949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4.583"/>
    </inkml:context>
    <inkml:brush xml:id="br0">
      <inkml:brushProperty name="width" value="0.025" units="cm"/>
      <inkml:brushProperty name="height" value="0.025" units="cm"/>
    </inkml:brush>
  </inkml:definitions>
  <inkml:trace contextRef="#ctx0" brushRef="#br0">45 1 12876,'0'0'8451,"-1"10"-7197,-43 203 3231,50-248-2788,-1 11-1526,2-46 0,-12 16-51,3 36-149,4 24-233,-1-2 261,0 0-1,0 0 1,0-1-1,0 1 1,1-1-1,0 1 1,0-1-1,0 0 1,0 1 0,0-1-1,0 0 1,1-1-1,0 1 1,-1 0-1,1-1 1,0 1-1,0-1 1,1 0-1,-1 0 1,0 0 0,1 0-1,-1-1 1,1 1-1,0-1 1,-1 0-1,1 0 1,0-1-1,5 1 1,-1 0-2,0 0 0,-1-1 0,1 0 0,0 0-1,0-1 1,-1 0 0,1 0 0,0-1 0,-1 0 0,0-1 0,1 1 0,-1-1 0,9-5 0,-15 7-21,51-34-2824,-23 7-4578,-21 19-491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5.794"/>
    </inkml:context>
    <inkml:brush xml:id="br0">
      <inkml:brushProperty name="width" value="0.025" units="cm"/>
      <inkml:brushProperty name="height" value="0.025" units="cm"/>
    </inkml:brush>
  </inkml:definitions>
  <inkml:trace contextRef="#ctx0" brushRef="#br0">32 1 14221,'-5'12'3817,"-1"3"-3338,1 0-1,1 1 1,0 0-1,1 0 1,1 0-1,0 0 1,1 19-1,1-34-454,0 0 1,0 0-1,0 0 0,0 0 1,0 0-1,0 1 0,1-1 1,-1 0-1,0 0 0,0 0 1,1 0-1,-1 0 0,1 0 1,-1-1-1,1 1 0,-1 0 1,1 0-1,0 0 0,-1 0 1,1 0-1,0-1 0,0 1 1,-1 0-1,1-1 0,0 1 1,0-1-1,0 1 0,0-1 1,1 1-1,1 0 57,0-1-1,0 1 1,0-1 0,0 0-1,-1 0 1,1 0 0,0 0-1,0-1 1,0 1 0,5-3-1,4-1 162,1-1 0,-1 0-1,21-12 1,-3-4-150,-22 14-77,-1 2 1,1-1-1,0 1 0,0 0 1,1 1-1,-1 0 0,1 0 1,0 1-1,10-3 0,-18 7 4,0-1-1,-1 0 0,1 1 0,0-1 1,0 1-1,0-1 0,-1 1 0,1-1 1,0 1-1,0-1 0,-1 1 0,1 0 1,-1-1-1,1 1 0,0 0 0,-1 0 1,1 0-1,-1-1 0,0 1 0,1 0 1,-1 0-1,0 0 0,1 0 0,-1 0 1,0 0-1,0-1 0,0 1 0,0 0 1,0 0-1,0 0 0,0 0 0,0 1 1,-1 43 890,1-34-760,-1-10-139,1 0 1,0-1-1,0 1 1,0 0-1,-1 0 1,1 0 0,0-1-1,0 1 1,0 0-1,0 0 1,0 0 0,1 0-1,-1-1 1,0 1-1,0 0 1,0 0-1,1-1 1,-1 1 0,0 0-1,1 0 1,-1-1-1,1 1 1,-1 0 0,1-1-1,-1 1 1,1 0-1,-1-1 1,1 1-1,0-1 1,-1 1 0,1-1-1,0 1 1,-1-1-1,1 0 1,0 1-1,0-1 1,-1 0 0,1 1-1,0-1 1,0 0-1,0 0 1,-1 0 0,1 0-1,0 0 1,0 0-1,0 0 1,-1 0-1,1 0 1,0 0 0,0 0-1,0-1 1,-1 1-1,1 0 1,0-1-1,0 1 1,-1 0 0,1-1-1,0 1 1,-1-1-1,2 0 1,47-37 433,-40 30-503,1-1 65,61-47-2,-66 53-54,-1 0 0,1 0 0,0 1 0,0-1 0,0 1 1,0 0-1,0 1 0,0-1 0,1 1 0,-1 0 0,1 0 0,-1 0 0,8 1 0,-11 1 44,-1 0 0,0-1 0,0 1 0,1 0-1,-1 0 1,0 1 0,0-1 0,0 0 0,0 0 0,0 0 0,-1 1-1,1-1 1,0 0 0,-1 1 0,1-1 0,0 1 0,-1-1-1,0 1 1,1-1 0,-1 1 0,0-1 0,0 1 0,0-1 0,0 1-1,0-1 1,0 1 0,-1 2 0,-4 45 61,-12-16-268,3-21-1719,14-12 1714,-1 0-1,0 1 1,1-1-1,-1 0 1,1 0-1,-1 0 0,0 0 1,1 0-1,-1 0 1,0 0-1,1 0 1,-1 0-1,1 0 1,-1 0-1,0-1 1,1 1-1,-1 0 1,1 0-1,-1-1 1,1 1-1,-1 0 1,0-1-1,1 1 1,-1 0-1,0-1 1,-8-13-5820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6.121"/>
    </inkml:context>
    <inkml:brush xml:id="br0">
      <inkml:brushProperty name="width" value="0.025" units="cm"/>
      <inkml:brushProperty name="height" value="0.025" units="cm"/>
    </inkml:brush>
  </inkml:definitions>
  <inkml:trace contextRef="#ctx0" brushRef="#br0">0 1 11627,'0'0'9801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7.099"/>
    </inkml:context>
    <inkml:brush xml:id="br0">
      <inkml:brushProperty name="width" value="0.025" units="cm"/>
      <inkml:brushProperty name="height" value="0.025" units="cm"/>
    </inkml:brush>
  </inkml:definitions>
  <inkml:trace contextRef="#ctx0" brushRef="#br0">1 49 14510,'0'0'7895,"1"11"-6939,1 30-357,-3-24-456,2 1 0,0-1 0,1 1 0,1-1 0,5 19 0,-8-35-133,0 1-1,1-1 1,-1 1 0,1-1-1,0 0 1,-1 1 0,1-1-1,0 0 1,0 0 0,0 1-1,0-1 1,0 0 0,0 0-1,0 0 1,0 0 0,0-1-1,1 1 1,-1 0-1,0 0 1,1-1 0,-1 1-1,0 0 1,1-1 0,-1 0-1,1 1 1,1-1 0,0 0 44,0 0 0,-1-1 0,1 0 1,-1 1-1,1-1 0,0 0 0,-1 0 0,0 0 1,1-1-1,-1 1 0,0-1 0,0 1 0,4-4 1,2-3 94,1 0 1,-1-1-1,-1 0 1,0 0-1,10-17 1,-11 13 93,-1 1-1,-1-1 1,0 0 0,-1 0 0,4-26 0,-14 151-120,7-112-116,0 1 0,0 0 0,0 0 0,0 0 0,0 0 0,0 0 0,0 0 0,0 0 0,1 0 0,-1 0 0,0 0 0,1 0 0,-1 0 0,1-1 0,-1 1 0,1 0 0,-1 0 0,1 0 0,-1-1 0,1 1 0,0 0 0,-1-1 0,1 1 0,0 0 0,0-1 0,0 1 0,-1-1 0,1 0 0,0 1 0,0-1 0,0 1 0,0-1 0,0 0 1,0 0-1,0 0 0,0 1 0,0-1 0,0 0 0,0 0 0,0 0 0,-1-1 0,1 1 0,0 0 0,0 0 0,0 0 0,0-1 0,0 1 0,0 0 0,0-1 0,0 1 0,-1-1 0,3 0 0,2-2 63,0 1-1,0 0 1,-1-1-1,1 0 1,-1 0-1,1-1 1,-1 1 0,5-6-1,0-2-32,-2 0 0,1 0 0,-1-1 0,-1 1-1,0-2 1,-1 1 0,0-1 0,-1 1 0,0-1 0,3-27 0,-7 39-96,-1 29-165,1-28 224,-1 10 5,-1 0-1,0 0 1,0 0-1,-1 0 1,-1 0-1,-6 14 1,29-85 123,-14 52-165,-6 17-43,1-7 74,0 0 1,-1 0 0,1 0 0,0 0 0,-1 0 0,1 0 0,0 0 0,-1 0 0,1 0-1,-1 0 1,0 0 0,1 0 0,-1-1 0,0 1 0,1 0 0,-1 0 0,0-1 0,0 1 0,0-1-1,0 1 1,0 0 0,-1 0 0,16-10-6748,-13 9 6623,4-1-3365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7.658"/>
    </inkml:context>
    <inkml:brush xml:id="br0">
      <inkml:brushProperty name="width" value="0.025" units="cm"/>
      <inkml:brushProperty name="height" value="0.025" units="cm"/>
    </inkml:brush>
  </inkml:definitions>
  <inkml:trace contextRef="#ctx0" brushRef="#br0">1 156 12364,'0'0'10276,"9"-2"-9881,0-2-330,-1 1 1,1-1-1,-1-1 0,0 1 0,0-1 0,-1-1 1,1 1-1,-1-1 0,0-1 0,-1 1 0,0-1 1,0 0-1,7-11 0,14-22-77,-9 14 665,-33 59-55,-18 23-125,22-38-111,1 0 0,0 0 0,-12 33 0,22-51-355,0 1 0,0-1 1,0 1-1,0-1 0,0 1 0,0-1 0,0 1 0,0-1 0,0 0 0,0 1 0,0-1 0,0 1 0,0-1 0,0 1 1,0-1-1,1 0 0,-1 1 0,0-1 0,0 1 0,0-1 0,1 0 0,-1 1 0,0-1 0,1 0 0,-1 1 0,0-1 1,0 0-1,1 1 0,-1-1 0,1 0 0,-1 0 0,1 1 0,20 4 125,33-5-145,-40 0-83,7 0-665,31-1-3297,-23-12-2724,-18 4 1588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8.081"/>
    </inkml:context>
    <inkml:brush xml:id="br0">
      <inkml:brushProperty name="width" value="0.025" units="cm"/>
      <inkml:brushProperty name="height" value="0.025" units="cm"/>
    </inkml:brush>
  </inkml:definitions>
  <inkml:trace contextRef="#ctx0" brushRef="#br0">85 0 11018,'0'0'12492,"-10"7"-12102,6-4-352,-37 27 199,38-28-224,1 0 0,0 0 1,-1 1-1,1-1 0,0 1 1,0-1-1,0 1 1,0 0-1,1-1 0,-1 1 1,1 0-1,0 0 0,0 0 1,0 0-1,0 0 0,0 4 1,1-6-17,0-1-1,1 1 1,-1-1 0,0 1 0,1-1-1,-1 1 1,0-1 0,1 1 0,-1-1 0,1 0-1,-1 1 1,1-1 0,-1 1 0,1-1 0,-1 0-1,1 0 1,0 1 0,-1-1 0,1 0-1,-1 0 1,1 0 0,0 0 0,-1 0 0,1 1-1,-1-1 1,1 0 0,0 0 0,-1-1-1,2 1 1,25 0-147,-20 0-20,34-2-1163,-27 1 818,-1 0 0,1 1 0,-1 0 0,0 1 0,1 0 0,17 5 0,-30-6 577,0 1-1,0-1 0,0 0 1,0 1-1,0 0 1,-1-1-1,1 1 0,0-1 1,0 1-1,0 0 0,0 0 1,-1-1-1,1 1 0,0 0 1,-1 0-1,1 0 0,-1 0 1,1 0-1,-1 0 1,1 0-1,-1 0 0,1 0 1,-1 0-1,0 0 0,0 0 1,0 0-1,1 0 0,-1 0 1,0 0-1,0 0 1,-1 0-1,1 0 0,0 0 1,0 0-1,0 0 0,-1 0 1,1 0-1,0 0 0,-1 0 1,1 0-1,-1 0 1,1 0-1,-1 0 0,-1 2 1,-2 2 411,0 1 0,0-1 0,0 0 0,0 1 0,-8 5 0,11-10-431,-60 46 2253,56-44-2178,-1 1 0,1-1 0,-1 0 0,0-1 0,0 1 0,0-1 0,0 0 0,0-1 1,-12 2-1,18-3-129,0 0 0,-1 0 0,1 0 0,-1 0 0,1 0 0,0 0 0,-1 0 1,1 0-1,0 0 0,-1 0 0,1 0 0,0-1 0,-1 1 0,1 0 0,0 0 0,-1 0 1,1-1-1,0 1 0,-1 0 0,1 0 0,0-1 0,0 1 0,0 0 0,-1-1 0,1 1 1,0 0-1,0-1 0,0 1 0,-1 0 0,1-1 0,0 1 0,0 0 0,0-1 1,0 1-1,0 0 0,0-1 0,0 1 0,0-1 0,0 1 0,4-23-1322,15-19-2205,27-34-5852,-21 30 749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8.409"/>
    </inkml:context>
    <inkml:brush xml:id="br0">
      <inkml:brushProperty name="width" value="0.025" units="cm"/>
      <inkml:brushProperty name="height" value="0.025" units="cm"/>
    </inkml:brush>
  </inkml:definitions>
  <inkml:trace contextRef="#ctx0" brushRef="#br0">147 0 17008,'0'0'3929,"-3"10"-2514,-7 23 608,-11 64 0,17-65-1846,0-1 0,3 1 1,0 0-1,8 59 0,-7-91-178,0 2-9,0 0 0,0-1 0,0 1 1,0 0-1,1-1 0,-1 1 0,0 0 0,1-1 0,0 1 0,-1-1 0,1 1 0,0-1 1,0 1-1,0-1 0,0 0 0,0 1 0,0-1 0,0 0 0,0 0 0,0 0 0,3 2 1,-4-3-1,1-1 1,-1 1-1,0 0 0,1-1 1,-1 1-1,0-1 1,0 1-1,1-1 1,-1 1-1,0-1 1,0 1-1,0-1 1,1 1-1,-1-1 1,0 0-1,0 1 0,0-1 1,0 1-1,0-1 1,0 1-1,0-1 1,0 1-1,-1-1 1,1 1-1,0-1 1,0 1-1,0-1 1,0 1-1,-1-1 1,1 1-1,0-1 0,-1 0 1,-7-20-221,-3 5 120,0 0 0,-27-29-1,25 30 227,0-1 0,-17-26-1,29 41-96,1 1 0,-1-1-1,1 0 1,0 0 0,-1 1 0,1-1-1,0 0 1,0 0 0,-1 0 0,1 1 0,0-1-1,0 0 1,0 0 0,0 0 0,0 0-1,0 1 1,0-1 0,1 0 0,-1 0-1,0 0 1,0 1 0,1-1 0,-1 0-1,0 0 1,1 1 0,-1-1 0,1 0 0,-1 0-1,1 1 1,-1-1 0,1 1 0,-1-1-1,1 1 1,0-1 0,-1 0 0,1 1-1,0 0 1,-1-1 0,1 1 0,0 0-1,0-1 1,0 1 0,-1 0 0,1 0 0,0-1-1,0 1 1,0 0 0,-1 0 0,3 0-1,52-5-66,-44 5 103,56-2-184,3-1-2308,-2-6-5199,-21-6-3270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9.185"/>
    </inkml:context>
    <inkml:brush xml:id="br0">
      <inkml:brushProperty name="width" value="0.025" units="cm"/>
      <inkml:brushProperty name="height" value="0.025" units="cm"/>
    </inkml:brush>
  </inkml:definitions>
  <inkml:trace contextRef="#ctx0" brushRef="#br0">0 160 6342,'0'0'17734,"4"9"-17120,28 82 53,-31-89-660,0 0 0,1 0 0,-1-1 0,1 1 0,-1 0 0,1 0 0,-1-1 0,1 1-1,0-1 1,0 1 0,0-1 0,0 0 0,0 0 0,0 0 0,0 0 0,0 0 0,0 0 0,1-1 0,-1 1-1,0-1 1,0 0 0,1 1 0,-1-1 0,0 0 0,1 0 0,-1 0 0,0-1 0,1 1 0,-1-1 0,0 1-1,0-1 1,1 0 0,2-1 0,7-3 30,0 0 1,-1 0-1,0-1 1,18-13-1,6-10-6,-28 22-26,1 1 0,-1-1 0,1 1 0,0 0 0,1 1-1,0 0 1,-1 1 0,2-1 0,12-3 0,-22 8-1,1 0 0,0 0 0,-1 0 0,1 0 0,0 0 0,-1 0 0,1 0 0,0 0 0,-1 0 0,1 0 0,0 1 0,-1-1 0,1 0-1,0 0 1,-1 1 0,1-1 0,-1 0 0,1 1 0,-1-1 0,1 1 0,-1-1 0,1 1 0,-1-1 0,1 1 0,-1-1 0,1 1 0,-1-1 0,0 1 0,1 0 0,-1-1 0,0 1 0,0-1 0,1 1 0,-1 0-1,0-1 1,0 1 0,0 0 0,0 0 0,1 33 299,-2-23-194,2 115 606,-1-125-712,0-1-1,0 0 1,0 1-1,0-1 0,0 0 1,0 1-1,0-1 1,0 0-1,0 0 1,0 1-1,0-1 0,0 0 1,0 0-1,0 1 1,0-1-1,1 0 1,-1 1-1,0-1 1,0 0-1,0 0 0,0 0 1,1 1-1,-1-1 1,0 0-1,0 0 1,1 0-1,-1 0 0,0 1 1,0-1-1,1 0 1,-1 0-1,0 0 1,0 0-1,1 0 0,-1 0 1,0 0-1,1 0 1,-1 0-1,1 0 1,12-6 82,10-16 10,-5-2-979,-1 0 1,-1-1 0,-2 0-1,17-39 1,-17 28-4382,12-47-1,-16 44 643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9.531"/>
    </inkml:context>
    <inkml:brush xml:id="br0">
      <inkml:brushProperty name="width" value="0.025" units="cm"/>
      <inkml:brushProperty name="height" value="0.025" units="cm"/>
    </inkml:brush>
  </inkml:definitions>
  <inkml:trace contextRef="#ctx0" brushRef="#br0">105 1 3171,'0'0'11787,"-4"9"-10121,-3 9-1054,2 0 1,0 0-1,1 1 0,0-1 1,2 1-1,-1 25 0,1 23-38,1-34-221,0 0 0,2 1 0,6 35 0,0-51-133,-3-33 145,-2-32 219,-3 35-496,-1-1 0,-1 0 0,0 1-1,0-1 1,-1 1 0,-1 0-1,0 1 1,-1-1 0,0 1-1,-1 0 1,0 0 0,0 1 0,-15-15-1,22 25-91,0 0 0,0 0 0,0 1 0,0-1 0,0 0 0,0 0 0,0 0 0,0 0-1,0 1 1,0-1 0,0 0 0,-1 0 0,1 0 0,0 0 0,0 0 0,0 1 0,0-1 0,0 0 0,-1 0 0,1 0-1,0 0 1,0 0 0,0 0 0,0 0 0,-1 0 0,1 0 0,0 1 0,0-1 0,0 0 0,0 0 0,-1 0 0,1 0-1,0 0 1,0 0 0,0 0 0,-1 0 0,1 0 0,0 0 0,0-1 0,0 1 0,-1 0 0,1 0 0,0 0-1,0 0 1,0 0 0,11 18-53,-5-13-199,1-1 0,-1 0 0,1 0 0,0 0 0,0-1 0,1 0 0,-1-1 0,1 0 0,-1 0 0,1-1 0,8 2 0,54 0-8700,-36-3 997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19.717"/>
    </inkml:context>
    <inkml:brush xml:id="br0">
      <inkml:brushProperty name="width" value="0.025" units="cm"/>
      <inkml:brushProperty name="height" value="0.025" units="cm"/>
    </inkml:brush>
  </inkml:definitions>
  <inkml:trace contextRef="#ctx0" brushRef="#br0">1 22 13485,'0'0'10442,"67"-22"-10442,-31 22-577,-3 0-2434,-5 0-4836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49.875"/>
    </inkml:context>
    <inkml:brush xml:id="br0">
      <inkml:brushProperty name="width" value="0.025" units="cm"/>
      <inkml:brushProperty name="height" value="0.025" units="cm"/>
    </inkml:brush>
  </inkml:definitions>
  <inkml:trace contextRef="#ctx0" brushRef="#br0">129 26 6246,'0'0'12438,"-9"0"-10612,3 1-1616,0 0 1,1 0-1,-1 1 0,0-1 1,1 1-1,0 0 0,-1 1 1,1-1-1,0 1 0,0 0 1,0 1-1,1-1 0,-1 1 1,1 0-1,0 0 0,0 0 1,0 0-1,0 1 0,1 0 1,0-1-1,0 1 0,0 1 1,0-1-1,-3 10 0,5-13-154,1 0-1,-1-1 0,0 1 0,1 0 1,-1 0-1,1 0 0,-1 0 1,1-1-1,0 1 0,0 0 0,0 0 1,0 0-1,0 0 0,1 0 0,-1 0 1,0 0-1,1-1 0,-1 1 0,1 0 1,1 2-1,-1-3-24,0 0-1,0 0 1,0 0 0,0 0 0,1-1-1,-1 1 1,0 0 0,0-1-1,1 1 1,-1-1 0,0 1 0,1-1-1,-1 0 1,0 1 0,1-1 0,-1 0-1,1 0 1,-1 0 0,0 0-1,3-1 1,3 0 22,-1 0 1,0 0-1,0-1 0,-1 0 0,1 0 1,0-1-1,-1 0 0,1 0 1,-1 0-1,0 0 0,7-6 0,-5 1-18,1 0-1,-1 0 1,-1-1-1,9-12 1,-13 18-27,-1 0 1,1-1 0,-1 1 0,1 0 0,-1 0-1,0-1 1,0 1 0,0 0 0,-1-1 0,1 1 0,-1-1-1,0 1 1,0-1 0,0 1 0,0-1 0,-1 1 0,0-6-1,0 8-21,0-1-1,0 1 1,-1 0-1,1 0 1,0 0-1,0 0 1,0 0-1,-1 0 1,1 1-1,-1-1 1,1 0-1,0 1 1,-1-1-1,1 0 1,-1 1-1,1 0 1,-1-1-1,0 1 1,1 0-1,-1 0 1,1 0-1,-1 0 1,1 0-1,-1 0 1,0 1-1,1-1 1,-1 0-1,-1 1 1,-2 0-208,0 0 0,0 0 1,0 1-1,1-1 0,-1 1 1,0 0-1,-7 5 1,-14 19-2785,7-7-3301,11-11-2827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0.693"/>
    </inkml:context>
    <inkml:brush xml:id="br0">
      <inkml:brushProperty name="width" value="0.025" units="cm"/>
      <inkml:brushProperty name="height" value="0.025" units="cm"/>
    </inkml:brush>
  </inkml:definitions>
  <inkml:trace contextRef="#ctx0" brushRef="#br0">0 47 7591,'0'0'4468,"8"-8"-1590,-3 2-2148,-3 4-520,0-1 0,-1 1 0,1-1 1,0 1-1,1 0 0,-1 0 0,0 0 1,1 0-1,-1 0 0,1 1 0,-1-1 1,1 1-1,0 0 0,-1-1 0,1 1 1,0 0-1,0 1 0,3-1 0,-5 1-84,0 0 0,1 0-1,-1 1 1,0-1 0,0 1 0,0-1-1,0 1 1,0-1 0,0 1-1,0 0 1,0-1 0,0 1 0,0 0-1,0 0 1,0 0 0,-1 0 0,1 0-1,0 0 1,-1 0 0,1 0-1,-1 0 1,1 0 0,-1 0 0,1 0-1,-1 0 1,0 1 0,1-1 0,-1 0-1,0 0 1,0 0 0,0 2-1,3 47 1264,-4-42-1051,-17 228 1856,18-236-2190,0 1 0,0-1-1,0 0 1,0 1 0,0-1 0,0 0 0,0 1 0,0-1 0,0 0-1,0 1 1,0-1 0,0 0 0,0 1 0,0-1 0,0 0 0,0 0-1,1 1 1,-1-1 0,0 0 0,0 1 0,0-1 0,0 0 0,1 0 0,-1 1-1,0-1 1,0 0 0,0 0 0,1 0 0,-1 1 0,0-1 0,1 0-1,-1 0 1,0 0 0,0 0 0,1 1 0,-1-1 0,0 0 0,1 0 0,-1 0-1,0 0 1,1 0 0,15-8 113,13-19 36,-2-4-111,-18 19-81,0 0 0,1 1 1,1 0-1,0 0 0,0 2 0,20-14 1,-30 23 32,-1-1 1,0 1 0,1 0 0,-1 0-1,0-1 1,1 1 0,-1 0 0,0 0 0,1 0-1,-1-1 1,0 1 0,1 0 0,-1 0-1,1 0 1,-1 0 0,0 0 0,1 0-1,-1 0 1,1 0 0,-1 0 0,0 0-1,1 0 1,-1 0 0,1 0 0,-1 0-1,0 1 1,1-1 0,-1 0 0,1 0 0,-1 0-1,0 0 1,1 1 0,-1-1 0,0 0-1,1 0 1,-1 1 0,0-1 0,0 0-1,1 1 1,-1-1 0,0 0 0,0 1-1,1 0 1,-2 23-19,-17 24 215,12-38-62,-1-1 0,0-1 1,0 1-1,-1-1 0,0-1 1,-1 1-1,0-2 1,-12 9-1,15-11-35,0-1 0,-1 1 0,0-1 0,1-1 1,-1 1-1,0-1 0,0 0 0,0-1 0,-1 1 0,1-2 0,0 1 1,0-1-1,-13-1 0,20 1-103,-1 0 1,0 0-1,0 0 0,1 0 1,-1 0-1,0 0 0,1-1 1,-1 1-1,0 0 0,1 0 1,-1-1-1,0 1 0,1-1 1,-1 1-1,1 0 0,-1-1 1,1 1-1,-1-1 0,1 1 1,-1-1-1,1 0 0,-1 1 1,1-1-1,0 1 1,-1-1-1,1 0 0,0 1 1,0-1-1,-1-1 0,7-21-1157,-4 18 750,0 1 0,1-1-1,0 1 1,0 0-1,0 0 1,1 0 0,0 0-1,3-3 1,1 3-819,1-1 0,-1 1 0,0 0-1,1 1 1,0 0 0,0 1 0,16-3 0,5 2-4232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1.284"/>
    </inkml:context>
    <inkml:brush xml:id="br0">
      <inkml:brushProperty name="width" value="0.025" units="cm"/>
      <inkml:brushProperty name="height" value="0.025" units="cm"/>
    </inkml:brush>
  </inkml:definitions>
  <inkml:trace contextRef="#ctx0" brushRef="#br0">108 103 10634,'0'0'13933,"-10"-5"-13185,5 3-683,3 1-45,0-1 0,1 1-1,-1 0 1,0 0 0,0 0 0,1 0 0,-1 0 0,0 0 0,0 1 0,0-1 0,0 1 0,0-1 0,0 1 0,0 0 0,0 0 0,0 0-1,0 0 1,0 0 0,-1 0 0,1 1 0,0-1 0,0 1 0,0-1 0,1 1 0,-1 0 0,0-1 0,0 1 0,0 0 0,0 0 0,1 1 0,-1-1-1,0 0 1,1 0 0,-1 1 0,1-1 0,0 1 0,-1 0 0,1-1 0,0 1 0,0 0 0,-1 2 0,0-1 86,-1 1-1,1-1 1,1 1 0,-1-1 0,0 1-1,1 0 1,0 0 0,0 0 0,0 0-1,0 0 1,1 0 0,-1 0 0,1 0 0,0 0-1,1 8 1,0-11-96,-1 0 1,1-1-1,0 1 0,-1-1 0,1 1 1,0-1-1,-1 1 0,1-1 0,0 1 1,0-1-1,-1 0 0,1 1 0,0-1 1,0 0-1,0 0 0,0 1 0,0-1 1,-1 0-1,1 0 0,0 0 0,0 0 1,0 0-1,0 0 0,0-1 0,-1 1 1,2 0-1,24-6 108,-19 2-99,0 1 0,0-1 0,0 0-1,-1 0 1,0-1 0,0 0 0,0 0 0,0-1-1,-1 1 1,0-1 0,0 0 0,-1-1 0,1 1-1,-1-1 1,-1 0 0,1 0 0,-1 0 0,0 0-1,-1 0 1,0-1 0,0 1 0,1-14 0,-3 20-18,0 0 0,0 0 1,0 0-1,-1 0 1,1 1-1,0-1 1,0 0-1,-1 0 1,1 0-1,-1 0 1,1 1-1,-1-1 1,1 0-1,-1 0 1,1 1-1,-1-1 1,0 0-1,1 1 1,-1-1-1,0 1 0,0-1 1,1 1-1,-1-1 1,0 1-1,0-1 1,0 1-1,1 0 1,-1 0-1,0-1 1,0 1-1,0 0 1,0 0-1,0 0 1,0 0-1,0 0 1,0 0-1,1 0 1,-3 1-1,2-1-14,0 0 0,-1 0 1,1 0-1,0 0 0,0 1 0,0-1 0,-1 1 1,1-1-1,0 1 0,0-1 0,0 1 0,0-1 1,0 1-1,0 0 0,0 0 0,0 0 0,0-1 0,1 1 1,-1 0-1,0 0 0,0 0 0,1 0 0,-1 0 1,1 1-1,-1-1 0,1 0 0,-1 0 0,1 0 1,0 0-1,-1 1 0,1 0 0,0-1-74,0 0 1,0 0-1,0-1 0,0 1 0,0 0 1,0 0-1,0 0 0,0 0 0,0-1 1,0 1-1,1 0 0,-1 0 0,0 0 1,1-1-1,-1 1 0,1 0 0,-1-1 0,0 1 1,1 0-1,-1-1 0,1 1 0,0 0 1,-1-1-1,1 1 0,0-1 0,-1 1 1,1-1-1,0 0 0,-1 1 0,2 0 1,1-1-118,0 1 1,-1-1 0,1 0 0,-1 0 0,1 0 0,-1 0-1,1 0 1,-1-1 0,1 1 0,3-2 0,61-26-2650,-63 26 2681,5-3 119,0 1 1,0 0-1,0 1 0,0-1 0,1 2 0,-1-1 0,1 1 0,0 1 0,-1 0 0,15 0 0,-23 2 125,1-1 0,-1 1 0,0 0 0,0-1 0,0 1 0,0 0 0,0 0 0,0 0 0,0 0 0,0 0 0,0 0 0,0 0 0,0 0 0,0 0 0,-1 1 0,1-1 0,-1 0 0,1 0 0,-1 1 0,1-1-1,-1 0 1,0 1 0,1-1 0,-1 0 0,0 1 0,0-1 0,0 0 0,0 3 0,-1 52 2294,0-39-594,4-22-1685,0 1 0,0 0 0,0 0 0,0 0 1,1 0-1,6-5 0,-4 3-51,-2 2-166,0-1 0,0 1 1,0 0-1,0 0 0,0 1 1,1-1-1,0 1 0,0 0 0,0 0 1,0 0-1,0 1 0,1 0 1,-1 0-1,0 0 0,1 1 0,0 0 1,-1 0-1,1 0 0,6 1 0,-11 1 118,0-1-1,0 1 0,0 0 1,0 0-1,-1 1 0,1-1 0,0 0 1,0 0-1,-1 0 0,1 0 1,-1 1-1,1-1 0,-1 0 0,1 0 1,-1 1-1,0-1 0,0 0 0,0 1 1,1-1-1,-1 0 0,-1 1 1,1-1-1,0 1 0,0-1 0,0 0 1,-1 0-1,1 1 0,-2 1 0,2-1-14,0 0 0,-1 0-1,1 0 1,0 0-1,0 0 1,0 0 0,0-1-1,0 1 1,0 0-1,1 0 1,-1 0 0,1 0-1,0 2 1,0-4-280,-1 0 0,1 0 0,0 0 0,-1 0 0,1 0 1,0 0-1,-1 0 0,1 0 0,-1 0 0,1 0 0,0 0 0,-1 0 1,1 0-1,-1-1 0,1 1 0,0 0 0,-1-1 0,1 1 0,-1 0 1,1-1-1,-1 1 0,1 0 0,-1-1 0,1 1 0,-1-1 0,1 0 1,10-11-6714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1.690"/>
    </inkml:context>
    <inkml:brush xml:id="br0">
      <inkml:brushProperty name="width" value="0.025" units="cm"/>
      <inkml:brushProperty name="height" value="0.025" units="cm"/>
    </inkml:brush>
  </inkml:definitions>
  <inkml:trace contextRef="#ctx0" brushRef="#br0">106 164 11435,'0'0'8365,"-10"3"-7094,3-1-984,-1 1 0,0 0 1,1 0-1,0 0 0,0 1 1,-9 6-1,14-8-139,-1 0 1,0 0-1,0 1 0,1-1 0,0 1 1,-1-1-1,1 1 0,0 0 0,0 0 1,1 0-1,-1 0 0,1 0 0,-1 1 1,1-1-1,0 0 0,0 1 0,0-1 1,1 1-1,-1-1 0,1 5 0,0-7-142,1-1-1,0 1 1,-1 0-1,1-1 1,0 1 0,-1-1-1,1 1 1,0-1-1,0 0 1,0 1-1,-1-1 1,1 0-1,0 1 1,0-1-1,0 0 1,0 0-1,0 0 1,0 0-1,-1 0 1,1 0-1,0 0 1,0 0-1,0 0 1,0 0-1,1-1 1,27-4 75,-20 0-119,-1 0 0,0 0 0,0-1 0,-1 0 1,1-1-1,-1 1 0,-1-1 0,1-1 0,-1 1 1,-1-1-1,1 0 0,-1 0 0,7-16 0,-6 10 42,0 0-1,-1-1 1,0 0-1,-1 1 1,-1-2-1,0 1 0,1-29 1,-5 44 8,1 0 1,0 0-1,0 1 1,0-1-1,0 0 1,-1 0-1,1 0 0,0 0 1,0 0-1,-1 1 1,1-1-1,0 0 1,0 0-1,-1 0 1,1 0-1,0 0 0,0 0 1,-1 0-1,1 0 1,0 0-1,0 0 1,-1 0-1,1 0 1,0 0-1,0 0 0,-1 0 1,1 0-1,0 0 1,0 0-1,0-1 1,-1 1-1,1 0 1,0 0-1,0 0 0,-1 0 1,1 0-1,0-1 1,0 1-1,0 0 1,0 0-1,-1 0 1,1-1-1,0 1 0,0 0 1,0 0-1,0 0 1,0-1-1,0 1 1,0 0-1,-1 0 1,1-1-1,0 1 0,0 0 1,0 0-1,0-1 1,-13 22 203,2 0 47,0 0 0,1 0 1,1 1-1,1 1 1,1 0-1,1 0 0,1 0 1,-2 37-1,7-58-288,0-1-1,0 1 1,0 0-1,0-1 1,1 1-1,-1 0 1,0-1 0,1 1-1,0-1 1,-1 1-1,1-1 1,0 1 0,0-1-1,0 1 1,0-1-1,0 0 1,0 0-1,0 1 1,0-1 0,0 0-1,1 0 1,-1 0-1,1 0 1,-1 0 0,0-1-1,1 1 1,-1 0-1,1-1 1,0 1-1,-1-1 1,1 1 0,-1-1-1,1 0 1,0 0-1,-1 0 1,1 0 0,0 0-1,-1 0 1,1 0-1,0 0 1,2-1-1,36-9-3583,-7-6-3640,-8-2-2050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2.030"/>
    </inkml:context>
    <inkml:brush xml:id="br0">
      <inkml:brushProperty name="width" value="0.025" units="cm"/>
      <inkml:brushProperty name="height" value="0.025" units="cm"/>
    </inkml:brush>
  </inkml:definitions>
  <inkml:trace contextRef="#ctx0" brushRef="#br0">145 0 16560,'0'0'5781,"-9"1"-3555,6-1-2142,-37 4 1904,39-4-1964,0 0-1,-1 0 1,1 0-1,0 1 1,-1-1-1,1 0 1,0 1-1,0-1 0,-1 1 1,1-1-1,0 1 1,0 0-1,0-1 1,0 1-1,0 0 1,0 0-1,0 0 1,0 0-1,0 0 1,0 0-1,0 0 0,1 0 1,-1 0-1,0 1 1,1-1-1,-1 0 1,1 0-1,-1 0 1,1 2-1,0-2-37,1 0 0,0 1 0,-1-1 1,1 0-1,0 0 0,0 0 0,0 0 0,0-1 0,0 1 0,0 0 0,0 0 0,0 0 0,0-1 1,0 1-1,0-1 0,0 1 0,0-1 0,1 1 0,-1-1 0,0 0 0,0 1 0,1-1 0,1 0 1,31 6-140,-21-5 10,42 6-590,-53-7 727,-1 0-1,1 0 0,-1 0 1,1 1-1,-1-1 0,1 0 1,-1 1-1,0 0 0,1-1 1,-1 1-1,0 0 1,1-1-1,-1 1 0,0 0 1,0 0-1,1 0 0,-1 0 1,0 0-1,0 0 0,0 0 1,-1 1-1,1-1 0,0 0 1,0 0-1,-1 1 0,1-1 1,0 2-1,-1-1 92,-1 0 0,1 0 0,-1-1 0,0 1-1,0 0 1,1-1 0,-1 1 0,0-1 0,0 1 0,-1-1 0,1 1 0,0-1 0,0 0-1,-1 1 1,1-1 0,-1 0 0,1 0 0,-1 0 0,1 0 0,-1 0 0,-2 0 0,-44 20 1120,33-16-845,5 0-455,0-1 0,0-1 1,0 1-1,-1-2 0,1 1 1,-1-1-1,0-1 1,0 0-1,1-1 0,-17-1 1,23-6-6260,5 5 4930,-1-6-7486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3.915"/>
    </inkml:context>
    <inkml:brush xml:id="br0">
      <inkml:brushProperty name="width" value="0.025" units="cm"/>
      <inkml:brushProperty name="height" value="0.025" units="cm"/>
    </inkml:brush>
  </inkml:definitions>
  <inkml:trace contextRef="#ctx0" brushRef="#br0">1 934 4837,'0'0'6678,"8"1"-4025,34-4-2161,0-1 0,0-3 1,0-1-1,79-26 0,-23 6-401,475-114-61,121-31-183,944-195 3981,-928 210-3492,-694 155-366,0 1-1,29-1 1,-44 3-856,-9-1-6406,0 1 2904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4.247"/>
    </inkml:context>
    <inkml:brush xml:id="br0">
      <inkml:brushProperty name="width" value="0.025" units="cm"/>
      <inkml:brushProperty name="height" value="0.025" units="cm"/>
    </inkml:brush>
  </inkml:definitions>
  <inkml:trace contextRef="#ctx0" brushRef="#br0">4 58 9001,'0'0'8103,"-1"-8"-6549,1 2-1430,-1 5-62,1 0-1,-1 0 1,1 0 0,0-1-1,0 1 1,-1 0-1,1-1 1,0 1-1,0 0 1,0-1 0,1 1-1,-1 0 1,0 0-1,0-1 1,1 1 0,-1 0-1,0 0 1,1-1-1,0 1 1,-1 0-1,1 0 1,0 0 0,-1 0-1,1 0 1,0 0-1,0 0 1,0 0-1,0 0 1,0 0 0,0 0-1,0 1 1,0-1-1,0 0 1,0 1-1,1-1 1,-1 1 0,0-1-1,0 1 1,0 0-1,1-1 1,-1 1-1,0 0 1,1 0 0,-1 0-1,0 0 1,1 0-1,1 0 1,82-3 488,86 8 0,-168-5-525,-1 0 1,1 1 0,-1-1 0,1 0 0,-1 1 0,1 0-1,-1-1 1,1 1 0,-1 0 0,0 0 0,1 1-1,-1-1 1,0 0 0,0 1 0,0-1 0,0 1 0,0 0-1,0 0 1,0-1 0,-1 1 0,1 0 0,2 4-1,-4-4 36,1 1 0,-1 0 0,1-1 0,-1 1 0,0-1 0,0 1 0,0 0 0,0-1 0,0 1 0,-1-1 0,1 1 0,-1-1 0,0 1 0,0-1 0,0 1 0,0-1 0,0 0 0,0 1 0,0-1 0,-1 0 0,1 0 0,-4 3 0,-11 14 200,-1-2 0,0 0-1,-28 19 1,-32 32-1481,70-60-46,0 0 0,1 0 0,0 0 0,-6 13 0,10-13-10879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4.989"/>
    </inkml:context>
    <inkml:brush xml:id="br0">
      <inkml:brushProperty name="width" value="0.025" units="cm"/>
      <inkml:brushProperty name="height" value="0.025" units="cm"/>
    </inkml:brush>
  </inkml:definitions>
  <inkml:trace contextRef="#ctx0" brushRef="#br0">50 46 7495,'0'0'11024,"1"9"-9674,1 18-674,-2 1 0,-2 0-1,0 0 1,-1-1-1,-11 38 1,-3 33 96,6 178 1508,8-338-2281,3-1 0,2 1 1,3-1-1,3 1 0,2 0 0,27-87 1,-35 141-13,1 1 1,1-1 0,-1 1 0,1-1 0,0 1-1,1 0 1,0 1 0,0-1 0,0 1 0,1 0 0,7-7-1,-10 11 4,1 0 0,-1 0-1,1 0 1,-1 0 0,1 0 0,0 1-1,-1 0 1,1 0 0,0 0-1,0 0 1,0 0 0,0 1-1,0 0 1,0 0 0,0 0-1,0 0 1,0 1 0,0-1-1,0 1 1,0 0 0,-1 0-1,1 0 1,0 1 0,6 3-1,-7-4 8,0 1-1,0-1 0,0 1 1,0 0-1,0 0 0,-1 0 1,1 0-1,0 0 0,-1 1 1,0-1-1,0 1 0,0-1 1,0 1-1,0 0 0,0 0 1,-1 0-1,1 0 0,-1 0 1,0 0-1,0 1 0,0-1 1,0 0-1,-1 0 0,1 1 1,-1-1-1,0 1 0,0-1 1,0 5-1,-2-2 9,1 1-1,-1-1 1,0 0-1,0 0 1,-1 0-1,0 0 1,0 0-1,0 0 1,-1-1-1,1 0 1,-2 1-1,1-2 1,-9 10-1,-8 3 132,0 0-1,-33 20 0,43-31-73,0 0 0,0 0 0,0-1 0,-1-1 0,0 0 0,0 0 0,-18 2 0,25-8-1974,10-5 83,12-8-1888,-16 14 3260,21-16-6292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6.456"/>
    </inkml:context>
    <inkml:brush xml:id="br0">
      <inkml:brushProperty name="width" value="0.025" units="cm"/>
      <inkml:brushProperty name="height" value="0.025" units="cm"/>
    </inkml:brush>
  </inkml:definitions>
  <inkml:trace contextRef="#ctx0" brushRef="#br0">176 136 8808,'4'-9'3454,"0"-2"-2447,-1 1 0,0 0 0,0 0 0,-1-1 0,1-20 0,-3 29-800,1 0 0,-1 0 0,-1 0 0,1 0 0,0 0 1,0 0-1,-1 0 0,1 0 0,-1 0 0,0 0 0,1 0 0,-1 0 0,0 1 0,0-1 0,0 0 0,-1 1 0,1-1 1,-2-2-1,1 3-133,0 0 1,0 1 0,0-1 0,-1 0 0,1 1-1,0-1 1,0 1 0,-1-1 0,1 1-1,0 0 1,0 0 0,-1 0 0,1 0 0,0 1-1,0-1 1,-1 1 0,1-1 0,0 1 0,0 0-1,0 0 1,-3 1 0,0 1-29,0 0-1,0 0 1,0 0 0,1 1 0,-1 0 0,1 0-1,0 0 1,0 0 0,1 0 0,-1 1-1,-4 8 1,-30 59 314,36-68-324,2-3-30,-6 9 94,0 1 1,2 0-1,-1 1 0,1-1 0,1 0 1,0 1-1,1 0 0,0 0 1,-1 18-1,4-29-95,-1-1 1,0 1 0,1 0-1,-1-1 1,0 1-1,1 0 1,-1-1 0,1 1-1,0-1 1,-1 1-1,1-1 1,-1 1 0,1-1-1,0 1 1,-1-1-1,1 1 1,0-1 0,-1 0-1,1 1 1,0-1-1,0 0 1,-1 0 0,1 0-1,0 1 1,0-1 0,-1 0-1,1 0 1,0 0-1,0 0 1,0 0 0,-1-1-1,1 1 1,0 0-1,0 0 1,-1 0 0,1-1-1,0 1 1,0 0-1,-1-1 1,1 1 0,0-1-1,33-16 176,-12 1-138,-1-1 0,-1-1-1,-1 0 1,0-2 0,-2 0-1,0-1 1,-1-1 0,-1 0 0,23-48-1,-40 130-266,-4-34 235,2 1-1,-2 53 1,6-80-14,0 1 0,-1 0 0,1 0 0,0 0 0,0-1 0,0 1 0,0 0 0,0 0 0,0 0 0,0 0 0,0-1 0,0 1 0,1 0 0,-1 0 0,0 0 0,0-1 0,1 1 0,-1 0-1,1 0 1,-1-1 0,0 1 0,1 0 0,0-1 0,-1 1 0,1 0 0,-1-1 0,1 1 0,0-1 0,-1 1 0,1-1 0,0 1 0,-1-1 0,1 0 0,0 1 0,0-1 0,-1 0 0,1 0 0,0 1 0,0-1 0,0 0 0,0 0 0,-1 0 0,1 0 0,0 0 0,0 0 0,0 0 0,0 0 0,-1 0 0,1-1 0,0 1-1,0 0 1,0 0 0,-1-1 0,1 1 0,0-1 0,-1 1 0,1-1 0,1 0 0,4-2-99,0-1 0,0 0 1,-1 0-1,1-1 0,8-9 0,1-4-1038,0-1 0,18-31-1,-28 41 434,0-1 1,0 0-1,-1 0 0,0 0 0,0-1 0,-1 1 1,2-19-1,-5 27 381,1 5 379,-1 0 0,0 1 0,0-1 0,-1 0 0,1 1 0,-1-1 0,1 0 0,-1 0 0,0 0 0,0 0 0,-3 5 0,3-4 117,-12 30 637,8-23-246,1 0 0,0 0 1,1 1-1,0 0 0,-2 22 1,5-34-544,0 1 0,0-1-1,0 0 1,0 0 0,0 1 0,0-1 0,1 0 0,-1 0 0,0 0 0,0 1 0,0-1-1,1 0 1,-1 0 0,0 0 0,0 1 0,0-1 0,1 0 0,-1 0 0,0 0 0,0 0-1,1 0 1,-1 0 0,0 0 0,0 0 0,1 1 0,-1-1 0,0 0 0,1 0 0,-1 0-1,0 0 1,0 0 0,1 0 0,-1-1 0,0 1 0,0 0 0,1 0 0,-1 0 0,0 0-1,0 0 1,1 0 0,-1 0 0,0 0 0,0-1 0,1 1 0,-1 0 0,0 0 0,0 0-1,0-1 1,1 1 0,-1 0 0,0 0 0,0 0 0,0-1 0,0 1 0,0 0 0,1 0-1,-1-1 1,15-12 263,9-14-91,25-36 0,1-2-463,-50 66 266,0-1 0,0 0-1,0 0 1,0 0 0,0 0-1,0 1 1,0-1 0,0 0 0,0 0-1,1 0 1,-1 0 0,0 0-1,0 1 1,0-1 0,0 0-1,0 0 1,0 0 0,0 0 0,0 0-1,0 1 1,1-1 0,-1 0-1,0 0 1,0 0 0,0 0 0,0 0-1,0 0 1,1 0 0,-1 0-1,0 0 1,0 0 0,0 1-1,0-1 1,1 0 0,-1 0 0,0 0-1,0 0 1,0 0 0,0 0-1,1 0 1,-1 0 0,0 0 0,0 0-1,0-1 1,0 1 0,1 0-1,-1 0 1,0 0 0,0 0 0,0 0-1,0 0 1,0 0 0,1 0-1,-1 0 1,0 0 0,0-1-1,0 1 1,0 0 0,0 0 0,0 0-1,0 0 1,1 0 0,-1-1-1,0 1 1,0 0 0,0 0 0,0 0-1,0-1 1,-1 25-67,-8 29 165,-7 13 577,2 1-1,4 1 0,-4 116 1,14-176-551,0 1 1,0-1 0,-1 0 0,0 1-1,-1-1 1,0 0 0,0 0 0,-1 0-1,1 0 1,-7 10 0,7-14-23,0-1 0,-1 0 0,1 0 0,-1-1-1,0 1 1,0-1 0,0 1 0,0-1 0,0 0 0,0 0 0,-1 0 0,1 0 0,-1-1 0,1 0 0,-1 1 0,0-1 0,0 0 0,1-1 0,-1 1-1,0-1 1,0 0 0,0 0 0,1 0 0,-1 0 0,-4-1 0,5 1-64,1-1-1,0 1 0,0-1 1,0 1-1,0-1 1,0 0-1,0 1 0,0-1 1,1 0-1,-1-1 1,0 1-1,0 0 0,1 0 1,-1-1-1,1 1 0,-1-1 1,1 1-1,-1-1 1,-1-3-1,0 1-9,1-1 0,0 0-1,0 0 1,0 0 0,1 0 0,0 0 0,-2-10-1,2 2-39,1 0-1,0 0 0,0 0 0,1 0 0,1 1 0,4-15 0,-1 11-48,1-1-1,1 2 1,0-1-1,1 1 1,1 0-1,0 0 1,1 1-1,1 1 1,16-18-1,13-6-728,72-53 0,-19 16-164,-80 67 1196,-14 21 103,-3 9-340,4-22 7,0-1 1,0 1-1,0 0 0,0 0 0,0 0 0,0-1 0,0 1 1,0 0-1,0 0 0,1-1 0,-1 1 0,0 0 1,0 0-1,1-1 0,-1 1 0,0 0 0,1-1 1,-1 1-1,1 0 0,-1-1 0,1 1 0,-1 0 0,1-1 1,-1 1-1,1-1 0,0 1 0,-1-1 0,1 0 1,0 1-1,-1-1 0,2 1 0,0-1 4,0 0 0,0 0 1,0 0-1,0 0 0,0-1 0,0 1 0,0 0 0,0-1 1,0 0-1,0 1 0,0-1 0,2-1 0,52-36 21,-54 36-41,6-4-40,28-22-90,-35 27 137,1 0 0,-1 0 0,1 0 0,-1 1 0,0-1 0,1 0 0,-1 1-1,1-1 1,0 1 0,-1-1 0,1 1 0,-1 0 0,1 0 0,0 0-1,-1 0 1,1 0 0,0 0 0,-1 0 0,1 0 0,0 0 0,2 2 0,-2 2 11,0-1 0,-1 1 1,1 0-1,-1 0 0,0 0 1,0 0-1,-1 0 1,1 0-1,-1 0 0,0 0 1,0 0-1,-1 5 1,2 7 66,-1-13-52,0-1 0,1 1 0,-1 0 0,1-1 0,-1 1-1,1 0 1,0-1 0,0 1 0,0-1 0,0 0 0,1 1 0,-1-1-1,1 0 1,-1 0 0,1 0 0,2 3 0,-2-4-8,0 0 1,-1 0 0,1-1-1,0 1 1,0-1 0,-1 1-1,1-1 1,0 0 0,0 1-1,0-1 1,0 0 0,0 0-1,-1 0 1,1-1 0,0 1-1,0 0 1,0-1 0,0 1-1,-1-1 1,1 1 0,0-1-1,-1 0 1,1 0 0,0 0-1,2-2 1,58-42 97,-51 36-227,0 0 1,0 1-1,1 0 0,0 1 0,1 0 1,-1 1-1,22-7 0,-34 12-9,0 1 0,1 0 0,-1 0 0,0 0 0,1-1 0,-1 1 0,1 0 0,-1 0 0,0 0 0,1 0 0,-1 0 0,1 0 0,-1 0 0,1 0 0,-1 0 0,1 0-1,-1 0 1,0 0 0,1 0 0,-1 0 0,1 0 0,-1 0 0,0 0 0,1 1 0,-1-1 0,1 0 0,-1 0 0,0 1 0,1-1 0,-1 0 0,0 0 0,1 1 0,-1-1 0,0 0 0,0 1 0,1-1 0,-1 0 0,0 1 0,1 0 0,-10 13-8128,-1-5 1211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6.812"/>
    </inkml:context>
    <inkml:brush xml:id="br0">
      <inkml:brushProperty name="width" value="0.025" units="cm"/>
      <inkml:brushProperty name="height" value="0.025" units="cm"/>
    </inkml:brush>
  </inkml:definitions>
  <inkml:trace contextRef="#ctx0" brushRef="#br0">1 59 10154,'0'-22'2562,"2"5"833,4 4-544,-1 7-1378,2 6-864,0 0-513,3 3-96,5 8-897,4 3-1345,2-1-2370,-1-4 736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20.077"/>
    </inkml:context>
    <inkml:brush xml:id="br0">
      <inkml:brushProperty name="width" value="0.025" units="cm"/>
      <inkml:brushProperty name="height" value="0.025" units="cm"/>
    </inkml:brush>
  </inkml:definitions>
  <inkml:trace contextRef="#ctx0" brushRef="#br0">24 0 17809,'0'0'1468,"-4"12"48,-1 4-862,0 0-1,2 0 1,0 1-1,1-1 1,1 1-1,0 22 1,1-34-523,1 0-1,-1-1 1,1 1 0,0 0 0,0-1 0,1 1-1,-1-1 1,1 1 0,0-1 0,0 0-1,0 0 1,1 0 0,4 6 0,-5-8-126,1 0-1,-1 0 1,1 0 0,0-1 0,0 1 0,0-1 0,0 1 0,0-1 0,0 0 0,0 0-1,0 0 1,0-1 0,1 1 0,-1-1 0,0 0 0,0 0 0,1 0 0,-1 0 0,0 0 0,0-1-1,1 1 1,4-3 0,-3 2 11,0-1-1,1 0 0,-1 0 1,0 0-1,0-1 1,0 1-1,-1-1 1,1-1-1,0 1 1,-1-1-1,7-7 0,39-54 229,-44 53-217,1 2 0,1-1 0,0 1 1,0 0-1,1 1 0,16-13 0,-24 21-27,-1 1-1,1-1 1,-1 1-1,0 0 1,1 0-1,-1-1 1,1 1-1,-1 0 1,1 0-1,0-1 1,-1 1-1,1 0 1,-1 0-1,1 0 1,-1 0-1,1 0 1,-1 0-1,1 0 1,0 0-1,-1 0 1,1 0-1,-1 0 1,1 0-1,-1 0 1,1 0-1,0 1 1,-1-1-1,1 0 1,-1 0-1,1 1 1,-1-1-1,0 0 1,2 1-1,7 22-37,-6 35-13,-4-52 56,1-1-38,0 5 96,0-1 1,1 0-1,0 1 1,3 11-1,-4-20-46,0 0 0,0 0-1,0-1 1,1 1 0,-1 0-1,0-1 1,1 1 0,-1 0-1,0 0 1,1-1 0,-1 1-1,1-1 1,-1 1 0,1 0-1,0-1 1,-1 1 0,1-1-1,-1 1 1,1-1 0,0 0-1,-1 1 1,1-1 0,0 0-1,0 1 1,1-1 9,-1 0 0,1-1 0,-1 1 0,1-1 0,-1 1 0,1-1 0,-1 1 0,1-1 0,-1 0 0,0 0 0,0 1 0,1-1 0,-1 0 1,0 0-1,0 0 0,0 0 0,0-1 0,1 0 0,42-55 172,-35 44-311,0 1 0,0 0-1,1 1 1,22-21-1,-32 32 102,1-1-1,0 0 0,-1 1 0,1-1 1,-1 1-1,1-1 0,0 1 0,-1-1 1,1 1-1,0-1 0,0 1 0,-1 0 1,1-1-1,0 1 0,0 0 0,0 0 1,-1 0-1,1 0 0,0-1 0,0 1 1,0 0-1,0 0 0,0 0 0,-1 1 0,1-1 1,0 0-1,0 0 0,0 0 0,-1 1 1,1-1-1,0 0 0,0 1 0,-1-1 1,1 1-1,0-1 0,-1 1 0,1-1 1,0 1-1,-1-1 0,1 1 0,-1-1 1,1 1-1,-1 0 0,1 0 0,-1-1 1,1 1-1,-1 0 0,0-1 0,1 1 1,-1 0-1,0 0 0,0 0 0,1 0 1,-1-1-1,0 1 0,0 0 0,0 0 1,0 0-1,0 0 0,-1 1 0,1 68 61,-1-51-81,-1-7 267,0-7-1885,-4-21-12846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7.141"/>
    </inkml:context>
    <inkml:brush xml:id="br0">
      <inkml:brushProperty name="width" value="0.025" units="cm"/>
      <inkml:brushProperty name="height" value="0.025" units="cm"/>
    </inkml:brush>
  </inkml:definitions>
  <inkml:trace contextRef="#ctx0" brushRef="#br0">195 0 13453,'0'0'5957,"-5"10"-4360,5-9-1573,-4 6 210,1 0 0,0 0 1,0 0-1,1 0 0,0 1 1,0-1-1,1 1 0,-1-1 0,2 1 1,-1-1-1,1 1 0,0 0 1,2 10-1,6 21 182,-1-1 0,1 68 0,-7-85-210,-2 0 0,0 0 0,-2-1 0,0 1 0,-1 0 0,-12 33 1,13-47-59,0-1 1,-1 0-1,0 0 1,0 0-1,0 0 1,0 0-1,-1-1 1,0 0 0,-11 8-1,15-11-114,0-1-1,-1 0 1,0 0 0,1 0 0,-1 0-1,1 0 1,-1 0 0,0 0-1,0-1 1,0 1 0,1-1-1,-1 1 1,0-1 0,0 1-1,0-1 1,0 0 0,0 0-1,0 0 1,0 0 0,0-1 0,1 1-1,-1 0 1,0-1 0,0 1-1,0-1 1,0 0 0,1 1-1,-1-1 1,0 0 0,1 0-1,-1 0 1,0 0 0,1-1-1,0 1 1,-1 0 0,1-1 0,0 1-1,-1-1 1,1 1 0,-1-3-1,-4-7-16,0 1 0,0-1 0,2 0 0,-1-1 0,1 1-1,1-1 1,0 0 0,1 0 0,0 0 0,1 0 0,0 0 0,1 0-1,2-20 1,-1 23-71,0 0 0,1-1-1,0 1 1,1 0 0,0 0 0,0 1-1,1-1 1,0 1 0,0 0-1,1 0 1,0 0 0,1 0 0,0 1-1,0 0 1,0 0 0,1 0-1,0 1 1,9-6 0,4 0-868,1 1 0,26-10 0,32-17-8676,-37 11-3876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7.730"/>
    </inkml:context>
    <inkml:brush xml:id="br0">
      <inkml:brushProperty name="width" value="0.025" units="cm"/>
      <inkml:brushProperty name="height" value="0.025" units="cm"/>
    </inkml:brush>
  </inkml:definitions>
  <inkml:trace contextRef="#ctx0" brushRef="#br0">3 27 16207,'0'0'2958,"1"8"-1976,-4 182 1613,3-189-2585,0 0 0,0-1 1,0 1-1,0-1 1,0 1-1,0-1 1,0 1-1,0 0 1,0-1-1,0 1 1,0-1-1,1 1 1,-1-1-1,0 1 1,0-1-1,1 1 0,-1 0 1,0-1-1,0 1 1,1-1-1,-1 0 1,1 1-1,-1-1 1,0 1-1,1-1 1,-1 0-1,1 1 1,-1-1-1,1 0 1,-1 1-1,1-1 0,-1 0 1,1 0-1,-1 1 1,1-1-1,0 0 1,-1 0-1,1 0 1,-1 0-1,1 0 1,0 0-1,-1 0 1,1 0-1,-1 0 1,1 0-1,-1 0 0,1 0 1,0-1-1,-1 1 1,1 0-1,-1 0 1,1 0-1,-1-1 1,1 1-1,0-1 1,30-20 508,53-65 211,-60 59-616,2 1 0,47-39 1,-71 64-102,0-1 1,0 1 0,0 0 0,0-1 0,0 1 0,1 0 0,-1 0 0,0 0 0,1 1 0,-1-1 0,0 1 0,1-1 0,3 1-1,-5 0-1,0 0 0,0 0 0,0 1-1,0-1 1,0 0 0,-1 1 0,1-1-1,0 1 1,0-1 0,0 1-1,-1 0 1,1-1 0,0 1 0,-1 0-1,1-1 1,-1 1 0,1 0 0,0 0-1,-1 0 1,0 0 0,1-1-1,-1 1 1,1 0 0,-1 0 0,0 0-1,0 0 1,0 0 0,1 0 0,-1 0-1,0 0 1,0 0 0,-1 2-1,2 16 148,-2 0 0,0 1 0,-1-1-1,-2 0 1,-7 29 0,5-24 250,6-24-395,0 0 0,0 0-1,0 1 1,0-1 0,-1 0 0,1 0 0,0 0 0,0 0 0,0 1 0,0-1 0,0 0-1,0 0 1,0 0 0,0 0 0,0 1 0,0-1 0,0 0 0,0 0 0,0 0 0,0 0-1,0 1 1,0-1 0,0 0 0,0 0 0,0 0 0,0 0 0,0 1 0,0-1 0,0 0-1,0 0 1,0 0 0,1 0 0,-1 0 0,0 1 0,0-1 0,0 0 0,0 0 0,0 0-1,0 0 1,1 0 0,-1 0 0,0 0 0,0 1 0,0-1 0,0 0 0,0 0-1,1 0 1,-1 0 0,0 0 0,0 0 0,0 0 0,0 0 0,1 0 0,-1 0 0,0 0-1,0 0 1,0 0 0,1 0 0,-1 0 0,15-9 239,13-18-186,-19 17-109,68-69-637,-77 78 580,1 1-1,-1-1 1,0 1-1,0 0 1,1-1-1,-1 1 0,0-1 1,1 1-1,-1 0 1,0-1-1,1 1 1,-1 0-1,1 0 1,-1-1-1,0 1 1,1 0-1,-1 0 1,1 0-1,-1-1 1,1 1-1,-1 0 0,1 0 1,-1 0-1,1 0 1,-1 0-1,1 0 1,-1 0-1,1 0 1,-1 0-1,1 0 1,-1 0-1,1 0 1,-1 0-1,1 1 1,-1-1-1,1 0 1,-1 0-1,1 1 0,1 18-5531,-2-1-300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8.899"/>
    </inkml:context>
    <inkml:brush xml:id="br0">
      <inkml:brushProperty name="width" value="0.025" units="cm"/>
      <inkml:brushProperty name="height" value="0.025" units="cm"/>
    </inkml:brush>
  </inkml:definitions>
  <inkml:trace contextRef="#ctx0" brushRef="#br0">85 1 2819,'0'0'14531,"0"10"-12908,0 26-98,-1-1 0,-13 71 1,-27 81 1656,17-82-2266,26-131-699,-1 1 0,-3-40-1,0 4-305,1 30-155,0 22 143,0 0 0,1 0 1,0-1-1,3-17 1,7 50-183,-7-1 297,4 28-13,-7-47 2,1 0-1,0 0 0,-1-1 1,1 1-1,0 0 0,1-1 1,-1 1-1,0-1 0,1 1 1,-1-1-1,1 0 0,0 0 0,2 3 1,-2-4-4,-1 0 1,1 0-1,-1 0 1,1-1-1,-1 1 1,1 0-1,0-1 1,-1 0-1,1 1 1,-1-1-1,1 0 1,0 0-1,-1 0 1,1 0-1,0 0 1,-1 0-1,1 0 1,0-1-1,-1 1 1,1 0-1,2-2 1,36-20 40,-36 19-42,0 0 0,0 0 0,0 1 0,0-1-1,1 1 1,-1 0 0,1 1 0,-1-1 0,1 1-1,5-2 1,13 9 19,-22-5-16,0-1 1,0 0-1,-1 1 1,1-1-1,0 1 1,0-1-1,0 0 1,-1 0-1,1 1 1,0-1-1,0 0 1,0 0-1,0 0 1,0 0-1,0 0 1,-1 0-1,1 0 1,0 0-1,0-1 1,0 1-1,0 0 1,0 0-1,-1-1 1,1 1-1,0-1 1,0 1 0,0-1-1,-1 1 1,1-1-1,0 1 1,-1-1-1,1 1 1,-1-1-1,1 0 1,0 1-1,-1-1 1,1 0-1,-1 0 1,0 1-1,1-1 1,-1 0-1,0 0 1,1 0-1,-1 0 1,0 1-1,0-1 1,0 0-1,0-1 1,3-6 13,0 0 1,-1 0-1,-1-1 1,1 1-1,-1 0 1,-1-1-1,1 1 1,-2 0-1,0-13 1,1 21-17,0-1 1,0 0 0,0 1-1,-1-1 1,1 1 0,0-1 0,0 1-1,0-1 1,0 0 0,-1 1-1,1-1 1,0 1 0,-1-1 0,1 1-1,0-1 1,-1 1 0,1-1-1,-1 1 1,1 0 0,0-1-1,-1 1 1,1 0 0,-1-1 0,1 1-1,-1 0 1,0-1 0,1 1-1,-1 0 1,1 0 0,-1 0 0,1 0-1,-1-1 1,0 1 0,1 0-1,-1 0 1,1 0 0,-1 0-1,0 0 1,1 0 0,-1 1 0,1-1-1,-1 0 1,1 0 0,-1 0-1,0 0 1,1 1 0,-1-1 0,1 0-1,-1 1 1,1-1 0,-1 0-1,1 1 1,-1-1 0,1 0-1,0 1 1,-1-1 0,1 1 0,-1 0-1,-24 28-40,18-16 65,0-1-1,1 1 1,1 0 0,0 1 0,1-1-1,0 1 1,1 0 0,-2 20-1,6-33-19,0 0-1,0 0 0,-1-1 0,1 1 1,0 0-1,0-1 0,0 1 1,0 0-1,0-1 0,0 1 0,0-1 1,0 0-1,0 1 0,1-1 0,-1 0 1,0 0-1,0 0 0,0 0 0,0 0 1,0 0-1,0 0 0,1 0 0,-1 0 1,0 0-1,0 0 0,0-1 0,1 0 1,37-5 59,-5-4-68,-23 6-33,0 0 1,1 1 0,-1 0-1,1 1 1,0 0 0,0 1-1,0 0 1,0 1 0,-1 1-1,21 2 1,-30-1 50,0-1 0,-1 1 0,1-1 0,-1 1-1,0 0 1,1 0 0,-1 0 0,0-1 0,0 1 0,0 0 0,0 1 0,-1-1 0,1 0 0,-1 0 0,1 0 0,-1 0 0,0 0-1,1 3 1,-2 3 935,-3-37-86,-2-10-115,-13-45 0,16 73-789,5 13-177,0 1-1,-1-1 0,1 0 0,0 1 1,1-1-1,-1 0 0,0 0 1,0 0-1,1-1 0,0 1 1,-1-1-1,1 1 0,0-1 1,-1 0-1,1 0 0,0 0 1,0 0-1,0 0 0,0-1 1,0 0-1,0 1 0,0-1 1,0 0-1,3-1 0,3 2-593,0-1-1,-1 0 1,1-1 0,0 1-1,-1-2 1,1 1 0,-1-1-1,10-4 1,-8 2 463,-1-1-1,1 0 0,-1 0 1,0-1-1,-1 0 1,1-1-1,-1 0 1,8-8 1227,-23 14 3012,-18 2-1532,19 1-1994,0 0 1,0 0 0,1 0-1,-1 0 1,0 1-1,1 0 1,0 0-1,0 1 1,0-1 0,0 1-1,1 0 1,-1 1-1,-4 5 1,6-7-289,1 0 0,-1 0-1,1 0 1,0 0 0,0 0 0,1 0 0,-1 1 0,1-1 0,-1 1-1,1-1 1,0 1 0,0-1 0,1 1 0,-1 0 0,1-1 0,0 1-1,0 0 1,0-1 0,0 1 0,0 0 0,1-1 0,0 1-1,1 4 1,0-6-69,-1 0 0,1 1 0,0-1 0,0 0 0,1 0 0,-1 0 0,0 0 0,1 0-1,-1-1 1,1 1 0,-1-1 0,1 0 0,0 0 0,-1 0 0,1 0 0,0 0 0,0 0-1,0-1 1,0 1 0,0-1 0,0 0 0,0 0 0,0 0 0,5-1 0,-2 1-320,1 0 0,-1-1 0,1 0 1,-1 0-1,1-1 0,-1 0 0,0 0 0,0 0 1,0-1-1,8-4 0,18-21-4897,-14 6-1541,-3 2-1197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9.258"/>
    </inkml:context>
    <inkml:brush xml:id="br0">
      <inkml:brushProperty name="width" value="0.025" units="cm"/>
      <inkml:brushProperty name="height" value="0.025" units="cm"/>
    </inkml:brush>
  </inkml:definitions>
  <inkml:trace contextRef="#ctx0" brushRef="#br0">113 1 14670,'-34'0'7841,"-1"8"-4367,32-7-3422,1 0 1,-1 0-1,1 0 0,-1 1 1,1-1-1,0 1 0,-1-1 1,1 1-1,0 0 1,0 0-1,0 0 0,1 0 1,-1 0-1,0 0 0,1 0 1,0 1-1,-1-1 1,1 1-1,0-1 0,0 1 1,0-1-1,0 1 0,0 5 1,1-8-49,1 1 0,-1-1 0,1 1 0,-1 0 0,1-1 0,0 1 0,-1-1 0,1 1 0,0-1 0,-1 0 0,1 1 0,0-1 0,-1 0 0,1 1 0,0-1 0,0 0 0,-1 0 1,1 0-1,0 0 0,0 1 0,0-1 0,-1 0 0,1 0 0,0-1 0,0 1 0,1 0 0,30-1 45,-27 1-47,47-4-576,-33 2-107,0 0-1,0 1 1,23 3 0,-41-2 688,0 0 1,0 0-1,1 0 0,-1 0 1,0 1-1,0-1 1,0 0-1,0 1 0,0-1 1,0 0-1,0 1 0,0-1 1,0 1-1,0 0 1,0-1-1,0 1 0,0 0 1,-1 0-1,1-1 1,0 1-1,0 0 0,-1 0 1,1 0-1,-1 0 1,1 0-1,-1 0 0,1 0 1,-1 0-1,1 0 0,-1 0 1,0 0-1,0 0 1,1 0-1,-1 1 0,0-1 1,0 0-1,0 2 1,-1-1 91,1 1 1,-1-1 0,0 0-1,1 1 1,-1-1 0,0 0-1,0 1 1,-1-1 0,1 0-1,0 0 1,-1 0 0,1 0-1,-1 0 1,0-1 0,1 1-1,-4 2 1,-10 7 225,0 0 0,-1-1 0,0-1 0,-1 0 1,0-1-1,0-1 0,-1 0 0,0-2 0,-29 6 0,46-10-334,1-1 0,-1 0-1,0 0 1,1 0 0,-1 0-1,1 0 1,-1 0 0,0 0 0,1-1-1,-1 1 1,1 0 0,-1 0 0,1 0-1,-1 0 1,1-1 0,-1 1-1,1 0 1,-1-1 0,1 1 0,-1 0-1,1-1 1,-1 1 0,1-1-1,-1 1 1,1-1 0,0 1 0,-1 0-1,1-1 1,0 0 0,-1 1 0,1-1-1,0 1 1,0-2 0,1-24-1289,18-24-2342,30-30-3871,-19 31 1516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6:59.649"/>
    </inkml:context>
    <inkml:brush xml:id="br0">
      <inkml:brushProperty name="width" value="0.025" units="cm"/>
      <inkml:brushProperty name="height" value="0.025" units="cm"/>
    </inkml:brush>
  </inkml:definitions>
  <inkml:trace contextRef="#ctx0" brushRef="#br0">103 1 11435,'0'0'9134,"1"12"-7223,0 25-331,-2 0 0,-9 61-1,-2 51-489,12-128-1213,2 36 129,10-24-2937,-11-32 598,-5-37-6367,-7 3 3588,-22-30 3236,26 53 3102,1 0-1,0 0 1,1-1-1,0 0 1,1 1-1,0-2 1,1 1 0,0 0-1,-2-21 1,5 30-1000,1-1 1,0 0 0,0 1-1,-1-1 1,1 1 0,1 0-1,-1-1 1,0 1 0,1 0-1,-1-1 1,1 1 0,-1 0-1,1 0 1,0 1 0,0-1-1,0 0 1,0 0 0,0 1-1,1-1 1,-1 1-1,0 0 1,1 0 0,-1 0-1,1 0 1,-1 0 0,1 0-1,-1 1 1,4-1 0,12-4 310,1 2 0,30-3 0,-47 5-473,90-1 431,-37 1-2094,-1-3-5903,-22-2-5134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7:10.199"/>
    </inkml:context>
    <inkml:brush xml:id="br0">
      <inkml:brushProperty name="width" value="0.025" units="cm"/>
      <inkml:brushProperty name="height" value="0.025" units="cm"/>
    </inkml:brush>
  </inkml:definitions>
  <inkml:trace contextRef="#ctx0" brushRef="#br0">0 89 7976,'0'0'7420,"9"-2"-6790,60-9 304,113-4 1,48-5-316,-225 19-618,267-35 68,-230 33-62,1 3 0,-1 1 1,0 2-1,63 13 0,18 4 54,0-6-1,219-2 0,-323-12-59,414 13 239,219-9 1730,-619-4-1849,0 1 1,0 2-1,63 14 1,-74-13-59,0-1 0,1 0 1,-1-2-1,1-1 1,0-1-1,-1 0 0,31-7 1,-65 8 126,10 0-658,1 0-1,-1-1 0,1 1 1,0 0-1,-1 0 1,1-1-1,0 1 0,0-1 1,-1 0-1,1 1 1,0-1-1,0 0 1,0 1-1,-2-3 0,-3-9-5632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7:33.514"/>
    </inkml:context>
    <inkml:brush xml:id="br0">
      <inkml:brushProperty name="width" value="0.025" units="cm"/>
      <inkml:brushProperty name="height" value="0.025" units="cm"/>
    </inkml:brush>
  </inkml:definitions>
  <inkml:trace contextRef="#ctx0" brushRef="#br0">1 28 2851,'0'0'12753,"8"-4"-11952,0 0-645,-1 1 0,0 0 0,1 0 0,0 1 1,-1 0-1,1 0 0,0 1 0,0 0 0,0 0 0,0 1 0,14 1 1,153 15 1021,0-8 0,292-24 0,-362 8-1021,146 6 1,-207 8-333,-19-2-1425,0-2-4137,-15-2-2921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7:34.512"/>
    </inkml:context>
    <inkml:brush xml:id="br0">
      <inkml:brushProperty name="width" value="0.025" units="cm"/>
      <inkml:brushProperty name="height" value="0.025" units="cm"/>
    </inkml:brush>
  </inkml:definitions>
  <inkml:trace contextRef="#ctx0" brushRef="#br0">0 72 4420,'0'0'9572,"8"-5"-8985,2 0-447,0 1 0,0 0 0,1 0-1,-1 1 1,1 0 0,0 1 0,0 0 0,16 0 0,104 1 732,-66 2-312,275 8 1157,174-5-1155,-116-29 135,481-1 1414,-863 27-2162,-1 1-1,1 0 1,-1 1 0,0 1-1,0 0 1,0 1-1,18 9 1,-28-10-503,-9-14-10556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7:35.964"/>
    </inkml:context>
    <inkml:brush xml:id="br0">
      <inkml:brushProperty name="width" value="0.025" units="cm"/>
      <inkml:brushProperty name="height" value="0.025" units="cm"/>
    </inkml:brush>
  </inkml:definitions>
  <inkml:trace contextRef="#ctx0" brushRef="#br0">100 79 2883,'-9'0'758,"-28"2"1039,-14 0 7975,49-2-7570,7-2-559,34-3-957,333-12 894,-244 16-1475,140-18-1,-249 13-44,-35 1 63,-36-1 51,-430 4 549,259 3-469,1005-3 259,-1619-2-38,1726 16-3022,-836-10 2440,107-3-42,-242-12 656,-529-1 871,605 14-1415,-11 0-117,0 0 0,1 1 0,-1 1 0,0 1-1,1 0 1,-30 10 0,38-7-3460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7:50.426"/>
    </inkml:context>
    <inkml:brush xml:id="br0">
      <inkml:brushProperty name="width" value="0.025" units="cm"/>
      <inkml:brushProperty name="height" value="0.025" units="cm"/>
    </inkml:brush>
  </inkml:definitions>
  <inkml:trace contextRef="#ctx0" brushRef="#br0">113 72 448,'0'0'2467,"-48"-8"-2051,36 2-224,3-2-160,1 0-320,2 1-288,3 0-1,-1-2 417,1 4 320,0 0 481,-1 3 352,1-1-129,-1 1-607,2 2-418,-2-2-3106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20.450"/>
    </inkml:context>
    <inkml:brush xml:id="br0">
      <inkml:brushProperty name="width" value="0.025" units="cm"/>
      <inkml:brushProperty name="height" value="0.025" units="cm"/>
    </inkml:brush>
  </inkml:definitions>
  <inkml:trace contextRef="#ctx0" brushRef="#br0">1 1 9353,'0'0'10538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7:51.827"/>
    </inkml:context>
    <inkml:brush xml:id="br0">
      <inkml:brushProperty name="width" value="0.025" units="cm"/>
      <inkml:brushProperty name="height" value="0.025" units="cm"/>
    </inkml:brush>
  </inkml:definitions>
  <inkml:trace contextRef="#ctx0" brushRef="#br0">72 0 3427,'0'0'310,"-8"1"170,7-1-187,-32 2 515,18-1 1958,1-1 3510,30 11-4599,54 0-890,-1-3 0,1-3 1,119-7-1,-84 0-563,87-8-74,15 0 522,757 54 332,-874-39-666,0-5 0,154-18 0,193 10 92,-347 9-401,0 5-52,133 25-1,-130-15-3,118 4 0,397-33 43,42 1-208,-624 13 191,507-1 215,-198-5-205,-222 5-12,-109 0-641,20 0 1570,-18-1-3422,-3-10-8588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8:48.327"/>
    </inkml:context>
    <inkml:brush xml:id="br0">
      <inkml:brushProperty name="width" value="0.025" units="cm"/>
      <inkml:brushProperty name="height" value="0.025" units="cm"/>
    </inkml:brush>
  </inkml:definitions>
  <inkml:trace contextRef="#ctx0" brushRef="#br0">1 125 5765,'9'0'1618,"11"0"-1110,32 1 508,0-3 0,82-13-1,-113 11-741,135-31 1706,296-25 0,385 51-1133,-539 10-39,519 68 102,-424-23-294,397-21-433,-392-22-136,138 0-14,-2-43-7,-143-21-213,-416 62-6839,11-1-1072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39:03.660"/>
    </inkml:context>
    <inkml:brush xml:id="br0">
      <inkml:brushProperty name="width" value="0.025" units="cm"/>
      <inkml:brushProperty name="height" value="0.025" units="cm"/>
    </inkml:brush>
  </inkml:definitions>
  <inkml:trace contextRef="#ctx0" brushRef="#br0">1 168 6278,'0'0'4847,"11"-4"-4847,40-15 264,1 2 1,0 2-1,1 3 0,0 2 0,63-3 1,78 11 357,-41 2-306,229-29 0,-306 18-180,1 4-1,0 3 1,0 3 0,99 13-1,-20-2 211,163-9 0,56 1-269,756 3 488,-875-11-84,83-2-439,803 10 44,-660-4-65,-228-5 183,-219 7-213,-2 1-39,0-2 1,-1-1 0,1-1-1,59-15 1,-106 16-1815,0 0-2068,-7-4-3320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0:19.679"/>
    </inkml:context>
    <inkml:brush xml:id="br0">
      <inkml:brushProperty name="width" value="0.025" units="cm"/>
      <inkml:brushProperty name="height" value="0.025" units="cm"/>
    </inkml:brush>
  </inkml:definitions>
  <inkml:trace contextRef="#ctx0" brushRef="#br0">114 25 1313,'0'0'3203,"-8"0"-2984,-64 0-178,39 0 5571,92 19-4191,24-11-595,165-5 1,-131-4-137,363-17 1144,3-1-1388,-34 31-330,-3-1 88,-403-10-216,-25 0-117,0 0 1,0-1-1,0-1 0,-1-1 0,1-1 1,28-7-1,-44-3-6656,-2 0-1789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48.259"/>
    </inkml:context>
    <inkml:brush xml:id="br0">
      <inkml:brushProperty name="width" value="0.025" units="cm"/>
      <inkml:brushProperty name="height" value="0.025" units="cm"/>
    </inkml:brush>
  </inkml:definitions>
  <inkml:trace contextRef="#ctx0" brushRef="#br0">37 248 6822,'0'0'5467,"-6"-9"-4431,2 5-825,0-1 1,1 0 0,0 0 0,0-1 0,0 1 0,1-1-1,0 1 1,-3-12 0,4 13-114,1 0-1,0 1 1,0-1 0,0 0-1,0 1 1,1-1 0,-1 1-1,1-1 1,0 0 0,0 1-1,1-1 1,-1 1 0,1 0-1,-1-1 1,1 1 0,0 0-1,0 0 1,0 0 0,5-4-1,0 0-2,0 1 0,1-1 0,-1 1 0,1 1-1,1-1 1,-1 1 0,1 1 0,0 0 0,0 0 0,0 0 0,0 1-1,17-3 1,10 1 88,0 1-1,42 0 1,-20 2-31,64-6-69,361-10-252,-456 19 151,-1 2 0,0 0 0,1 2 0,-2 0-1,1 2 1,-1 1 0,0 1 0,0 2 0,-1 0-1,-1 1 1,0 1 0,0 2 0,-2 0 0,0 1-1,24 23 1,-17-10 130,-2 1-1,-1 0 0,-1 2 0,-2 1 1,-1 1-1,-2 0 0,-1 2 1,-2 0-1,19 61 0,18 110 640,35 269 0,-66-339-518,-6-25-60,21 110 29,-29-189-158,1 0-1,2 0 1,1-1-1,23 43 1,-30-66-35,0 0 0,1 0 1,0-1-1,1 1 0,0-2 0,0 1 0,0-1 1,1 0-1,0 0 0,1-1 0,0 0 0,0-1 1,0 0-1,0 0 0,13 4 0,-8-5 23,0-1 0,0 0-1,1-1 1,-1 0 0,1-1 0,-1-1-1,1 0 1,0-1 0,-1-1 0,21-4-1,-2-4 34,-1-1-1,0-1 1,-1-2-1,0-1 0,42-28 1,68-32-1477,-139 75 1210,-4 26-140,-3-4 314,1 1-1,1-1 1,1 1-1,1-1 1,3 42 0,0-52 18,0 0 1,1 0-1,0 0 1,1 0-1,0 0 1,1-1-1,0 0 1,1 0-1,0 0 1,0-1-1,2 0 1,9 12-1,-2-7-51,1 0-1,0-2 0,0 0 1,1 0-1,1-2 0,0 0 0,1-1 1,0-1-1,0-1 0,32 9 1,17 1-191,129 14 1,-15-2 343,-78-4-116,167 66 0,87 69 19,-333-149 35,0 1 0,-1 0 0,-1 2 0,0 1 0,23 21 0,-42-33 34,1 0 1,-1 0 0,0 1-1,0-1 1,-1 1 0,1 0-1,-1 0 1,0 1-1,0-1 1,-1 0 0,1 1-1,-1 0 1,-1 0 0,1-1-1,-1 1 1,0 0-1,0 0 1,-1 0 0,1 0-1,-1 0 1,-1 0 0,1 0-1,-1 0 1,0 0 0,-1 0-1,1 0 1,-1 0-1,0-1 1,-1 1 0,-2 5-1,-3 2 115,-1 0 1,-1 0-1,0-1 0,0 0 0,-1-1 0,-1 0 0,0-1 0,0 0 0,-1-1 0,-16 9 0,-6 2 328,-1-2 0,-70 25 1,74-32-1843,0-2 1,-56 10 0,79-18 891,1 0 0,0 0 0,-1 0 0,1-1-1,-1-1 1,1 1 0,0-1 0,0-1 0,-1 1 0,1-1-1,0-1 1,0 0 0,0 0 0,1 0 0,-1-1 0,-9-6-1,-15-23-7889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0.982"/>
    </inkml:context>
    <inkml:brush xml:id="br0">
      <inkml:brushProperty name="width" value="0.025" units="cm"/>
      <inkml:brushProperty name="height" value="0.025" units="cm"/>
    </inkml:brush>
  </inkml:definitions>
  <inkml:trace contextRef="#ctx0" brushRef="#br0">94 278 6150,'-4'-13'8524,"4"20"-4545,6 24-3051,37 57 1137,62 95 0,-95-166-1310,-33-51 3653,-10-11-3467,-41-59-1251,45 58 319,-65-92 9,101 143-58,0 0 0,1 0-1,0 0 1,0-1 0,0 0 0,1-1 0,12 4-1,-18-6 34,0 0 0,0 0 0,0 0 0,0 0 0,0-1 0,0 1-1,0-1 1,0 0 0,0 0 0,0 0 0,1 0 0,-1 0 0,0-1-1,0 1 1,0-1 0,0 0 0,0 0 0,0 0 0,-1 0 0,1-1 0,0 1-1,0-1 1,-1 1 0,1-1 0,-1 0 0,1 0 0,-1 0 0,0-1 0,0 1-1,0 0 1,0-1 0,0 0 0,-1 1 0,2-5 0,2-5 100,-2-2 0,1 1 0,-2 0 0,0 0 0,-1-1 0,0-22 0,-1 27-47,0-1 1,-1 1 0,0 0-1,-1-1 1,0 1-1,0 0 1,-1 0 0,0 0-1,0 0 1,-7-10-1,10 43-286,3-5 204,1 0 0,1-1 0,1 1 0,0-1 0,12 23 0,50 83 119,-56-105-81,1-1 1,0-1-1,20 21 1,-28-32-14,1-1 0,-1 0 1,1 0-1,0-1 1,0 0-1,0 0 0,1 0 1,0-1-1,-1 0 0,1 0 1,0-1-1,0 0 1,11 2-1,-17-4-95,0 0-1,0 0 1,0 0-1,0 0 1,1 0-1,-1 0 1,0 0-1,0 0 1,0-1 0,0 1-1,0 0 1,0-1-1,0 1 1,0-1-1,0 0 1,0 1-1,0-1 1,0 0 0,0 1-1,0-1 1,0 0-1,0 0 1,-1 0-1,1 0 1,0 1 0,-1-1-1,1 0 1,-1 0-1,1-1 1,-1 1-1,1 0 1,-1 0-1,0 0 1,1 0 0,-1-2-1,1-1-1028,-1-1-1,0 1 1,0 0-1,0 0 1,0-1 0,-1 1-1,1 0 1,-3-8-1,-9-12-10389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1.512"/>
    </inkml:context>
    <inkml:brush xml:id="br0">
      <inkml:brushProperty name="width" value="0.025" units="cm"/>
      <inkml:brushProperty name="height" value="0.025" units="cm"/>
    </inkml:brush>
  </inkml:definitions>
  <inkml:trace contextRef="#ctx0" brushRef="#br0">39 128 11179,'0'0'12096,"8"-8"-11039,24-27-48,-30 33-934,-1 1 0,0-1 0,1 1 0,-1-1 0,0 1 0,0-1 0,0 0 0,0 1 0,0-1 0,0 0 0,-1 0 0,1 0 0,-1 1 0,1-1 0,-1 0 0,0 0 0,1 0 0,-1 0 0,0 0 0,0 0-1,0 0 1,-1 0 0,1 0 0,0 0 0,-1 0 0,1 0 0,-1 0 0,0 1 0,0-1 0,0 0 0,0 0 0,0 1 0,-2-4 0,1 3-55,0 0 0,-1 0-1,1 0 1,0 1 0,-1-1 0,0 0 0,1 1 0,-1 0-1,0 0 1,1 0 0,-1 0 0,0 0 0,0 1 0,0-1-1,0 1 1,0-1 0,0 1 0,-5 1 0,7-1-29,-1 1 1,1 0-1,0 0 0,-1-1 1,1 1-1,0 0 1,0 0-1,0 0 0,0 0 1,0 1-1,0-1 1,0 0-1,0 0 0,0 1 1,0-1-1,1 0 1,-1 1-1,1-1 1,-1 1-1,1-1 0,-1 1 1,1-1-1,0 1 1,0-1-1,0 2 0,-5 47-217,5-42 211,-1-4 16,1 0 0,0 0 0,0 0 0,0 0 0,0 0 0,0 0 0,1 0 0,0 0 0,0 0 0,0-1 0,0 1 0,1 0 0,-1 0 0,1-1 0,0 1 0,0-1 0,0 1 0,1-1 0,-1 0 0,1 0 0,0 0 0,0 0 0,0-1 0,0 1 0,0-1 0,4 3 0,-6-5 351,-2 0-457,1-1 0,0 1 0,0 0 0,-1-1 0,1 1 0,0 0 0,0-1 0,0 1 0,0 0 0,0-1 0,0 1 0,-1 0 0,1-1 0,0 1 0,0 0 0,0-1 0,0 1 0,0-1 0,0 1 0,0 0 0,1-1 0,-1 1 0,0 0 0,0-1-1,0 1 1,0 0 0,0-1 0,0 1 0,1 0 0,-1-1 0,0 1 0,0 0 0,1-1 0,-1 1 0,0 0 0,0 0 0,1-1 0,-1 1 0,10-14-7282,0 4 2839,1 0-780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3.039"/>
    </inkml:context>
    <inkml:brush xml:id="br0">
      <inkml:brushProperty name="width" value="0.025" units="cm"/>
      <inkml:brushProperty name="height" value="0.025" units="cm"/>
    </inkml:brush>
  </inkml:definitions>
  <inkml:trace contextRef="#ctx0" brushRef="#br0">96 460 5541,'0'0'7928,"0"-8"-4554,1-26-812,-1 33-2435,0 0 0,0 0 0,0 0 0,0 0 0,0 0 0,0 0 0,-1 0-1,1 0 1,0 0 0,0 0 0,-1 0 0,1 0 0,-1 1 0,1-1 0,-1 0 0,1 0 0,-1 0 0,0 0 0,1 1 0,-1-1 0,0 0 0,1 1 0,-1-1-1,0 0 1,0 1 0,0-1 0,0 1 0,1-1 0,-1 1 0,0 0 0,0-1 0,0 1 0,0 0 0,0 0 0,0-1 0,0 1 0,0 0 0,-2 0-1,1 0-81,0 0-1,1 1 0,-1-1 1,0 0-1,1 1 0,-1-1 1,0 1-1,1-1 0,-1 1 0,0 0 1,1-1-1,-1 1 0,1 0 1,-1 0-1,1 0 0,0 0 1,-1 1-1,-1 1 0,-5 16 166,1 0 0,1 0 0,1 1 0,0 0 0,2-1 0,0 2 0,1-1 0,2 40 0,0-59-208,0 0 1,0 0-1,-1-1 1,1 1-1,0 0 1,1 0-1,-1 0 1,0-1-1,0 1 1,0 0-1,0 0 1,1-1-1,-1 1 1,0 0-1,1-1 0,-1 1 1,0 0-1,1-1 1,-1 1-1,1 0 1,-1-1-1,1 1 1,12-4 149,13-25 269,-12 2-111,18-46 0,12-22-273,-44 93-37,1 0 0,-1 0 0,0 0 0,1 0 1,-1 0-1,1 1 0,0-1 0,-1 0 1,1 0-1,0 0 0,-1 1 0,1-1 1,0 0-1,0 1 0,-1-1 0,1 0 1,0 1-1,0-1 0,0 1 0,0 0 1,0-1-1,0 1 0,0 0 0,0 0 0,0-1 1,0 1-1,0 0 0,0 0 0,0 0 1,0 0-1,0 0 0,0 0 0,0 1 1,0-1-1,0 0 0,0 0 0,0 1 1,0-1-1,0 1 0,0-1 0,0 1 1,0-1-1,0 1 0,0 0 0,6 5 6,-1 0 1,0 1-1,0 0 0,8 13 0,-11-16-4,0 1 0,0-1 1,0 0-1,1 0 0,0 0 0,-1-1 0,6 5 0,-8-8 3,0 0 0,1 0 0,-1 1-1,0-1 1,0 0 0,1 0 0,-1 0 0,0-1-1,0 1 1,0 0 0,1 0 0,-1-1 0,0 1-1,0 0 1,0-1 0,0 1 0,0-1-1,0 0 1,0 1 0,0-1 0,0 0 0,0 0-1,0 1 1,0-1 0,0 0 0,-1 0 0,1 0-1,0 0 1,1-2 0,19-37 220,-17 33-193,13-35 41,-11 27-64,0 1 1,0 0 0,12-18 0,-18 32-19,0 0 1,0 0 0,0-1-1,0 1 1,0 0-1,0 0 1,1-1 0,-1 1-1,0 0 1,0 0-1,0 0 1,0 0 0,1-1-1,-1 1 1,0 0-1,0 0 1,1 0 0,-1 0-1,0 0 1,0 0-1,0-1 1,1 1 0,-1 0-1,0 0 1,0 0-1,1 0 1,-1 0 0,0 0-1,0 0 1,1 0-1,-1 0 1,0 0 0,0 0-1,1 0 1,-1 1-1,0-1 1,0 0 0,1 0-1,-1 0 1,0 0-1,0 0 1,1 0 0,-1 1-1,0-1 1,0 0-1,0 0 1,9 16-138,2 23 173,-11-37-26,2 7 47,9 31-214,-11-39 156,0-1 0,0 0 0,1 1 0,-1-1 0,0 0 0,0 1-1,0-1 1,1 0 0,-1 1 0,0-1 0,0 0 0,1 0 0,-1 1 0,0-1 0,1 0-1,-1 0 1,0 0 0,1 1 0,-1-1 0,0 0 0,1 0 0,-1 0 0,1 0-1,-1 0 1,0 0 0,1 0 0,-1 0 0,0 0 0,2 0 0,11-15-460,-1-10-856,-2-1 0,0-1 0,5-28 0,0 2-2349,-7 99 5727,-8-44-1930,1-1 0,-1 1-1,1 0 1,0 0-1,0 0 1,0-1-1,0 1 1,0 0 0,0-1-1,0 1 1,3 2-1,-3-4-99,0 0-1,0 1 0,-1-1 0,1 0 0,0 1 1,0-1-1,-1 0 0,1 0 0,0 0 0,0 0 1,0 0-1,0 0 0,-1 0 0,1 0 0,0 0 1,0 0-1,0 0 0,-1-1 0,1 1 1,0 0-1,0 0 0,-1-1 0,1 1 0,0-1 1,-1 1-1,1 0 0,0-1 0,-1 0 0,1 1 1,0-1-1,5-5 116,0 0 1,0 0-1,-1-1 1,0 0-1,0 0 1,0 0-1,-1 0 1,5-12-1,22-70 277,-19 51-309,-14 86-97,3-28 166,1-26 295,0-11-475,-1 15-19,-1 1-1,1-1 1,-1 0-1,0 0 1,0 0-1,0 0 1,0 0 0,0 0-1,0 0 1,-1 0-1,1 0 1,-1 0-1,1 0 1,-1 0-1,0 0 1,0 0-1,-1-2 1,2 4 20,0 0-1,0-1 1,0 1 0,0 0 0,0 0-1,0-1 1,-1 1 0,1 0-1,0 0 1,0-1 0,0 1-1,0 0 1,0 0 0,-1 0 0,1-1-1,0 1 1,0 0 0,0 0-1,-1 0 1,1 0 0,0-1-1,0 1 1,0 0 0,-1 0 0,1 0-1,0 0 1,0 0 0,-1 0-1,1 0 1,0 0 0,0 0-1,-1 0 1,1 0 0,0 0 0,0 0-1,-1 0 1,1 0 0,0 0-1,0 0 1,-1 0 0,1 0-1,0 0 1,0 0 0,-1 0 0,1 0-1,0 0 1,0 1 0,-1-1-1,1 0 1,0 0 0,0 0-1,0 0 1,-1 1 0,1-1 0,0 0-1,0 0 1,0 0 0,0 1-1,-1-1 1,-10 26 12,-1 33 619,12-58-613,0 0 1,-1 0-1,1 0 1,0 0-1,0 0 1,-1 0-1,1 0 1,0 0-1,0 0 1,0 0-1,0 0 1,1 0-1,-1 0 1,0 0-1,0 0 1,1 0-1,-1 0 1,0 0-1,1 0 0,-1 0 1,1 0-1,-1 0 1,1-1-1,-1 1 1,1 0-1,0 0 1,0-1-1,-1 1 1,1 0-1,0-1 1,0 1-1,0-1 1,-1 1-1,1-1 1,0 1-1,0-1 1,0 1-1,0-1 0,1 0 1,1 0 6,0-1-1,-1 0 1,1 1-1,-1-1 1,1 0-1,-1-1 1,0 1 0,1 0-1,-1-1 1,0 1-1,0-1 1,0 0 0,0 0-1,3-4 1,4-3 19,-1-1 1,0 0-1,-1 0 1,0-1-1,0 0 1,-1 0-1,-1-1 1,0 0-1,-1 0 1,0 0-1,0 0 1,-2-1-1,1 1 1,0-15-1,-3 27-108,-1 33-139,1-31 208,-1 6-16,1 0 1,-1 0-1,2 1 1,-1-1-1,1 0 0,2 8 1,-2-12 8,1-1 1,-1 0-1,1 0 1,0 1-1,0-1 1,0 0-1,1-1 1,-1 1-1,1 0 0,-1-1 1,1 1-1,0-1 1,0 0-1,0 0 1,6 3-1,-1 1 27,-1-1-1,-1 1 0,1 0 1,-1 0-1,0 1 0,0 0 1,-1 0-1,0 0 0,0 1 1,-1 0-1,0 0 0,0 0 1,-1 0-1,0 1 1,4 16-1,-1 2 320,-1 1 0,-2 0 0,1 51 0,-4-79-310,0 1 0,0 0 0,0 0 0,0 0 0,0 0 0,0-1 0,0 1 0,-1 0 0,1 0 0,0-1 0,0 1 1,-1 0-1,1 0 0,0-1 0,-1 1 0,1 0 0,-1-1 0,1 1 0,-1 0 0,1-1 0,-1 1 0,0-1 0,1 1 0,-1-1 0,0 1 0,1-1 0,-1 1 0,0-1 1,0 0-1,1 0 0,-1 1 0,0-1 0,0 0 0,1 0 0,-1 0 0,0 0 0,0 1 0,0-1 0,0 0 0,1-1 0,-1 1 0,0 0 0,0 0 0,0 0 1,1 0-1,-1-1 0,-1 0 0,-2 0 33,-1 0 1,1-1-1,0 1 1,0-1-1,0 0 1,1-1-1,-6-3 1,-4-5 4,1 0-1,1-1 1,0 0 0,0 0-1,-13-23 1,22 32-188,0 0 0,0-1 1,0 0-1,0 0 0,1 1 0,-1-1 0,1 0 1,0 0-1,0 0 0,1 0 0,-1 0 0,1-1 1,0 1-1,0 0 0,0 0 0,1 0 0,-1 0 1,1 0-1,0 0 0,0 0 0,0 0 0,1 0 1,0 0-1,-1 1 0,1-1 0,5-6 1,1 0-933,29-41-9676,-24 29 757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3.492"/>
    </inkml:context>
    <inkml:brush xml:id="br0">
      <inkml:brushProperty name="width" value="0.025" units="cm"/>
      <inkml:brushProperty name="height" value="0.025" units="cm"/>
    </inkml:brush>
  </inkml:definitions>
  <inkml:trace contextRef="#ctx0" brushRef="#br0">47 203 17136,'-5'-29'5510,"-2"24"-3446,-1 20-1796,2 4-31,0 0-1,2 0 1,0 1-1,1-1 0,1 1 1,1 26-1,1-45-230,0-1-1,0 1 0,0 0 1,1 0-1,-1-1 1,0 1-1,0 0 1,1-1-1,-1 1 1,1 0-1,-1-1 0,0 1 1,1-1-1,-1 1 1,1-1-1,-1 1 1,1-1-1,0 1 0,-1-1 1,1 1-1,-1-1 1,1 1-1,0-1 1,-1 0-1,1 0 0,0 1 1,-1-1-1,1 0 1,0 0-1,0 0 1,-1 0-1,1 0 0,0 1 1,0-2-1,-1 1 1,1 0-1,0 0 1,0 0-1,-1 0 0,1 0 1,0 0-1,-1-1 1,2 0-1,2 0 56,-1 0 1,1 0-1,-1 0 0,0-1 0,0 1 1,1-1-1,-1 0 0,4-3 0,3-6 56,-1 0 0,0 0 0,0-1 1,-1 0-1,0 0 0,-1-1 0,-1 0 0,0 0 0,0-1 0,5-23 0,-5 13 4,-1-1 0,-2 0-1,0 0 1,-2 0 0,-2-34 0,-13 97-409,10-10 279,1 1 0,2 45 1,2-47 18,-1-23-103,0-1 0,1 1 1,0 0-1,0-1 1,0 1-1,0-1 0,0 0 1,1 1-1,-1-1 0,1 0 1,0 0-1,0 0 1,0 0-1,1 0 0,-1 0 1,3 2-1,-3-4-242,0 1 0,0-1 0,0 1-1,0-1 1,0 0 0,1 1-1,-1-1 1,0 0 0,1-1 0,3 2-1,-4-1-146,0-1 0,0 0 0,0 0 0,0 0-1,0 0 1,0-1 0,0 1 0,0 0-1,-1-1 1,1 1 0,0-1 0,0 0 0,0 1-1,-1-1 1,3-1 0,8-11-5999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4.084"/>
    </inkml:context>
    <inkml:brush xml:id="br0">
      <inkml:brushProperty name="width" value="0.025" units="cm"/>
      <inkml:brushProperty name="height" value="0.025" units="cm"/>
    </inkml:brush>
  </inkml:definitions>
  <inkml:trace contextRef="#ctx0" brushRef="#br0">36 173 7751,'0'0'17702,"7"-2"-17573,26-9 2,-32 11-116,-1 0-1,1 0 1,0-1 0,0 1-1,0 0 1,0-1 0,0 1-1,-1 0 1,1-1-1,0 1 1,0-1 0,-1 1-1,1-1 1,0 0 0,-1 1-1,1-1 1,0 0 0,-1 1-1,1-1 1,-1 0-1,1 0 1,-1 1 0,0-1-1,1 0 1,-1 0 0,0 0-1,1 0 1,-1 0 0,0 1-1,0-1 1,0 0-1,0 0 1,0 0 0,0 0-1,0 0 1,0 0 0,0 0-1,0 0 1,-1 1 0,1-1-1,0 0 1,-1 0 0,1 0-1,0 0 1,-1 1-1,1-1 1,-1 0 0,-1-1-1,1 1-2,0 0 0,0 0 0,0 0 0,-1 0 0,1 0 0,-1 0 0,1 0-1,-1 1 1,1-1 0,-1 1 0,1-1 0,-1 1 0,1-1 0,-1 1 0,0 0-1,1 0 1,-1 0 0,1 0 0,-1 0 0,0 0 0,1 0 0,-1 0 0,0 1 0,1-1-1,-1 1 1,-2 0 0,2 0-33,-1 0 0,1 1 0,-1-1 0,1 1 0,0-1 0,0 1 0,-1 0 0,1 0 0,0 0 0,1 0 0,-1 0 0,0 0 0,1 0 0,-3 5 0,2-3 20,0 0 1,1 0-1,-1 0 1,1 0-1,0 0 1,0 1-1,0-1 1,1 0 0,-1 1-1,1-1 1,0 0-1,1 1 1,-1-1-1,3 8 1,-3-10 10,1 0 0,0 0 1,0-1-1,1 1 0,-1-1 0,0 1 1,0-1-1,1 1 0,-1-1 0,1 0 1,-1 0-1,1 1 0,0-1 0,-1 0 1,1-1-1,0 1 0,0 0 0,0 0 1,-1-1-1,1 1 0,0-1 0,0 0 1,0 1-1,0-1 0,0 0 0,0 0 1,0 0-1,0 0 0,0-1 0,0 1 1,0 0-1,0-1 0,2-1 0,2 1 11,-1 0-1,0-1 0,1 0 0,-1 0 0,0-1 0,0 1 1,0-1-1,0 0 0,-1-1 0,1 1 0,5-6 1,38-51 104,-39 47-109,1 0 0,22-22 1,-31 39 19,1 0 0,-1 0 0,1 1 0,-1-1 1,0 0-1,-1 1 0,1-1 0,-1 7 0,0-9-9,0-1 1,0 0-1,0 0 1,0 0-1,0 0 1,0 0-1,0 0 1,0 0-1,0 0 1,1 0-1,-1 0 1,0 0-1,1 0 1,-1 0-1,1 0 1,-1-1-1,1 1 1,-1 0-1,1 0 1,-1 0-1,1-1 1,0 1-1,0 0 1,-1 0-1,1-1 1,0 1-1,0-1 1,1 2-1,0-2 0,-1-1-1,1 1 0,-1 0 1,1 0-1,-1-1 1,1 1-1,-1-1 0,0 1 1,1-1-1,-1 0 0,0 0 1,1 1-1,-1-1 1,0 0-1,0 0 0,2-2 1,9-9 60,-1-1 0,16-21 0,-20 25-94,-2 2-40,0 0 0,1 1 0,0 0 0,0 0 0,9-6 0,-14 11 36,0 0 0,0 1 1,0-1-1,0 0 0,0 1 1,0-1-1,0 1 0,1 0 1,-1-1-1,0 1 0,0 0 1,1 0-1,-1 0 0,0 0 0,0 0 1,1 0-1,-1 0 0,0 0 1,0 0-1,0 0 0,1 1 1,-1-1-1,0 1 0,0-1 1,0 1-1,0-1 0,1 1 1,-1 0-1,0-1 0,0 1 1,0 0-1,-1 0 0,1 0 1,0 0-1,0 0 0,0 0 0,-1 0 1,1 0-1,0 0 0,-1 0 1,1 0-1,-1 0 0,1 2 1,0-1 15,-1-1 1,1 1-1,0-1 1,0 1-1,-1 0 1,1-1-1,0 0 0,0 1 1,1-1-1,-1 0 1,0 1-1,0-1 1,1 0-1,-1 0 1,1 0-1,-1 0 1,1 0-1,-1 0 1,1-1-1,-1 1 0,1 0 1,0-1-1,-1 1 1,1-1-1,0 0 1,-1 1-1,4-1 1,0-1-196,-1-1 0,0 1-1,0-1 1,0 0 0,0 0 0,0 0 0,-1-1 0,1 1 0,0-1 0,3-4 0,31-25-6857,-20 14 705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21.153"/>
    </inkml:context>
    <inkml:brush xml:id="br0">
      <inkml:brushProperty name="width" value="0.025" units="cm"/>
      <inkml:brushProperty name="height" value="0.025" units="cm"/>
    </inkml:brush>
  </inkml:definitions>
  <inkml:trace contextRef="#ctx0" brushRef="#br0">0 24 14382,'0'0'7553,"4"11"-6821,35 142 1065,-24-88-1142,2-2 1,35 87-1,-51-147-624,1-1-1,-1 1 1,0-1-1,1 1 1,-1-1-1,1 1 1,0-1-1,0 0 1,0 0-1,0 0 1,0 0-1,0 0 1,1 0-1,3 1 1,-6-2-18,1-1 0,0 0 0,-1 0 0,1 0 0,-1 0 1,1 0-1,0 0 0,-1 0 0,1 0 0,0 0 0,-1 0 1,1 0-1,0 0 0,-1 0 0,1 0 0,0-1 0,-1 1 0,1 0 1,-1 0-1,1-1 0,-1 1 0,1-1 0,0 0 0,12-23 245,-10 8-288,0-1 1,-1 0-1,-1 0 0,0 0 1,-2 1-1,0-1 1,0 0-1,-2 0 1,0 1-1,-1-1 1,-1 1-1,0 0 1,-1 0-1,-13-24 1,11 28-480,10 25 239,12 27 173,-11-34 128,2 0 0,-1-1 0,1 1 0,-1-1 0,1 0 0,1 0 0,-1 0 0,1-1 0,0 0 0,0 0 0,0 0 0,0-1 0,1 0 0,0 0-1,-1-1 1,1 1 0,0-2 0,0 1 0,0-1 0,0 0 0,0 0 0,1-1 0,-1 0 0,0 0 0,0-1 0,0 0 0,0 0 0,0 0 0,0-1 0,0 0 0,0-1 0,0 1 0,-1-1 0,0-1 0,1 1 0,-1-1 0,0 0 0,-1-1 0,1 1 0,-1-1 0,0 0-1,0 0 1,0-1 0,4-7 0,-2 2 79,0 0 0,0-1 0,-1 0-1,-1-1 1,0 1 0,-1-1 0,0 0 0,-1 0-1,-1 0 1,0 0 0,0-1 0,-1 1-1,-1 0 1,-1-1 0,-2-18 0,3 31-112,0 0 1,0 0-1,0-1 1,-1 1-1,1 0 1,0 0-1,-1 0 1,1 0-1,-1 0 1,1 0-1,-1 0 1,1 0-1,-1 0 1,0 0-1,1 0 0,-1 1 1,0-1-1,0 0 1,1 0-1,-1 1 1,0-1-1,0 0 1,0 1-1,0-1 1,0 1-1,0-1 1,0 1-1,0 0 1,0-1-1,-1 1 1,1 0-1,0 0 1,0 0-1,0 0 1,0 0-1,0 0 1,0 0-1,-1 0 1,1 0-1,0 0 1,0 1-1,0-1 1,0 0-1,0 1 1,0-1-1,0 1 1,0-1-1,0 1 1,0-1-1,0 1 1,0 0-1,0 0 0,1-1 1,-1 1-1,0 0 1,0 0-1,1 0 1,-1 0-1,1 0 1,-1 0-1,1 0 1,-1 0-1,1 0 1,-1 0-1,1 0 1,0 2-1,-8 21-9,2-1 0,1 1-1,0 0 1,2 0 0,1 0-1,1 1 1,3 40 0,-2-60 22,0-1 0,1 0 0,-1 0 0,1 0 0,0 0 1,0 0-1,0 0 0,0 0 0,1 0 0,-1 0 0,1 0 1,0-1-1,1 1 0,-1-1 0,0 1 0,1-1 0,0 0 1,0 0-1,0 0 0,0 0 0,0-1 0,1 1 0,-1-1 1,1 0-1,-1 0 0,1 0 0,0 0 0,0-1 0,0 1 1,0-1-1,0 0 0,0 0 0,0-1 0,0 1 0,9-1 1,-3-1 22,1 1 0,-1-2 0,0 0 0,0 0 1,1 0-1,-2-1 0,1-1 0,0 0 0,-1 0 1,1-1-1,-1 0 0,0-1 0,12-10 0,-13 10-21,0-1-1,0 0 0,-1-1 0,0 0 1,-1 0-1,0-1 0,0 1 1,-1-1-1,0-1 0,0 1 0,-1-1 1,0 1-1,-1-1 0,0 0 1,-1-1-1,0 1 0,0 0 0,-1-1 1,-1-15-1,0 25-12,1 0 0,-1 0-1,0-1 1,-1 1 0,1 0 0,0 0 0,0 0 0,0 0-1,-1 0 1,1 0 0,0 0 0,-1 0 0,1 0 0,-1 0-1,1 0 1,-1 0 0,0 1 0,1-1 0,-1 0 0,0 0-1,0 0 1,1 1 0,-1-1 0,0 0 0,0 1 0,0-1-1,0 1 1,0-1 0,0 1 0,0 0 0,0-1 0,0 1-1,0 0 1,0-1 0,0 1 0,0 0 0,0 0 0,0 0-1,0 0 1,0 0 0,-1 0 0,1 1 0,0-1 0,0 0-1,0 0 1,0 1 0,0-1 0,-1 1 0,-2 1-9,0 0 0,0 0 1,1 0-1,-1 0 0,1 1 1,-1-1-1,1 1 0,0 0 1,0 0-1,0 0 0,-3 5 1,1 1 0,0 0 1,0 1 0,1 0 0,1 0-1,0 0 1,0 0 0,1 1-1,0-1 1,0 16 0,1-22-8,1 0 0,0 0 0,0 0 0,0-1 0,1 1 0,-1 0 0,1-1 0,0 1 0,0 0 0,0-1 0,1 1 0,-1-1 0,1 1 0,0-1 0,0 0 0,0 0 0,0 0 0,1 0 0,-1 0 0,1 0 0,-1-1 0,1 1 0,0-1 0,0 0 0,0 0 0,1 0 0,-1 0 0,0 0 0,5 1 0,1-1-476,0 1 1,0-2-1,1 1 1,13-1-1,17-3-4423,-11-6-2480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4.709"/>
    </inkml:context>
    <inkml:brush xml:id="br0">
      <inkml:brushProperty name="width" value="0.025" units="cm"/>
      <inkml:brushProperty name="height" value="0.025" units="cm"/>
    </inkml:brush>
  </inkml:definitions>
  <inkml:trace contextRef="#ctx0" brushRef="#br0">66 27 15471,'0'0'9182,"-9"5"-7949,1-2-980,5-2-213,-1 0 1,1 1-1,0-1 0,0 1 0,0-1 1,0 1-1,1 0 0,-1 0 0,0 0 1,1 0-1,-1 1 0,1-1 0,-3 5 1,4-6-46,0 0 0,1-1 1,-1 1-1,1 0 0,-1 0 1,1 0-1,-1 0 1,1 0-1,0 0 0,-1 0 1,1 0-1,0 0 0,0 0 1,0 0-1,0 0 0,0 0 1,0 0-1,0 1 1,0-1-9,0-1 0,1 1 0,-1-1 0,0 0 1,1 1-1,-1-1 0,1 0 0,-1 0 0,0 1 1,1-1-1,-1 0 0,1 0 0,-1 0 0,1 1 1,-1-1-1,1 0 0,-1 0 0,1 0 0,-1 0 1,1 0-1,-1 0 0,1 0 0,-1 0 0,0 0 1,1 0-1,0 0 0,2-1-65,0 1 1,-1-1-1,1 0 1,0 0-1,0 0 1,-1 0-1,1 0 1,-1-1-1,1 1 1,-1-1-1,0 0 1,3-2-1,37-59-1828,-41 63 2013,-1 3 63,-1 0 1,1 1-1,-1-1 0,0 0 0,0 0 1,0 1-1,0-1 0,-2 3 0,1-1-9,-1 0 34,0 0 1,1 0-1,0 1 1,0-1-1,0 1 1,1-1-1,-2 9 1,3-14-42,50-1-703,-44-4 560,-1-1 1,0 0 0,0 0 0,0 0-1,0 0 1,5-11 0,4-5 7,-14 22-22,0 0 1,0 0-1,0 0 1,0 0-1,0-1 0,0 1 1,0 0-1,0 0 1,0 0-1,0 0 0,0 0 1,0-1-1,0 1 1,1 0-1,-1 0 0,0 0 1,0 0-1,0 0 1,0 0-1,0 0 0,0-1 1,0 1-1,1 0 1,-1 0-1,0 0 0,0 0 1,0 0-1,0 0 1,0 0-1,1 0 0,-1 0 1,0 0-1,0 0 1,0 0-1,0 0 0,0 0 1,1 0-1,-1 0 1,0 0-1,0 0 1,0 0-1,0 0 0,0 0 1,1 0-1,-1 0 1,0 0-1,0 0 0,0 0 1,0 0-1,0 1 1,0-1-1,1 0 0,-1 0 1,0 0-1,0 0 1,0 0-1,0 0 0,0 0 1,0 1-1,0-1 1,0 0-1,1 0 0,2 16-441,5 15-728,3-28 467,8-17-29,16-26-11779,-24 25 3838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5.097"/>
    </inkml:context>
    <inkml:brush xml:id="br0">
      <inkml:brushProperty name="width" value="0.025" units="cm"/>
      <inkml:brushProperty name="height" value="0.025" units="cm"/>
    </inkml:brush>
  </inkml:definitions>
  <inkml:trace contextRef="#ctx0" brushRef="#br0">11 229 4901,'0'0'17179,"-9"30"-16592,9-30-561,-1 1 1,1 0-1,0-1 1,0 1 0,0 0-1,0 0 1,-1-1-1,1 1 1,0 0-1,0-1 1,0 1-1,1 0 1,-1 0-1,0-1 1,0 1 0,0 0-1,0-1 1,1 1-1,-1 0 1,0-1-1,1 1 1,-1 0-1,0-1 1,1 1 0,-1 0-1,1-1 1,-1 1-1,1-1 1,-1 1-1,1-1 1,0 1-1,1-1 14,-1 0 0,0 0 0,1-1 0,-1 1 0,0 0 0,1-1 0,-1 1 0,0-1-1,1 0 1,-1 1 0,0-1 0,0 0 0,0 0 0,0 0 0,1-1 0,38-40 623,-19 14-150,27-50 0,-42 68-292,-1-1 1,-1 0-1,0 1 0,0-1 0,-1-1 0,0 1 0,-1 0 0,1-23 0,-15 83-86,2-11-67,8-30-33,1 1-1,1-1 1,-1 0-1,1 0 1,1 1 0,0-1-1,0 0 1,0 0-1,4 9 1,-4-13-178,1 0 0,0 0 0,0 0 0,0 0 1,1 0-1,-1-1 0,5 6 0,-3-5-527,0-1 0,0 1 0,1-1 0,-1 0 0,1 0-1,9 4 1,4 0-4647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5.980"/>
    </inkml:context>
    <inkml:brush xml:id="br0">
      <inkml:brushProperty name="width" value="0.025" units="cm"/>
      <inkml:brushProperty name="height" value="0.025" units="cm"/>
    </inkml:brush>
  </inkml:definitions>
  <inkml:trace contextRef="#ctx0" brushRef="#br0">31 256 4292,'0'0'19090,"-4"-8"-17467,-17-54-27,20 60-1576,0-1 1,0 1 0,0-1 0,1 1 0,-1-1-1,1 1 1,0-1 0,0 0 0,0 1 0,0-1-1,0 1 1,0-1 0,1 1 0,-1-1 0,1 1-1,0-1 1,0 1 0,0-1 0,0 1 0,0 0-1,0-1 1,1 1 0,-1 0 0,1 0 0,0 0-1,-1 0 1,3-2 0,-3 4-28,-1 0-1,1 0 1,-1 0 0,1 0-1,0 0 1,-1 0 0,1 0-1,-1 0 1,1 0 0,-1 0-1,1 0 1,0 1 0,-1-1 0,1 0-1,-1 0 1,1 0 0,-1 1-1,1-1 1,-1 0 0,1 1-1,-1-1 1,0 0 0,1 1-1,-1-1 1,1 1 0,-1-1-1,0 0 1,1 1 0,-1-1-1,0 1 1,1-1 0,-1 1-1,0-1 1,0 1 0,0 0-1,0-1 1,1 1 0,-1-1-1,0 1 1,0-1 0,0 1-1,0-1 1,0 2 0,4 33-73,-3-30 55,2 76 32,-4-61-50,1 1 0,1-1 0,1 1 0,1-1 0,0 0 0,8 23 0,-10-42 45,-1 0-1,0 0 0,1 1 0,-1-1 1,1 0-1,0 0 0,-1 0 1,1 0-1,0 0 0,-1 0 0,1 0 1,0 0-1,0 0 0,0 0 1,0 0-1,0 0 0,0 0 0,0-1 1,1 1-1,-1 0 0,0-1 0,0 1 1,0-1-1,1 0 0,-1 1 1,0-1-1,1 0 0,-1 0 0,0 0 1,0 0-1,1 0 0,-1 0 1,0 0-1,1 0 0,-1 0 0,0-1 1,1 1-1,-1 0 0,0-1 0,0 1 1,0-1-1,1 1 0,-1-1 1,0 0-1,1-1 0,5-2 91,-1-1-1,0 0 1,0 0-1,-1 0 1,1-1-1,5-8 1,2-3 40,-1 0-1,-1-1 1,0-1 0,-1 0 0,-1 0 0,-1-1-1,-1 0 1,0-1 0,-2 0 0,0 0 0,-2 0 0,3-41-1,-8 53-58,-3 10-140,-3 16-158,8-17 222,-3 17-51,1 1 1,1-1-1,1 23 0,0-36 65,1-1 0,-1 1 0,1-1 0,0 1-1,0-1 1,0 0 0,0 1 0,0-1 0,1 0 0,3 5 0,-4-7 2,0 0-1,0 0 1,0 0 0,0 0 0,0 0 0,0 0 0,1 0-1,-1-1 1,0 1 0,1 0 0,-1-1 0,0 1 0,1-1-1,-1 1 1,1-1 0,-1 0 0,1 0 0,-1 0 0,0 1-1,1-2 1,-1 1 0,1 0 0,-1 0 0,1 0 0,2-1-1,0-1 72,-1 0 0,1 1-1,-1-1 1,1-1-1,-1 1 1,0 0 0,0-1-1,0 0 1,0 1-1,0-1 1,0 0-1,-1-1 1,0 1 0,0 0-1,0-1 1,3-4-1,22-63 600,-13 7-267,-14 61-402,1 0-1,-1 1 1,1-1-1,-1 0 1,0 0-1,0 0 1,-1 1-1,1-1 1,0 0-1,-1 0 0,0 0 1,1 1-1,-1-1 1,0 0-1,-1 1 1,1-1-1,0 1 1,-1-1-1,1 1 1,-3-3-1,3 4-44,1 1 0,-1 0 1,1-1-1,-1 1 0,1 0 0,-1-1 1,1 1-1,-1 0 0,1 0 0,-1 0 0,1-1 1,-1 1-1,1 0 0,-1 0 0,0 0 0,1 0 1,-1 0-1,1 0 0,-1 0 0,1 0 1,-1 0-1,1 0 0,-1 0 0,0 0 0,1 1 1,-1-1-1,1 0 0,-1 0 0,1 1 1,-1-1-1,-8 19-409,6 29-2573,3-43 1724,1-5 922,-1 1-1,0-1 1,1 1-1,-1-1 1,0 0-1,1 0 1,-1 1 0,1-1-1,-1 0 1,0 0-1,1 1 1,-1-1 0,1 0-1,-1 0 1,1 0-1,-1 0 1,1 0 0,-1 1-1,0-1 1,1 0-1,-1 0 1,1 0 0,-1 0-1,1-1 1,-1 1-1,1 0 1,-1 0 0,1 0-1,-1 0 1,1 0-1,-1-1 1,0 1 0,2 0-1,7-7-7405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6.450"/>
    </inkml:context>
    <inkml:brush xml:id="br0">
      <inkml:brushProperty name="width" value="0.025" units="cm"/>
      <inkml:brushProperty name="height" value="0.025" units="cm"/>
    </inkml:brush>
  </inkml:definitions>
  <inkml:trace contextRef="#ctx0" brushRef="#br0">1 0 12812,'0'0'10474,"3"72"-9417,3-42-480,-1 1-129,3-4-352,0-7-96,1-6-64,2-6-480,-2-6-481,2-2-513,-4-1-384,-2-15-448,0-7-2210,-5-5-1570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6.794"/>
    </inkml:context>
    <inkml:brush xml:id="br0">
      <inkml:brushProperty name="width" value="0.025" units="cm"/>
      <inkml:brushProperty name="height" value="0.025" units="cm"/>
    </inkml:brush>
  </inkml:definitions>
  <inkml:trace contextRef="#ctx0" brushRef="#br0">0 138 13164,'0'0'4928,"2"11"-3978,11 43-379,2-2 0,2 0 1,34 72-1,-51-123-570,1 0 0,-1 1 0,1-1 0,-1 0 0,1 0 0,0 1 0,0-1 0,0 0 0,0 0 0,0 0 0,0 0 0,0 0 0,0 0 0,0-1 0,0 1 0,1 0 0,-1 0 0,0-1 0,0 1 0,2 0 0,-2-1 17,0-1 0,0 1 1,0 0-1,0 0 0,0-1 0,0 1 0,-1 0 1,1-1-1,0 1 0,0-1 0,-1 1 0,1-1 1,0 0-1,0 1 0,-1-1 0,1 0 1,-1 1-1,1-1 0,-1 0 0,1 0 0,-1 1 1,1-2-1,4-8 132,-1 0 0,-1 0 1,6-20-1,-4 3-85,0 0 1,-1-1-1,-2 0 0,-1 0 1,-1 1-1,-1-1 1,-2 0-1,-1 1 0,-1-1 1,-1 1-1,-18-48 1,24 99 564,6 26-529,5 8-70,15 62 306,-23-107-342,2 0 1,-1 0-1,2 0 1,0-1-1,0 0 1,13 17-1,2-7-1002,-3-13-3153,-9-9-543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7.196"/>
    </inkml:context>
    <inkml:brush xml:id="br0">
      <inkml:brushProperty name="width" value="0.025" units="cm"/>
      <inkml:brushProperty name="height" value="0.025" units="cm"/>
    </inkml:brush>
  </inkml:definitions>
  <inkml:trace contextRef="#ctx0" brushRef="#br0">1 115 14189,'0'0'5632,"2"9"-4292,49 147 2276,12 42-1765,-8-6-1536,-59-208-140,-19-84-1000,4 0-1,-9-153 1,27 249 811,0-13-24,1 1 0,1-1 0,0 0 0,1 0 0,7-28 0,-8 41 34,1 0 0,-1 0 0,1 1 0,0-1 0,0 1 0,1-1 0,-1 1 0,1 0 0,-1-1 0,1 1 0,0 1 0,0-1 0,0 0 0,1 1 0,-1-1 0,1 1 0,-1 0 0,1 0 0,0 1 0,0-1 0,0 1 0,0 0 0,0 0 0,0 0 0,0 0 0,0 1 0,0-1 0,8 2 0,-11-2-3,1 1-1,-1 0 0,1 0 1,-1 0-1,1 0 1,-1 0-1,1 0 0,0 1 1,-1-1-1,1 0 0,-1 1 1,1-1-1,-1 1 1,0 0-1,1-1 0,-1 1 1,0 0-1,1 0 0,-1 0 1,0 0-1,0 0 1,0 0-1,0 0 0,0 0 1,0 1-1,0-1 0,0 0 1,0 1-1,0 1 1,0 0 25,-1 0 0,1 0 0,-1 0 0,0 0 0,0 1 0,-1-1 0,1 0 0,0 0 0,-1 0 1,0 0-1,0 0 0,0 0 0,0 0 0,-3 5 0,-8 12 257,0-1-1,-1 0 1,-1-1 0,-1-1-1,-24 22 1,-12 16-690,51-52-3846,10-9 1854,15-13-1089,3-8-1650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7.541"/>
    </inkml:context>
    <inkml:brush xml:id="br0">
      <inkml:brushProperty name="width" value="0.025" units="cm"/>
      <inkml:brushProperty name="height" value="0.025" units="cm"/>
    </inkml:brush>
  </inkml:definitions>
  <inkml:trace contextRef="#ctx0" brushRef="#br0">72 0 8968,'0'0'11195,"-8"12"-9689,0-2-1233,1 1 1,0 0 0,0 0 0,2 1 0,-1-1 0,1 1 0,1 0-1,0 1 1,-3 20 0,7-32-215,-2 16 259,1-1 0,1 0 1,2 22-1,-2-35-302,0-1 0,1 0 1,-1 0-1,1 1 0,-1-1 0,1 0 1,0 0-1,0 0 0,0 1 0,0-1 1,1 0-1,-1-1 0,0 1 1,3 3-1,-3-5-7,1 1 0,-1 0 0,0-1 0,1 0 0,-1 1 1,0-1-1,1 0 0,-1 1 0,0-1 0,1 0 0,-1 0 0,0 0 0,1 0 1,-1-1-1,1 1 0,-1 0 0,0 0 0,1-1 0,-1 1 0,0-1 0,0 1 0,1-1 1,-1 0-1,0 0 0,0 1 0,0-1 0,2-1 0,2-3 28,0 1 0,-1 0 1,0-1-1,1 0 0,-1 0 0,-1 0 0,1-1 0,-1 1 0,0-1 1,0 0-1,-1 0 0,1 0 0,-1 0 0,-1 0 0,1 0 1,0-9-1,2-12 27,-1-1 1,-2-36-1,-1 60-56,-3-16-284,-4 29-324,-6 31-328,13-39 881,-9 52-1956,8-18-2642,5-27 625,8-6-1179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7.899"/>
    </inkml:context>
    <inkml:brush xml:id="br0">
      <inkml:brushProperty name="width" value="0.025" units="cm"/>
      <inkml:brushProperty name="height" value="0.025" units="cm"/>
    </inkml:brush>
  </inkml:definitions>
  <inkml:trace contextRef="#ctx0" brushRef="#br0">78 13 13485,'0'0'7500,"-8"-3"-6603,-28-6-246,35 9-637,-1 0 0,1 0 0,0 1 1,0-1-1,-1 1 0,1-1 0,0 1 0,0-1 0,0 1 0,0 0 0,0 0 0,0-1 0,0 1 0,0 0 0,0 0 0,0 0 0,0 0 0,1 0 0,-1 0 0,0 0 0,1 1 0,-1-1 1,1 0-1,-1 0 0,1 0 0,0 1 0,-1 1 0,-7 34-98,8-37 65,0 1-1,0 0 1,0 0 0,0 0-1,0 0 1,0 0-1,0 0 1,1 0 0,-1 0-1,0 0 1,1 0 0,-1-1-1,0 1 1,1 0 0,-1 0-1,1 0 1,0-1 0,-1 1-1,1 0 1,-1-1 0,1 1-1,0 0 1,0-1-1,1 2 1,28 7-399,44-7-1111,-57-3 570,-8 1 583,37 2-1315,-45-3 1721,0 1 0,0 0 0,0 0 0,0 0-1,0 1 1,0-1 0,0 0 0,0 0 0,0 1 0,0-1 0,0 0 0,0 1 0,0-1 0,0 1 0,0-1 0,0 1 0,0 0 0,0-1 0,0 1 0,-1 0 0,1-1 0,0 1 0,-1 0 0,1 0 0,0 0 0,-1 0 0,1 0 0,-1 0 0,1 0 0,-1 0 0,0 0 0,1 1 0,-2 0 186,0 0 0,1 0 0,-1 0 0,0 0 0,-1-1 0,1 1 0,0 0 0,0 0 0,-1-1 0,1 1-1,-1-1 1,0 1 0,1-1 0,-1 0 0,-3 2 0,-38 23 913,28-18-572,-48 31-104,61-39-1547,14-25-6883,-8 18 5795,11-18-4897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8.226"/>
    </inkml:context>
    <inkml:brush xml:id="br0">
      <inkml:brushProperty name="width" value="0.025" units="cm"/>
      <inkml:brushProperty name="height" value="0.025" units="cm"/>
    </inkml:brush>
  </inkml:definitions>
  <inkml:trace contextRef="#ctx0" brushRef="#br0">18 0 15439,'0'0'1601,"-7"47"577,2-17-224,-1 5-481,6-4-95,0 1-738,0-7-447,5-3-193,1-5-385,-1-6-928,0-6-417,-1-5-928,-1-13-5990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9.019"/>
    </inkml:context>
    <inkml:brush xml:id="br0">
      <inkml:brushProperty name="width" value="0.025" units="cm"/>
      <inkml:brushProperty name="height" value="0.025" units="cm"/>
    </inkml:brush>
  </inkml:definitions>
  <inkml:trace contextRef="#ctx0" brushRef="#br0">0 0 11563,'0'0'11739,"5"8"-11205,10 29-119,-1 0 1,-2 0-1,-2 1 1,7 47-1,11 41 471,-23-116-627,-1-22 2,-1-23 46,-2 12-276,-2 0 1,-1 1-1,0-1 0,-2 1 0,0 0 1,-13-35-1,2 23-346,15 34 303,0 0 0,0 0 1,0 0-1,0 0 0,0 0 0,0 0 1,0 0-1,0 0 0,0 0 1,0 1-1,-1-1 0,1 0 0,0 0 1,0 0-1,0 0 0,0 0 1,0 0-1,0 0 0,0 0 0,0 0 1,0 0-1,0 0 0,0 0 1,0 0-1,0 0 0,0 0 0,0 0 1,0 0-1,0 0 0,0 0 0,-1 0 1,1 0-1,0 0 0,0 0 1,0 0-1,0 0 0,7 20-253,-5-12 266,2-1 0,-1 0 0,1 0 0,0 0 0,0 0 0,1-1 0,0 1 0,0-1 0,8 6 0,-12-10 11,1-1 0,-1 0 1,1 1-1,0-1 0,0 0 0,0 0 1,-1 0-1,1-1 0,0 1 0,0 0 1,0-1-1,0 1 0,0-1 0,0 1 1,0-1-1,1 0 0,-1 0 0,0 0 1,0 0-1,0 0 0,0-1 0,0 1 1,0-1-1,0 1 0,0-1 0,0 0 1,0 0-1,0 0 0,-1 0 0,1 0 1,0 0-1,0 0 0,-1 0 0,1-1 1,-1 1-1,1-1 0,-1 1 0,0-1 1,1 0-1,0-2 0,2-3 29,0 1 1,0-1-1,-1 0 0,0 0 0,0 0 0,-1-1 0,0 1 1,-1 0-1,1-1 0,-1 0 0,-1 1 0,1-1 1,-2-13-1,-1 13-106,-4 15-145,-3 15 47,4-4 153,3-11 49,0 1 1,0 0 0,0 0-1,1-1 1,0 1 0,1 0 0,0 0-1,1 12 1,1-20-31,0 0-1,0 1 1,0-1-1,-1 0 1,1-1-1,0 1 1,0 0-1,0 0 1,0-1-1,0 1 1,-1-1-1,1 0 1,0 1 0,2-3-1,41-33-263,-40 31 42,0-1 1,0 2-1,1-1 1,-1 1-1,1 0 0,0 0 1,0 0-1,1 1 1,7-3-1,-13 6 205,0-1-1,0 1 0,0 0 1,0 1-1,-1-1 1,1 0-1,0 0 0,0 0 1,0 1-1,0-1 1,0 0-1,0 1 0,0-1 1,-1 1-1,1-1 1,0 1-1,0-1 0,0 1 1,-1-1-1,1 1 1,0 0-1,-1 0 0,1-1 1,-1 1-1,1 0 1,-1 0-1,1 0 0,-1-1 1,1 1-1,-1 0 1,0 0-1,0 0 0,1 0 1,-1 2-1,9 40 520,-8-32-342,1 1 41,-2-6-44,1-1 1,0 1-1,0-1 0,0 0 1,0 1-1,1-1 0,0 0 1,0 0-1,1 0 0,4 8 0,-7-13-120,0 0-1,1 0 0,-1 1 1,0-1-1,0 0 0,0 0 0,1 0 1,-1 0-1,0 0 0,0 0 1,1 0-1,-1 0 0,0 1 0,0-1 1,1 0-1,-1 0 0,0 0 0,0 0 1,1 0-1,-1 0 0,0 0 1,1 0-1,-1-1 0,0 1 0,0 0 1,1 0-1,-1 0 0,0 0 0,0 0 1,0 0-1,1 0 0,-1-1 1,0 1-1,0 0 0,0 0 0,1 0 1,-1 0-1,0-1 0,0 1 0,0 0 1,0 0-1,1-1 0,4-15 842,0-21-467,-5 35-385,1-10-20,-1 0 1,0-1-1,0 1 0,-1 0 0,-1-1 1,0 1-1,-1 0 0,0 0 1,-1 0-1,0 1 0,0-1 1,-2 1-1,1 0 0,-14-19 0,19 30-77,0 0 0,0 0 0,0 0 0,0 0-1,0 0 1,0 0 0,0 0 0,0 0-1,0-1 1,1 1 0,-1 0 0,0 0 0,0 0-1,0 0 1,0 0 0,0 0 0,0 0-1,5 5-3308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22.292"/>
    </inkml:context>
    <inkml:brush xml:id="br0">
      <inkml:brushProperty name="width" value="0.025" units="cm"/>
      <inkml:brushProperty name="height" value="0.025" units="cm"/>
    </inkml:brush>
  </inkml:definitions>
  <inkml:trace contextRef="#ctx0" brushRef="#br0">14 47 6438,'1'-7'1081,"-1"5"-703,0 0 0,1 1 0,-1-1 0,0 0 0,0 1 0,0-1 0,0 0 0,0 1 0,-1-1 0,1 0 0,0 0 0,-1 1 0,1-1 0,-1 1 0,0-1 0,0 1 0,1-1 0,-1 1 0,0-1 0,0 1 0,0-1 0,-3-1 0,1 33 2366,8 3-1869,1 0 1,18 56 0,-2-13 319,15 99 873,42 146-1061,-77-317-995,7 20-8,-9-23 2,0 0 0,0-1 1,0 1-1,1 0 0,-1-1 1,0 1-1,0-1 0,1 1 1,-1 0-1,1-1 0,-1 1 1,0-1-1,1 1 0,-1-1 1,1 1-1,-1-1 0,1 1 1,-1-1-1,1 0 0,0 1 1,-1-1-1,1 0 0,-1 0 1,1 1-1,0-1 0,0 0 1,0-1 70,0-1-1,-1 1 1,1-1 0,-1 1 0,0-1 0,1 0 0,-1 1 0,0-1 0,0 0 0,0 1 0,0-1 0,0 1-1,-1-4 1,1-1 133,-2-17-47,0-1-1,-2 1 1,0 0-1,-2 0 1,0 0 0,-2 1-1,-11-25 1,2 10-137,-2 1-1,-2 0 1,-31-42 0,38 64-47,13 18-93,17 27-23,-10-23 128,1 0-1,1 0 1,-1 0 0,1-1-1,1 0 1,-1-1 0,1 0-1,0 0 1,0 0 0,13 4-1,-18-8 13,0-1-1,1 0 0,-1 1 0,1-1 0,-1-1 1,1 1-1,-1-1 0,1 1 0,-1-1 0,1-1 1,0 1-1,-1-1 0,1 1 0,-1-1 1,1-1-1,-1 1 0,0-1 0,1 1 0,-1-1 1,0 0-1,0-1 0,0 1 0,-1-1 1,1 0-1,0 0 0,3-4 0,2-4 36,0 0-1,-1-1 0,0 0 1,-1-1-1,0 1 0,-1-1 1,-1-1-1,0 1 1,-1-1-1,0 0 0,-1 0 1,-1 0-1,0 0 0,0 0 1,-2-1-1,-2-26 0,3 40-36,-1 0-1,0 0 0,0 1 1,0-1-1,0 0 0,0 0 1,0 1-1,0-1 0,0 0 1,0 1-1,0-1 0,-1 0 1,1 0-1,0 1 0,0-1 0,-1 0 1,1 1-1,0-1 0,-1 0 1,1 1-1,0-1 0,-1 1 1,1-1-1,-1 1 0,1-1 1,-1 1-1,0-1 0,1 1 1,-1-1-1,1 1 0,-1 0 0,0-1 1,1 1-1,-2-1 0,1 2-5,0-1-1,0 1 1,0 0-1,0-1 1,0 1-1,0 0 0,1 0 1,-1-1-1,0 1 1,0 0-1,1 0 0,-1 0 1,1 0-1,-1 0 1,1 0-1,-1 0 1,1 0-1,0 0 0,-1 0 1,1 0-1,0 0 1,-1 2-1,-3 25-9,2-1 0,0 1 0,1-1 0,6 47 0,-5-73 23,0 0 0,0 1 0,0-1 0,0 0 0,0 1 0,1-1 0,-1 1 0,1-1 0,-1 0 0,1 1 0,-1-1 0,1 0 0,0 0 0,-1 0 0,1 1 0,0-1 0,0 0 0,0 0 0,0 0 0,0 0 0,0 0 0,0-1 0,0 1 0,0 0 0,1 0 0,-1-1 0,0 1 0,0-1 0,1 1 0,-1-1 0,0 1-1,1-1 1,-1 0 0,0 0 0,1 1 0,-1-1 0,1 0 0,1-1 0,0 1 30,0-1-1,1 0 0,-1 0 0,0 0 1,0 0-1,0-1 0,0 1 1,0-1-1,-1 0 0,1 0 0,0 0 1,-1 0-1,1 0 0,3-6 0,9-16 40,-1-1-1,-1-1 1,-1-1 0,-1 1-1,-2-2 1,0 1-1,-2-1 1,5-39-1,-11 82-114,0 13 0,2 0 0,1 0 0,1 0-1,1 0 1,14 38 0,-19-64-53,0 0 0,0 0 0,0 0 0,0 0 0,0 0 0,0 0 0,1 0-1,-1-1 1,1 1 0,-1 0 0,1-1 0,-1 1 0,1-1 0,0 0 0,0 1 0,0-1 0,0 0 0,0 0 0,3 1-1,-3-2-99,0 0 0,0 0 0,0 0 0,0 0 0,0 0 0,0-1 0,0 1 0,0-1 0,0 1 0,0-1 0,-1 0 0,1 1 0,0-1 0,0 0 0,-1 0 0,1-1 0,2-1 0,2-3-847,1 0-1,-1-1 1,-1 0 0,1 0-1,-1 0 1,0 0-1,-1-1 1,5-12-1,4-19-4064,-6-3-663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9.378"/>
    </inkml:context>
    <inkml:brush xml:id="br0">
      <inkml:brushProperty name="width" value="0.025" units="cm"/>
      <inkml:brushProperty name="height" value="0.025" units="cm"/>
    </inkml:brush>
  </inkml:definitions>
  <inkml:trace contextRef="#ctx0" brushRef="#br0">1 0 10954,'0'0'11147,"48"3"-15663,-35 10-1346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4:59.704"/>
    </inkml:context>
    <inkml:brush xml:id="br0">
      <inkml:brushProperty name="width" value="0.025" units="cm"/>
      <inkml:brushProperty name="height" value="0.025" units="cm"/>
    </inkml:brush>
  </inkml:definitions>
  <inkml:trace contextRef="#ctx0" brushRef="#br0">50 65 12684,'0'0'13004,"7"-2"-12817,22-16 43,-28 17-222,-1 1 0,1-1 0,0 0 1,-1 0-1,1 1 0,-1-1 0,0 0 0,1 0 0,-1 0 1,0 0-1,1 1 0,-1-1 0,0 0 0,0 0 0,0 0 1,0 0-1,0 0 0,0 0 0,0 0 0,0 0 0,0 1 1,0-1-1,0 0 0,-1 0 0,1 0 0,0 0 0,0 0 1,-1 1-1,1-1 0,-1 0 0,1 0 0,-1 1 0,1-1 1,-1 0-1,0 0 0,1 1 0,-1-1 0,0 1 0,1-1 1,-1 1-1,0-1 0,0 1 0,1-1 0,-1 1 0,0 0 1,0-1-1,0 1 0,-1 0 0,1-2-25,-1 1 0,1 1 0,-1-1 0,1 0 0,-1 0 0,0 0 0,1 1 0,-1-1 0,0 1 0,0-1 0,1 1 0,-1 0 0,0 0 0,0 0 0,1 0 0,-1 0 0,0 0 0,0 0 0,0 1 0,1-1 0,-1 0 0,0 1 0,1 0 0,-1-1 0,0 1 0,1 0 0,-1 0 0,1 0 0,-1 0 0,1 0 0,-1 0 0,1 0 0,0 1 0,0-1 0,-1 0 0,1 1 0,0-1 0,0 1 0,0-1 0,1 1 0,-1 0 0,0-1 0,1 1 0,-1 0 0,1-1 0,-1 4 0,-1 2 14,0 0-1,0-1 0,1 1 1,0 0-1,1 0 0,0 0 0,0 0 1,0-1-1,1 1 0,0 0 0,2 10 1,-1-15 7,-1 1 1,1-1-1,-1 0 0,1 0 1,0 0-1,0 0 1,0 0-1,0 0 1,0-1-1,1 1 1,-1 0-1,0-1 1,1 0-1,-1 0 0,1 0 1,-1 0-1,1 0 1,0 0-1,-1-1 1,1 1-1,0-1 1,0 1-1,-1-1 1,1 0-1,4-1 0,-2 1-155,0 0 0,0 0 0,0-1-1,0 0 1,0 0 0,0 0 0,0 0-1,0-1 1,0 0 0,0 0 0,-1 0-1,1-1 1,4-3 0,-5 2-573,0 0 0,0 0 0,0-1 1,-1 0-1,0 1 0,0-1 0,0 0 0,0 0 1,-1-1-1,0 1 0,3-11 0,2-14-4737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00.078"/>
    </inkml:context>
    <inkml:brush xml:id="br0">
      <inkml:brushProperty name="width" value="0.025" units="cm"/>
      <inkml:brushProperty name="height" value="0.025" units="cm"/>
    </inkml:brush>
  </inkml:definitions>
  <inkml:trace contextRef="#ctx0" brushRef="#br0">8 0 16367,'0'0'1340,"-1"11"219,-3 17-304,2 0 0,2 43 0,0-61-1146,1-1 0,0 1 1,0-1-1,1 0 0,1 0 1,-1 0-1,2 0 1,-1 0-1,1-1 0,0 1 1,1-1-1,0 0 1,6 7-1,-10-13-97,0-1 1,0 0-1,0 1 0,0-1 1,1 0-1,-1 0 0,0 0 1,1 0-1,-1 0 0,1 0 1,-1 0-1,1 0 0,-1 0 1,1-1-1,-1 1 0,1-1 1,0 1-1,0-1 0,-1 0 1,1 0-1,0 1 0,-1-1 1,1 0-1,0-1 0,0 1 1,-1 0-1,3-1 0,-1 0 14,-1-1-1,1 0 0,0 0 0,-1 0 0,0 0 0,1 0 1,-1 0-1,0-1 0,0 1 0,0-1 0,0 1 0,-1-1 1,3-4-1,3-8 31,-1 1-1,-1-1 1,0 0 0,4-27 0,-8 36 123,-3 13 96,-2 31 409,4-33-636,-1 0-1,1 0 1,0 0 0,0 0-1,0 0 1,1 0 0,0 0-1,0 0 1,0 0 0,0 0-1,1 0 1,0-1 0,0 1-1,0-1 1,0 1 0,7 7-1,47 22-654,-45-29 247,0 2 0,0-1 0,0 2 0,14 11 0,-16-10 369,-1 0 0,0 0 0,0 1 0,-1 0 0,-1 0 0,0 1 0,0 0 0,-1 0 0,0 0 0,-1 1 0,0-1 0,-1 1 0,0 0 0,-1 0 0,0 0 0,-1 0 0,-1 0 0,0 16 0,0-26 84,0 0 1,0 0 0,0 0 0,-1-1 0,1 1 0,0 0-1,-1 0 1,1-1 0,-1 1 0,1 0 0,-1-1-1,0 1 1,0 0 0,1-1 0,-1 1 0,0-1 0,-1 1-1,1-1 1,0 0 0,0 1 0,-1-1 0,1 0 0,0 0-1,-1 0 1,0 0 0,1 0 0,-1 0 0,1 0-1,-1-1 1,0 1 0,1-1 0,-4 1 0,2 0-6,0-1 0,1 0 0,-1 0 1,0-1-1,0 1 0,1-1 0,-1 1 0,0-1 1,0 0-1,1 0 0,-1 0 0,1 0 1,-1-1-1,1 1 0,-1 0 0,1-1 0,0 0 1,0 0-1,0 0 0,-3-3 0,-3-5-133,0 0-1,1-1 1,1 0 0,-1 0-1,2 0 1,0-1 0,0 1-1,1-1 1,0 0-1,1-1 1,1 1 0,0-1-1,1 1 1,0-1 0,0 1-1,2-1 1,3-24-1,-1 30-327,0 0 0,0 1 0,1-1 0,0 1 0,0 0 0,0 0 0,1 0-1,0 1 1,0 0 0,1-1 0,-1 2 0,1-1 0,0 1 0,8-4 0,3-5-2369,6-4-2703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00.965"/>
    </inkml:context>
    <inkml:brush xml:id="br0">
      <inkml:brushProperty name="width" value="0.025" units="cm"/>
      <inkml:brushProperty name="height" value="0.025" units="cm"/>
    </inkml:brush>
  </inkml:definitions>
  <inkml:trace contextRef="#ctx0" brushRef="#br0">130 428 7175,'1'-3'704,"1"-5"716,0-1-1,0 1 1,-1 0-1,0-1 1,-1 1-1,1 0 0,-2-1 1,-1-14-1,1 22-1313,0 0-1,1 0 0,-1 1 0,0-1 1,0 0-1,1 0 0,-1 1 1,0-1-1,0 1 0,0-1 1,0 1-1,0-1 0,0 1 0,0-1 1,0 1-1,0 0 0,0-1 1,0 1-1,0 0 0,0 0 1,0 0-1,-1 0 0,1 0 0,0 0 1,0 0-1,0 0 0,0 1 1,0-1-1,0 0 0,0 1 1,0-1-1,0 0 0,0 1 1,0-1-1,-1 2 0,-3 0-89,1 0 0,0 0 0,0 0 0,0 1 0,0-1 0,0 1 0,-3 4 0,-1 4-8,0 1 0,1-1 0,0 2 0,1-1 0,1 1 0,0 0 0,0 0 0,2 0 0,-1 1 0,2-1 0,0 1 0,0 0 0,1 17 0,1-31-10,0 0 0,0 0 0,0 0 0,0 1 0,0-1-1,0 0 1,0 0 0,0 0 0,0 0 0,0 0 0,0 1 0,0-1 0,0 0 0,0 0 0,0 0 0,0 0 0,0 0 0,0 0 0,0 1 0,1-1 0,-1 0 0,0 0 0,0 0 0,0 0 0,0 0 0,0 0 0,0 0 0,0 1 0,0-1 0,1 0 0,-1 0 0,0 0 0,0 0 0,0 0 0,0 0-1,0 0 1,0 0 0,1 0 0,-1 0 0,0 0 0,0 0 0,0 0 0,0 0 0,0 0 0,0 0 0,1 0 0,-1 0 0,0 0 0,0 0 0,0 0 0,0 0 0,0 0 0,1 0 0,-1 0 0,0 0 0,0 0 0,0-1 0,12-7-8,8-16 116,4-15 40,-2-1 0,-1-2 0,-3 0-1,-1-1 1,-2 0 0,-2-2-1,-2 1 1,-2-1 0,4-52 0,-12 67 25,0 21-87,-3 18-99,-14 337-498,15-344 379,1-1-1,0 0 0,0 1 1,0-1-1,0 1 0,0-1 0,1 1 1,-1-1-1,0 1 0,1-1 1,-1 0-1,1 1 0,-1-1 0,1 0 1,0 1-1,-1-1 0,1 0 0,0 0 1,0 0-1,0 0 0,0 0 1,0 0-1,0 0 0,2 2 0,-2-3-72,1 0-1,-1 0 1,0 0-1,0 0 1,0-1-1,1 1 1,-1 0-1,0 0 1,0-1-1,0 1 1,0-1-1,0 1 1,1-1-1,-1 1 1,0-1-1,0 0 1,0 0-1,-1 1 1,1-1-1,0 0 1,0 0-1,0 0 1,-1 0-1,1 0 1,0 0-1,-1 0 1,1 0-1,-1 0 1,2-2-1,10-23-5381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01.309"/>
    </inkml:context>
    <inkml:brush xml:id="br0">
      <inkml:brushProperty name="width" value="0.025" units="cm"/>
      <inkml:brushProperty name="height" value="0.025" units="cm"/>
    </inkml:brush>
  </inkml:definitions>
  <inkml:trace contextRef="#ctx0" brushRef="#br0">31 34 9833,'0'0'8125,"9"9"-6961,27 26-59,-35-34-981,1 0-1,-1 0 0,0 1 1,1-1-1,-1 0 1,1 0-1,-1-1 0,1 1 1,0 0-1,-1-1 1,1 1-1,0 0 0,-1-1 1,1 0-1,0 0 1,0 1-1,2-1 0,-3 0-6,0-1 0,0 1 0,-1 0 0,1-1 0,0 1 0,0-1 0,0 1 0,0-1 0,-1 1 0,1-1 0,0 1 0,0-1 0,-1 0 0,1 0 0,0 1 0,-1-1 0,1 0 0,-1 0 0,1 0 0,-1 1 0,1-1 0,-1-1 0,1-1 3,0 1 1,0-1 0,-1 1-1,1-1 1,-1 1 0,0-1-1,0 1 1,0-1-1,0 1 1,0-1 0,-1 1-1,1-1 1,-1 1 0,1-1-1,-1 1 1,0 0-1,0-1 1,0 1 0,-2-3-1,2 3-144,-1 0-1,0 0 1,-1 0-1,1 0 0,0 1 1,0-1-1,-1 1 1,1-1-1,-1 1 0,0 0 1,1 0-1,-1 0 1,0 0-1,1 0 0,-1 1 1,0-1-1,0 1 1,0 0-1,0 0 0,0 0 1,1 0-1,-1 0 1,0 1-1,0-1 0,0 1 1,1 0-1,-1 0 1,0 0-1,1 0 0,-1 0 1,1 0-1,-1 1 1,1-1-1,-1 1 0,1 0 1,0 0-1,0 0 1,0 0-1,0 0 0,0 0 1,1 1-1,-1-1 1,1 0-1,-1 1 0,1-1 1,0 1-1,0 0 1,0-1-1,0 1 0,-1 5 1,1-1-61,1-1 1,-1 1-1,1 0 0,0-1 0,1 1 1,-1 0-1,1-1 0,1 1 1,-1-1-1,1 0 0,0 1 1,1-1-1,3 8 0,-4-11-85,0-1-1,1 1 0,-1-1 1,0 1-1,1-1 1,-1 0-1,1 0 0,0 0 1,-1 0-1,1 0 0,0-1 1,0 0-1,0 1 1,1-1-1,-1 0 0,0 0 1,0-1-1,1 1 0,-1-1 1,0 1-1,1-1 0,-1 0 1,0 0-1,1-1 1,-1 1-1,0-1 0,1 1 1,4-3-1,0 0-534,-1 0 0,0 0-1,1 0 1,-2-1 0,1 0 0,0-1 0,-1 1-1,0-1 1,9-9 0,22-23-4783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01.681"/>
    </inkml:context>
    <inkml:brush xml:id="br0">
      <inkml:brushProperty name="width" value="0.025" units="cm"/>
      <inkml:brushProperty name="height" value="0.025" units="cm"/>
    </inkml:brush>
  </inkml:definitions>
  <inkml:trace contextRef="#ctx0" brushRef="#br0">37 0 7751,'0'0'8825,"-6"8"-7256,2 0-1383,-1 1-1,1-1 1,1 0 0,0 1-1,0 0 1,1 0-1,0 0 1,0 0 0,1 0-1,0 0 1,1 0 0,1 16-1,0 16 459,2 0 1,2-1-1,18 70 0,-15-82-325,0-1 0,2-1 0,1 0 0,1 0 0,2-1 0,20 30 0,-34-55-317,0 0 0,0 1-1,0-1 1,0 0 0,0 0 0,1 0 0,-1 1-1,0-1 1,0 0 0,0 0 0,0 0-1,0 0 1,0 1 0,0-1 0,1 0 0,-1 0-1,0 0 1,0 0 0,0 0 0,0 0 0,1 1-1,-1-1 1,0 0 0,0 0 0,0 0-1,1 0 1,-1 0 0,0 0 0,0 0 0,0 0-1,1 0 1,-1 0 0,0 0 0,0 0 0,0 0-1,1 0 1,-1 0 0,0 0 0,0 0-1,0 0 1,1 0 0,-1 0 0,0 0 0,0 0-1,0-1 1,1 1 0,-1 0 0,0 0 0,0 0-1,0 0 1,0 0 0,1-1 0,-1 1-1,0 0 1,0 0 0,0 0 0,0 0 0,0-1-1,0 1 1,0 0 0,0 0 0,0 0 0,1-1-1,-1 1 1,3-25 258,-3-32 165,-9-40-288,4 53-290,2 0 0,1 0 0,7-62 0,-4 99 60,1 0 0,0 1 1,0-1-1,1 1 0,0-1 1,0 1-1,0 0 0,0 0 1,1 0-1,7-7 0,-9 10 40,1 0 1,-1 0-1,1 1 0,0-1 0,0 1 0,0-1 0,0 1 0,0 0 0,0 0 1,1 0-1,-1 1 0,1-1 0,0 1 0,-1 0 0,1 0 0,0 0 1,-1 0-1,1 1 0,8-1 0,-12 2 48,1-1-1,0 1 1,-1-1-1,1 1 1,0-1-1,-1 1 1,1-1-1,-1 1 1,1-1 0,-1 1-1,1 0 1,-1-1-1,0 1 1,1 0-1,-1 0 1,0-1-1,1 1 1,-1 0 0,0 0-1,0-1 1,0 1-1,1 0 1,-1 0-1,0-1 1,0 1-1,0 0 1,0 0-1,-1 1 1,0 23 152,-4-9-16,0-1 0,-1 0 0,0-1 0,-1 1 0,-1-1 0,0-1 0,-1 1 0,0-1 0,-1-1 0,0 0 0,-1 0 0,-1-1 0,0-1 0,-14 11 0,25-21-226,1 1 1,-1-1 0,1 1-1,-1-1 1,0 1 0,0-1-1,1 1 1,-1-1 0,0 0-1,1 1 1,-1-1-1,0 0 1,0 0 0,0 0-1,1 0 1,-1 1 0,0-1-1,0 0 1,0 0 0,0 0-1,-1-1 1,2-12-4123,16-22-2938,1 5 1566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02.211"/>
    </inkml:context>
    <inkml:brush xml:id="br0">
      <inkml:brushProperty name="width" value="0.025" units="cm"/>
      <inkml:brushProperty name="height" value="0.025" units="cm"/>
    </inkml:brush>
  </inkml:definitions>
  <inkml:trace contextRef="#ctx0" brushRef="#br0">1 234 12684,'0'0'6988,"9"5"-5862,-5-3-971,37 17 362,-40-18-477,0-1 0,1 1 0,-1-1 0,1 0 0,-1 0 0,0 0 0,1 0 0,-1 0 1,1 0-1,-1 0 0,1 0 0,-1 0 0,0-1 0,1 1 0,-1 0 0,0-1 0,1 0 0,-1 1 0,0-1 0,0 0 0,1 1 0,-1-1 1,0 0-1,0 0 0,0 0 0,0 0 0,0 0 0,0 0 0,0 0 0,0 0 0,-1-1 0,1 1 0,1-3 0,0-2 186,1-1 0,-1 0 0,-1-1-1,1 1 1,-1 0 0,-1 0 0,1-1-1,-1 1 1,0 0 0,-3-14 0,3 18-199,-1 1 0,1-1 1,-1 1-1,0-1 0,1 0 1,-1 1-1,-1-1 0,1 1 0,0 0 1,0-1-1,-1 1 0,0 0 1,1 0-1,-1 0 0,0 0 1,0 0-1,0 0 0,0 1 1,0-1-1,-1 0 0,1 1 0,0 0 1,-1 0-1,1 0 0,-1 0 1,1 0-1,-1 0 0,1 0 1,-1 1-1,0-1 0,1 1 1,-5 0-1,6 0-42,-1 1-1,0-1 1,0 1 0,0-1 0,1 1 0,-1 0-1,0 0 1,1 0 0,-1 0 0,1 0 0,-1 0-1,1 0 1,-1 0 0,1 1 0,0-1 0,0 0-1,0 1 1,0-1 0,0 1 0,0 0 0,0-1-1,0 1 1,0 0 0,1-1 0,-1 1 0,1 0-1,-1 0 1,1 0 0,0-1 0,0 1 0,-1 3-1,-2 69-17,4-59 30,-2-12 7,1 0 1,0 0 0,0 0 0,0 0 0,0-1-1,1 1 1,-1 0 0,1 0 0,0 0 0,0 0-1,0-1 1,0 1 0,0 0 0,0-1 0,1 1-1,0-1 1,-1 0 0,1 1 0,0-1 0,0 0-1,0 0 1,0 0 0,0 0 0,1-1-1,-1 1 1,1 0 0,-1-1 0,3 2 0,-1-3 6,0 1 0,0-1 0,0 1 0,0-1 1,0 0-1,0 0 0,0-1 0,-1 1 0,1-1 0,0 0 1,0 0-1,0-1 0,-1 1 0,1 0 0,0-1 0,-1 0 1,0 0-1,1 0 0,-1-1 0,4-3 0,15-12 1,-1 0 0,0-2 0,-2 0 0,0-1 0,-1-1 0,-2-1 0,25-44 0,-28 151 917,-13-83-916,0 0 0,1-1 0,-1 1 0,1 0 0,-1-1 0,0 1 0,1 0 0,-1-1-1,1 1 1,-1-1 0,1 1 0,0-1 0,-1 1 0,1-1 0,-1 0 0,1 1 0,0-1 0,-1 0 0,1 1-1,0-1 1,0 0 0,-1 0 0,1 0 0,0 1 0,0-1 0,-1 0 0,1 0 0,0 0 0,0 0 0,-1-1 0,1 1-1,0 0 1,0 0 0,-1 0 0,1 0 0,0-1 0,-1 1 0,1 0 0,0-1 0,-1 1 0,1-1 0,0 1-1,-1 0 1,1-1 0,-1 1 0,1-1 0,-1 0 0,1 1 0,-1-1 0,1 0 0,28-28 257,-9-1-506,-11 17-864,0 0 0,21-22 0,-26 31-269,0 1-1,0 0 0,0 0 0,0 0 1,1 0-1,-1 1 0,9-4 0,1 2-3701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02.602"/>
    </inkml:context>
    <inkml:brush xml:id="br0">
      <inkml:brushProperty name="width" value="0.025" units="cm"/>
      <inkml:brushProperty name="height" value="0.025" units="cm"/>
    </inkml:brush>
  </inkml:definitions>
  <inkml:trace contextRef="#ctx0" brushRef="#br0">68 269 4708,'0'0'16395,"-8"1"-15733,5 0-626,0-1 0,1 1 0,-1 0 1,0-1-1,0 1 0,1 1 0,-1-1 0,1 0 1,-1 1-1,1-1 0,-1 1 0,1 0 1,0-1-1,-3 4 0,3-1 42,-1-1-1,1 1 1,1 0 0,-1-1-1,0 1 1,1 0 0,0 0 0,0 0-1,0 0 1,0 0 0,1 0-1,-1 7 1,1-9 18,1 31 750,-1-32-837,0-1 1,1 1-1,-1 0 0,0-1 1,0 1-1,0-1 0,1 1 1,-1-1-1,0 1 1,1-1-1,-1 0 0,0 1 1,1-1-1,-1 1 0,1-1 1,-1 0-1,0 1 1,1-1-1,-1 0 0,1 1 1,-1-1-1,1 0 0,-1 0 1,1 1-1,0-1 1,-1 0-1,1 0 0,-1 0 1,1 0-1,-1 0 0,1 0 1,0 0-1,-1 0 1,1 0-1,-1 0 0,1 0 1,-1 0-1,1 0 0,-1-1 1,1 1-1,-1 0 1,1 0-1,-1-1 0,1 1 1,-1 0-1,1-1 0,-1 1 1,1 0-1,-1-1 1,1 1-1,-1-1 0,0 1 1,1 0-1,-1-1 0,12-12 92,-1 1 0,0-1 0,-1-1 0,-1 0 0,0 0 0,-1-1 0,12-29 0,-13 29-65,3-6-17,-1 0 0,0 0 0,-2 0 0,-1-1 0,0 0 0,-2 0 0,0-1 0,0-30 0,-7 46-97,-4 16 110,-4 19 115,6-2-7,1 1 0,1-1 0,2 42 0,0-62-173,2 0 0,-1 0 0,1 1 0,0-1 0,0 0 0,0 0 0,1 0 0,0 0 0,0-1 0,1 1 1,0 0-1,0-1 0,0 0 0,0 1 0,1-1 0,0-1 0,0 1 0,0-1 0,1 1 0,0-1 0,5 4 0,-6-6-499,0 0 0,1 0 1,-1-1-1,0 1 0,1-1 0,-1 0 1,1 0-1,0 0 0,6-1 1,12 1-5913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03.443"/>
    </inkml:context>
    <inkml:brush xml:id="br0">
      <inkml:brushProperty name="width" value="0.025" units="cm"/>
      <inkml:brushProperty name="height" value="0.025" units="cm"/>
    </inkml:brush>
  </inkml:definitions>
  <inkml:trace contextRef="#ctx0" brushRef="#br0">99 128 2050,'0'0'8685,"-1"-8"-5177,0 4-3129,2 2-263,-1 1 1,0 0 0,0 0 0,0-1 0,0 1 0,0 0 0,0 0 0,0-1 0,0 1 0,0 0-1,-1 0 1,1 0 0,-1-1 0,1 1 0,-1 0 0,1 0 0,-1 0 0,1 0 0,-1 0-1,0 0 1,0 0 0,1 0 0,-1 0 0,0 0 0,0 0 0,0 1 0,0-1 0,0 0-1,0 1 1,0-1 0,-1 1 0,1-1 0,0 1 0,0-1 0,0 1 0,0 0 0,-1-1 0,1 1-1,0 0 1,0 0 0,-1 0 0,1 0 0,0 0 0,0 0 0,-1 1 0,1-1 0,-1 1-1,-2 0-11,1 0 0,0 1 0,0 0 0,0 0 0,0 0-1,0 0 1,1 0 0,-1 1 0,1-1 0,-1 1-1,1 0 1,0-1 0,0 1 0,0 0 0,0 0-1,1 1 1,-1-1 0,1 0 0,0 0 0,-1 1 0,2-1-1,-2 7 1,-1 6 129,0 1 0,1 0 1,1 23-1,1-34-181,0-1 0,0 0 0,1 1 0,0-1 1,0 0-1,1 0 0,-1 0 0,1 0 0,4 8 0,-6-12-24,1 0-1,0 1 0,0-1 0,0 0 0,0 0 0,0 0 0,0 0 0,1 0 1,-1 0-1,0 0 0,0 0 0,1 0 0,-1 0 0,1-1 0,-1 1 0,0-1 0,1 1 1,-1-1-1,1 0 0,0 1 0,-1-1 0,1 0 0,-1 0 0,1 0 0,-1 0 0,1 0 1,-1 0-1,1-1 0,-1 1 0,1 0 0,-1-1 0,1 1 0,-1-1 0,1 0 0,-1 1 1,0-1-1,1 0 0,1-2 0,3-1 148,0-1 0,-1 0 1,1 0-1,-1 0 0,-1 0 0,1-1 1,-1 0-1,0 0 0,0 0 0,5-13 1,-1 3-20,-2 0 0,0-1 0,5-25 1,-8 29-45,-1 0 0,0-1 0,-1 0 0,-1-20 0,0 31-99,0 1 1,0 0 0,0 0-1,0 0 1,0 0-1,-1-1 1,1 1-1,-1 0 1,0 0-1,1 0 1,-1 0-1,0 0 1,0 0 0,0 0-1,-1 0 1,1 1-1,0-1 1,-1 0-1,1 1 1,-1-1-1,0 1 1,1-1 0,-1 1-1,0 0 1,0 0-1,0 0 1,0 0-1,0 0 1,0 0-1,0 0 1,0 1-1,0-1 1,0 1 0,0-1-1,-4 1 1,4 0-29,1 0 0,0 1 0,0-1 0,-1 1 0,1-1 1,0 1-1,0 0 0,0-1 0,-1 1 0,1 0 0,0 0 0,0 0 1,0 0-1,0 0 0,0 0 0,1 0 0,-1 0 0,0 0 0,0 0 1,1 1-1,-1-1 0,1 0 0,-1 0 0,1 1 0,-1-1 0,1 0 1,0 1-1,0-1 0,0 0 0,-1 1 0,1-1 0,1 0 0,-1 1 1,0 1-1,0-2-24,0 1 1,0 0-1,0 0 0,0 0 1,0-1-1,1 1 1,-1 0-1,0 0 0,1-1 1,-1 1-1,1 0 1,0-1-1,0 1 1,0-1-1,0 1 0,0-1 1,0 1-1,0-1 1,0 1-1,0-1 0,1 0 1,-1 0-1,0 0 1,1 0-1,-1 0 0,1 0 1,2 1-1,0-1-373,0 0-1,0 0 1,0-1 0,0 0-1,0 0 1,0 0-1,0 0 1,0 0-1,0-1 1,0 0 0,0 0-1,0 0 1,0 0-1,6-3 1,10-12-4025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04.343"/>
    </inkml:context>
    <inkml:brush xml:id="br0">
      <inkml:brushProperty name="width" value="0.025" units="cm"/>
      <inkml:brushProperty name="height" value="0.025" units="cm"/>
    </inkml:brush>
  </inkml:definitions>
  <inkml:trace contextRef="#ctx0" brushRef="#br0">3 108 4164,'0'0'14472,"0"-7"-12721,0-23-587,0 23-310,-2 37 870,2 50-618,0-80-1106,-1 1 0,1-1 0,0 0 0,0 1 0,0-1 0,1 0 0,-1 1 0,0-1 0,0 0 0,0 0 0,0 1 0,0-1 0,0 0 0,0 1 0,0-1 0,1 0 1,-1 0-1,0 1 0,0-1 0,0 0 0,1 0 0,-1 1 0,0-1 0,0 0 0,1 0 0,-1 0 0,0 1 0,0-1 0,1 0 0,-1 0 0,0 0 0,1 0 0,-1 0 0,0 0 1,0 0-1,1 0 0,-1 0 0,0 1 0,1-1 0,-1 0 0,0-1 0,1 1 0,-1 0 0,0 0 0,1 0 0,-1 0 0,0 0 0,0 0 0,1 0 0,-1 0 0,0 0 0,1-1 1,-1 1-1,0 0 0,0 0 0,1 0 0,-1-1 0,0 1 0,0 0 0,0 0 0,1-1 0,-1 1 0,17-16 194,27-55 177,-34 52-295,1 0-1,24-31 1,-35 49-67,0 1 0,0 0 0,1 0 0,-1-1 0,0 1 0,0 0 0,1 0 0,-1 0 0,0-1 0,0 1 0,1 0 0,-1 0 0,0 0 0,1 0 0,-1 0 0,0 0 0,1 0 0,-1 0 0,0-1 0,1 1 0,-1 0 0,0 0 0,1 1 0,-1-1 0,0 0 0,1 0 0,-1 0 0,0 0 0,1 0 0,-1 0 0,0 0 0,0 0 0,1 1 0,-1-1 0,0 0 0,1 0 0,-1 0 0,0 1 0,0-1 0,0 0 0,1 0 0,-1 1 0,12 18 450,3 23 51,-13-35-681,7 23 587,-9-29-510,1-1 0,-1 1 0,0-1-1,0 1 1,1-1 0,-1 0 0,0 1 0,1-1 0,-1 0 0,0 1-1,1-1 1,-1 0 0,0 1 0,1-1 0,-1 0 0,1 0 0,-1 1-1,1-1 1,-1 0 0,1 0 0,-1 0 0,1 0 0,-1 0 0,1 0 0,-1 0-1,0 0 1,1 0 0,-1 0 0,1 0 0,-1 0 0,1 0 0,-1 0-1,1 0 1,-1 0 0,1 0 0,-1-1 0,1 1 0,-1 0 0,1 0-1,-1-1 1,0 1 0,1 0 0,-1 0 0,0-1 0,1 1 0,-1-1-1,0 1 1,1 0 0,-1-1 0,0 1 0,0-1 0,1 1 0,-1 0-1,0-1 1,9-15-4310,-2-2-4004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23.382"/>
    </inkml:context>
    <inkml:brush xml:id="br0">
      <inkml:brushProperty name="width" value="0.025" units="cm"/>
      <inkml:brushProperty name="height" value="0.025" units="cm"/>
    </inkml:brush>
  </inkml:definitions>
  <inkml:trace contextRef="#ctx0" brushRef="#br0">36 79 5541,'-4'-11'3369,"1"-3"-2104,2 9-718,0 0-1,0 0 1,0 0 0,-1 1-1,0-1 1,0 0 0,0 1-1,0 0 1,-5-7-1,8 19 3573,-3 17-2678,1-4-717,3 41 530,4-1 1,2 1-1,2-1 1,29 88-1,-37-140-1161,-1-5-64,0-1-1,0 1 1,0 0-1,0-1 1,1 1-1,-1-1 0,1 0 1,0 1-1,0-1 1,4 5-1,-5-10 2,0 0-1,0 1 0,-1-1 1,1 0-1,-1 0 1,0 0-1,1 1 1,-1-1-1,0 0 1,0 0-1,0 0 0,0 0 1,-1-2-1,1 3-14,0-17 6,-1-1-1,-1 1 1,-1 0-1,0-1 1,-2 1-1,0 1 1,-1-1-1,0 1 1,-2 0-1,0 0 1,-1 1 0,-19-27-1,28 42-21,0 1 0,-1-1 0,1 1 0,0 0 0,0-1 1,0 1-1,0 0 0,0 0 0,0-1 0,-1 1 0,1 0 0,0-1 0,0 1 0,-1 0 0,1 0 0,0-1 0,0 1 0,-1 0 1,1 0-1,0-1 0,0 1 0,-1 0 0,1 0 0,0 0 0,-1 0 0,1 0 0,0 0 0,-1-1 0,1 1 0,0 0 1,-1 0-1,1 0 0,0 0 0,-1 0 0,1 0 0,0 0 0,-1 0 0,1 0 0,-1 1 0,1-1 0,0 0 0,-1 0 0,1 0 1,-1 0-1,1 20-93,12 26-65,-6-34 157,0-1-1,1 0 1,0 0-1,0-1 0,1 0 1,0 0-1,18 15 1,-23-23 4,-1 0 1,0 0 0,0 0 0,1 0 0,-1-1-1,1 1 1,0-1 0,-1 0 0,1 0 0,0 0-1,0 0 1,-1 0 0,1 0 0,0-1-1,0 0 1,0 1 0,0-1 0,0 0 0,0 0-1,0-1 1,0 1 0,0-1 0,0 1 0,-1-1-1,1 0 1,0 0 0,0 0 0,-1 0 0,1-1-1,0 1 1,-1-1 0,1 1 0,-1-1-1,0 0 1,0 0 0,0 0 0,0 0 0,0-1-1,3-3 1,0-1 8,0-1 0,0 0 0,-1 0 0,0 0 0,0-1 0,-1 0 0,0 1 0,-1-1 0,3-16 0,-2-4 40,-1-49 1,-2 70-51,-3 67 87,0 40 219,3-91-284,1 0-1,0 0 0,0 0 1,1 0-1,0 0 1,0 0-1,1 0 0,0-1 1,7 12-1,-9-17-15,0 0 1,0-1-1,0 1 1,0 0-1,0-1 1,0 1-1,1-1 0,-1 1 1,1-1-1,-1 0 1,1 0-1,-1 0 1,1 0-1,0 0 0,0 0 1,-1 0-1,1 0 1,0-1-1,0 1 1,0-1-1,0 1 0,0-1 1,0 0-1,0 0 1,0 0-1,0 0 1,0 0-1,0 0 0,0 0 1,0-1-1,0 1 1,-1-1-1,1 1 1,0-1-1,0 0 0,0 0 1,-1 0-1,1 0 1,0 0-1,-1 0 1,1 0-1,-1 0 0,1-1 1,-1 1-1,2-3 1,4-3 28,0-1 1,0 1 0,-1-1-1,0-1 1,-1 1 0,0-1 0,6-14-1,-7 12-44,0 0-1,-1 0 0,0 0 0,-1 0 1,0-1-1,-1 1 0,0 0 0,-1-1 1,0 1-1,-3-16 0,3 27 5,0 0 0,0 1 0,0-1 0,-1 0 0,1 0 0,0 0 0,0 1-1,0-1 1,-1 0 0,1 0 0,0 0 0,0 0 0,-1 0 0,1 1 0,0-1 0,0 0 0,-1 0 0,1 0-1,0 0 1,-1 0 0,1 0 0,0 0 0,0 0 0,-1 0 0,1 0 0,0 0 0,0 0 0,-1 0 0,1 0 0,0 0-1,-1-1 1,1 1 0,0 0 0,0 0 0,0 0 0,-1 0 0,1 0 0,0-1 0,0 1 0,-1 0 0,1 0-1,0 0 1,0-1 0,0 1 0,0 0 0,-1 0 0,1 0 0,0-1 0,0 1 0,0 0 0,0 0 0,0-1 0,0 1-1,0 0 1,0-1 0,0 1 0,0 0 0,0 0 0,0-1 0,0 1 0,0 0 0,0 0 0,0-1 0,-8 22-119,5 4 113,2-1 1,0 1 0,4 37-1,-3-61 11,0 0-1,0 0 0,1 0 0,-1 0 1,0 0-1,0 1 0,1-1 0,-1 0 1,1 0-1,-1 0 0,1 0 0,-1 0 1,1 0-1,0 0 0,-1 0 0,1 0 1,0-1-1,0 1 0,0 0 0,0 0 1,0-1-1,0 1 0,0 0 0,0-1 1,0 1-1,0-1 0,0 1 0,0-1 1,0 0-1,0 1 0,0-1 0,0 0 1,1 0-1,-1 0 0,0 0 0,0 0 1,0 0-1,0 0 0,1 0 0,-1 0 1,0-1-1,0 1 0,0 0 0,0-1 0,0 1 1,0-1-1,0 1 0,0-1 0,0 0 1,2-1-1,8-4-5,-1 0 0,1-1 0,14-14 0,-19 16-9,-6 5 14,38-27-422,-37 26 398,1 0-1,-1 0 0,1 0 1,-1 0-1,1 1 0,0-1 0,-1 0 1,1 1-1,0-1 0,-1 1 1,1-1-1,0 1 0,0 0 1,-1 0-1,1 0 0,0 0 1,0 0-1,-1 0 0,1 0 1,0 1-1,0-1 0,-1 1 0,3 0 1,3 10 130,2 5 530,-5-18-318,-2-12-118,-1-127 504,25 143-1019,-8 3 294,0-1-1,0-1 1,0-1-1,1-1 1,-1 0-1,0-1 1,1-1-1,18-3 1,-26 2 8,0-1 1,0 0 0,-1 0-1,1-1 1,-1-1 0,0 1-1,0-2 1,-1 1 0,0-1-1,0-1 1,0 0-1,-1 0 1,1 0 0,11-16-1,-18 21 20,-1 0 0,1 0 0,0 0 0,-1 0 0,0 0 0,1 0 0,-1-1 0,0 1 0,0 0 0,0-1 0,-1 1 0,1-1 0,0 1 0,-1-1 0,0 0 0,0 1 0,1-1-1,-2-4 1,0 6-1,1-1 0,-1 1-1,0 0 1,0-1-1,0 1 1,0 0-1,0 0 1,0 0-1,0 0 1,-1 0 0,1 0-1,0 0 1,0 0-1,-1 1 1,1-1-1,-1 0 1,1 1-1,-1-1 1,1 1 0,-1 0-1,1-1 1,-1 1-1,1 0 1,-1 0-1,1 0 1,-1 0-1,1 0 1,-1 0 0,0 0-1,-1 1 1,-5 0-2,0 1 0,1 0 0,-1 0 0,0 1 0,1 0 0,-1 0 0,1 1 0,0 0 0,0 0 0,0 0 0,1 1 0,-1 0 0,1 1 0,-10 11 0,9-10 21,1 0-1,0 1 1,0 0-1,1 0 1,0 0-1,1 1 1,-1-1-1,2 1 1,-1 0-1,1 0 1,0 1-1,-1 11 1,4-19-21,0 0 0,0 0 0,0 0 0,0 0 0,0 0 0,0 0 0,1 0 0,-1 0 0,0 0 0,1 0 1,0 0-1,0-1 0,-1 1 0,1 0 0,0 0 0,0-1 0,1 1 0,-1 0 0,0-1 0,0 1 0,1-1 0,-1 0 0,4 3 1,-1-2-4,1 0 0,-1 1 0,1-2 0,-1 1 0,1 0 0,0-1 0,0 0 0,0 0 0,7 0 0,4 0-868,0-1 0,-1-1 1,1-1-1,-1 0 0,25-6 0,-31 5-885,-1 0 0,1-1 0,-1 0 0,0 0 0,15-10 1,6-10-8227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05.246"/>
    </inkml:context>
    <inkml:brush xml:id="br0">
      <inkml:brushProperty name="width" value="0.025" units="cm"/>
      <inkml:brushProperty name="height" value="0.025" units="cm"/>
    </inkml:brush>
  </inkml:definitions>
  <inkml:trace contextRef="#ctx0" brushRef="#br0">1 181 4965,'0'0'17371,"3"9"-17216,2 6-51,2 9 163,1 0 1,1-1-1,12 25 1,-20-48-247,-1 1-1,0 0 0,1-1 1,-1 1-1,0-1 1,1 1-1,-1-1 1,1 1-1,-1 0 1,1-1-1,-1 0 0,1 1 1,-1-1-1,1 1 1,-1-1-1,1 0 1,0 1-1,-1-1 1,1 0-1,0 1 0,-1-1 1,1 0-1,0 0 1,-1 0-1,1 0 1,0 0-1,-1 0 1,1 0-1,0 0 0,0 0 1,0 0-1,18-18 745,7-37 284,-25 51-1024,12-34 253,10-46-1,-5 13-95,2 130-337,2 8 507,-22-66-345,1-1-1,-1 1 0,0-1 0,1 0 0,-1 1 1,0-1-1,1 0 0,-1 1 0,0-1 1,1 0-1,-1 0 0,1 1 0,-1-1 1,1 0-1,-1 0 0,0 0 0,1 0 0,-1 0 1,1 1-1,-1-1 0,1 0 0,-1 0 1,1 0-1,-1 0 0,1 0 0,-1-1 1,1 1-1,-1 0 0,1 0 0,-1 0 0,1 0 1,-1 0-1,0-1 0,1 1 0,-1 0 1,1 0-1,-1-1 0,0 1 0,1 0 1,-1-1-1,0 1 0,1 0 0,-1-1 0,0 1 1,1 0-1,-1-1 0,0 1 0,0-1 1,1 1-1,-1-1 0,0 1 0,0 0 1,0-2-1,21-27 165,-18 24-140,30-49 53,-18 27-30,35-44 1,-48 127-210,-2-2 448,0-44-5195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05.593"/>
    </inkml:context>
    <inkml:brush xml:id="br0">
      <inkml:brushProperty name="width" value="0.025" units="cm"/>
      <inkml:brushProperty name="height" value="0.025" units="cm"/>
    </inkml:brush>
  </inkml:definitions>
  <inkml:trace contextRef="#ctx0" brushRef="#br0">0 12 12684,'0'0'7911,"44"-11"-27257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05.951"/>
    </inkml:context>
    <inkml:brush xml:id="br0">
      <inkml:brushProperty name="width" value="0.025" units="cm"/>
      <inkml:brushProperty name="height" value="0.025" units="cm"/>
    </inkml:brush>
  </inkml:definitions>
  <inkml:trace contextRef="#ctx0" brushRef="#br0">93 0 16432,'0'0'8877,"-10"12"-8807,0 1 26,1 1 1,0 0 0,0 0 0,2 1-1,0 0 1,0 0 0,-6 28 0,9-26 76,1-1 0,1 1 0,0 1 0,2 22 0,-1-39-173,1 0 1,1 0 0,-1 0-1,0 0 1,0 1 0,0-1-1,1 0 1,-1 0 0,0 0 0,1 0-1,-1 0 1,1 0 0,-1 0-1,1 0 1,0 0 0,-1 0 0,1 0-1,0 0 1,0-1 0,0 1-1,0 0 1,-1 0 0,1-1-1,0 1 1,2 0 0,-1 0 4,1 0-1,-1-1 1,0 0-1,1 1 1,-1-1 0,0 0-1,1 0 1,-1 0 0,1-1-1,-1 1 1,5-2 0,1 0-10,0-1 1,-1 0-1,1 0 1,0-1-1,-1 0 1,10-8-1,-1-1-1141,0-2 0,-1 0 0,25-33 0,-30 34-2581,-1 0 1,15-30-1,-14 16-4462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06.445"/>
    </inkml:context>
    <inkml:brush xml:id="br0">
      <inkml:brushProperty name="width" value="0.025" units="cm"/>
      <inkml:brushProperty name="height" value="0.025" units="cm"/>
    </inkml:brush>
  </inkml:definitions>
  <inkml:trace contextRef="#ctx0" brushRef="#br0">91 220 12204,'0'0'9795,"-10"7"-9293,3-1-303,0 0-1,1 1 1,-1-1-1,1 1 0,1 1 1,-1-1-1,1 1 1,1 0-1,-1 0 0,1 0 1,1 1-1,-1 0 1,1-1-1,1 1 0,0 0 1,0 0-1,0 12 1,2-21-196,0 1 0,0-1 1,0 1-1,0-1 1,0 0-1,0 1 0,0-1 1,0 1-1,0-1 0,1 1 1,-1-1-1,0 1 1,0-1-1,0 0 0,1 1 1,-1-1-1,0 0 0,1 1 1,-1-1-1,0 1 1,1-1-1,-1 0 0,0 0 1,1 1-1,-1-1 0,0 0 1,1 0-1,-1 1 0,1-1 1,-1 0-1,1 0 1,-1 0-1,1 0 0,-1 0 1,0 0-1,1 0 0,-1 0 1,1 0-1,-1 0 1,1 0-1,-1 0 0,1 0 1,-1 0-1,1 0 0,-1 0 1,0 0-1,1 0 1,-1-1-1,1 1 0,-1 0 1,1 0-1,-1-1 0,0 1 1,1 0-1,-1-1 1,1 1-1,24-16 152,-2-7-110,-2 0 0,0-2 1,-2 0-1,-1-1 1,-1-1-1,-1-1 0,18-41 1,-26 53-25,-1 42-453,-6-15 418,6 34 32,-7-43-16,0-1 1,0 1-1,1-1 1,-1 1-1,0-1 1,1 1-1,0-1 1,-1 1-1,1-1 1,0 1-1,-1-1 1,1 0-1,0 1 1,0-1-1,0 0 0,0 0 1,1 0-1,-1 0 1,0 0-1,0 0 1,2 1-1,-1-2 4,0 0 0,-1-1 0,1 1 0,0 0 0,0-1 0,-1 1 0,1-1 0,-1 1 0,1-1 0,0 0 0,-1 0 0,1 0 0,-1 0 0,1 0 0,-1 0 0,0 0 0,0-1 0,1 1 0,-1 0 0,1-2 0,27-37 178,-19 25-147,58-67-309,-68 82 268,0-1-1,1 1 1,-1 0 0,0 0 0,0-1-1,0 1 1,1 0 0,-1 0-1,0-1 1,0 1 0,1 0 0,-1 0-1,0 0 1,1-1 0,-1 1-1,0 0 1,1 0 0,-1 0 0,0 0-1,1 0 1,-1 0 0,0 0-1,1 0 1,-1 0 0,0 0-1,1 0 1,-1 0 0,0 0 0,1 0-1,-1 0 1,0 0 0,1 0-1,-1 0 1,0 0 0,1 0 0,-1 0-1,0 1 1,1-1 0,-1 0-1,0 0 1,0 0 0,1 1-1,6 19 33,-2 30 240,-5-47-251,-1-2 27,1 1 0,0-1-1,0 0 1,0 0 0,0 1-1,0-1 1,0 0 0,1 0-1,-1 1 1,0-1 0,1 0-1,-1 0 1,1 1 0,-1-1-1,1 0 1,-1 0 0,1 0-1,0 0 1,0 0 0,1 1-1,-1-2-20,-1 0 0,1 0 0,0 0 0,0 0 0,-1 0 0,1 0 0,0 0 0,0 0 0,0-1 0,-1 1 0,1 0 0,0-1 0,-1 1 0,1 0-1,0-1 1,-1 1 0,1-1 0,0 1 0,-1-1 0,1 1 0,-1-1 0,1 1 0,0-2 0,36-51 338,-32 45-359,7-13 6,-9 14-17,0 0 0,0 0-1,1 1 1,0 0-1,0 0 1,1 0-1,0 0 1,0 1-1,0-1 1,9-5-1,-13 11-1,0 0 0,0 0-1,0 0 1,0 1 0,0-1-1,0 0 1,0 1 0,0-1-1,-1 1 1,1-1 0,0 1-1,0-1 1,0 1 0,0 0-1,-1-1 1,1 1 0,0 0-1,0 0 1,-1-1 0,1 1 0,-1 0-1,1 0 1,-1 0 0,1 0-1,-1 0 1,1 0 0,-1 0-1,0 0 1,0 0 0,1 1-1,12 42 360,-10-32-89,-3-11-287,0 0 0,1 1-1,-1-1 1,1 0 0,-1 1-1,1-1 1,-1 0 0,1 0-1,0 0 1,0 1 0,0-1-1,0 0 1,0 0 0,0 0-1,0-1 1,0 1 0,2 2-1,-2-3-168,-1-1 0,1 1 0,0 0 0,-1 0-1,1-1 1,-1 1 0,1 0 0,-1-1 0,1 1 0,-1-1-1,1 1 1,-1 0 0,1-1 0,-1 1 0,1-1-1,-1 1 1,0-1 0,1 1 0,-1-1 0,0 0 0,0 1-1,1-1 1,-1 1 0,0-1 0,0 0 0,0 1-1,0-1 1,0 0 0,0 1 0,0-1 0,0 1 0,0-1-1,0 0 1,0 1 0,0-1 0,0 0 0,0 1-1,0-1 1,-1 0 0,1-13-5232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06.958"/>
    </inkml:context>
    <inkml:brush xml:id="br0">
      <inkml:brushProperty name="width" value="0.025" units="cm"/>
      <inkml:brushProperty name="height" value="0.025" units="cm"/>
    </inkml:brush>
  </inkml:definitions>
  <inkml:trace contextRef="#ctx0" brushRef="#br0">0 206 4901,'0'0'17077,"1"-7"-16196,1-8-518,1 1 0,1 0 0,0 0 0,1 1 0,0-1 0,1 1 0,1 0 0,0 0 0,1 1 0,0 0 0,1 1 0,19-20 0,-28 30-368,0 0 0,1 1 1,-1-1-1,1 1 0,-1-1 0,1 0 0,0 1 0,-1-1 0,1 1 1,0 0-1,-1-1 0,1 1 0,0-1 0,-1 1 0,1 0 1,0 0-1,0-1 0,-1 1 0,1 0 0,0 0 0,0 0 1,-1 0-1,1 0 0,0 0 0,0 0 0,0 0 0,-1 0 0,1 0 1,0 0-1,0 1 0,-1-1 0,1 0 0,1 1 0,-1 1-3,0-1-1,0 1 0,0 0 0,0-1 0,0 1 0,0 0 0,-1 0 1,1 0-1,-1 0 0,1-1 0,-1 1 0,0 0 0,1 2 0,-4 62-1020,1-60 968,1-1-1483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07.782"/>
    </inkml:context>
    <inkml:brush xml:id="br0">
      <inkml:brushProperty name="width" value="0.025" units="cm"/>
      <inkml:brushProperty name="height" value="0.025" units="cm"/>
    </inkml:brush>
  </inkml:definitions>
  <inkml:trace contextRef="#ctx0" brushRef="#br0">27 220 2274,'0'0'23932,"3"-21"-20179,-2 14-3733,0 1 0,1 0 0,-1-1 0,1 1-1,1 0 1,-1 0 0,1 0 0,0 0 0,0 0 0,0 1 0,1-1 0,0 1-1,0 0 1,9-7 0,-9 7 54,1 0 0,-1 0-1,1 0 1,-1 0 0,-1-1-1,1 0 1,-1 0 0,0 0 0,0 0-1,-1 0 1,0 0 0,0-1 0,0 1-1,1-13 1,-4 19-57,1 0 1,0-1-1,0 1 1,-1 0-1,1-1 1,0 1-1,-1 0 1,1 0-1,0-1 1,-1 1-1,1 0 1,-1 0-1,1 0 1,0 0-1,-1-1 1,1 1-1,-1 0 1,1 0-1,-1 0 1,1 0-1,0 0 1,-1 0-1,1 0 1,-1 0-1,1 0 1,-1 0-1,1 0 1,0 0-1,-1 0 1,1 1-1,-1-1 1,1 0-1,0 0 1,-1 0-1,1 1 1,-1-1-1,1 0 1,0 0-1,-1 1 1,1 0-1,-19 9-35,10-2 36,0 1 0,1 1-1,0 0 1,1 0 0,0 1 0,0-1-1,1 1 1,1 1 0,0-1-1,0 1 1,1 0 0,1 0-1,0 0 1,0 1 0,1-1 0,1 1-1,0-1 1,2 18 0,-1-28-17,0-1 1,0 1 0,1-1-1,-1 0 1,1 1 0,-1-1-1,1 0 1,-1 1 0,1-1-1,0 0 1,0 0-1,0 1 1,-1-1 0,1 0-1,0 0 1,0 0 0,1 0-1,-1 0 1,0 0 0,0 0-1,0-1 1,2 2 0,1 0 4,0-1 1,0 1-1,1-1 1,-1 0-1,0 0 1,0-1-1,8 1 1,-2-1 5,0 0 0,0-1 1,0 0-1,0-1 0,0 0 0,11-4 1,-18 5-79,51-24-269,-51 23-51,-1 1 1,1-1-1,0 0 0,-1 0 1,1 0-1,-1 0 1,0 0-1,0-1 1,0 1-1,0-1 0,0 1 1,0-1-1,-1 0 1,1 0-1,-1 0 0,1-3 1,2-18-6432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12.878"/>
    </inkml:context>
    <inkml:brush xml:id="br0">
      <inkml:brushProperty name="width" value="0.025" units="cm"/>
      <inkml:brushProperty name="height" value="0.025" units="cm"/>
    </inkml:brush>
  </inkml:definitions>
  <inkml:trace contextRef="#ctx0" brushRef="#br0">478 363 9129,'0'0'646,"-10"-9"-273,5 5-320,-6-6-28,0 0 1,-1 1-1,-1 0 0,-19-10 0,28 17-58,0 0 0,-1 0 0,1 0 0,-1 1 1,1-1-1,-1 1 0,1 1 0,-1-1 0,1 0 0,-1 1 0,0 0 0,1 0 1,-1 1-1,0-1 0,1 1 0,-1 0 0,1 0 0,-1 1 0,1-1 0,-1 1 1,-7 4-1,-6 7 45,1 0 0,1 0 0,0 2 0,1 0 0,1 1-1,-24 33 1,15-15 299,1 1-1,-27 62 0,40-76-229,1-1-1,1 2 1,1-1-1,0 1 1,2 0-1,0 0 1,2 0 0,0 0-1,2 1 1,0-1-1,1 1 1,2-1-1,0 0 1,1 0-1,2 0 1,0-1 0,1 0-1,1 0 1,1 0-1,1-1 1,14 22-1,-4-10-133,2-1-1,1-2 1,1 0-1,1-2 0,2 0 1,39 30-1,-42-40 30,0-1-1,1 0 0,1-2 0,0-1 1,1-2-1,0 0 0,0-1 0,50 9 0,26-6 120,1-4-1,167-7 1,-137-3-64,1051-76 38,2 1-15,51 31 48,-425-27-134,-767 67 62,0-1 1,0-3 0,46-15 0,-75 19 41,-1-1 0,0 0 0,-1-1 0,0-1 0,0-1 0,0 0 0,-1-1 0,0 0 0,-1-1 0,-1-1 0,18-19 0,-26 25-53,0 0-1,0 0 0,-1-1 1,0 1-1,-1-1 0,1 0 1,-1 1-1,0-1 0,-1 0 1,0 0-1,0 0 0,0 0 1,-1 0-1,0 0 0,-1-1 1,1 1-1,-1 0 0,-1 0 1,1 1-1,-1-1 0,0 0 1,-1 0-1,0 1 0,-5-11 1,-9-13 21,-1 1 0,-1 0 0,-40-44 0,52 64-50,-20-20-66,-1 2-1,-1 0 1,-1 2 0,-2 1 0,0 2 0,-1 1 0,-2 2 0,0 1-1,-51-19 1,-28-3 86,-206-43 0,-670-83-201,663 118-531,-47-1 479,-559 0 0,320 75 346,488-12-45,1 6 0,-228 67 1,289-65-322,0 3 0,2 2-1,0 3 1,3 3 0,0 2 0,-56 47 0,23-7-2305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16.873"/>
    </inkml:context>
    <inkml:brush xml:id="br0">
      <inkml:brushProperty name="width" value="0.025" units="cm"/>
      <inkml:brushProperty name="height" value="0.025" units="cm"/>
    </inkml:brush>
  </inkml:definitions>
  <inkml:trace contextRef="#ctx0" brushRef="#br0">6873 123 5509,'0'-3'111,"0"0"0,-1 0 0,1 0-1,-1 1 1,0-1 0,0 0 0,0 0-1,0 1 1,0-1 0,-1 1 0,1-1-1,-1 1 1,1-1 0,-1 1 0,0 0-1,0 0 1,0 0 0,0 0 0,-1 0 0,1 0-1,0 1 1,-1-1 0,1 1 0,-1 0-1,0-1 1,1 1 0,-1 0 0,0 1-1,0-1 1,1 0 0,-4 1 0,-12-3-155,0 0 1,0 2 0,-31 1-1,37 0 138,-24 3-87,-1 1 1,1 2 0,-46 13-1,46-9 3,-1-2 0,0-2-1,-49 3 1,-14-12 413,-118-20 1,6 1 37,-683-8 116,-42 39-460,-241-2-58,786-35 52,0 1 7,-660 47 512,402-10-421,618-10-222,0 1 1,-44 9 0,67-9 3,1 0 0,0 1 0,0 0 0,1 1 0,-1 0 0,0 0 0,1 1 0,0 0 0,0 0 0,0 0 0,0 1 1,1 0-1,-1 0 0,-9 13 0,12-13-13,1 1 0,0 0 1,0 0-1,1 0 0,0 0 1,0 0-1,0 0 0,1 1 0,0-1 1,0 1-1,0-1 0,1 1 1,0-1-1,0 1 0,1-1 1,0 1-1,0-1 0,1 0 0,2 9 1,1-1 13,0 0 0,1-1 0,1 0 1,0 0-1,1 0 0,0-1 0,15 17 0,-5-11 0,0-1 0,1-1 0,1-1-1,0-1 1,1 0 0,0-2 0,1 0-1,45 16 1,16 0 65,100 20 0,-142-38-70,142 25 95,296 17 0,-385-45-86,429 16-11,35 3-2,94 39 11,172 15-11,3-44 8,-443-34 20,691-17 42,-628-31-21,-342 27-21,-2-4-1,124-45 1,-221 66 13,0 0 1,0-1-1,0 0 1,0 0-1,0 0 0,-1 0 1,1-1-1,-1 0 0,0-1 1,0 1-1,0-1 0,-1 0 1,0 0-1,0 0 0,4-6 1,-4 2 36,0 0 1,-1 0-1,0-1 0,-1 1 1,0 0-1,0-1 1,-1 0-1,-1 1 0,0-16 1,1-5 208,-2 1-1,-2-1 1,0 1 0,-2-1 0,-1 1 0,-2 1-1,-14-38 1,17 55-250,0 0 0,-1 0 0,0 0 0,-1 1 0,0 0 0,-1 0 0,0 0 0,0 1 0,-1 1 0,-1-1 0,1 2 0,-1-1 0,0 1 0,-1 1 0,1 0 0,-1 0 0,-1 1 0,1 0 0,-1 1 0,-13-3 0,-4 2-2,1 2 0,-1 0 0,-31 2 0,35 2-899,0-2-1,0-1 1,1-1 0,-42-9-1,9-11-4739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19.436"/>
    </inkml:context>
    <inkml:brush xml:id="br0">
      <inkml:brushProperty name="width" value="0.025" units="cm"/>
      <inkml:brushProperty name="height" value="0.025" units="cm"/>
    </inkml:brush>
  </inkml:definitions>
  <inkml:trace contextRef="#ctx0" brushRef="#br0">0 1 10634,'0'0'1212,"9"5"-1036,41 27 411,-2 2 0,-1 1 0,-1 3 0,64 71 0,151 201 549,-188-220-1337,1308 1789 2748,-1185-1577-2170,-14 7 1,-14 9 0,173 456 0,-268-554 171,80 421 1,-150-614-475,-3-22-309,0-1 1,0 1-1,0 0 1,1-1-1,0 1 1,0-1-1,2 6 1,5-31-9627,-5-4 1009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20.453"/>
    </inkml:context>
    <inkml:brush xml:id="br0">
      <inkml:brushProperty name="width" value="0.025" units="cm"/>
      <inkml:brushProperty name="height" value="0.025" units="cm"/>
    </inkml:brush>
  </inkml:definitions>
  <inkml:trace contextRef="#ctx0" brushRef="#br0">73 21 8904,'-7'0'993,"-59"2"4271,111 0-544,11 1-4176,227-12 307,2 0-3021,-225 5-4861,-42-2 1714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180"/>
    </inkml:context>
    <inkml:brush xml:id="br0">
      <inkml:brushProperty name="width" value="0.025" units="cm"/>
      <inkml:brushProperty name="height" value="0.025" units="cm"/>
      <inkml:brushProperty name="color" value="#E71224"/>
    </inkml:brush>
  </inkml:definitions>
  <inkml:trace contextRef="#ctx0" brushRef="#br0">18 1 6470,'0'0'10250,"-17"84"-10122,17-19-352,0 6 96,14 1 96,8-3 32,6-9 0,9-8 0,6-14 0,-3-10 0,-1-10 0,-5-4-32,-10-6-449,-10 1-1313,-14 8-1601,0 6-1377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3:23.728"/>
    </inkml:context>
    <inkml:brush xml:id="br0">
      <inkml:brushProperty name="width" value="0.025" units="cm"/>
      <inkml:brushProperty name="height" value="0.025" units="cm"/>
    </inkml:brush>
  </inkml:definitions>
  <inkml:trace contextRef="#ctx0" brushRef="#br0">8 0 19987,'-4'10'1473,"1"14"1666,3 7-961,0 6-800,0 3-161,8 2-641,4-3-383,3-1-129,2-2-32,0-4-225,-3-5-960,-3 1-801,-3-6-1953,-3-3-2403,0-5-9257</inkml:trace>
  <inkml:trace contextRef="#ctx0" brushRef="#br0" timeOffset="1">159 602 10890,'0'0'16080,"-8"56"-14927,8-51-801,0-2-288,3-15-17488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20.795"/>
    </inkml:context>
    <inkml:brush xml:id="br0">
      <inkml:brushProperty name="width" value="0.025" units="cm"/>
      <inkml:brushProperty name="height" value="0.025" units="cm"/>
    </inkml:brush>
  </inkml:definitions>
  <inkml:trace contextRef="#ctx0" brushRef="#br0">0 119 11275,'0'0'2599,"12"-7"-1381,19-10-775,1 1 1,1 1-1,0 2 1,1 1-1,0 2 1,1 1-1,0 2 1,0 1-1,1 2 1,0 2-1,44 1 1,-76 2-435,-1-1-1,0 1 1,0 0 0,0-1-1,0 1 1,0 1 0,0-1-1,-1 0 1,1 1 0,0-1-1,0 1 1,-1 0-1,1 0 1,-1 0 0,0 0-1,0 0 1,0 1 0,0-1-1,0 1 1,0-1 0,0 1-1,-1 0 1,1-1 0,-1 1-1,0 0 1,0 0 0,0 0-1,0 0 1,-1 0 0,1 0-1,-1 0 1,1 1-1,-1-1 1,0 0 0,-1 0-1,1 3 1,-1 8 78,-1 0 0,0 0 0,-1 0 0,-1 0 0,0-1 0,-10 23 0,-28 47 481,-84 120-1,-14 26-3240,131-210-2110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24.181"/>
    </inkml:context>
    <inkml:brush xml:id="br0">
      <inkml:brushProperty name="width" value="0.025" units="cm"/>
      <inkml:brushProperty name="height" value="0.025" units="cm"/>
    </inkml:brush>
  </inkml:definitions>
  <inkml:trace contextRef="#ctx0" brushRef="#br0">0 106 6374,'0'0'7565,"1"-9"-5590,-1 3-1817,1-18 2285,0 23-1281,-1 18-852,1 158-126,0-42 4063,7-200-4002,-3 0 1,-7-133-1,4 209-303,0 0 0,0 0-1,0 0 1,1 0 0,1-1-1,0 0 1,0 1 0,10 14-1,-12-20 72,0 0-1,0-1 0,0 1 1,0 0-1,1-1 0,0 0 1,-1 1-1,1-1 0,0 0 1,0 0-1,0-1 0,0 1 1,0-1-1,0 1 0,1-1 1,-1 0-1,0 0 1,1-1-1,-1 1 0,0 0 1,1-1-1,-1 0 0,1 0 1,-1 0-1,1-1 0,-1 1 1,1-1-1,-1 1 0,6-3 1,-1-1 61,0 0-1,-1-1 1,0 1 0,0-1 0,0-1 0,0 1 0,-1-1-1,0 0 1,10-13 0,-1-2 47,-1 0-1,13-24 0,-16 18 202,-10 23-61,-5 17-363,-6 15 77,1-1 0,1 1 1,2 1-1,1-1 0,1 1 1,1 0-1,2 37 0,2-63-131,-1-1 1,1 1-1,1 0 0,-1-1 0,0 1 0,1 0 0,-1-1 1,1 0-1,0 1 0,0-1 0,0 0 0,0 0 0,0 0 1,0 0-1,1 0 0,-1-1 0,0 1 0,1-1 1,0 1-1,-1-1 0,1 0 0,0 0 0,0 0 0,-1-1 1,1 1-1,0-1 0,0 1 0,4-1 0,5 2-1960,1-1 0,-1-1 0,1 0-1,0 0 1,17-4 0,-8-2-3975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24.714"/>
    </inkml:context>
    <inkml:brush xml:id="br0">
      <inkml:brushProperty name="width" value="0.025" units="cm"/>
      <inkml:brushProperty name="height" value="0.025" units="cm"/>
    </inkml:brush>
  </inkml:definitions>
  <inkml:trace contextRef="#ctx0" brushRef="#br0">145 50 9161,'0'0'5979,"-4"-9"-3049,2 6-2708,-17-27 1539,18 30-1713,0-1 0,0 0 0,0 0 0,0 1 0,0-1-1,0 0 1,0 1 0,0-1 0,0 1 0,-1 0-1,1-1 1,0 1 0,0 0 0,0 0 0,-1-1-1,1 1 1,0 0 0,0 0 0,-1 1 0,1-1-1,0 0 1,0 0 0,-1 1 0,1-1 0,0 0-1,0 1 1,0-1 0,0 1 0,0 0 0,0-1-1,0 1 1,-2 1 0,-3 3-6,0 1-1,0 0 1,1 0-1,0 0 1,0 0-1,0 1 1,1 0-1,0 0 1,0 0 0,1 1-1,-5 14 1,3-8 182,1 1 1,0 0 0,2 1 0,-1-1-1,1 20 1,2-33-202,0-1 1,0 1-1,0 0 0,1 0 0,-1-1 1,0 1-1,1 0 0,-1-1 0,1 1 0,0-1 1,0 1-1,-1 0 0,1-1 0,0 0 1,0 1-1,0-1 0,1 0 0,-1 1 1,0-1-1,0 0 0,1 0 0,-1 0 0,1 0 1,-1 0-1,1 0 0,-1 0 0,1-1 1,-1 1-1,1-1 0,0 1 0,-1-1 0,1 1 1,0-1-1,-1 0 0,1 0 0,0 0 1,0 0-1,-1 0 0,1 0 0,0 0 0,3-1 1,5-1 80,0 0 0,-1 0 1,1-1-1,0 0 0,18-8 1,0-5-44,-1 0 1,0-2-1,-1-1 0,-1-1 1,-1-1-1,-1-2 0,29-35 1,-67 111 87,11-43-128,-8 21 46,12-30-62,0-1 0,0 1 0,0-1 0,0 1 0,0-1 1,0 1-1,0-1 0,0 1 0,1-1 0,-1 1 0,0-1 0,0 1 0,0-1 0,1 1 0,-1-1 1,0 1-1,0-1 0,1 1 0,-1-1 0,0 0 0,1 1 0,-1-1 0,1 0 0,-1 1 0,0-1 1,1 0-1,-1 1 0,1-1 0,-1 0 0,1 0 0,-1 0 0,1 1 0,-1-1 0,1 0 0,-1 0 1,1 0-1,-1 0 0,1 0 0,-1 0 0,1 0 0,-1 0 0,1 0 0,-1 0 0,1 0 0,-1 0 1,1-1-1,-1 1 0,1 0 0,-1 0 0,1-1 0,-1 1 0,1 0 0,0-1 0,12-3 55,-1-1-1,0-1 0,0 0 0,0-1 0,-1 0 1,15-11-1,-18 11-66,0 0 1,0 1 0,1 1-1,0-1 1,0 1-1,1 1 1,-1 0-1,1 0 1,0 1 0,0 0-1,1 1 1,14-2-1,-24 4 11,0 1-1,0-1 0,0 0 0,0 1 0,-1-1 0,1 1 1,0-1-1,0 1 0,0 0 0,0-1 0,-1 1 1,1 0-1,0 0 0,0-1 0,-1 1 0,1 0 1,-1 0-1,1 0 0,-1 0 0,1 0 0,-1 0 1,0 0-1,1 0 0,-1 0 0,0 0 0,0 0 0,0 0 1,1 0-1,-1 0 0,0 0 0,-1 1 0,2 44 541,-1-34-357,-15 81 1644,45-114-2039,-12 9-2451,0-1-6619,-12 7 1762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26.119"/>
    </inkml:context>
    <inkml:brush xml:id="br0">
      <inkml:brushProperty name="width" value="0.025" units="cm"/>
      <inkml:brushProperty name="height" value="0.025" units="cm"/>
    </inkml:brush>
  </inkml:definitions>
  <inkml:trace contextRef="#ctx0" brushRef="#br0">0 131 7079,'0'0'11360,"10"-2"-10522,15-2-171,-10 2 196,0-1-1,0-1 1,-1 0 0,25-9 0,-36 11-759,0 1 0,1-1-1,-1 0 1,0 0-1,0 0 1,-1 0-1,1 0 1,0-1 0,-1 1-1,1-1 1,-1 0-1,0 0 1,0 0-1,0 0 1,0 0 0,0 0-1,-1 0 1,0-1-1,1 1 1,-1 0-1,0-1 1,-1 1 0,1-1-1,-1 1 1,1-1-1,-1-5 1,-1 8-87,1 0 0,-1 0 0,1 0 0,-1 0 0,1 0 0,-1 0-1,0 0 1,1 0 0,-1 0 0,0 0 0,0 1 0,0-1 0,1 0 0,-1 1 0,0-1 0,0 1 0,0-1 0,0 1 0,0-1 0,0 1 0,0-1 0,0 1-1,0 0 1,-1 0 0,1 0 0,0 0 0,0-1 0,0 2 0,0-1 0,0 0 0,0 0 0,-2 0 0,-2 1-37,0-1-1,0 0 1,1 1-1,-1 0 1,0 0 0,-8 3-1,4 2 9,1 1 0,0 0-1,0 0 1,1 0-1,0 1 1,0 0 0,1 0-1,0 1 1,0 0 0,1 0-1,0 0 1,1 1-1,0-1 1,0 1 0,1 0-1,0 0 1,1 0 0,0 1-1,1-1 1,0 1-1,1 15 1,1-24 16,-1 0 1,1 0-1,0-1 0,0 1 0,0-1 1,0 1-1,0 0 0,1-1 0,-1 0 1,0 1-1,1-1 0,-1 0 0,1 0 1,-1 1-1,1-1 0,0-1 0,-1 1 1,1 0-1,0 0 0,0 0 0,-1-1 1,1 1-1,0-1 0,0 0 0,0 1 1,0-1-1,0 0 0,0 0 0,0 0 1,0-1-1,-1 1 0,1 0 0,3-1 1,2 0 14,-1 0-1,1 0 1,0 0 0,-1-1 0,1 0 0,-1 0 0,0-1 0,10-5 0,-3-3-65,0 0 1,-1-1-1,0-1 1,-1 0-1,0-1 0,-1 0 1,-1 0-1,0-1 0,-1 0 1,10-27-1,-18 42 47,0-1 0,0 0 0,0 1 0,0-1 0,0 1 0,0-1 0,1 0 0,-1 1 0,0-1 0,0 1 0,0-1 0,1 1 1,-1-1-1,0 1 0,1-1 0,-1 1 0,0-1 0,1 1 0,-1-1 0,0 1 0,1-1 0,-1 1 0,1 0 0,-1-1 0,1 1 0,-1 0 0,1 0 0,-1-1 0,1 1 0,0 0 0,-1 0 0,1 0 0,-1-1 0,1 1 0,-1 0 0,1 0 0,0 0 0,-1 0 0,1 0 0,-1 0 0,1 0 0,0 0 0,-1 1 0,1-1 0,-1 0 0,1 0 0,-1 0 0,1 1 0,0-1 0,0 2-12,0-1 1,1 0-1,-1 1 0,0-1 0,-1 1 0,1 0 0,0-1 0,0 1 1,-1-1-1,1 1 0,-1 0 0,1 0 0,-1-1 0,0 1 0,0 0 1,0 2-1,2 20 253,11-42 119,-5 3-318,1-3-193,-17 40 43,8-21 111,-4 6 46,1 1-1,0 0 1,1 0 0,0 0 0,0 0 0,0 1 0,1-1 0,0 0-1,1 14 1,1-21-37,-1-1 0,1 1 0,-1-1 0,1 0 0,-1 1 0,1-1 0,0 0 0,-1 0 0,1 1 0,0-1 0,-1 0 0,1 0 0,-1 0 0,1 0 0,0 0 0,-1 0 0,1 0 0,0 0 0,-1 0 0,1 0 0,0 0 0,-1 0 0,1 0 0,-1-1 0,1 1 0,0 0 0,-1 0 0,2-1 0,18-8 155,-16 5-185,0 0 1,0 0-1,0-1 1,-1 0-1,1 0 0,-1 0 1,0 0-1,3-8 1,-4 7-51,1 0 0,0 0 0,1 1 1,-1-1-1,9-8 0,-12 14-13,0 27-347,5 355 640,-5-375-179,-1 0-1,0 0 0,-1 0 0,1-1 0,-2 1 1,1 0-1,-1-1 0,0 0 0,-6 11 1,8-15-14,0 0 0,0 0 0,0 0 0,0-1 0,-1 1 0,1 0 0,0-1 0,-1 1 0,1-1 0,-1 1 0,0-1 0,1 0 0,-1 0 0,0 0 0,0 0 0,0 0 0,0 0 1,0 0-1,0-1 0,0 1 0,0-1 0,0 1 0,0-1 0,0 0 0,0 0 0,0 0 0,0 0 0,-1 0 0,1 0 0,0-1 0,0 1 0,0-1 0,0 1 0,0-1 1,0 0-1,0 0 0,-2-1 0,0-1-4,1-1 0,0 1 0,0-1 0,0 0 0,0 0 0,0 0 1,1 0-1,0-1 0,0 1 0,0-1 0,0 1 0,1-1 0,0 0 0,0 1 0,0-1 1,0-5-1,-1-1-40,1 0 0,1 0 0,0 1 0,0-1 0,1 0 0,3-14 0,-3 20 17,1 1-1,-1-1 1,1 1-1,1 0 0,-1 0 1,0 0-1,1 0 0,0 1 1,0-1-1,0 1 0,0-1 1,6-3-1,52-32-1317,-48 31-1987,0 1 0,22-19 0,-9-1-10541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26.894"/>
    </inkml:context>
    <inkml:brush xml:id="br0">
      <inkml:brushProperty name="width" value="0.025" units="cm"/>
      <inkml:brushProperty name="height" value="0.025" units="cm"/>
    </inkml:brush>
  </inkml:definitions>
  <inkml:trace contextRef="#ctx0" brushRef="#br0">112 238 5445,'2'0'571,"0"-1"0,-1 0 0,1 0 0,0 0 0,-1 0 0,1 0 0,-1-1 0,1 1 0,-1 0 0,0-1 0,1 1 0,-1-1 0,0 1 0,0-1-1,0 0 1,0 1 0,-1-1 0,1 0 0,0 0 0,-1 1 0,1-1 0,-1 0 0,1-2 0,-1 3-351,-1 0 0,1 1 1,0-1-1,0 0 0,-1 1 0,1-1 0,0 0 0,-1 1 1,1-1-1,-1 0 0,1 1 0,-1-1 0,1 1 0,-1-1 0,0 1 1,1-1-1,-1 1 0,0-1 0,1 1 0,-2-1 0,-27-3 331,24 5-549,0 0 1,0 1 0,0-1-1,0 1 1,0 0 0,0 1-1,1-1 1,-1 1 0,1 0-1,0 0 1,0 1 0,0-1-1,0 1 1,0 0 0,1 0-1,-1 0 1,1 0 0,0 0-1,0 1 1,1 0 0,0-1-1,-1 1 1,2 0 0,-1 0-1,0 0 1,1 0 0,0 1-1,0-1 1,0 6 0,1-10 4,0-1 1,0 1 0,0 0-1,0-1 1,0 1-1,0-1 1,1 1-1,-1-1 1,0 1 0,0-1-1,0 1 1,0-1-1,1 1 1,-1-1 0,0 1-1,1-1 1,-1 1-1,0-1 1,1 1 0,-1-1-1,0 0 1,1 1-1,-1-1 1,1 0-1,-1 1 1,1-1 0,-1 0-1,1 1 1,-1-1-1,1 0 1,0 0 0,22-2 287,20-18 282,-13-1-374,0-2 0,-2-2 0,31-31 0,-43 38-26,-1 0 0,0 0 0,-2-2 0,0 1 0,-1-2-1,12-27 1,-23 44 175,-5 9-172,-12 25-161,-19 47-116,30-59-27,0 1 1,-3 36-1,8 7-3364,0-61 3244,0 0 1,0 0-1,0-1 0,1 1 1,-1 0-1,1 0 1,-1 0-1,0 0 1,1 0-1,0 0 1,-1 0-1,1 0 1,-1-1-1,1 1 1,0 0-1,0-1 1,-1 1-1,1 0 1,0-1-1,0 1 1,0-1-1,0 1 1,0-1-1,0 1 1,0-1-1,0 0 1,0 0-1,0 1 1,0-1-1,0 0 1,0 0-1,0 0 1,0 0-1,0 0 1,0 0-1,0 0 1,0-1-1,1 1 1,14 0-5742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27.595"/>
    </inkml:context>
    <inkml:brush xml:id="br0">
      <inkml:brushProperty name="width" value="0.025" units="cm"/>
      <inkml:brushProperty name="height" value="0.025" units="cm"/>
    </inkml:brush>
  </inkml:definitions>
  <inkml:trace contextRef="#ctx0" brushRef="#br0">0 105 11851,'0'0'9017,"9"0"-7549,-3 0-1224,0 0 0,0-1 0,0 0 0,-1 0-1,1 0 1,0-1 0,-1 0 0,1 0 0,-1 0 0,7-4 0,-9 4-183,-1 0 0,1 0 0,0 0 0,-1 0 0,1-1-1,-1 1 1,1-1 0,-1 0 0,0 1 0,0-1 0,-1 0 0,1 0 0,0 0 0,-1-1 0,0 1-1,0 0 1,0 0 0,0-1 0,0 1 0,-1-1 0,0 1 0,1-6 0,-1 8-56,0 0 1,-1 1-1,1-1 1,0 0-1,0 1 0,0-1 1,-1 0-1,1 1 1,0-1-1,0 1 1,-1-1-1,1 0 1,-1 1-1,1-1 1,0 1-1,-1-1 1,1 1-1,-1-1 1,1 1-1,-1 0 1,0-1-1,1 1 0,-1 0 1,1-1-1,-1 1 1,0 0-1,1-1 1,-1 1-1,0 0 1,1 0-1,-1 0 1,0 0-1,1 0 1,-1 0-1,0 0 1,1 0-1,-1 0 1,0 0-1,1 0 0,-1 0 1,0 0-1,1 1 1,-1-1-1,0 0 1,1 0-1,-1 1 1,0 0-1,-31 15-241,27-10 222,0 1 0,0-1 0,0 1 0,1-1 0,0 1 0,0 1 0,1-1 0,0 0 0,0 1 0,0 0 0,1-1 0,1 1 0,-1 0 0,1 0 0,0 11 0,2-18 13,-1 0-1,1 1 0,-1-1 1,1 0-1,0 0 1,-1 0-1,1 1 0,0-1 1,0 0-1,0 0 0,0 0 1,0 0-1,0 0 1,0 0-1,0-1 0,0 1 1,0 0-1,0 0 1,1-1-1,-1 1 0,0-1 1,1 1-1,-1-1 1,0 0-1,1 1 0,-1-1 1,0 0-1,1 0 1,-1 0-1,1 0 0,-1 0 1,0 0-1,3-1 0,52-4 52,-35-3-242,-1 0 0,0 0 1,0-2-1,-1-1 0,0 0 1,21-17-1,10-5-62,-50 33 257,0-1 0,1 1 0,-1 0 0,1-1 0,-1 1 0,0 0 0,1-1 1,-1 1-1,1 0 0,-1-1 0,0 1 0,1 0 0,-1 0 0,1 0 0,-1 0 1,1-1-1,-1 1 0,1 0 0,-1 0 0,1 0 0,-1 0 0,1 0 0,-1 0 1,1 0-1,-1 0 0,1 0 0,-1 1 0,1-1 0,-1 0 0,1 0 0,-1 0 1,1 1-1,-1-1 0,1 0 0,-1 0 0,1 1 0,-1-1 0,0 0 0,1 1 0,-1-1 1,0 0-1,1 1 0,-1-1 0,0 1 0,0-1 0,1 1 0,-1-1 0,0 0 1,0 1-1,0-1 0,1 1 0,-1-1 0,0 1 0,0-1 0,0 1 0,0-1 1,0 1-1,0-1 0,0 1 0,0-1 0,0 1 0,0-1 0,0 1 0,-1-1 1,1 1-1,0-1 0,-1 2 0,-10 51 373,5-24-222,6-29-145,0 1-1,0-1 1,1 1 0,-1-1 0,0 1 0,1-1 0,-1 0 0,0 1 0,1-1 0,-1 0 0,1 1 0,-1-1-1,0 0 1,1 0 0,-1 1 0,1-1 0,-1 0 0,1 0 0,-1 0 0,1 0 0,-1 1 0,1-1-1,-1 0 1,1 0 0,-1 0 0,1 0 0,-1 0 0,1 0 0,-1 0 0,1-1 0,-1 1 0,1 0 0,-1 0-1,1 0 1,-1 0 0,1-1 0,-1 1 0,1-1 0,22-7 204,19-20-240,-35 22-75,0 0-1,0 1 0,1 0 0,0 0 1,0 1-1,0 0 0,0 0 0,0 1 1,1 0-1,0 0 0,17-2 0,-26 6 120,1-1 0,0 1 0,-1 0-1,1-1 1,-1 1 0,1 0 0,-1 0 0,1 0-1,-1 0 1,1-1 0,-1 1 0,0 0-1,1 0 1,-1 0 0,0 0 0,0 0 0,0 0-1,0 0 1,0 0 0,0 0 0,0 0-1,0 0 1,0 0 0,0 33 821,-1-28-675,3-6-116,0 0 0,0 0 0,0 0 0,0-1 0,0 1 0,0 0 0,0-1 0,0 0-1,-1 1 1,1-1 0,0 0 0,0 0 0,2-1 0,-2 1-32,74-38-29,-71 37-25,0 0-1,0 1 0,0-1 0,0 1 1,1 0-1,-1 0 0,0 0 0,1 1 1,-1 0-1,1 0 0,-1 0 0,0 1 1,10 2-1,-14-2-2,1 1 1,-1-1-1,0 1 1,1-1-1,-1 1 1,0 0 0,0 0-1,0-1 1,0 1-1,0 0 1,0 0-1,-1 0 1,1 0-1,-1 0 1,1 0-1,-1 0 1,0 0 0,0 0-1,0 1 1,0-1-1,0 0 1,0 0-1,-1 3 1,1 2-1404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28.543"/>
    </inkml:context>
    <inkml:brush xml:id="br0">
      <inkml:brushProperty name="width" value="0.025" units="cm"/>
      <inkml:brushProperty name="height" value="0.025" units="cm"/>
    </inkml:brush>
  </inkml:definitions>
  <inkml:trace contextRef="#ctx0" brushRef="#br0">110 88 4901,'0'0'-86,"3"-8"4709,-2 6-4644,2-3 968,-1 0 0,-1-1 0,1 1 0,-1-1 1,0 1-1,0-1 0,0-7 0,-1 12-680,0 0 0,0 0 0,-1 0 0,1 0 0,0 0 0,0 0 0,-1 0 0,1 0 0,-1-1 0,1 1 0,-1 0 0,1 1 0,-1-1 0,0 0 0,1 0 0,-1 0 0,0 0 0,-2-1 0,2 1-117,-1 0 0,0 0 0,0 0 0,0 1 0,0-1 0,-1 1 0,1-1 0,0 1 0,0 0 0,0 0-1,0 0 1,0 0 0,0 0 0,-3 1 0,1 0-128,0 0-1,1 0 1,-1 1-1,1-1 0,-1 1 1,1 0-1,0 0 1,0 0-1,0 1 0,0-1 1,0 1-1,0-1 1,1 1-1,-1 0 0,1 0 1,0 0-1,0 0 1,0 1-1,0-1 1,0 1-1,1-1 0,0 1 1,-2 7-1,-2 2 15,2 1 1,0 0-1,1 0 0,0 0 0,0 16 1,2-29-35,0 0 1,0 0 0,0 0-1,0 0 1,0-1 0,0 1-1,1 0 1,-1 0 0,0 0-1,0 0 1,0-1 0,1 1-1,-1 0 1,1 0 0,-1-1-1,0 1 1,1 0 0,-1-1-1,1 1 1,0 0 0,-1-1-1,1 1 1,-1-1 0,1 1-1,0-1 1,0 1 0,-1-1-1,1 1 1,1-1 0,0 1 12,0-1 0,0 0 0,1 0 0,-1 1 0,0-2 0,0 1 0,0 0 0,1 0 0,-1-1 0,0 1 0,3-2 0,2 0 35,1-1 0,-1-1 0,0 1 0,0-1 0,11-7 0,-5 0-17,-1 0 1,0 0-1,0-1 0,-1-1 0,-1 0 1,0 0-1,-1-1 0,13-25 0,-44 78-322,18-34 302,0 0 0,1 0 0,-1 0 0,2 1 0,-1 0 0,0-1 0,1 1 0,0 0 0,0 0 0,1 0 0,-1 10 0,2-16-5,0 1 0,0-1 0,1 1 0,-1 0 0,1-1 0,-1 1 0,0-1 0,1 1 0,-1-1 0,1 1 0,-1-1 0,1 0 0,-1 1 0,1-1 0,0 1 0,-1-1 0,1 0 0,-1 0 1,1 1-1,0-1 0,-1 0 0,1 0 0,0 0 0,-1 0 0,1 0 0,0 0 0,-1 0 0,1 0 0,0 0 0,0 0 0,-1 0 0,1 0 0,0 0 0,-1 0 0,2-1 0,28-6 162,-12 0-140,-1-2 1,0 0-1,16-11 1,-18 10-17,0 1 0,1 0 0,-1 1 0,20-6 0,-34 14-11,0 0 0,0 0 0,-1 0 0,1 0 1,0 0-1,-1 0 0,1 0 0,0 1 0,-1-1 0,1 0 0,0 0 0,-1 1 1,1-1-1,0 0 0,-1 1 0,1-1 0,-1 1 0,1-1 0,0 0 0,-1 1 0,1 0 1,-1-1-1,0 1 0,1-1 0,-1 1 0,1-1 0,-1 1 0,0 0 0,0-1 0,1 1 1,-1 0-1,0-1 0,0 1 0,0 0 0,1-1 0,-1 1 0,0 0 0,0 0 0,0-1 1,0 1-1,-1 0 0,1-1 0,0 1 0,0 1 0,-3 47 247,1-30-160,27-24 498,5-13-416,-27 15-215,0 0 1,1 0 0,0 1 0,-1-1 0,1 1-1,0 0 1,0 0 0,1 0 0,-1 1 0,0-1-1,1 1 1,-1 0 0,0 0 0,1 1 0,0-1-1,-1 1 1,1 0 0,4 1 0,-8 1-214,0 1 0,0 0 1,0 0-1,-1 0 1,1 0-1,-1 0 0,0 0 1,0 0-1,0 1 0,0-1 1,-1 4-1,0-1-3547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28.931"/>
    </inkml:context>
    <inkml:brush xml:id="br0">
      <inkml:brushProperty name="width" value="0.025" units="cm"/>
      <inkml:brushProperty name="height" value="0.025" units="cm"/>
    </inkml:brush>
  </inkml:definitions>
  <inkml:trace contextRef="#ctx0" brushRef="#br0">140 142 12172,'0'0'10740,"-10"-5"-10131,5 3-560,2 0-14,1 1 0,-1-1 0,0 1 0,1 0-1,-1 0 1,0 0 0,0 0 0,0 0 0,0 1 0,0-1-1,0 1 1,0 0 0,0 0 0,0 0 0,0 0 0,0 0-1,0 1 1,0-1 0,0 1 0,0 0 0,0 0-1,0 0 1,1 0 0,-1 0 0,0 1 0,1-1 0,-1 1-1,1 0 1,-1 0 0,1 0 0,-2 2 0,0-1 29,1 0 0,1 1 1,-1-1-1,0 0 0,1 1 1,-1 0-1,1 0 1,0-1-1,0 1 0,1 0 1,-1 1-1,1-1 0,0 0 1,0 0-1,0 0 0,1 1 1,-1 4-1,2-8-52,0 0-1,-1 0 0,1 0 1,0 0-1,-1 0 1,1 0-1,0 0 1,0-1-1,0 1 0,-1 0 1,1 0-1,0-1 1,0 1-1,0-1 1,0 1-1,0-1 0,1 1 1,-1-1-1,0 1 1,0-1-1,0 0 1,0 0-1,0 0 0,0 0 1,1 0-1,-1 0 1,0 0-1,0 0 1,2 0-1,39-5 244,-29 0-222,-1 0 0,0 0 1,0-2-1,-1 1 0,0-1 0,0-1 0,0 0 0,-1-1 1,14-15-1,-9 8-4,-2 0 0,1-1 1,-2-1-1,0 0 0,10-22 0,-16 20 116,-16 23-39,-18 25-138,20-16 51,0 0 1,1 1-1,1 0 0,-7 17 0,11-25-69,0 1 0,1-1 0,-1 0-1,1 1 1,0 0 0,1-1 0,-1 1 0,1 0 0,0-1-1,1 1 1,-1-1 0,1 1 0,0 0 0,3 5-1,-3-9-211,0 0 0,0 0-1,0-1 1,0 1-1,0 0 1,1-1-1,-1 0 1,1 1 0,-1-1-1,1 0 1,-1 1-1,1-1 1,0 0-1,0 0 1,0 0 0,-1-1-1,1 1 1,3 1-1,15 0-4861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29.432"/>
    </inkml:context>
    <inkml:brush xml:id="br0">
      <inkml:brushProperty name="width" value="0.025" units="cm"/>
      <inkml:brushProperty name="height" value="0.025" units="cm"/>
    </inkml:brush>
  </inkml:definitions>
  <inkml:trace contextRef="#ctx0" brushRef="#br0">72 0 7944,'0'0'14627,"-1"8"-13624,-33 182 150,34-190-1283,0 1 0,0-1 0,-1 1 1,1-1-1,0 1 0,0-1 0,0 1 0,0-1 0,-1 1 0,1-1 0,0 1 0,-1-1 0,1 1 0,0-1 0,-1 0 0,1 1 0,0-1 0,-1 0 0,1 1 0,-1-1 0,1 0 0,0 1 0,-1-1 0,1 0 0,-1 0 0,-15-1-7018,3-6 507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29.788"/>
    </inkml:context>
    <inkml:brush xml:id="br0">
      <inkml:brushProperty name="width" value="0.025" units="cm"/>
      <inkml:brushProperty name="height" value="0.025" units="cm"/>
    </inkml:brush>
  </inkml:definitions>
  <inkml:trace contextRef="#ctx0" brushRef="#br0">0 21 13741,'0'0'8616,"55"-21"-15086,-42 25-320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46.917"/>
    </inkml:context>
    <inkml:brush xml:id="br0">
      <inkml:brushProperty name="width" value="0.025" units="cm"/>
      <inkml:brushProperty name="height" value="0.025" units="cm"/>
    </inkml:brush>
  </inkml:definitions>
  <inkml:trace contextRef="#ctx0" brushRef="#br0">1940 292 3043,'-96'3'6744,"61"0"-6379,-1 2 0,2 1 0,-1 2-1,-39 14 1,8 3-302,1 4 1,1 2-1,1 3 0,-97 71 1,80-44 70,3 4 1,-119 129 0,137-124-39,2 2 0,4 3 0,-65 121 0,58-77 212,-79 227 1,1 146 263,33 0-320,54-200-199,-15 360 0,53 300 60,86 166 31,63-6 449,-72-702 98,166 570 1,-216-933-681,538 1698 186,-496-1594-52,6-3 0,6-2 0,125 195 0,-149-275-86,4-2-1,2-2 0,2-2 0,4-2 1,1-3-1,3-3 0,2-2 1,133 80-1,-126-95-58,1-2 0,2-4 0,1-3 0,2-3 0,0-3 0,141 18 0,-57-24 0,1-6 0,208-17 0,-92-18-46,423-97 1,-468 67 78,-2-9-1,-3-11 1,-3-9-1,-5-10 1,-4-9-1,-5-10 1,-5-8 0,-6-10-1,283-244 1,-350 251-25,-5-5 1,-6-6 0,-7-5-1,-5-5 1,-7-4-1,88-179 1,-55 57 8,-12-6 1,158-540-1,-217 565 113,-11-2 0,34-470 1,-72-530 129,-107 172-385,47 814-23,-159-517-1,132 588 110,-9 4-1,-8 3 0,-8 5 0,-9 4 1,-7 5-1,-8 5 0,-8 6 0,-262-263 1,284 331 46,-4 5 0,-4 4 0,-139-81 1,96 80-14,-4 7 0,-183-67 1,76 57-201,-3 12 0,-4 12 0,-349-43 0,391 84 154,-355 3-1,402 31-150,1 9-1,-260 54 1,-248 115-2352,245-25-2668,291-94-457</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30.428"/>
    </inkml:context>
    <inkml:brush xml:id="br0">
      <inkml:brushProperty name="width" value="0.025" units="cm"/>
      <inkml:brushProperty name="height" value="0.025" units="cm"/>
    </inkml:brush>
  </inkml:definitions>
  <inkml:trace contextRef="#ctx0" brushRef="#br0">111 6 9641,'0'0'12060,"-7"-2"-11559,0 0-326,1 1 0,0 1 1,0-1-1,0 1 0,-1 0 0,1 1 0,-10 1 0,14-2-142,0 1 0,0-1 1,0 1-1,0-1 0,0 1 1,0 0-1,0-1 0,0 1 1,0 0-1,1 0 0,-1 1 1,0-1-1,1 0 0,-1 0 0,0 1 1,1-1-1,0 1 0,-1 0 1,1-1-1,0 1 0,0 0 1,0 0-1,0 0 0,0-1 1,0 1-1,1 0 0,-1 0 0,1 0 1,-1 0-1,1 1 0,-1 3 1,2-5-36,-1 1 0,1-1 0,-1 1 0,1-1 1,0 1-1,0-1 0,0 1 0,0-1 0,0 1 1,0-1-1,0 0 0,0 0 0,0 0 0,0 1 1,1-1-1,-1 0 0,0 0 0,1-1 0,-1 1 1,1 0-1,-1 0 0,1-1 0,-1 1 0,4 0 1,47 13-55,-41-12-36,3 1 32,0 1 0,-1 1 0,0 0 0,17 9-1,-28-14 73,1 1-1,-1 0 0,0 0 1,0 0-1,0 1 0,-1-1 0,1 0 1,0 1-1,0-1 0,-1 1 1,1-1-1,-1 1 0,1 0 0,-1 0 1,0 0-1,1 0 0,-1 0 1,0 0-1,0 0 0,-1 0 1,1 0-1,0 0 0,-1 0 0,1 1 1,-1-1-1,0 0 0,0 0 1,0 1-1,0-1 0,0 0 1,0 1-1,-1-1 0,1 0 0,-1 0 1,1 0-1,-1 1 0,-1 1 1,0-2 105,1 1 0,-1-1 1,-1 0-1,1 0 1,0 0-1,0 0 0,-1 0 1,1 0-1,-1-1 1,1 1-1,-1-1 0,0 0 1,0 0-1,0 0 1,0 0-1,1 0 0,-1 0 1,0-1-1,-5 1 1,-65 0 1137,52-1-1073,-24-6 209,44 6-462,0-1-1,0 1 0,0 0 1,0 0-1,1-1 0,-1 1 1,0-1-1,0 1 0,1-1 1,-1 1-1,0-1 1,1 1-1,-1-1 0,1 0 1,-1 1-1,1-1 0,-1 0 1,1 0-1,-1-1 1,1 1-179,0 0 1,0 0 0,0 0 0,0 0 0,0 0-1,0 0 1,0 0 0,1 0 0,-1 0 0,1 0-1,-1 0 1,0 1 0,1-1 0,-1 0-1,1 0 1,0 0 0,-1 0 0,1 1 0,0-1-1,0 0 1,1-1 0,16-14-6018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31.193"/>
    </inkml:context>
    <inkml:brush xml:id="br0">
      <inkml:brushProperty name="width" value="0.025" units="cm"/>
      <inkml:brushProperty name="height" value="0.025" units="cm"/>
    </inkml:brush>
  </inkml:definitions>
  <inkml:trace contextRef="#ctx0" brushRef="#br0">17 27 3491,'0'0'18759,"-3"8"-18593,-9 28-43,11-35-118,1 0-1,0 0 1,0 0 0,0 0 0,0-1 0,0 1 0,0 0 0,0 0 0,0 0 0,0 0 0,0 0 0,1 0 0,-1 0-1,0 0 1,1-1 0,-1 1 0,0 0 0,1 0 0,-1 0 0,1-1 0,-1 1 0,1 0 0,0 0 0,-1-1 0,1 1-1,0-1 1,-1 1 0,1 0 0,0-1 0,0 1 0,0-1 0,-1 0 0,1 1 0,0-1 0,0 0 0,0 1-1,0-1 1,0 0 0,0 0 0,0 0 0,0 0 0,-1 0 0,1 0 0,0 0 0,0 0 0,0 0 0,0 0 0,0-1-1,0 1 1,1-1 0,43-12 481,-1-17-151,-35 23-323,0 1 0,0-1 0,1 1 0,-1 1 0,1 0 0,0 0 0,1 1 0,12-3 0,-22 7-8,0 1 1,0 0-1,0 0 0,0 0 0,0 0 0,0-1 0,0 1 0,0 0 0,-1 0 0,1 0 0,0 1 0,-1-1 0,1 0 0,-1 0 0,1 0 0,-1 0 0,0 1 0,1-1 0,-1 0 0,0 0 0,0 1 0,0-1 0,0 0 0,0 0 1,0 1-1,0-1 0,0 0 0,-1 2 0,-1 42 733,-15 8-169,14-46-436,0 0-1,0 1 1,1-1-1,0 1 1,1 0-1,-2 11 1,31-32-3885,9-12-4041,-15 10 2344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31.521"/>
    </inkml:context>
    <inkml:brush xml:id="br0">
      <inkml:brushProperty name="width" value="0.025" units="cm"/>
      <inkml:brushProperty name="height" value="0.025" units="cm"/>
    </inkml:brush>
  </inkml:definitions>
  <inkml:trace contextRef="#ctx0" brushRef="#br0">73 127 13549,'0'0'5605,"9"-3"-4361,-7 2-1190,72-38 2213,-70 37-2158,0 0 1,0 0-1,0-1 0,-1 1 1,1-1-1,-1 0 1,0 0-1,0-1 0,0 1 1,0 0-1,0-1 0,-1 0 1,0 1-1,0-1 0,0 0 1,0 0-1,0-1 0,1-7 1,-3 11-80,0 0 0,-1 0 0,1 0 0,-1 1 0,1-1 0,-1 0 0,1 1 0,-1-1 0,0 0 0,1 1-1,-1-1 1,0 0 0,1 1 0,-1-1 0,0 1 0,0 0 0,0-1 0,1 1 0,-1 0 0,0-1 0,0 1 0,0 0 0,0 0 0,0-1 0,1 1 0,-1 0 0,0 0 0,0 0 0,0 0 0,0 1 0,-1-1 0,-33 3-2,27-1-40,0 1-1,0 0 1,0 1-1,1-1 0,-1 2 1,1-1-1,0 1 0,0 0 1,1 0-1,-1 1 0,1 0 1,1 0-1,-9 12 1,8-11 5,0 1 0,1-1 0,1 1 0,-1 0 0,1 1 0,1-1 0,-1 1 0,1 0 0,1 0 0,0 0 0,0 0 0,0 12 0,2-19-18,0 0 0,0 0 0,0 0 0,0 0 0,0-1 0,1 1 0,-1 0 0,1 0 0,0-1 0,-1 1 0,1 0 0,0-1 0,0 1 0,0 0 0,0-1 0,0 0 0,0 1 0,1-1 0,-1 1 0,0-1 0,1 0 0,-1 0 0,1 0 0,-1 0-1,3 1 1,1 0-129,0 0 0,-1-1-1,1 0 1,1 0 0,-1 0-1,0 0 1,0-1 0,0 0-1,7 0 1,3-1-1384,0-1 0,1-1-1,-1 0 1,0-1 0,22-9-1,6-8-5155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31.957"/>
    </inkml:context>
    <inkml:brush xml:id="br0">
      <inkml:brushProperty name="width" value="0.025" units="cm"/>
      <inkml:brushProperty name="height" value="0.025" units="cm"/>
    </inkml:brush>
  </inkml:definitions>
  <inkml:trace contextRef="#ctx0" brushRef="#br0">214 0 15759,'0'0'1468,"-9"2"214,2-1-1478,0 0 1,0 1-1,1 0 1,-1 1 0,0-1-1,1 1 1,0 1 0,-7 3-1,10-5-110,0 0 0,0 1 0,0-1 0,0 1-1,1-1 1,-1 1 0,1 0 0,0 0 0,0 0-1,0 0 1,0 0 0,0 0 0,1 0 0,-1 1-1,1-1 1,0 1 0,0-1 0,0 1 0,1-1-1,-1 8 1,1-10-87,1 0-1,-1-1 1,1 1-1,0 0 1,-1 0 0,1-1-1,0 1 1,0 0-1,0-1 1,0 1-1,0 0 1,-1-1 0,1 1-1,0-1 1,0 0-1,0 1 1,0-1-1,0 0 1,0 1 0,1-1-1,-1 0 1,0 0-1,0 0 1,0 0 0,0 0-1,0 0 1,2-1-1,34-2 184,-28 0-257,0-1 0,0 0 1,-1 0-1,0-1 0,1 0 0,-2-1 1,1 0-1,-1 0 0,13-14 1,-20 21-9,1-1 1,-1 1 0,1-1-1,-1 1 1,1-1 0,-1 1 0,0-1-1,1 1 1,-1-1 0,0 1 0,1-1-1,-1 1 1,0 0 0,0-1 0,0 1-1,1 0 1,-1-1 0,0 1-1,0 0 1,0-1 0,0 1 0,0 0-1,0-1 1,0 1 0,-1 0 0,1-1-1,0 1 1,0 0 0,0-1-1,-1 2 1,-2 30 257,-14 40 439,4 0 0,3 0 0,0 79 0,10-149-521,0 0 0,0 1-1,0-1 1,0 0 0,0 1 0,0-1 0,-1 0 0,1 0 0,-1 1 0,1-1-1,-1 0 1,0 0 0,0 0 0,0 0 0,0 0 0,0 0 0,-1 0-1,1 0 1,0 0 0,-1-1 0,0 1 0,1 0 0,-4 1 0,1-1 75,-1-1 0,1 1 1,0-1-1,-1-1 1,1 1-1,-1-1 0,1 1 1,-1-1-1,1 0 1,-1-1-1,-5 0 1,3-1-147,1 1 1,0-1 0,0-1-1,0 1 1,0-1 0,0 0 0,0 0-1,0-1 1,1 1 0,0-1-1,0 0 1,0-1 0,0 1 0,1-1-1,0 0 1,0 0 0,0-1-1,0 1 1,1-1 0,0 0 0,-3-6-1,4 7-193,0 0 0,-1 0-1,2 0 1,-1 0-1,1 0 1,-1-1 0,2 1-1,-1 0 1,0-1 0,1 1-1,0 0 1,0-1 0,1 1-1,-1 0 1,1-1 0,1 1-1,-1 0 1,1 0 0,-1 0-1,1 0 1,1 0 0,-1 0-1,1 0 1,0 1 0,6-9-1,4 2-1432,1 1 1,0 0-1,0 1 0,0 1 1,23-10-1,-37 18 1593,42-21-5501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33.450"/>
    </inkml:context>
    <inkml:brush xml:id="br0">
      <inkml:brushProperty name="width" value="0.025" units="cm"/>
      <inkml:brushProperty name="height" value="0.025" units="cm"/>
    </inkml:brush>
  </inkml:definitions>
  <inkml:trace contextRef="#ctx0" brushRef="#br0">99 230 9769,'0'0'11382,"-9"1"-11046,5-1-306,1 0 1,-1 1-1,1-1 0,-1 1 1,1 0-1,0 0 0,-1 0 1,1 0-1,0 1 0,0-1 1,-1 1-1,1 0 0,1 0 1,-4 2-1,2 0 57,1 0 1,-1 0 0,1 0-1,0 1 1,0-1-1,1 1 1,0 0-1,-1-1 1,1 1-1,1 0 1,-2 7-1,2-10-71,0-1 0,1 1 0,-1-1-1,1 1 1,-1 0 0,1-1-1,0 1 1,-1 0 0,1-1 0,0 1-1,0 0 1,0 0 0,1-1-1,-1 1 1,0 0 0,0-1 0,1 1-1,0 0 1,-1-1 0,1 1-1,0-1 1,-1 1 0,1-1 0,0 1-1,0-1 1,0 0 0,0 1-1,1-1 1,-1 0 0,0 0 0,3 2-1,-1-2 14,0 0-1,0-1 1,0 1-1,0-1 1,1 1-1,-1-1 1,0 0-1,0 0 1,1 0-1,-1-1 1,0 1-1,0-1 1,1 0-1,-1 0 1,0 0 0,4-2-1,5-3-53,-1-1-1,0 0 1,0 0 0,-1-1-1,0-1 1,0 1 0,-1-2-1,0 1 1,-1-1-1,0-1 1,0 1 0,-1-2-1,-1 1 1,0 0 0,9-24-1,-16 35 18,1 0-1,0 0 1,0 0 0,0 0-1,0 0 1,0 0-1,-1 0 1,1 0-1,0 0 1,0 0-1,0 0 1,0 0-1,0 0 1,0 0 0,-1-1-1,1 1 1,0 0-1,0 0 1,0 0-1,0 0 1,0 0-1,0 0 1,0 0 0,0 0-1,0 0 1,-1-1-1,1 1 1,0 0-1,0 0 1,0 0-1,0 0 1,0 0 0,0 0-1,0-1 1,0 1-1,0 0 1,0 0-1,0 0 1,0 0-1,0 0 1,0 0 0,0-1-1,0 1 1,0 0-1,0 0 1,0 0-1,0 0 1,0 0-1,0 0 1,0-1 0,0 1-1,0 0 1,1 0-1,-1 0 1,0 0-1,0 0 1,-12 14-177,-12 25 88,20-32 65,1 0 1,1 0-1,-1 0 1,1 0-1,1 0 1,-1 0-1,1 0 1,0 1-1,1-1 0,0 12 1,1-18-49,-1 0 0,1-1 1,-1 1-1,1-1 0,-1 1 0,1 0 0,-1-1 1,1 1-1,-1-1 0,1 1 0,0-1 1,-1 0-1,1 1 0,0-1 0,-1 0 0,1 1 1,0-1-1,0 0 0,-1 0 0,1 0 1,0 1-1,0-1 0,-1 0 0,1 0 0,0 0 1,0 0-1,-1-1 0,1 1 0,0 0 1,0 0-1,-1 0 0,1 0 0,0-1 1,0 1-1,-1 0 0,1-1 0,0 1 0,-1-1 1,1 1-1,-1-1 0,2 0 0,29-17-2169,-13 1 45,-1-1-1,-1-1 1,27-39-1,12-41 2446,-13-1 3708,-49 117 1376,-10 10-3591,-8 17-1560,-36 101 2416,54-125-2359,1 0 0,1 1 0,1 0 1,1 0-1,-1 31 0,4-52-222,0 0 0,0 1 1,0-1-1,0 0 0,0 1 0,0-1 0,0 0 0,0 1 1,0-1-1,0 0 0,0 0 0,0 1 0,0-1 0,0 0 1,1 1-1,-1-1 0,0 0 0,0 0 0,0 1 0,0-1 1,1 0-1,-1 0 0,0 1 0,0-1 0,1 0 0,-1 0 1,0 0-1,0 1 0,1-1 0,-1 0 0,0 0 0,1 0 1,-1 0-1,0 0 0,1 0 0,-1 0 0,0 0 0,1 0 0,-1 0 1,0 0-1,1 0 0,-1 0 0,0 0 0,0 0 0,1 0 1,-1 0-1,0 0 0,1 0 0,-1 0 0,0 0 0,1 0 1,-1-1-1,0 1 0,0 0 0,1 0 0,-1 0 0,0-1 1,0 1-1,1 0 0,-1-1 0,17-14 366,-12 5-384,-1 0 0,0-1 0,-1 1 0,0-1 0,0 0 0,-1 0 0,0 0 0,-1 0 0,-1 0 0,1 0 0,-2 0 0,-2-17 0,3 28 1,0 0 1,0-1-1,0 1 0,0 0 0,0-1 1,0 1-1,0 0 0,0-1 0,0 1 1,0 0-1,0-1 0,0 1 1,0 0-1,0-1 0,0 1 0,0 0 1,0-1-1,-1 1 0,1 0 1,0-1-1,0 1 0,0 0 0,-1 0 1,1-1-1,0 1 0,0 0 1,-1 0-1,1 0 0,0-1 0,-1 1 1,1 0-1,0 0 0,-1 0 1,1 0-1,-1-1 0,-6 12-288,-4 20 91,11-28 200,0-1 1,0 1 0,0 0 0,0-1 0,0 1 0,0-1 0,1 1 0,-1-1 0,1 1 0,0-1 0,-1 1 0,1-1-1,0 0 1,1 1 0,-1-1 0,0 0 0,1 0 0,-1 0 0,1 0 0,0 0 0,-1 0 0,4 2 0,-3-3 14,0 0 1,1 0 0,-1 0 0,1 0 0,-1 0-1,1-1 1,0 1 0,-1-1 0,1 0 0,0 1 0,-1-1-1,1 0 1,0-1 0,-1 1 0,1 0 0,0-1-1,-1 0 1,1 1 0,-1-1 0,1 0 0,-1 0 0,4-3-1,6-3 25,-1-2-1,0 1 1,-1-1-1,0-1 0,0 0 1,-1 0-1,0-1 1,11-19-1,-19 29 137,-12 27 0,-7 1-143,12-18 81,0 0-1,0 0 1,1 0-1,0 1 1,0-1-1,1 1 1,-5 19-1,9-29-100,0 1 0,0-1-1,0 0 1,0 0-1,0 1 1,0-1 0,0 0-1,0 1 1,0-1 0,0 0-1,0 0 1,1 1-1,-1-1 1,0 0 0,0 1-1,0-1 1,0 0-1,0 0 1,0 1 0,1-1-1,-1 0 1,0 0-1,0 0 1,0 1 0,1-1-1,-1 0 1,0 0-1,0 0 1,1 0 0,-1 1-1,0-1 1,0 0-1,1 0 1,-1 0 0,0 0-1,1 0 1,-1 0-1,1 0 1,17-1 208,16-12-18,7-14-327,-29 19 68,0 0 0,1 0 1,0 1-1,0 0 1,1 2-1,-1-1 0,16-3 1,-27 13 87,-1 1 1,0-1 0,0 1-1,0-1 1,-1 1 0,0 0-1,0-1 1,0 1 0,0-1-1,-1 6 1,-10 63 372,13-72-353,0-1-1,1 1 0,-1-1 0,1 0 1,-1 0-1,1-1 0,-1 1 0,1 0 1,-1-1-1,0 1 0,1-1 0,-1 0 1,0 0-1,3-1 0,0-2 9,1-1 0,-1 0-1,-1 0 1,1 0 0,-1 0 0,0-1-1,0 1 1,-1-1 0,1 0-1,-1 0 1,0-1 0,-1 1 0,0 0-1,0-1 1,0 0 0,-1 1-1,0-1 1,0 0 0,-1 0 0,1 0-1,-2 1 1,1-1 0,-3-11-1,3 18-60,0 1-1,0 0 0,0 0 1,-1-1-1,1 1 0,0 0 0,0 0 1,0-1-1,0 1 0,0 0 0,0 0 1,1-1-1,-1 1 0,0 0 0,0 0 1,0-1-1,1 1 0,-1 0 0,0-1 1,1 1-1,-1 0 0,1-1 1,-1 1-1,1-1 0,-1 1 0,1-1 1,-1 1-1,1-1 0,0 1 0,-1-1 1,1 1-1,0-1 0,-1 0 0,1 1 1,0-1-1,-1 0 0,1 1 1,0-1-1,0 0 0,-1 0 0,2 0 1,4 1 23,0-1 0,0 0 1,0-1-1,1 1 0,-1-1 1,0-1-1,0 1 0,-1-1 1,1 0-1,0 0 0,0 0 1,-1-1-1,1 0 0,-1 0 1,0-1-1,0 1 0,0-1 1,-1 0-1,1 0 1,-1-1-1,0 1 0,0-1 1,3-6-1,-7 10-12,-22 15-389,8 1 379,1-1 0,-18 29 0,28-39 18,1-1-1,0 0 1,0 1-1,0-1 1,1 1-1,-1-1 1,1 1 0,0 0-1,0 0 1,0 0-1,0-1 1,1 1-1,-1 0 1,1 0 0,0 0-1,0 0 1,1 0-1,-1 0 1,1 0-1,0 0 1,2 5 0,-1-7 7,0 0 1,1 0 0,-1 1 0,1-1 0,-1-1 0,1 1 0,0 0 0,-1-1 0,1 1 0,0-1-1,0 0 1,0 0 0,1 0 0,-1 0 0,0-1 0,0 1 0,0-1 0,0 0 0,4 0 0,64-2 25,-68 2-181,-1-1 0,1 1-1,-1-1 1,1 1 0,-1-1 0,1 0 0,-1 0 0,0 0-1,0 0 1,1-1 0,-1 1 0,0-1 0,0 1 0,0-1 0,0 1-1,1-3 1,-2 2-409,1 0 0,-1 0 0,0 0 0,0 1 1,0-1-1,-1 0 0,1 0 0,0-1 0,-1 1 0,1 0 0,-1 0 0,0-3 0,1-17-8184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33.790"/>
    </inkml:context>
    <inkml:brush xml:id="br0">
      <inkml:brushProperty name="width" value="0.025" units="cm"/>
      <inkml:brushProperty name="height" value="0.025" units="cm"/>
    </inkml:brush>
  </inkml:definitions>
  <inkml:trace contextRef="#ctx0" brushRef="#br0">11 9 12204,'-6'-3'6181,"1"1"-4067,5-1-192,0 2-1505,11 1-417,4 0-64,3 0-321,2 1-1697,-2 4-2114,-2-1-3427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34.287"/>
    </inkml:context>
    <inkml:brush xml:id="br0">
      <inkml:brushProperty name="width" value="0.025" units="cm"/>
      <inkml:brushProperty name="height" value="0.025" units="cm"/>
    </inkml:brush>
  </inkml:definitions>
  <inkml:trace contextRef="#ctx0" brushRef="#br0">87 0 13869,'0'0'5248,"-3"10"-4640,-52 155 2482,47-134-2368,2-1 1,0 1-1,-2 59 0,8-88-707,0 1-1,0 0 0,0-1 1,0 1-1,1-1 1,-1 1-1,1-1 0,0 1 1,-1-1-1,1 0 0,0 1 1,0-1-1,1 0 1,-1 1-1,0-1 0,1 0 1,-1 0-1,1 0 0,0 0 1,0-1-1,0 1 1,0 0-1,0-1 0,0 1 1,0-1-1,3 1 0,-1 0 2,-1-1 0,1 0 0,0-1 0,0 1-1,0-1 1,0 1 0,0-1 0,0 0 0,0-1-1,0 1 1,0-1 0,0 0 0,0 1 0,0-2-1,-1 1 1,7-3 0,4-4-98,-1-1 1,0 0-1,-1 0 1,0-1-1,-1-1 1,0 0-1,0 0 1,-1-1-1,-1-1 1,13-20-1,-43 63 635,17-26-478,0 0 0,1 1-1,0-1 1,0 1 0,0-1 0,0 1 0,1 0 0,0 0 0,0 1 0,0-1 0,1 0-1,-1 0 1,1 1 0,1-1 0,-1 1 0,1 7 0,0-12-62,1 0 0,-1 0 0,1-1 0,0 1 0,-1 0 0,1 0 0,0-1 0,0 1 0,0 0 0,-1-1 0,1 1 0,0-1 0,0 1 0,0-1 0,0 0 0,0 1 0,0-1 0,0 0 0,0 0 0,0 0 0,0 1 0,0-1 0,0 0 0,0 0 0,0-1 0,0 1-1,0 0 1,0 0 0,0 0 0,0-1 0,0 1 0,2-1 0,34-11 135,-14-6-413,-19 14 141,0 0-1,1 0 1,0 0 0,0 1 0,0 0 0,0 0 0,0 0 0,10-3 0,-14 10 68,0 0 1,0 1 0,-1-1-1,0 1 1,0-1-1,0 1 1,-1 5 0,-6 57 764,-33 129 0,38-190-670,2-5-22,-23 80 899,21-75-812,-1 1 0,0-1 0,0 0 1,0 0-1,-1 0 0,1 0 0,-1-1 1,-1 1-1,-8 8 0,12-14-84,1 1-1,-1-1 1,0 1-1,1-1 0,-1 1 1,1-1-1,-1 1 1,0-1-1,1 0 1,-1 1-1,0-1 1,0 0-1,1 0 1,-1 1-1,0-1 0,0 0 1,1 0-1,-1 0 1,0 0-1,0 0 1,1 0-1,-1 0 1,0 0-1,0 0 1,0-1-1,1 1 0,-1 0 1,0 0-1,1-1 1,-1 1-1,-1-1 1,1-1-7,-1 1 0,1-1 0,0 0 0,-1 0-1,1 1 1,0-1 0,0 0 0,0 0 0,1 0 0,-1 0 0,0-3 0,-7-56-636,9 54 490,-1 0 0,1 0 0,0 0 0,1 0 0,0 0 0,0 0 0,0 0 0,1 0 0,0 1 0,0-1 0,1 1 1,-1 0-1,2 0 0,-1 0 0,6-5 0,8-7-1249,1 0-1,0 2 1,23-14 0,5-6-3822,-6 2-2756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35.007"/>
    </inkml:context>
    <inkml:brush xml:id="br0">
      <inkml:brushProperty name="width" value="0.025" units="cm"/>
      <inkml:brushProperty name="height" value="0.025" units="cm"/>
    </inkml:brush>
  </inkml:definitions>
  <inkml:trace contextRef="#ctx0" brushRef="#br0">117 145 8904,'0'0'5600,"2"-10"-2354,7-34-828,-9 43-2328,0 0-1,1 1 0,-1-1 1,0 0-1,0 0 0,0 1 0,1-1 1,-1 0-1,0 0 0,0 0 1,0 1-1,0-1 0,-1 0 0,1 0 1,0 0-1,0 1 0,0-1 1,0 0-1,-1 0 0,1 1 1,0-1-1,-1 0 0,1 1 0,-1-1 1,1 0-1,-1 1 0,1-1 1,-1 1-1,0-2 0,0 2-47,0 0 0,-1 0 1,1 0-1,0 1 0,0-1 0,0 0 0,0 0 1,-1 0-1,1 1 0,0-1 0,0 1 0,0-1 0,0 1 1,0-1-1,0 1 0,-1 1 0,-35 30 155,29-24-113,2 1 0,-1-1-1,1 1 1,0 1 0,1-1 0,0 1 0,1 0-1,0 0 1,0 1 0,1-1 0,1 1-1,-3 21 1,5-31-68,0 0-1,0 0 0,0 0 1,1 0-1,-1 0 0,0 0 1,1 0-1,-1 0 0,0 0 1,1-1-1,-1 1 0,1 0 1,0 0-1,-1 0 1,1-1-1,0 1 0,-1 0 1,1-1-1,0 1 0,0 0 1,-1-1-1,1 1 0,0-1 1,0 0-1,0 1 0,0-1 1,0 0-1,0 1 0,0-1 1,0 0-1,0 0 1,0 0-1,0 0 0,0 0 1,0 0-1,0 0 0,0 0 1,0 0-1,0 0 0,1-1 1,5 0 122,-1 0 0,0 0 0,1-1 0,-1 1 0,9-6 0,5-3-37,0-2 0,-2 0 0,1-2 0,-2 0 0,0 0 0,0-2 0,-2 0 0,0-1 0,-1-1 0,0 0 0,-2 0 0,0-2 0,10-22 0,-16 22-18,-12 20-152,-20 28-52,12-9 172,1 2-1,-19 38 0,28-49-444,0 0 0,1 0 0,0 1 0,0-1 0,1 0 0,1 1 0,-1 0 0,2 19 0,0-29 154,0 1 1,0-1-1,0 1 0,0-1 0,1 1 1,-1-1-1,1 1 0,-1-1 0,1 0 1,-1 1-1,1-1 0,0 0 0,0 1 1,-1-1-1,1 0 0,0 0 0,0 0 0,1 0 1,0 2-1,19 4-7131,-2-7-3754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35.363"/>
    </inkml:context>
    <inkml:brush xml:id="br0">
      <inkml:brushProperty name="width" value="0.025" units="cm"/>
      <inkml:brushProperty name="height" value="0.025" units="cm"/>
    </inkml:brush>
  </inkml:definitions>
  <inkml:trace contextRef="#ctx0" brushRef="#br0">11 107 4965,'0'0'20558,"10"2"-19693,-4-2-759,1 0 0,-1 0 0,1 0 1,-1-1-1,1 1 0,-1-2 0,0 1 1,1-1-1,10-4 0,-13 4-59,-1 1-1,1-1 0,-1 0 1,0 0-1,0 0 1,0 0-1,0 0 0,0-1 1,0 0-1,-1 1 1,1-1-1,-1 0 0,0 0 1,0 0-1,0 0 1,0-1-1,-1 1 1,1-1-1,-1 1 0,0-1 1,0 1-1,1-8 1,-1 10-41,-1 0 1,0 0-1,0 0 0,0 0 1,0 0-1,0 0 1,0 1-1,0-1 1,0 0-1,0 0 0,0 0 1,0 0-1,0 0 1,-1 0-1,1 0 1,0 0-1,-1 0 1,1 0-1,-1 1 0,1-1 1,-1 0-1,1 0 1,-1 1-1,0-1 1,1 0-1,-1 1 1,-1-2-1,0 1-14,1 1 0,-1 0 0,0 0 0,1-1 0,-1 1 0,1 0 0,-1 0 0,0 0-1,1 1 1,-1-1 0,0 0 0,1 1 0,-1-1 0,-2 2 0,-3 0-37,1 1 0,0 1 0,0-1 0,0 1 0,0 0 0,-10 9-1,8-4 25,0 1 0,0 0-1,1 0 1,-9 19-1,13-24 13,1 0-1,0 0 1,0 1 0,0-1-1,1 0 1,0 1-1,0-1 1,0 1-1,0-1 1,1 1 0,0 0-1,2 9 1,-1-13-11,0 0 0,0 0 1,0-1-1,1 1 0,-1 0 1,0-1-1,1 0 0,0 1 0,-1-1 1,1 0-1,0 0 0,0 1 1,-1-1-1,1-1 0,0 1 0,0 0 1,0 0-1,0-1 0,0 1 1,0-1-1,0 0 0,0 1 0,1-1 1,-1 0-1,0 0 0,3-1 0,58-2-3835,-33-4-181,-3-7-2087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35.919"/>
    </inkml:context>
    <inkml:brush xml:id="br0">
      <inkml:brushProperty name="width" value="0.025" units="cm"/>
      <inkml:brushProperty name="height" value="0.025" units="cm"/>
    </inkml:brush>
  </inkml:definitions>
  <inkml:trace contextRef="#ctx0" brushRef="#br0">60 11 12011,'0'0'7661,"1"9"-7250,2 33 486,-2 0 1,-1 0-1,-11 67 0,-32 134 873,40-227-1737,-4 12 426,6-25 84,1-6 69,13-46 400,29-66-897,78-186-4009,-118 294 3759,2 1 0,-1 0 0,1 1 0,0-1 0,0 1 0,1-1 0,-1 1 0,1 0 0,0 1 0,1-1 0,8-4 0,-13 8 123,1 0 0,0 0-1,0 0 1,0 0-1,0 1 1,0-1-1,1 1 1,-1-1-1,0 1 1,0 0-1,0 0 1,0 0-1,0 0 1,0 0 0,1 0-1,-1 1 1,0-1-1,0 1 1,0 0-1,0-1 1,0 1-1,0 0 1,0 0-1,-1 0 1,1 0 0,0 1-1,0-1 1,-1 0-1,1 1 1,-1-1-1,1 1 1,-1-1-1,0 1 1,1 0-1,-1 0 1,0 0-1,0 0 1,0 0 0,-1-1-1,2 4 1,0-1 14,-1 0 1,1 0 0,-1 0 0,0 1-1,0-1 1,0 0 0,-1 1 0,1-1-1,-1 1 1,0-1 0,0 0 0,-1 1-1,1-1 1,-1 1 0,0-1 0,0 0-1,-1 0 1,1 1 0,-1-1 0,0 0-1,0 0 1,0-1 0,-1 1 0,1 0-1,-1-1 1,0 0 0,0 1 0,-4 2-1,-10 10 414,-1 0 0,0-2 0,-1 0 0,-21 11 0,27-17 8,-42 18 89,58-41-3326,10-5-1154,5-5-3683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15.230"/>
    </inkml:context>
    <inkml:brush xml:id="br0">
      <inkml:brushProperty name="width" value="0.025" units="cm"/>
      <inkml:brushProperty name="height" value="0.025" units="cm"/>
    </inkml:brush>
  </inkml:definitions>
  <inkml:trace contextRef="#ctx0" brushRef="#br0">62 86 4901,'0'0'592,"2"-9"2456,-1 0-2173,7-32 66,5 14 4151,-10 34-1890,0 35-1946,-5 26-814,-3 0 0,-3 0 0,-3 0 0,-21 72 0,23-108-180,3-15 119,1 0-1,1 0 1,1 0-1,0 1 0,1-1 1,1 32-1,1-48-347,1 1 0,-1-1-1,0 0 1,1 0 0,-1 0-1,1 0 1,0 0 0,-1 0-1,1 0 1,0 0 0,0 0-1,-1 0 1,1 0 0,0-1-1,0 1 1,0 0 0,0-1-1,0 1 1,0 0 0,0-1-1,0 1 1,1-1 0,-1 0-1,0 1 1,0-1-1,0 0 1,3 0 0,37 2 853,-32-2-690,34-3 171,0-1-1,-1-3 1,75-21-1,33-7-572,-109 30-389,50-11-3224,-83 14 2762,0 0 0,0-1 0,0 0 0,0-1-1,0 1 1,-1-1 0,0-1 0,10-6 0,1-8-4089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36.590"/>
    </inkml:context>
    <inkml:brush xml:id="br0">
      <inkml:brushProperty name="width" value="0.025" units="cm"/>
      <inkml:brushProperty name="height" value="0.025" units="cm"/>
    </inkml:brush>
  </inkml:definitions>
  <inkml:trace contextRef="#ctx0" brushRef="#br0">1 155 12556,'0'0'13581,"11"-5"-13293,-10 5-287,19-7 65,-1-1 0,0 0 0,22-15 0,-37 21-65,0 0 0,0-1 0,0 1 0,-1-1 1,1 0-1,-1 0 0,1 0 0,-1 0 0,0-1 0,0 1 0,0-1 1,-1 0-1,1 0 0,-1 0 0,0 0 0,0 0 0,-1-1 1,1 1-1,-1 0 0,0-1 0,0 1 0,0-1 0,-1 0 0,1-7 1,-2 12-9,1 0 0,0-1 0,-1 1 1,1 0-1,0-1 0,-1 1 1,1 0-1,0-1 0,-1 1 1,1 0-1,-1 0 0,1 0 0,-1-1 1,1 1-1,0 0 0,-1 0 1,1 0-1,-1 0 0,1 0 1,-1 0-1,1 0 0,-1 0 0,1 0 1,-1 0-1,1 0 0,-1 0 1,1 0-1,-1 0 0,1 0 0,0 0 1,-1 0-1,1 1 0,-1-1 1,1 0-1,-1 1 0,-17 7-104,8 0 144,1 0 0,0 0-1,1 1 1,0 1 0,0-1-1,1 1 1,0 0 0,1 1 0,0 0-1,1 0 1,0 0 0,0 0-1,1 1 1,1 0 0,-3 18-1,6-29-26,0 0-1,0 0 0,0 0 0,0 0 1,0 0-1,0 0 0,1 0 0,-1 0 0,0 0 1,1 0-1,-1 0 0,0 0 0,1 0 1,0 0-1,-1 0 0,1 0 0,-1 0 0,1-1 1,0 1-1,0 0 0,-1 0 0,1-1 1,0 1-1,0-1 0,1 2 0,1-1 13,-1 0-1,1 0 1,0 0 0,0 0-1,0-1 1,0 1-1,0-1 1,0 1-1,3-1 1,3 0 10,0-1 0,-1 0 0,1 0 1,-1-1-1,17-5 0,-9 0-73,-1-1 0,0 0 1,0-1-1,-1-1 0,-1 0 1,1-1-1,21-24 0,-54 88 1503,18-52-1435,1 0 0,-1 1 1,1-1-1,-1 0 1,1 0-1,0 0 0,-1 1 1,1-1-1,0 0 1,0 0-1,0 1 0,0-1 1,0 0-1,0 0 0,0 1 1,0-1-1,1 0 1,-1 0-1,0 1 0,1-1 1,-1 0-1,1 0 1,1 2-1,-1-2-4,0-1 1,0 1-1,0-1 1,0 0-1,0 0 1,0 1-1,1-1 1,-1 0-1,0 0 1,0 0-1,0 0 1,0 0-1,0-1 0,1 1 1,-1 0-1,0-1 1,0 1-1,0 0 1,0-1-1,1 0 1,7-3-55,0-1 0,0 0 0,0-1 0,11-10 0,-9 5-210,-7 7 146,-1 0 1,1 0 0,0 0 0,0 0-1,0 1 1,0 0 0,1 0 0,-1 0-1,6-2 1,-10 42-163,-3-20 8,-3 19 684,11-24-2546,9-7-3326,16-7-2577,-10-7 2941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36.980"/>
    </inkml:context>
    <inkml:brush xml:id="br0">
      <inkml:brushProperty name="width" value="0.025" units="cm"/>
      <inkml:brushProperty name="height" value="0.025" units="cm"/>
    </inkml:brush>
  </inkml:definitions>
  <inkml:trace contextRef="#ctx0" brushRef="#br0">145 119 7175,'0'0'14750,"-10"-4"-14008,8 2-664,-1 1 1,0-1-1,1 1 1,-1 0-1,0 0 1,0 0-1,0 0 1,0 0-1,0 1 1,0 0-1,0-1 1,0 1-1,0 0 1,0 0-1,0 1 1,0-1-1,0 1 1,0-1-1,0 1 1,0 0-1,1 0 1,-1 0-1,0 1 1,0-1-1,1 0 1,-1 1-1,1 0 1,-1 0-1,1 0 1,0 0-1,0 0 1,0 0-1,-2 3 1,-1 1 139,0-1-1,0 1 1,1 1-1,-1-1 1,-3 9-1,7-13-193,-1 1 0,1-1 0,0 1-1,0 0 1,1-1 0,-1 1-1,0 0 1,1-1 0,0 1 0,-1 0-1,1-1 1,0 1 0,1 0 0,-1 0-1,0-1 1,1 1 0,-1 0 0,2 3-1,-1-5-10,0 0 1,0 0-1,1 0 0,-1 1 0,0-1 0,0 0 0,1 0 0,-1 0 0,0-1 0,1 1 0,-1 0 1,1-1-1,-1 1 0,1 0 0,-1-1 0,1 0 0,0 1 0,-1-1 0,1 0 0,-1 0 0,1 0 1,0 0-1,-1 0 0,1 0 0,-1 0 0,1-1 0,0 1 0,-1-1 0,1 1 0,1-2 0,2 1 2,0 0-1,-1-1 0,1 0 0,-1 0 0,1-1 1,-1 1-1,0-1 0,8-6 0,11-19-374,-1-1 1,-1-2-1,-1 0 0,30-67 0,-64 125 190,4-7 243,1 1 0,-11 31 0,18-46-70,1 0 1,-1 0-1,1 0 0,1 0 0,-1 0 0,1 0 0,0 0 0,0 0 0,1 0 1,0 1-1,0-1 0,0-1 0,1 1 0,3 9 0,-4-13-157,-1-1-1,2 1 0,-1 0 1,0-1-1,0 1 0,0-1 1,1 1-1,-1-1 1,1 0-1,-1 1 0,1-1 1,-1 0-1,1 0 1,0 0-1,0 0 0,3 1 1,21 2-6181,-10-4-1176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38.618"/>
    </inkml:context>
    <inkml:brush xml:id="br0">
      <inkml:brushProperty name="width" value="0.025" units="cm"/>
      <inkml:brushProperty name="height" value="0.025" units="cm"/>
    </inkml:brush>
  </inkml:definitions>
  <inkml:trace contextRef="#ctx0" brushRef="#br0">133 192 3331,'0'0'17377,"-4"3"-16219,-10 3-463,11-11-156,13-27 86,2-5-562,-12 36-64,1-1 0,-1 1 0,1 0 0,-1-1 0,0 1 0,0-1 0,1 1 1,-1-1-1,0 1 0,0-1 0,0 1 0,-1-1 0,1 1 0,0-1 0,-1 1 0,1 0 0,-1-1 0,1 1 1,-1-1-1,1 1 0,-1 0 0,-1-3 0,1 4-7,-1 0 0,1 0 1,0 0-1,0 0 0,0 0 0,0 0 1,0 0-1,-1 0 0,1 0 0,0 0 1,0 1-1,0-1 0,0 1 0,0-1 1,0 0-1,0 1 0,0 0 0,0-1 1,0 1-1,0 0 0,-1 0 0,-9 8-31,0 0 1,1 0-1,-12 16 0,17-20 37,1 0 9,-1 0 0,1 0 0,0 0 0,0 1 0,0 0 0,1 0 0,-1 0 0,2 0 0,-1 0 0,1 0 0,0 1 0,0-1 0,-1 8 0,4-13 6,0-1 0,0 1 1,0 0-1,0 0 0,0 0 0,0-1 1,0 1-1,1 0 0,-1-1 0,0 1 1,0-1-1,1 0 0,-1 1 0,0-1 1,0 0-1,1 0 0,-1 0 0,0 1 1,1-2-1,-1 1 0,0 0 0,3 0 1,37-3 241,-29 0-226,-1 0 0,0-1 0,0 0 0,0-1 0,20-11 0,-18 8-11,0 2 0,1 0 0,15-6 0,-29 62-146,1-49 69,-1 0 0,1 0 1,-1 0-1,1 0 0,0 0 0,-1 0 1,1 0-1,0 0 0,0 0 0,0-1 1,-1 1-1,1 0 0,0-1 0,0 1 1,0 0-1,0-1 0,0 1 1,0-1-1,0 0 0,0 1 0,0-1 1,0 0-1,1 0 0,-1 0 0,0 1 1,0-1-1,0 0 0,0 0 0,0-1 1,0 1-1,2 0 0,42-5-2385,-27 1-355,0 0 0,-1-2 0,30-13 0,-37 14 1565,0-1 1,0 1-1,16-14 0,-1-11 4419,-24 29-2835,0 1 0,-1-1 0,1 0 0,-1 0 0,1 1 0,-1-1 0,1 0 0,-1 0 0,1 0-1,-1 0 1,0 0 0,0 0 0,1 0 0,-1 0 0,0 1 0,0-1 0,0 0 0,0 0 0,0 0 0,0-1 0,-14 2 4230,-23 22-2741,31-16-1625,0 0 1,1 1-1,0 0 0,0 0 1,0 0-1,-5 13 1,9-19-191,0 0 1,1 0 0,-1 0 0,1 1 0,-1-1 0,1 0 0,-1 0 0,1 1 0,0-1 0,0 0 0,0 0 0,0 1 0,0-1 0,0 0 0,0 1 0,0-1-1,0 0 1,1 0 0,-1 1 0,0-1 0,1 0 0,-1 0 0,1 1 0,-1-1 0,1 0 0,0 0 0,-1 0 0,1 0 0,0 0 0,0 0 0,0 0-1,0 0 1,0 0 0,0-1 0,0 1 0,0 0 0,0-1 0,0 1 0,1 0 0,-1-1 0,0 1 0,0-1 0,1 0 0,-1 1 0,0-1 0,0 0 0,1 0-1,-1 0 1,0 0 0,1 0 0,1 0 0,8 0 11,0-1 0,0 0 0,0 0 0,0-1 0,0 0 0,0-1 0,-1 0-1,0-1 1,1 0 0,-1-1 0,-1 0 0,1 0 0,-1-1 0,0-1 0,0 1 0,10-11-1,-9 8-63,0-1-1,0-1 0,-1 1 0,-1-2 0,1 1 0,-2-1 0,0 0 0,0-1 1,-1 1-1,-1-1 0,0-1 0,4-20 0,-8 34 23,-1 0 0,0 0 0,0-1 0,0 1 0,0 0 0,0 0 0,1-1 0,-1 1-1,0 0 1,0 0 0,0-1 0,0 1 0,0 0 0,0-1 0,0 1 0,0 0 0,0 0 0,0-1 0,0 1 0,0 0 0,0-1-1,0 1 1,0 0 0,0 0 0,-1-1 0,1 1 0,0 0 0,0 0 0,0-1 0,0 1 0,0 0 0,-1 0 0,1-1 0,0 1 0,0 0-1,-1 0 1,1 0 0,0-1 0,0 1 0,0 0 0,-1 0 0,1 0 0,-1 0 0,-12 8-137,-12 20 51,19-18 105,0 0 0,1 0 0,0 0 0,0 1-1,1-1 1,1 1 0,-4 21 0,6-27-134,0 1-1,1 0 1,0 0 0,0 0 0,0-1-1,1 1 1,2 9 0,-2-12-203,0 0-1,0 1 1,1-1 0,-1 0-1,1 0 1,-1 0 0,1 0-1,0 0 1,1-1 0,-1 1-1,0-1 1,1 1 0,3 2 0,11 5-4764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39.208"/>
    </inkml:context>
    <inkml:brush xml:id="br0">
      <inkml:brushProperty name="width" value="0.025" units="cm"/>
      <inkml:brushProperty name="height" value="0.025" units="cm"/>
    </inkml:brush>
  </inkml:definitions>
  <inkml:trace contextRef="#ctx0" brushRef="#br0">111 47 9289,'0'0'13639,"-2"-8"-12336,2 6-1256,-1 0 0,1 0 0,-1 0 1,0 0-1,0 0 0,1 0 0,-1 0 0,0 0 0,-1 1 1,1-1-1,0 0 0,0 1 0,-1-1 0,1 1 0,-1 0 1,1-1-1,-1 1 0,0 0 0,1 0 0,-1 0 0,0 0 1,-3-1-1,3 1-19,-1 1 1,0 0-1,0-1 1,0 1 0,1 1-1,-1-1 1,0 0-1,0 1 1,1-1 0,-1 1-1,0 0 1,1 0-1,-1 0 1,1 0-1,-1 0 1,1 1 0,-1-1-1,1 1 1,0-1-1,0 1 1,-3 2 0,4-3 1,-1 1 0,1-1 1,0 0-1,-1 0 1,1 0-1,0 1 1,0-1-1,0 0 1,0 1-1,0-1 0,0 1 1,0 0-1,1-1 1,-1 1-1,1 0 1,-1-1-1,1 1 0,-1 2 1,1-3-22,1 0 0,-1 0-1,0 0 1,1 0 0,-1 0 0,1-1 0,0 1 0,-1 0-1,1 0 1,-1-1 0,1 1 0,0 0 0,0-1 0,-1 1 0,1 0-1,0-1 1,0 1 0,0-1 0,0 0 0,0 1 0,0-1-1,0 0 1,0 1 0,-1-1 0,1 0 0,0 0 0,0 0 0,0 0-1,0 0 1,0 0 0,0 0 0,2-1 0,44 0-302,0-2 1,1-3 0,-1-1 0,54-17-1,-55 13 100,-53 61 2099,8-49-1886,0 0 1,0 0-1,0-1 1,-1 1-1,1 0 1,0-1-1,0 1 1,0-1-1,0 1 1,0-1-1,0 0 1,0 1-1,0-1 1,0 0-1,0 0 1,0 0-1,1 1 1,-1-1-1,0 0 1,0 0-1,1-1 1,34 1 94,-29 0-84,90-17-799,-95 66-1464,-2-49 2172,0 1-198,0 0 0,0 0 0,0-1 0,0 1 0,0 0 0,0 0 0,0 0 0,0 0 0,0 0 0,1-1 1,-1 1-1,0 0 0,0 0 0,1 0 0,-1-1 0,1 1 0,-1 0 0,1 0 0,-1-1 0,1 1 0,-1 0 0,1-1 0,1 2 0,9 1-7424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40.208"/>
    </inkml:context>
    <inkml:brush xml:id="br0">
      <inkml:brushProperty name="width" value="0.025" units="cm"/>
      <inkml:brushProperty name="height" value="0.025" units="cm"/>
    </inkml:brush>
  </inkml:definitions>
  <inkml:trace contextRef="#ctx0" brushRef="#br0">10 0 6566,'0'0'13106,"0"11"-12086,-9 135 3144,9-145-4145,0-1 1,0 1 0,0 0 0,0 0-1,0 0 1,0-1 0,0 1 0,0 0 0,1 0-1,-1-1 1,0 1 0,0 0 0,1 0-1,-1-1 1,1 1 0,-1 0 0,1-1 0,-1 1-1,1-1 1,-1 1 0,1 0 0,-1-1 0,1 1-1,0-1 1,-1 0 0,1 1 0,0-1-1,-1 1 1,2-1 0,26 0 301,-19-3-268,0 1 0,-1-2 0,1 1 0,11-7 0,23-20 36,26-14-18,-68 44-66,-1-1-1,1 1 0,0 0 0,0-1 0,0 1 1,0 0-1,0 0 0,0 0 0,-1 0 0,1 0 0,0 0 1,0 0-1,0 0 0,0 0 0,0 0 0,0 0 1,0 1-1,0-1 0,-1 0 0,1 1 0,0-1 0,0 0 1,0 1-1,-1-1 0,1 1 0,0 0 0,-1-1 0,1 1 1,0-1-1,-1 1 0,1 0 0,-1 0 0,1-1 1,-1 1-1,1 0 0,-1 0 0,1 0 0,-1-1 0,0 1 1,0 0-1,1 0 0,-1 0 0,0 0 0,0 0 1,0 0-1,0 0 0,0 1 0,4 60 433,-3-37-397,-1-23-31,0-1-1,1 1 1,-1 0-1,0-1 0,1 1 1,-1-1-1,0 1 1,1-1-1,0 0 0,-1 1 1,1-1-1,0 1 1,0-1-1,0 0 1,0 0-1,0 1 0,0-1 1,0 0-1,0 0 1,0 0-1,0 0 0,1 0 1,-1-1-1,0 1 1,1 0-1,-1 0 0,2 0 1,0-1 12,0 0 1,0 0 0,0 0-1,1 0 1,-1 0-1,0-1 1,0 0-1,0 1 1,0-1-1,-1 0 1,1 0-1,5-3 1,8-5-12,-1-1 0,0 0 0,19-18 0,-18 12-361,10-9-492,-7 18-2837,-19 8 2921,1 0 1,-1 1-1,0-1 1,0 0 0,0 1-1,0-1 1,0 1-1,0-1 1,0 0 0,-1 1-1,1-1 1,0 1-1,-1-1 1,0 2 0,-5 3-5328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41.116"/>
    </inkml:context>
    <inkml:brush xml:id="br0">
      <inkml:brushProperty name="width" value="0.025" units="cm"/>
      <inkml:brushProperty name="height" value="0.025" units="cm"/>
    </inkml:brush>
  </inkml:definitions>
  <inkml:trace contextRef="#ctx0" brushRef="#br0">40 0 9801,'0'0'10191,"0"10"-9881,-4 44 625,-10 56 1,4-53-41,-1 82 1,11-138-883,-1-1 0,1 1-1,0 0 1,0-1 0,0 1 0,0-1 0,0 1-1,0-1 1,0 1 0,0-1 0,0 1 0,0-1-1,0 1 1,1-1 0,-1 1 0,0-1 0,0 1-1,0-1 1,1 1 0,-1-1 0,0 1-1,1-1 1,-1 0 0,0 1 0,1-1 0,-1 0-1,0 1 1,1-1 0,-1 0 0,1 1 0,-1-1-1,1 0 1,-1 1 0,1-1 0,-1 0 0,1 0-1,-1 0 1,1 0 0,-1 0 0,1 1 0,-1-1-1,1 0 1,-1 0 0,1 0 0,-1 0 0,1 0-1,0-1 1,0 1 34,1-1 0,-1 1 0,1-1 0,-1 0 0,0 1 0,0-1 0,1 0 0,-1 0 0,0 0 0,0 0 0,0 0 0,0 0 1,0-1-1,0 1 0,1-2 0,2-7 1,0 1 0,0-2 0,-1 1 0,0 0 0,2-18 0,5-20-486,-7 48 373,-1 0-1,0-1 0,0 1 1,1 0-1,-1 0 1,0 0-1,0 0 1,1 0-1,-1 1 1,0-1-1,0 1 1,1-1-1,-1 1 0,0 0 1,0 0-1,0 0 1,2 2-1,6 0 2,-2-1 82,0-1-1,0-1 1,0 1-1,0-1 1,0-1-1,-1 1 1,1-1-1,15-4 1,-21 5 1,1-1 1,0 0-1,-1 0 1,1 1-1,-1-2 1,1 1-1,-1 0 1,0 0-1,0-1 1,1 1-1,-1-1 1,0 0-1,0 0 1,0 1-1,0-1 1,-1-1-1,1 1 1,-1 0-1,1 0 0,-1-1 1,0 1-1,1 0 1,-1-1-1,-1 1 1,1-1-1,0 0 1,-1 1-1,1-1 1,-1-3-1,0 6-11,0 0 0,0-1-1,0 1 1,0 0-1,-1 0 1,1-1-1,0 1 1,-1 0 0,1 0-1,0-1 1,0 1-1,-1 0 1,1 0 0,0 0-1,-1-1 1,1 1-1,0 0 1,-1 0 0,1 0-1,0 0 1,-1 0-1,1 0 1,0 0-1,-1 0 1,1 0 0,-1 0-1,1 0 1,0 0-1,-1 0 1,1 0 0,0 0-1,-1 0 1,1 0-1,0 1 1,-1-1 0,1 0-1,0 0 1,-1 0-1,1 1 1,0-1-1,0 0 1,-1 0 0,1 0-1,0 1 1,-17 9-125,12-4 106,-1 0 0,2 0 1,-1 0-1,1 1 0,0 0 1,0 0-1,1 0 0,0 0 0,0 1 1,0-1-1,1 1 0,1 0 1,-1-1-1,1 1 0,0 13 1,1-20 8,0 0 0,0 1 0,0-1 0,1 0 0,-1 1 0,0-1 0,1 0 0,-1 0 0,1 1 0,0-1 0,-1 0 0,1 0 0,0 0 0,0 0 0,-1 0 0,1 0 0,0 0 0,0 0 0,0 0 1,0 0-1,0 0 0,1-1 0,1 2 0,1 0-30,1 0 1,-1 0 0,1-1-1,-1 0 1,1 1-1,0-2 1,5 1 0,2 0-58,1 0 0,-1-2 0,1 1 0,21-5 1,-28 3 157,0 0 0,-1 0 0,0-1 1,1 0-1,-1 0 0,0 0 0,0 0 1,0-1-1,-1 0 0,1 0 0,-1 0 1,0 0-1,0-1 0,-1 0 0,1 0 0,-1 0 1,0 0-1,2-6 0,-3 8-2,-1-1 0,1 1-1,-1 0 1,0-1 0,0 1 0,0-1-1,-1 1 1,1-1 0,-1 1 0,0-1-1,0 0 1,0 1 0,-1-1 0,1 1-1,-1-1 1,0 1 0,0-1 0,0 1-1,0 0 1,-1-1 0,1 1 0,-1 0-1,0 0 1,0 0 0,0 0-1,0 0 1,0 1 0,-1-1 0,1 1-1,-6-5 1,-4 2-154,7 10-105,6-4 184,-1 1 0,0-1-1,0 0 1,0 0 0,1 0 0,-1 0 0,1 0 0,-1 1 0,1-1 0,-1 0 0,1 0 0,0 0 0,-1 0 0,1-1 0,0 1 0,0 0 0,0 0 0,1 1 0,6 3 17,1-1 1,-1 0-1,1 0 1,0-1-1,0 0 1,0-1-1,0 0 0,0 0 1,1-1-1,-1 0 1,1-1-1,11 0 1,-8 0-24,1-1 0,0-1 0,-1 0 0,1-1 0,-1 0 0,0-1 0,24-10-1,-34 12 22,1 1-1,0-1 1,0 0-1,-1 0 1,1-1-1,-1 1 0,1-1 1,-1 0-1,0 1 1,0-2-1,0 1 0,-1 0 1,1 0-1,-1-1 1,0 1-1,0-1 0,0 0 1,0 0-1,-1 0 1,1 0-1,-1 0 0,0 0 1,0 0-1,0-8 1,-1 12-15,-1-1 0,1 0 0,-1 1 0,1-1 0,-1 1 0,1-1 0,-1 1 0,1-1 0,-1 1 0,1-1 0,-1 1 1,0-1-1,1 1 0,-1 0 0,0-1 0,1 1 0,-1 0 0,0 0 0,0-1 0,1 1 0,-1 0 0,0 0 0,0 0 0,1 0 1,-1 0-1,0 0 0,0 0 0,0 0 0,1 0 0,-1 1 0,-1-1 0,-26 6-160,20-1 162,0 0 0,1 1 0,0 0 1,0 0-1,1 0 0,0 1 0,0 0 0,-10 15 0,13-18-37,-1 1 0,1 0 0,1 0 0,-1 1 0,1-1 0,-1 1 0,1-1-1,1 1 1,-1-1 0,1 1 0,0 0 0,1 0 0,-1 0 0,2 11 0,-1-16-122,1 0 0,0 0 1,0 0-1,0 0 0,0-1 1,0 1-1,0 0 0,0 0 1,0-1-1,0 1 1,0-1-1,0 1 0,1-1 1,-1 1-1,0-1 0,0 0 1,1 1-1,-1-1 0,0 0 1,0 0-1,1 0 1,-1 0-1,0 0 0,1 0 1,-1 0-1,2-1 0,37-6-4593,-11-8-1237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41.796"/>
    </inkml:context>
    <inkml:brush xml:id="br0">
      <inkml:brushProperty name="width" value="0.025" units="cm"/>
      <inkml:brushProperty name="height" value="0.025" units="cm"/>
    </inkml:brush>
  </inkml:definitions>
  <inkml:trace contextRef="#ctx0" brushRef="#br0">115 147 8648,'0'0'8574,"-8"2"-6653,1 0-1620,1 0 0,-1 1 0,1 0 0,0 0-1,-1 1 1,1 0 0,1 0 0,-1 0-1,-5 6 1,7-6-157,0-1 0,1 1 0,0-1 0,0 1 0,0 0 0,0 0 0,1 1 0,0-1 0,0 0 0,0 1 0,0-1 0,1 1 0,-1 0 0,1 0 0,0-1 0,0 9 0,1-11-158,1-1-1,-1 1 0,1 0 0,0 0 0,-1 0 1,1-1-1,0 1 0,0 0 0,0-1 1,0 1-1,0-1 0,1 1 0,-1-1 1,0 0-1,1 1 0,-1-1 0,1 0 1,-1 0-1,1 0 0,0 0 0,-1 0 0,1-1 1,2 2-1,51 17-957,-36-14 435,19 4-222,-30-8 597,-1 1 0,1 0 0,0 0 0,-1 0 0,0 1 0,0 0 0,9 5 0,-16-8 187,1 1 0,-1-1 0,0 1-1,1 0 1,-1-1 0,0 1 0,0-1 0,1 1 0,-1-1 0,0 1 0,0 0-1,0-1 1,0 1 0,0 0 0,0-1 0,0 1 0,0 0 0,0-1 0,0 1-1,0-1 1,0 1 0,-1 0 0,1-1 0,0 1 0,0-1 0,-1 1 0,1-1-1,0 1 1,-1 0 0,1-1 0,-1 1 0,1-1 0,0 0 0,-1 1 0,1-1 0,-1 1-1,1-1 1,-1 0 0,1 1 0,-1-1 0,0 0 0,0 1 0,-30 19 520,27-17-479,-7 5 93,-30 17 503,39-24-626,0 0 0,0 0 0,0 0 0,-1 0 0,1 0 0,0-1 1,0 1-1,-1-1 0,1 1 0,-1-1 0,1 0 0,0 0 1,-1 0-1,1 0 0,-4-1 0,6 0-95,-1 0-1,1 1 1,-1-1-1,1 0 1,-1 0-1,1 0 1,0 0-1,-1 0 1,1 0-1,0 0 1,0 0-1,0-1 1,0 1-1,0 0 1,0 0-1,0 0 1,0 0-1,0 0 1,0 0-1,1 0 1,0-2 0,5-23-1782,35-75-6696,4-13 4341,-33 78 2731,14-41 210,-4 30 3949,-22 46-2410,0 0 0,1 0-1,0 0 1,-1-1 0,1 1 0,0 0 0,-1 0 0,1 0 0,0 0 0,0 0-1,0 0 1,0 0 0,0 1 0,0-1 0,0 0 0,0 0 0,1 1 0,1-2-1,-2 2-134,-1 1-1,1-1 0,-1 0 1,1 1-1,-1-1 0,1 0 1,-1 1-1,1-1 0,-1 1 1,1-1-1,-1 1 0,1-1 1,-1 1-1,0-1 0,1 1 1,-1-1-1,0 1 0,0 0 1,1-1-1,-1 1 0,0-1 1,0 1-1,0 0 0,0-1 1,0 2-1,5 51 2378,-14 80-120,5-94-2085,1 0 0,2 0-1,5 51 1,-4-88-319,0 0 1,0-1-1,0 1 0,0-1 1,1 1-1,-1-1 1,1 1-1,-1-1 0,1 1 1,-1-1-1,1 1 0,0-1 1,0 0-1,0 1 0,0-1 1,0 0-1,0 0 0,0 1 1,0-1-1,0 0 0,0 0 1,1 0-1,-1-1 0,2 2 1,-2-2-45,-1-1 0,0 1 0,1-1 0,-1 1 0,0-1 1,0 1-1,1-1 0,-1 1 0,0-1 0,0 1 0,0-1 0,0 0 0,0 1 0,0-1 1,0 1-1,0-1 0,0 0 0,0 1 0,0-1 0,0 1 0,0-1 0,0 1 1,0-1-1,-1 1 0,1-1 0,0 0 0,0 1 0,-1-1 0,1 1 0,0 0 1,-2-2-1,-7-17-343,-36-33 76,35 43 383,1 0 0,0-1 0,1 0 0,0 0 0,1-1 0,-10-18 0,17 28-44,-1-1 1,1 1 0,-1-1-1,1 1 1,0 0 0,-1-1-1,1 1 1,0-1 0,0 1-1,0 0 1,0-1 0,0 1 0,0-1-1,1 1 1,-1-1 0,0 1-1,1 0 1,-1-1 0,1 1-1,-1 0 1,1-1 0,0 1-1,0 0 1,-1 0 0,1 0-1,0-1 1,0 1 0,0 0-1,0 0 1,0 0 0,1 1-1,-1-1 1,0 0 0,0 0 0,0 1-1,1-1 1,-1 1 0,0-1-1,1 1 1,2-1 0,8-3-48,-1 2 0,1-1 0,25-1 0,-21 3 17,51-9-2448,-22-3-3768,-4-3-6313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42.793"/>
    </inkml:context>
    <inkml:brush xml:id="br0">
      <inkml:brushProperty name="width" value="0.025" units="cm"/>
      <inkml:brushProperty name="height" value="0.025" units="cm"/>
    </inkml:brush>
  </inkml:definitions>
  <inkml:trace contextRef="#ctx0" brushRef="#br0">7 61 14318,'-1'31'6594,"-1"6"-4416,-2 46-1074,28-115 86,-20 24-1167,-1 1 1,-1-1-1,1 0 0,-1 0 0,-1 0 1,1-1-1,-1 1 0,-1 0 0,1 0 1,-2-1-1,1 1 0,-1 0 0,-3-13 1,-2 12-265,4 17-29,6 22 60,-1-25 16,1 0-1,0-1 1,0 0 0,0 0 0,0 0-1,1 0 1,-1-1 0,1 0 0,0 1-1,0-2 1,0 1 0,1-1-1,-1 0 1,1 0 0,-1 0 0,1-1-1,0 1 1,9-1 0,2 2-894,-1-2 0,1 0 1,-1-1-1,1-1 0,23-4 0,-32 3 434,1 0-1,-1-1 0,-1 1 0,1-1 0,0-1 1,-1 0-1,9-5 0,11-19 459,-26 26 521,0 0-1,0 0 0,0 0 0,0-1 0,0 1 0,-1 0 0,1-1 0,-1 1 0,1-1 0,-1 1 0,0 0 0,0-1 0,0-2 0,-1 4-155,1 1-1,-1-1 0,1 0 0,-1 0 0,1 1 0,-1-1 0,0 0 0,1 1 0,-1-1 0,0 1 0,0-1 1,1 1-1,-1-1 0,0 1 0,0 0 0,0-1 0,1 1 0,-1 0 0,0 0 0,0 0 0,0-1 0,0 1 1,0 0-1,0 0 0,0 0 0,1 0 0,-1 1 0,0-1 0,0 0 0,0 0 0,-1 1 0,-31 7 689,25-3-665,1 0-1,0 1 1,0 0 0,1 0 0,0 0 0,0 1 0,0-1 0,1 1 0,0 1 0,0-1-1,1 1 1,0 0 0,0 0 0,1 0 0,0 1 0,0-1 0,-1 9 0,4-16-178,0 0 0,0-1 0,0 1 0,0 0 0,0-1 0,0 1 0,1 0 0,-1-1 0,0 1 0,0 0 0,0-1 0,1 1 0,-1-1 0,0 1 0,1-1 0,-1 1 0,0 0 0,1-1 0,-1 1 0,1-1 0,-1 0 0,1 1 0,-1-1 0,1 1 0,-1-1 0,1 0 0,0 1 0,-1-1 0,1 0 0,-1 0 0,2 1 0,26-1 308,25-18 23,-37 9-310,-1-1-1,0-1 1,0 0 0,22-23-1,-30 28-8,-1-1 0,0 0 0,0 0 0,-1-1 1,0 0-1,0 0 0,-1 0 0,0 0 0,-1-1 0,1 0 0,1-10 0,-5 19-25,0 0-1,0 0 1,0 0-1,0 0 1,0 0-1,0 0 1,0 0 0,0 0-1,0 0 1,0 0-1,0 0 1,0 0-1,0 0 1,0 0-1,-1 0 1,1 0 0,0 0-1,0 0 1,0 0-1,0 0 1,0 0-1,0 0 1,0 0-1,0 0 1,0 0 0,0 0-1,0 0 1,-1 0-1,1 0 1,0 0-1,0 0 1,0 0-1,0 0 1,0 0 0,0 0-1,0 0 1,0 0-1,0 0 1,-9 14 13,-7 23-39,14-32 14,-2 4 9,1 0 0,0 0 0,1 0 0,-1 0 0,2 1 0,-1-1 1,2 1-1,-1 0 0,1-1 0,2 20 0,-1-28-35,0 1 1,1 0-1,-1-1 0,0 1 1,0-1-1,1 1 0,-1-1 1,1 0-1,-1 1 1,1-1-1,0 0 0,0 0 1,-1 0-1,1 0 1,0-1-1,0 1 0,0 0 1,0-1-1,0 1 1,0-1-1,0 0 0,0 0 1,3 0-1,1 1-759,1-1 1,0 0-1,-1 0 0,1-1 0,0 0 1,7-2-1,11-8-4670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43.446"/>
    </inkml:context>
    <inkml:brush xml:id="br0">
      <inkml:brushProperty name="width" value="0.025" units="cm"/>
      <inkml:brushProperty name="height" value="0.025" units="cm"/>
    </inkml:brush>
  </inkml:definitions>
  <inkml:trace contextRef="#ctx0" brushRef="#br0">57 0 16944,'0'0'3230,"-2"11"-2269,-16 96 1686,6-41-1586,2 1 0,-1 70-1,16-104-1003,-5-32-53,0 0-1,0 0 1,1 0 0,-1 0 0,0 0-1,1 0 1,-1 0 0,1 0 0,-1 0-1,1 0 1,-1-1 0,1 1 0,0 0-1,-1 0 1,1 0 0,0-1 0,0 1-1,-1 0 1,1-1 0,0 1 0,0-1-1,0 1 1,0-1 0,0 0 0,0 1-1,0-1 1,0 0 0,1 1 0,-1-4-42,0 1 1,1-1 0,-1 0 0,-1 0 0,1 0-1,0 0 1,-1 1 0,1-1 0,-1 0-1,0 0 1,0 0 0,0 0 0,-1-5 0,1 4-35,-1-21-67,-2 1 1,0-1-1,-1 1 0,-2 0 0,-12-36 0,18 59 209,22 25-343,-14-18 193,0-1 0,1 0-1,0 0 1,0-1 0,1 0-1,-1 0 1,1-1 0,0-1-1,-1 0 1,1 0 0,0-1-1,0 0 1,0 0-1,1-1 1,-1-1 0,0 0-1,0 0 1,10-3 0,-17 3 89,1-1 0,-1 0-1,1 1 1,-1-1 0,0 0 0,0-1 0,0 1 0,0 0 0,0-1 0,-1 0 0,1 0 0,-1 1 0,1-1 0,-1-1-1,0 1 1,3-6 0,-3 2 127,1 1 1,-1-1-1,0 0 0,0 0 0,0 0 0,-1 0 1,0 0-1,-1-8 0,0 15-128,0 0 0,0-1 1,0 1-1,0 0 0,-1-1 0,1 1 0,0 0 0,0-1 1,-1 1-1,1 0 0,0 0 0,0-1 0,-1 1 0,1 0 1,0 0-1,-1-1 0,1 1 0,0 0 0,-1 0 0,1 0 1,0 0-1,-1-1 0,1 1 0,0 0 0,-1 0 0,1 0 1,-1 0-1,1 0 0,0 0 0,-1 0 0,1 0 1,-1 0-1,1 0 0,0 0 0,-1 1 0,1-1 0,0 0 1,-1 0-1,1 0 0,0 0 0,-1 0 0,1 1 0,0-1 1,-1 0-1,1 0 0,0 1 0,-1-1 0,1 0 0,-1 1 1,-18 12 20,11-4 72,1 0 1,-1 1-1,2 0 0,-1 0 1,1 0-1,1 1 1,0 0-1,0 0 1,1 1-1,1-1 0,0 1 1,0-1-1,1 1 1,1 0-1,0 0 1,1 21-1,1-32-92,0 1-1,0 0 1,0 0 0,0-1-1,0 1 1,0-1 0,1 1-1,-1-1 1,0 1-1,1-1 1,0 0 0,-1 0-1,1 1 1,-1-1 0,1 0-1,0-1 1,0 1 0,0 0-1,0 0 1,0-1 0,-1 1-1,1-1 1,0 0-1,0 0 1,0 1 0,0-1-1,0 0 1,4-1 0,0 1-425,0 0 1,1 0 0,-1-1 0,0 1 0,0-1 0,0-1-1,0 1 1,9-4 0,14-19-7726,-18 8 1094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43.883"/>
    </inkml:context>
    <inkml:brush xml:id="br0">
      <inkml:brushProperty name="width" value="0.025" units="cm"/>
      <inkml:brushProperty name="height" value="0.025" units="cm"/>
    </inkml:brush>
  </inkml:definitions>
  <inkml:trace contextRef="#ctx0" brushRef="#br0">140 25 15471,'0'0'11643,"-9"-6"-11312,4 3-311,3 2-18,0-1 1,0 0 0,0 1 0,0-1 0,-1 1-1,1 0 1,-1 0 0,1 0 0,-1 0 0,1 0-1,-1 1 1,1-1 0,-1 1 0,0-1 0,1 1-1,-1 0 1,0 0 0,1 0 0,-1 1 0,0-1-1,1 0 1,-1 1 0,0 0 0,1 0 0,-1 0-1,1 0 1,-1 0 0,1 0 0,0 1 0,-3 1-1,-1 1 1,1 0 0,1 1 0,-1-1 0,1 1 0,0 0 0,0 0 0,-6 9 0,10-13-10,-1 0-1,1 0 0,-1 0 0,1 0 0,0 1 1,-1-1-1,1 0 0,0 0 0,0 0 0,0 0 1,0 0-1,0 0 0,0 1 0,0-1 1,0 0-1,0 0 0,1 0 0,-1 0 0,0 0 1,1 0-1,-1 0 0,1 0 0,-1 0 0,1 0 1,0 0-1,-1 0 0,1 0 0,0 0 0,-1 0 1,1-1-1,0 1 0,0 0 0,0-1 1,0 1-1,0 0 0,0-1 0,0 1 0,0-1 1,0 1-1,0-1 0,0 0 0,0 1 0,0-1 1,1 0-1,-1 0 0,0 0 0,0 0 0,2 0 1,82 9-1777,-68-9 1415,-1 2 0,1-1 0,-1 2 0,0 0-1,27 9 1,-42-12 410,0 1-1,0-1 1,0 0 0,0 0-1,0 1 1,0-1-1,0 1 1,0-1-1,-1 1 1,1-1 0,0 1-1,0 0 1,-1-1-1,1 1 1,0 0-1,-1-1 1,1 1 0,0 0-1,-1 0 1,1 0-1,-1 0 1,1-1-1,-1 1 1,0 0 0,1 0-1,-1 0 1,0 0-1,0 0 1,0 0-1,0 0 1,0 1 0,0 1 88,-1-1 0,0-1 0,0 1 0,-1 0 0,1 0 0,0 0 0,0 0 0,-1-1 0,1 1 0,-1-1 0,0 1 1,1-1-1,-4 2 0,-9 6 687,0-1 0,-26 11 1,38-18-809,-73 27 1325,-19 8-2202,103-37-10934,4-5 406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5:15.582"/>
    </inkml:context>
    <inkml:brush xml:id="br0">
      <inkml:brushProperty name="width" value="0.025" units="cm"/>
      <inkml:brushProperty name="height" value="0.025" units="cm"/>
    </inkml:brush>
  </inkml:definitions>
  <inkml:trace contextRef="#ctx0" brushRef="#br0">1 1 6278,'0'0'9796,"12"4"-8275,22 6-661,1-1-1,68 8 1,-96-17-855,1 1 1,0 0 0,0 1-1,-1-1 1,1 2 0,-1-1-1,1 1 1,-1 0-1,0 0 1,8 6 0,-12-6-4,0-1 0,0 1 0,-1 0 0,0 0 0,1 0 0,-1 0 0,0 0 0,-1 1 0,1-1 1,0 1-1,-1-1 0,0 1 0,0-1 0,0 1 0,0 0 0,-1 0 0,1-1 0,-1 1 0,0 0 0,0 0 1,-1-1-1,1 1 0,-2 5 0,-1 6 39,0 0-1,-1 0 1,-1-1-1,-1 1 1,0-1 0,-1 0-1,-15 23 1,-70 86 115,85-113-146,-2 1-761,-1 0-1,0 0 1,-13 9-1,5-8-5328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0:52.165"/>
    </inkml:context>
    <inkml:brush xml:id="br0">
      <inkml:brushProperty name="width" value="0.025" units="cm"/>
      <inkml:brushProperty name="height" value="0.025" units="cm"/>
    </inkml:brush>
  </inkml:definitions>
  <inkml:trace contextRef="#ctx0" brushRef="#br0">196 97 1858,'-12'2'758,"0"0"-911,-68 8 2033,60-8 434,1-1 0,-30-3 0,49 2-2245,0 0 0,0 0 0,-1 0-1,1-1 1,0 1 0,0 0 0,-1 0 0,1-1-1,0 1 1,0 0 0,0-1 0,0 1-1,-1 0 1,1-1 0,0 1 0,0 0 0,0-1-1,0 1 1,0 0 0,0-1 0,0 1-1,0 0 1,0-1 0,0 1 0,0 0 0,0-1-1,0 1 1,0 0 0,0-1 0,0 1-1,1 0 1,-1-1 0,0 1 0,0 0 0,0 0-1,0-1 1,1 1 0,-1 0 0,0-1-1,0 1 1,1 0 0,-1 0 0,0 0 0,0-1-1,1 1 1,-1 0 0,0 0 0,1 0-1,-1 0 1,0-1 0,1 1 0,-1 0-1,0 0 1,1 0 0,-1 0 0,0 0 0,1 0-1,-1 0 1,1 0 0,224 17 1810,966-74 193,-600 18-1838,817 20 2117,-1165 21-2593,171 11-15,-55 0-298,-232-4-388,8 0-5256,-125-10 3903,-4-6-1249</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1:18.331"/>
    </inkml:context>
    <inkml:brush xml:id="br0">
      <inkml:brushProperty name="width" value="0.025" units="cm"/>
      <inkml:brushProperty name="height" value="0.025" units="cm"/>
    </inkml:brush>
  </inkml:definitions>
  <inkml:trace contextRef="#ctx0" brushRef="#br0">0 157 3812,'0'0'7847,"8"-1"-7238,72-7 1960,97-13-606,195-21-787,-280 35-980,190 1 304,-67 5-376,247 1 135,-201 3-160,-38-1 81,165-2 238,-117-32-392,-73 5-9,384 11-17,-525 21-22,76 15 0,-80-10-7,100 6 0,41 0-1236,-67 5-3502,-82-14 1543,1-2-1319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1:20.462"/>
    </inkml:context>
    <inkml:brush xml:id="br0">
      <inkml:brushProperty name="width" value="0.025" units="cm"/>
      <inkml:brushProperty name="height" value="0.025" units="cm"/>
    </inkml:brush>
  </inkml:definitions>
  <inkml:trace contextRef="#ctx0" brushRef="#br0">1 148 2594,'0'0'8505,"11"-2"-7988,80-12 513,133-4-1,107 15-799,-12 2-196,472-7 264,-265 7-79,-302-5 657,-449-3-599,-801-46 151,850 41-167,-432 4 214,206 41-2930,390-29 1440,11 0 338,22 4 64,40 2 414,857 29 486,-630-33 291,-247-3-444,868-3 1264,-808-1-1339,-1-5-1,160-33 1,-229 30 30,-32 11-89,1 0 0,0 0-1,-1 0 1,1 0 0,0 0-1,-1 0 1,1 0 0,0-1-1,-1 1 1,1 0 0,0 0 0,-1 0-1,1-1 1,0 1 0,-1 0-1,1 0 1,0-1 0,0 1-1,-1 0 1,1 0 0,0-1-1,0 1 1,0 0 0,0-1-1,-1 1 1,1 0 0,0-1 0,0 1-1,0 0 1,0-1 0,0 1-1,0-1 1,0 1 0,0 0-1,0-1 1,0 1 0,0 0-1,0-1 1,0 1 0,0-1 0,0 1-1,0 0 1,0-1 0,1 1-1,-1 0 1,0-1 0,0 1-1,0 0 1,1 0 0,-1-1-1,0 1 1,0 0 0,1-1-1,-1 1 1,0 0 0,1 0 0,-1 0-1,0-1 1,0 1 0,1 0-1,-1 0 1,1 0 0,-1-1-1,-21-4-21,-2 1 1,1 1-1,0 1 0,-1 0 0,-26 3 0,9-1-7,-248 3 166,-307 43 0,-279 92-4121,742-113 1117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1:22.707"/>
    </inkml:context>
    <inkml:brush xml:id="br0">
      <inkml:brushProperty name="width" value="0.025" units="cm"/>
      <inkml:brushProperty name="height" value="0.025" units="cm"/>
    </inkml:brush>
  </inkml:definitions>
  <inkml:trace contextRef="#ctx0" brushRef="#br0">0 16 7527,'0'0'1570,"8"0"-1528,111-10 481,1 5 1,174 15-1,300 27-46,2-40-405,-504 1-29,2050-12 2066,-2124 14-2095,371 12 553,-321-5-819,0 2 0,-1 3 0,108 34 0,-117-26-1739,-1-4-1698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1:28.079"/>
    </inkml:context>
    <inkml:brush xml:id="br0">
      <inkml:brushProperty name="width" value="0.025" units="cm"/>
      <inkml:brushProperty name="height" value="0.025" units="cm"/>
    </inkml:brush>
  </inkml:definitions>
  <inkml:trace contextRef="#ctx0" brushRef="#br0">155 109 6566,'-9'0'1324,"-23"2"-608,4-1 87,0 0-1,-30-5 0,86-9-700,38-4-94,2 3 0,-1 3 0,129-5 0,1025-21 963,-452 55-346,-168-8-655,-209-8 1,-4 32 78,-85-4-7,1380 38 1848,-919-87-1885,-712 17 3,140-6 316,200-35 1,-388 43-288,27-6 787,0 2 0,41-1 0,-71 6-1024,-1 1 1,1 0-1,0-1 1,0 1 0,-1 0-1,1 0 1,-1-1-1,1 1 1,-1 0 0,0 0-1,0 0 1,0 2 0,1 2-861,3 17-2778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1:47.331"/>
    </inkml:context>
    <inkml:brush xml:id="br0">
      <inkml:brushProperty name="width" value="0.025" units="cm"/>
      <inkml:brushProperty name="height" value="0.025" units="cm"/>
    </inkml:brush>
  </inkml:definitions>
  <inkml:trace contextRef="#ctx0" brushRef="#br0">1 33 4260,'0'0'3475,"11"2"-3448,5 0 0,0-1-1,-1-1 1,1 0 0,0-1-1,0-1 1,0-1 0,15-4 0,2-1 179,0 2 0,1 1 0,52-1 0,105 11 120,-42 0 483,445-10 238,418 5-146,546 71-752,-761-27-111,378 20 800,-838-34-3016,-261-28-608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1:48.064"/>
    </inkml:context>
    <inkml:brush xml:id="br0">
      <inkml:brushProperty name="width" value="0.025" units="cm"/>
      <inkml:brushProperty name="height" value="0.025" units="cm"/>
    </inkml:brush>
  </inkml:definitions>
  <inkml:trace contextRef="#ctx0" brushRef="#br0">137 1 6374,'-11'0'1030,"-114"0"1677,125 0-2616,14 5 202,34 8 126,0-1 0,1-2 0,80 4 0,153-7-34,-233-7-337,1448-22 2717,-1469 21-2733,214-1-90,-236 3-221,-1 0 1,1 0 0,0 1 0,-1 0-1,1 0 1,-1 0 0,7 4 0,-7-3-482,1 0 0,-1-1-1,1 0 1,-1 0 0,1 0 0,0-1 0,6 1 0,21-1-5667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1:48.810"/>
    </inkml:context>
    <inkml:brush xml:id="br0">
      <inkml:brushProperty name="width" value="0.025" units="cm"/>
      <inkml:brushProperty name="height" value="0.025" units="cm"/>
    </inkml:brush>
  </inkml:definitions>
  <inkml:trace contextRef="#ctx0" brushRef="#br0">1 110 8008,'0'0'3192,"8"-4"-2754,6-1-357,1 0 1,0 1 0,0 1-1,0 1 1,0 0-1,28 0 1,108 7-29,-114-3-47,480 14 511,609-59 1,811-20 2125,-1911 64-2870,0 2 0,43 9 0,9 9-5741,-77-21 5773,15 3-4423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32.778"/>
    </inkml:context>
    <inkml:brush xml:id="br0">
      <inkml:brushProperty name="width" value="0.025" units="cm"/>
      <inkml:brushProperty name="height" value="0.025" units="cm"/>
    </inkml:brush>
  </inkml:definitions>
  <inkml:trace contextRef="#ctx0" brushRef="#br0">184 96 3683,'-13'0'2643,"-23"0"-1913,-99-1 3259,163 2-2587,46-5 0,-5-1-667,130-2 380,603-11-94,-612 17-1027,788 20-800,-873-9 374,-386-16 160,-1414 49-17,1559-32 429,-123 5 740,404-23-676,152-28-1,-113 12-183,1660-65-1328,-1829 88 1146,-10-1 83,0 1 0,0 0 0,1 0 0,-1 1 0,0 0 0,8 2 0,-13-3 76,0 0 1,0-1-1,0 1 1,-1 0-1,1 0 1,0 0-1,0 0 1,0 0-1,0 0 1,0 0 0,0 0-1,0 0 1,-1 1-1,1-1 1,0 0-1,0 0 1,0 0-1,0 0 1,0 0-1,0 0 1,0 0-1,0 0 1,-1 0-1,1 0 1,0 0-1,0 0 1,0 0-1,0 0 1,0 1-1,0-1 1,0 0-1,0 0 1,0 0-1,0 0 1,0 0-1,0 0 1,0 0-1,0 1 1,0-1-1,0 0 1,0 0-1,0 0 1,0 0-1,0 0 1,0 0-1,0 0 1,0 1-1,0-1 1,0 0-1,0 0 1,0 0-1,0 0 1,0 0-1,0 0 1,0 0-1,0 1 1,0-1-1,0 0 1,0 0-1,0 0 1,0 0 0,0 0-1,1 0 1,-1 0-1,0 0 1,-15 4-96,-380 12 48,269-16-1,-259 1-12,-207 4 989,5 32-6,567-34-909,-38 6 10,86-5-106,573-35 240,-196 4-134,1042 4-1655,-1417 28 1610,-25-1-42,-19 0 7,-107 7 259,-192-9 0,148-4-189,-12 1-12,-420 18-9,456-4-2259,100-12-1121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34.798"/>
    </inkml:context>
    <inkml:brush xml:id="br0">
      <inkml:brushProperty name="width" value="0.025" units="cm"/>
      <inkml:brushProperty name="height" value="0.025" units="cm"/>
    </inkml:brush>
  </inkml:definitions>
  <inkml:trace contextRef="#ctx0" brushRef="#br0">36 1 1185,'-6'7'673,"0"-2"192,-2 1-385,-2 1-288,5-2-192,5-1-1089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2.130"/>
    </inkml:context>
    <inkml:brush xml:id="br0">
      <inkml:brushProperty name="width" value="0.025" units="cm"/>
      <inkml:brushProperty name="height" value="0.025" units="cm"/>
    </inkml:brush>
  </inkml:definitions>
  <inkml:trace contextRef="#ctx0" brushRef="#br0">38 175 4260,'-17'22'11195,"17"-22"-11081,0 1-1,-1-1 1,1 1-1,0 0 0,0-1 1,0 1-1,0-1 0,0 1 1,0-1-1,0 1 0,0 0 1,1-1-1,-1 1 1,0-1-1,0 1 0,0-1 1,1 1-1,-1-1 0,0 1 1,0-1-1,1 1 0,-1-1 1,1 1-1,-1-1 1,0 1-1,1-1 0,-1 1 1,1-1-1,-1 0 0,1 1 1,-1-1-1,1 0 1,-1 0-1,1 1 0,-1-1 1,1 0-1,-1 0 0,1 0 1,0 0-1,-1 0 0,1 1 1,-1-1-1,1 0 1,0 0-1,0-1 0,8 2 71,0 0 1,0-1-1,0 0 0,0 0 1,1-1-1,-1 0 0,0-1 0,-1 0 1,1-1-1,0 1 0,-1-2 0,1 1 1,-1-1-1,0-1 0,0 1 0,7-7 1,-9 7-166,1 0 1,-1-1-1,-1 0 1,1 0-1,-1 0 1,0-1-1,0 0 1,0 0 0,-1 0-1,0-1 1,0 1-1,-1-1 1,0 0-1,0 0 1,-1 0-1,1 0 1,-1 0-1,-1-1 1,2-11 0,-3 17 9,0 0 1,0 1 0,-1-1 0,1 0 0,0 1-1,-1-1 1,1 1 0,-1-1 0,1 1 0,-1-1-1,0 1 1,0-1 0,1 1 0,-1-1 0,0 1-1,0 0 1,0 0 0,-1-1 0,1 1 0,0 0 0,0 0-1,-1 0 1,1 0 0,-1 0 0,1 1 0,0-1-1,-1 0 1,0 1 0,1-1 0,-1 1 0,1-1-1,-1 1 1,0 0 0,1 0 0,-1 0 0,1 0-1,-1 0 1,-3 0 0,-1 1 9,0-1-1,-1 1 1,1 0-1,0 0 1,0 1-1,0 0 1,0 0 0,0 1-1,-7 3 1,0 3 20,0 0 0,0 1 1,1 1-1,0 0 0,1 1 0,0 0 1,-15 22-1,20-26-14,0 1 0,1 0-1,0 1 1,0 0 0,1-1 0,0 1 0,1 1 0,0-1-1,1 0 1,0 1 0,1 0 0,-1 15 0,2-24-41,1 1 0,-1-1-1,1 0 1,0 1 0,0-1 0,0 0 0,0 0 0,0 0 0,1 1 0,-1-1 0,1 0 0,-1-1 0,1 1 0,0 0 0,0 0-1,-1-1 1,1 1 0,0-1 0,0 0 0,1 1 0,-1-1 0,0 0 0,0 0 0,1 0 0,-1-1 0,0 1 0,1 0 0,-1-1-1,1 0 1,4 1 0,11 1 8,0-1-1,0-1 0,21-1 0,-23 0-71,2 0-366,0-1 0,-1 0 0,0-2 0,19-5 0,-24 5-1046,0 0 0,-1-1 0,19-11 0,-6-1-4731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35.141"/>
    </inkml:context>
    <inkml:brush xml:id="br0">
      <inkml:brushProperty name="width" value="0.025" units="cm"/>
      <inkml:brushProperty name="height" value="0.025" units="cm"/>
    </inkml:brush>
  </inkml:definitions>
  <inkml:trace contextRef="#ctx0" brushRef="#br0">1 1 3876,'0'0'0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35.516"/>
    </inkml:context>
    <inkml:brush xml:id="br0">
      <inkml:brushProperty name="width" value="0.025" units="cm"/>
      <inkml:brushProperty name="height" value="0.025" units="cm"/>
    </inkml:brush>
  </inkml:definitions>
  <inkml:trace contextRef="#ctx0" brushRef="#br0">36 1 1473,'10'53'1645,"-10"-52"-1532,0-1 0,-1 1 0,1 0 0,-1-1 0,1 1 1,0 0-1,-1-1 0,1 1 0,-1 0 0,0-1 0,1 1 1,-1-1-1,1 1 0,-1-1 0,0 1 0,1-1 0,-1 0 0,0 1 1,0-1-1,1 0 0,-1 1 0,0-1 0,0 0 0,1 0 1,-1 0-1,0 0 0,0 0 0,0 0 0,0 0 0,1 0 1,-1 0-1,0 0 0,0 0 0,1 0 0,-1-1 0,-1 1 0,1 0-11,0 0 0,1 0-1,-1 0 1,0 0-1,0-1 1,0 1-1,0 0 1,1 0-1,-1 0 1,0-1-1,0 1 1,1 0-1,-1-1 1,0 1-1,1-1 1,-1 1-1,0-1 1,1 1-1,-1-1 1,1 1-1,-1-1 1,1 0 0,-1 1-1,1-1 1,-1 0-1,1 1 1,-1-1-1,1 0 1,0 1-1,0-1 1,-1 0-1,1 0 1,0 0-1,0 1 1,0-1-1,0 0 1,0 0-1,0 0 1,0-1-1,30 2 44,512 21 34,-185-3-27,144 1 765,619 13 141,-701-39-292,153 2-582,-436 13-4001,-64-7-149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36.610"/>
    </inkml:context>
    <inkml:brush xml:id="br0">
      <inkml:brushProperty name="width" value="0.025" units="cm"/>
      <inkml:brushProperty name="height" value="0.025" units="cm"/>
    </inkml:brush>
  </inkml:definitions>
  <inkml:trace contextRef="#ctx0" brushRef="#br0">94 170 7655,'-10'0'305,"-29"-2"99,37 2-337,0 0 0,-1 0 0,1-1 0,0 1 0,0 1 0,-1-1 0,1 0 0,0 0 0,0 1 0,0-1 0,-1 1 1,1 0-1,0 0 0,0 0 0,0 0 0,0 0 0,0 0 0,1 0 0,-3 2 0,4-2-15,0 0-1,0-1 1,1 1-1,-1 0 0,0-1 1,1 1-1,-1 0 1,0-1-1,1 1 1,-1-1-1,1 1 1,-1-1-1,0 1 0,1-1 1,0 1-1,-1-1 1,1 0-1,-1 1 1,1-1-1,-1 0 1,1 1-1,0-1 0,-1 0 1,1 0-1,0 1 1,-1-1-1,1 0 1,0 0-1,-1 0 1,1 0-1,0 0 1,1 0-1,30 3 961,-27-2-807,681-2 3182,-588-3-3176,648-12-836,-1764-41 834,997 55-216,15 3 12,0-1 1,0-1-1,0 1 1,1-1-1,-1 0 1,0 0-1,0-1 1,1 0-1,-7-3 1,12 5-6,-1 0 1,1 0 0,0 0 0,0 0 0,0 0-1,0 0 1,-1 0 0,1-1 0,0 1-1,0 0 1,0 0 0,0 0 0,0 0-1,-1-1 1,1 1 0,0 0 0,0 0 0,0 0-1,0 0 1,0-1 0,0 1 0,0 0-1,0 0 1,0 0 0,0-1 0,0 1-1,0 0 1,0 0 0,0 0 0,0-1 0,0 1-1,0 0 1,0 0 0,0 0 0,0-1-1,0 1 1,0 0 0,0 0 0,0 0-1,1 0 1,-1-1 0,0 1 0,0 0 0,0 0-1,0 0 1,12-7-68,26-1-17,0 1 0,0 1 0,0 3 0,53 1 0,-43 1 61,342 3-1054,-142 1 504,-589-27 120,155 7 586,-534-10-1756,675 27-1799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1.599"/>
    </inkml:context>
    <inkml:brush xml:id="br0">
      <inkml:brushProperty name="width" value="0.025" units="cm"/>
      <inkml:brushProperty name="height" value="0.025" units="cm"/>
    </inkml:brush>
  </inkml:definitions>
  <inkml:trace contextRef="#ctx0" brushRef="#br0">14 294 5701,'0'0'76,"-1"0"-1,1 0 0,-1 1 0,1-1 0,0 0 0,-1 0 0,1 0 1,-1 0-1,1 0 0,0 0 0,-1 0 0,1 0 0,-1 0 0,1 0 1,0-1-1,-1 1 0,1 0 0,-1 0 0,1 0 0,0 0 0,-1-1 1,1 1-1,0 0 0,-1 0 0,1-1 0,0 1 0,-1 0 0,1 0 1,0-1-1,0 1 0,-1 0 0,1-1 0,0 1 0,0-1 0,0 1 1,-1 0-1,1-1 0,0 1 0,0 0 0,0-1 0,0 1 0,0-1 1,0 1-1,0-1 0,0 1 0,0 0 0,0-1 0,0 0 8,1 0-1,-1 0 1,1 1-1,-1-1 1,1 0-1,0 1 1,-1-1-1,1 1 1,-1-1-1,1 1 1,0-1-1,0 1 1,-1-1-1,1 1 1,0 0-1,0-1 1,0 1-1,-1 0 1,1 0-1,0-1 1,0 1-1,0 0 1,0 0-1,1 0 1,27 2 588,48 8 0,14 1-390,165-4 1243,314-33 0,982-66 307,-84 30-1447,-1151 38 43,422-46-283,-651 62 108,119 2 0,-178 6-168,29-7 444,1 0-3245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6.451"/>
    </inkml:context>
    <inkml:brush xml:id="br0">
      <inkml:brushProperty name="width" value="0.025" units="cm"/>
      <inkml:brushProperty name="height" value="0.025" units="cm"/>
    </inkml:brush>
  </inkml:definitions>
  <inkml:trace contextRef="#ctx0" brushRef="#br0">45 1 13357,'0'0'8295,"1"11"-8033,1 59 202,-9 112-1,0-56-215,7-125-332,0 0 0,0-1 1,0 1-1,0 0 1,0-1-1,0 1 0,0-1 1,0 1-1,0 0 1,0-1-1,-1 1 1,1 0-1,0-1 0,0 1 1,-1-1-1,1 1 1,0-1-1,-1 1 0,1 0 1,0-1-1,-1 1 1,1-1-1,-1 0 1,1 1-1,-1-1 0,1 1 1,-1 0-1,0-2-162,0 1-1,0 0 1,0 0 0,1-1-1,-1 1 1,0 0-1,0-1 1,1 1-1,-1-1 1,0 1-1,1-1 1,-1 1 0,0-1-1,1 0 1,-1 1-1,1-1 1,-1 0-1,1 1 1,-1-1-1,1 0 1,-1-1 0,-10-16-4799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6.778"/>
    </inkml:context>
    <inkml:brush xml:id="br0">
      <inkml:brushProperty name="width" value="0.025" units="cm"/>
      <inkml:brushProperty name="height" value="0.025" units="cm"/>
    </inkml:brush>
  </inkml:definitions>
  <inkml:trace contextRef="#ctx0" brushRef="#br0">40 44 10666,'-4'8'1436,"-2"1"-906,2 1 1,-1 0-1,1-1 0,0 2 1,1-1-1,0 0 0,1 1 0,-2 17 1,4-8 173,0 1 0,2-1 0,0 0 0,1 0 1,9 32-1,-10-46-548,0 0 0,1 0 0,-1 0 0,1-1 0,1 1 0,-1-1 0,1 0 0,0 0 0,8 8 0,-9-10-52,0-1 0,1 1 0,-1-1 0,1 0 0,-1 0 0,1-1 0,0 1 0,-1-1 0,1 0 0,0 0 0,0 0 0,0 0 0,0-1 0,0 1 0,0-1 0,8-1 0,-5 0 71,-1 0-1,0-1 0,0 0 0,0 0 1,0 0-1,0-1 0,0 0 0,0 0 1,-1-1-1,1 1 0,-1-1 0,9-9 1,6-7 340,28-37 0,-31 37-293,8-10-14,-8 12-235,0-2-1,-2 0 1,0 0 0,-2-2-1,0 1 1,16-39-1,-25 43-2265,-4 0-3731,0 4-2699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7.919"/>
    </inkml:context>
    <inkml:brush xml:id="br0">
      <inkml:brushProperty name="width" value="0.025" units="cm"/>
      <inkml:brushProperty name="height" value="0.025" units="cm"/>
    </inkml:brush>
  </inkml:definitions>
  <inkml:trace contextRef="#ctx0" brushRef="#br0">2 69 3908,'0'0'5562,"0"-10"-2700,0-23-766,0 7 4621,0 34-4779,-1 69-52,3 94-531,-2-169-1344,0 0 1,0 0-1,0-1 1,1 1-1,-1 0 0,0 0 1,1-1-1,0 1 1,-1 0-1,1-1 1,0 1-1,0-1 1,0 1-1,0-1 1,0 1-1,0-1 1,0 0-1,3 3 1,-3-3 6,0-1 1,1 1-1,-1-1 1,0 1-1,1-1 1,-1 0-1,0 0 0,1 1 1,-1-1-1,1 0 1,-1 0-1,0 0 1,1-1-1,-1 1 1,0 0-1,1 0 0,-1-1 1,2 0-1,4-2 53,0-1-1,0 0 0,0 0 1,-1 0-1,0-1 1,0 1-1,5-7 0,145-165 176,-139 167-151,-9 19 28,-7 40 211,0-10 117,0-40-437,0 1 1,0 0-1,0-1 0,0 1 0,0-1 0,0 1 0,0-1 0,0 1 0,0-1 0,0 0 0,0 1 0,0-1 0,0 0 0,0 0 0,1 0 0,-1 0 0,0 0 0,0 0 0,0 0 0,0 0 0,0 0 0,0-1 0,1 1 0,-1 0 0,0-1 0,0 1 0,0-1 0,0 1 0,0-1 0,0 0 0,1 0 0,32-20 194,4-11-122,-28 23-81,-1 1 0,1 0 1,0 0-1,1 1 0,0 0 1,0 1-1,0 0 0,16-5 1,-26 11-9,-1 0 0,1 0 0,-1-1 0,0 1 0,1 0 0,-1 0 0,1 0 0,-1 0 0,0 0 0,1 0 0,-1 0 0,1 0 0,-1 1 1,0-1-1,1 0 0,-1 0 0,1 0 0,-1 0 0,0 0 0,1 1 0,-1-1 0,1 0 0,-1 0 0,0 1 0,0-1 0,1 0 0,-1 0 1,0 1-1,1-1 0,-1 0 0,0 1 0,0-1 0,0 0 0,1 1 0,-1-1 0,0 1 0,0-1 0,0 0 0,0 1 0,0 0 0,-2 23 4,-17 22 60,16-41-579,-17 30 1041,7-22-3625,13-13 2832,-1 0 0,1 0 0,0 1 0,-1-1 1,1 0-1,0 0 0,-1 0 0,1 0 0,0 0 1,-1 0-1,1 0 0,-1 0 0,1 0 0,0 0 1,-1 0-1,1 0 0,0 0 0,-1 0 0,1 0 1,0 0-1,-1 0 0,1 0 0,-1 0 0,1 0 1,0-1-1,0 1 0,-1 0 0,1 0 0,0 0 1,-1-1-1,1 1 0,-1-1 0,-6-10-6595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8.258"/>
    </inkml:context>
    <inkml:brush xml:id="br0">
      <inkml:brushProperty name="width" value="0.025" units="cm"/>
      <inkml:brushProperty name="height" value="0.025" units="cm"/>
    </inkml:brush>
  </inkml:definitions>
  <inkml:trace contextRef="#ctx0" brushRef="#br0">1 0 14990,'0'0'8905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8.615"/>
    </inkml:context>
    <inkml:brush xml:id="br0">
      <inkml:brushProperty name="width" value="0.025" units="cm"/>
      <inkml:brushProperty name="height" value="0.025" units="cm"/>
    </inkml:brush>
  </inkml:definitions>
  <inkml:trace contextRef="#ctx0" brushRef="#br0">186 51 13805,'0'0'11147,"3"-8"-9872,8-25-378,-11 33-877,0 0-1,0-1 1,0 1-1,0-1 1,0 1-1,0 0 0,-1-1 1,1 1-1,0-1 1,0 1-1,0 0 1,0-1-1,-1 1 0,1 0 1,0-1-1,0 1 1,-1 0-1,1-1 1,0 1-1,-1 0 1,1 0-1,0-1 0,-1 1 1,1 0-1,0 0 1,-1 0-1,1-1 1,0 1-1,-1 0 0,1 0 1,-1 0-1,1 0 1,0 0-1,-1 0 1,1 0-1,-1 0 1,1 0-1,0 0 0,-1 0 1,1 0-1,-1 0 1,1 0-1,0 0 1,-1 0-1,1 1 1,0-1-1,-1 0 0,-21 5 79,10 2 26,-1 0 1,1 0-1,0 1 1,1 1-1,0-1 1,0 2 0,1 0-1,0 0 1,1 1-1,0 0 1,1 0-1,0 1 1,1 0 0,-9 20-1,15-30-110,0 1-1,0-1 1,1 1-1,-1 0 1,1-1-1,-1 1 1,1-1 0,0 1-1,0 0 1,0-1-1,1 6 1,0-7-6,-1 0 1,1 0 0,-1 0-1,1 0 1,-1 0-1,1 0 1,-1 0-1,1 0 1,0 0-1,0 0 1,0 0-1,-1 0 1,1-1-1,0 1 1,0 0 0,0-1-1,0 1 1,0-1-1,2 1 1,3 1 12,0-1 0,0 0 0,0 0 0,1 0 0,-1-1 0,0 0 0,0 0 0,9-2 0,39-11-2159,-42 8 742,1-1 0,-1 0-1,0 0 1,0-2 0,-1 1-1,0-1 1,18-17 0,-13 7-5528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9.302"/>
    </inkml:context>
    <inkml:brush xml:id="br0">
      <inkml:brushProperty name="width" value="0.025" units="cm"/>
      <inkml:brushProperty name="height" value="0.025" units="cm"/>
    </inkml:brush>
  </inkml:definitions>
  <inkml:trace contextRef="#ctx0" brushRef="#br0">113 6 8456,'0'0'16346,"-9"-3"-15273,6 2-1013,0 1 0,-1-1 0,1 1 0,0-1 0,-1 1 0,1 0 0,0 0-1,-1 1 1,1-1 0,0 1 0,-1-1 0,1 1 0,0 0 0,0 0 0,0 1 0,0-1 0,0 1-1,0-1 1,0 1 0,0 0 0,1 0 0,-1 0 0,0 1 0,1-1 0,0 0 0,0 1 0,0 0 0,0-1-1,0 1 1,0 0 0,1 0 0,-1 0 0,1 0 0,0 0 0,-2 7 0,2-7-2,0 0 1,0 0-1,0 0 1,0 1-1,1-1 1,-1 0-1,1 1 1,0-1-1,0 0 1,0 1-1,1 4 1,-1-7-48,1 0-1,0 1 1,-1-1 0,1 0 0,0 0 0,0 0 0,0 0 0,0 0 0,0 0 0,0 0 0,0-1 0,0 1 0,1 0 0,-1-1 0,0 1 0,0 0 0,1-1 0,-1 1 0,0-1 0,1 0 0,-1 0 0,0 1 0,1-1 0,-1 0 0,1 0 0,-1 0 0,0 0 0,3-1-1,8 0-25,-1-1 0,1-1 0,0 0-1,-1 0 1,0-1 0,0 0 0,0-1-1,0-1 1,-1 0 0,0 0-1,17-13 1,-12 8-92,1 0-1,1 2 0,23-11 1,-40 20 108,0 0-1,1 0 1,-1 0 0,0 0 0,0 0 0,0 0 0,1 0 0,-1 0 0,0 0 0,0 0 0,0 0 0,0 0 0,1 0-1,-1 0 1,0 0 0,0 1 0,0-1 0,0 0 0,1 0 0,-1 0 0,0 0 0,0 0 0,0 0 0,0 0 0,0 1 0,0-1-1,1 0 1,-1 0 0,0 0 0,0 0 0,0 0 0,0 1 0,0-1 0,0 0 0,0 0 0,0 0 0,0 1 0,0-1-1,0 0 1,0 0 0,0 0 0,0 0 0,0 1 0,0-1 0,0 0 0,0 0 0,0 1 0,-2 16 126,-5 12 230,6-27-318,0-1 1,0 1-1,0 0 1,1-1-1,-1 1 0,1 0 1,-1 0-1,1-1 1,-1 1-1,1 0 0,0 0 1,0 0-1,0-1 1,0 1-1,0 0 0,1 0 1,-1 0-1,1 2 1,0-4-28,-1 1 0,1-1 0,0 1-1,0-1 1,-1 0 0,1 1 0,0-1 0,0 0 0,-1 1 0,1-1 0,0 0 0,0 0 0,0 0 0,0 0 0,0 0 0,-1 0 0,1 0 0,0 0 0,0 0 0,0 0 0,0 0-1,0-1 1,-1 1 0,1 0 0,1-1 0,12-5-106,0 0 0,-1-1 0,15-11-1,-15 10-181,-2 1-7,27-14-131,-37 20 406,1 0 1,0 0-1,-1 0 0,1 0 1,0 1-1,0-1 0,0 1 0,0-1 1,-1 1-1,1 0 0,0 0 1,0 0-1,0 0 0,0 0 1,0 0-1,3 1 0,-5 0 34,1 0 0,0 0 0,-1 1 0,1-1 0,-1 0 0,1 1-1,-1-1 1,1 0 0,-1 1 0,0-1 0,0 1 0,0-1 0,0 1-1,0-1 1,0 0 0,0 1 0,0-1 0,-1 1 0,0 2 0,0 18 339,1-22-359,0 1 1,0-1-1,0 1 1,0-1-1,0 1 1,0-1-1,0 0 1,0 1-1,1-1 1,-1 1-1,0-1 1,0 1-1,0-1 1,1 0-1,-1 1 1,0-1-1,0 0 1,1 1-1,-1-1 1,0 0-1,1 1 1,-1-1-1,0 0 1,1 0 0,-1 1-1,0-1 1,1 0-1,-1 0 1,1 0-1,-1 0 1,0 0-1,1 1 1,-1-1-1,1 0 1,9-1-113,-1 0 1,0 0-1,0-1 1,0 0 0,0 0-1,0-1 1,0-1-1,12-6 1,-12 6-190,0 0 1,0 0-1,0 1 1,1 0 0,-1 1-1,1 0 1,14-1-1,-23 3 309,-1 0-1,0 0 0,1 0 1,-1 0-1,1 0 0,-1 1 1,0-1-1,1 0 0,-1 0 1,0 0-1,1 0 0,-1 1 1,0-1-1,1 0 0,-1 0 1,0 1-1,0-1 1,1 0-1,-1 1 0,0-1 1,0 0-1,0 1 0,1-1 1,-1 0-1,0 1 0,0-1 1,0 0-1,0 1 0,0-1 1,0 0-1,0 1 0,0-1 1,0 1-1,0-1 0,0 0 1,0 1-1,0-1 0,0 1 1,0-1-1,0 0 0,0 1 1,0-1-1,0 0 1,-1 1-1,1-1 0,0 0 1,0 1-1,0-1 0,-1 0 1,1 1-1,0-1 0,0 0 1,-1 0-1,1 1 0,-12 16 527,12-17-527,-10 16 114,12-11-3155,0-6 2055,0 0 0,0 0 0,0 0-1,-1 0 1,1 0 0,0-1 0,0 1 0,-1-1-1,1 1 1,-1-1 0,3-3 0,8-9-8466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2.490"/>
    </inkml:context>
    <inkml:brush xml:id="br0">
      <inkml:brushProperty name="width" value="0.025" units="cm"/>
      <inkml:brushProperty name="height" value="0.025" units="cm"/>
    </inkml:brush>
  </inkml:definitions>
  <inkml:trace contextRef="#ctx0" brushRef="#br0">254 0 10730,'0'0'15305,"-6"11"-14846,-36 57-154,-2-1-1,-87 99 0,113-151-1697,18-15 1296,-1 0 0,1 0 1,0 0-1,-1 0 0,1 0 1,0 0-1,-1 0 0,1 0 1,0 0-1,-1 0 0,1 0 1,0-1-1,-1 1 0,1 0 1,0 0-1,-1 0 0,1 0 1,0 0-1,0-1 0,-1 1 1,1 0-1,0 0 0,0 0 1,-1-1-1,1 1 0,0 0 1,0 0-1,0-1 0,-1 1 1,1 0-1,0-1 0,0 1 1,0 0-1,0-1 1,-4-38-7853,5 30 6693,-1-26-3714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49.631"/>
    </inkml:context>
    <inkml:brush xml:id="br0">
      <inkml:brushProperty name="width" value="0.025" units="cm"/>
      <inkml:brushProperty name="height" value="0.025" units="cm"/>
    </inkml:brush>
  </inkml:definitions>
  <inkml:trace contextRef="#ctx0" brushRef="#br0">0 66 10954,'0'0'12503,"9"3"-10779,-4 0-1597,0-2-1,1 1 0,-1 0 1,1-1-1,-1 0 1,1 0-1,0-1 1,-1 0-1,1 0 1,0 0-1,-1 0 0,1-1 1,-1 0-1,1 0 1,0-1-1,-1 0 1,0 0-1,10-4 0,-6 1-73,35-17 53,-42 21-93,0 0-1,0-1 1,1 1-1,-1-1 1,0 1-1,-1-1 1,1 0 0,0 0-1,0 0 1,-1 0-1,1 0 1,-1 0-1,0 0 1,2-4-1,-3 5 4,0 1 0,-1-1-1,1 1 1,-1-1-1,1 1 1,-1-1-1,1 1 1,-1-1-1,1 1 1,-1-1-1,0 1 1,1 0 0,-1-1-1,0 1 1,1 0-1,-1 0 1,0 0-1,1-1 1,-1 1-1,0 0 1,1 0-1,-1 0 1,0 0 0,1 0-1,-1 0 1,0 0-1,0 0 1,1 0-1,-2 1 1,-26 2 110,20 0-91,0 1 1,0-1-1,0 2 1,0-1-1,1 1 1,0 1-1,0-1 1,0 1-1,-8 9 1,11-10 96,0-1 0,0 1 0,0 0 1,0 0-1,1 0 0,-1 0 0,1 1 1,1-1-1,-1 1 0,1 0 0,0 0 0,0 0 1,1 0-1,-1 6 0,2-11-126,0 0 0,0 0 0,1 0-1,-1 0 1,1 0 0,-1 0 0,1 0-1,-1 0 1,1-1 0,-1 1 0,1 0-1,-1 0 1,1-1 0,0 1 0,0 0 0,-1-1-1,1 1 1,0-1 0,0 1 0,0-1-1,0 1 1,0-1 0,-1 0 0,1 1 0,0-1-1,0 0 1,0 0 0,0 0 0,0 1-1,2-1 1,36 2-58,-33-2 0,89-3-2887,-33-10-3742,-20-3-2720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0.608"/>
    </inkml:context>
    <inkml:brush xml:id="br0">
      <inkml:brushProperty name="width" value="0.025" units="cm"/>
      <inkml:brushProperty name="height" value="0.025" units="cm"/>
    </inkml:brush>
  </inkml:definitions>
  <inkml:trace contextRef="#ctx0" brushRef="#br0">0 26 7623,'0'0'16982,"2"11"-15808,3 225 1303,-6-147-1500,20-142-75,-1-22-766,-13 50-164,1-1-1,0 1 0,2 1 1,1-1-1,1 2 1,20-35-1,-29 56 20,0 0 0,0 1 0,0-1 0,0 0 0,0 1-1,0-1 1,0 1 0,1 0 0,-1-1 0,1 1 0,-1 0 0,1 0 0,-1 0-1,1 0 1,0 0 0,-1 0 0,1 0 0,0 0 0,0 1 0,0-1 0,0 1 0,0-1-1,-1 1 1,1 0 0,0 0 0,0 0 0,0 0 0,0 0 0,0 0 0,0 0-1,0 1 1,0-1 0,3 2 0,-3 0-1,1 0 0,-1-1 0,0 1-1,0 0 1,0 0 0,0 1 0,-1-1 0,1 0 0,-1 1-1,1-1 1,-1 1 0,0-1 0,0 1 0,0 0 0,0-1-1,0 1 1,0 0 0,-1 0 0,0 0 0,1-1-1,-1 6 1,-1-1 32,0 0 0,0 0 1,-1-1-1,1 1 0,-2 0 0,1-1 0,-1 0 0,1 1 0,-2-1 0,1 0 0,-1-1 1,0 1-1,0-1 0,0 1 0,-8 6 0,8-8 37,-1 0 1,1 0-1,0-1 1,-1 1-1,0-1 1,0 0-1,0 0 1,0-1-1,0 1 1,-1-1-1,1 0 1,-1-1-1,1 0 1,-1 1-1,1-1 1,-1-1-1,0 1 1,-11-2-1,17 1-107,-1 0 0,0 0-1,0 0 1,1 0-1,-1-1 1,0 1 0,1 0-1,-1-1 1,0 1-1,1 0 1,-1-1 0,0 1-1,1-1 1,-1 1-1,1-1 1,-1 1 0,1-1-1,-1 1 1,1-1-1,-1 1 1,1-1 0,0 0-1,-1 1 1,1-1 0,0 0-1,-1 1 1,1-1-1,0 0 1,0 0 0,0 1-1,0-1 1,0 0-1,0 0 1,0 1 0,0-1-1,0 0 1,0 1-1,0-1 1,0 0 0,0 0-1,0 1 1,1-1-1,-1 0 1,0 1 0,1-1-1,-1 0 1,1 0 0,0-1-341,0-1 1,0 1-1,1 0 1,-1 0-1,0 0 1,1 0 0,0 0-1,-1 0 1,1 0-1,0 1 1,0-1-1,4-2 1,61-14-10588,-39 10 4869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0.995"/>
    </inkml:context>
    <inkml:brush xml:id="br0">
      <inkml:brushProperty name="width" value="0.025" units="cm"/>
      <inkml:brushProperty name="height" value="0.025" units="cm"/>
    </inkml:brush>
  </inkml:definitions>
  <inkml:trace contextRef="#ctx0" brushRef="#br0">70 77 11307,'0'0'7836,"4"-9"-6351,1 2-1008,-4 4-291,1 1 0,0-1 1,-1 0-1,0 1 0,0-1 0,1 0 0,-2 0 1,1 0-1,0 0 0,0 0 0,-1-6 0,-1 9-42,0-1 0,-1 1 0,1 0 0,-1 0-1,1 0 1,-1 0 0,1 0 0,0 0 0,-1 0-1,1 0 1,-1 0 0,1 1 0,0-1 0,-1 0-1,-1 2 1,-2 1-6,0 1 0,0 0 0,0 0 0,0 0-1,1 1 1,0 0 0,0-1 0,0 2 0,0-1 0,1 0-1,0 1 1,0-1 0,1 1 0,-1 0 0,1 0 0,0 0-1,1 0 1,0 0 0,0 1 0,0-1 0,0 11-1,2-16-125,-1 0 0,1 0 0,0 0-1,-1 0 1,1 0 0,0 0-1,0 0 1,0 0 0,0 0 0,0 0-1,0-1 1,0 1 0,0 0-1,0-1 1,0 1 0,0 0 0,0-1-1,1 0 1,-1 1 0,0-1 0,0 0-1,0 1 1,1-1 0,-1 0-1,0 0 1,1 0 0,-1 0 0,0 0-1,0 0 1,1-1 0,-1 1-1,0 0 1,0-1 0,2 0 0,3 1 19,0-2 0,0 1 1,0-1-1,-1 0 1,1 0-1,6-3 0,-7 2-8,0 0-1,0-1 1,0 0-1,0 0 1,-1 0-1,1 0 1,-1-1-1,0 1 1,0-1-1,-1 0 1,1 0-1,-1-1 0,-1 1 1,1-1-1,-1 1 1,0-1-1,0 0 1,0 0-1,-1 0 1,0 0-1,0 0 1,0 0-1,-1-12 1,-1 17-21,1 0 0,0 0 0,0 0 0,-1 0 0,1 1 0,-1-1 0,1 0 0,-1 0 0,1 1 0,-1-1 0,1 0 0,-1 1 0,0-1 0,1 0 0,-1 1 0,0-1 0,1 1 0,-1-1 0,0 1 0,0 0 0,0-1 0,1 1 0,-1 0 0,0-1 0,0 1 0,0 0 0,0 0 0,0 0 0,0 0 0,1 0 0,-1 0 0,0 0 0,0 0 0,0 0 0,0 0 0,0 1 0,0-1 0,0 0 0,1 0 0,-1 1 0,0-1 0,0 1 0,1-1 0,-1 1 0,-1 0 0,-35 23-121,22 2-565,12-12-1977,3-14 2445,0 1 0,0-1 1,0 0-1,0 1 0,0-1 1,0 0-1,0 0 0,1 1 1,-1-1-1,0 0 1,0 1-1,0-1 0,1 0 1,-1 0-1,0 1 0,0-1 1,1 0-1,-1 0 1,0 0-1,0 1 0,1-1 1,-1 0-1,0 0 0,1 0 1,-1 0-1,0 0 1,0 0-1,1 0 0,-1 1 1,0-1-1,1 0 0,-1 0 1,1 0-1,7 0-6238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1.976"/>
    </inkml:context>
    <inkml:brush xml:id="br0">
      <inkml:brushProperty name="width" value="0.025" units="cm"/>
      <inkml:brushProperty name="height" value="0.025" units="cm"/>
    </inkml:brush>
  </inkml:definitions>
  <inkml:trace contextRef="#ctx0" brushRef="#br0">1 10 288,'0'-10'19296,"0"15"-16031,1 4-10029,-1-4 1409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2.318"/>
    </inkml:context>
    <inkml:brush xml:id="br0">
      <inkml:brushProperty name="width" value="0.025" units="cm"/>
      <inkml:brushProperty name="height" value="0.025" units="cm"/>
    </inkml:brush>
  </inkml:definitions>
  <inkml:trace contextRef="#ctx0" brushRef="#br0">1 1 1057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2.646"/>
    </inkml:context>
    <inkml:brush xml:id="br0">
      <inkml:brushProperty name="width" value="0.025" units="cm"/>
      <inkml:brushProperty name="height" value="0.025" units="cm"/>
    </inkml:brush>
  </inkml:definitions>
  <inkml:trace contextRef="#ctx0" brushRef="#br0">56 46 1057,'6'-2'2696,"45"-16"6258,-48 17-8084,-1 0 0,1-1 0,-1 1 0,0-1 0,0 0 0,0 0 0,0 0 0,0 0 0,-1 0 0,1 0 0,2-5 1362,-10 8-2067,0 1 1,0 0 0,0-1 0,0 2-1,1-1 1,-1 1 0,1 0 0,-1 0-1,1 0 1,0 1 0,0 0 0,1 0-1,-1 0 1,1 1 0,0-1 0,0 1-1,0 0 1,1 0 0,-4 6 0,7-10-160,0 0 1,1 0-1,-1 0 0,0 0 1,0-1-1,1 1 1,-1 0-1,0 0 1,1-1-1,-1 1 0,1 0 1,-1-1-1,1 1 1,0 0-1,-1-1 1,1 1-1,0-1 1,-1 1-1,1-1 0,0 1 1,-1-1-1,1 0 1,0 1-1,0-1 1,-1 0-1,1 1 1,0-1-1,0 0 0,0 0 1,0 0-1,-1 0 1,1 0-1,0 0 1,0 0-1,0 0 0,0 0 1,-1 0-1,2-1 1,50 1-132,-38-1 73,-13 1 48,0 0-1,0 0 0,1 0 1,-1 0-1,0 0 1,0 0-1,1 0 0,-1 0 1,0 1-1,0-1 0,0 0 1,1 1-1,-1-1 1,0 1-1,0-1 0,0 1 1,0 0-1,0-1 0,0 1 1,0 0-1,0 0 0,0 0 1,0 0-1,0-1 1,-1 1-1,1 0 0,0 1 1,-1-1-1,1 0 0,0 1 1,-1 0 16,0 0 0,0-1 1,0 1-1,-1-1 0,1 1 1,0-1-1,-1 1 0,0-1 0,1 0 1,-1 1-1,0-1 0,0 1 1,1-1-1,-1 0 0,0 0 1,0 0-1,0 1 0,-1-1 0,1 0 1,0 0-1,0-1 0,-1 1 1,1 0-1,0 0 0,-3 0 1,-6 4 139,0 0 0,-1-1 0,0-1 0,0 0 0,0 0 0,0-1 1,0-1-1,-1 0 0,-20 0 0,32-1-177,0 0-1,-1 0 1,1 0-1,0 0 1,0 0-1,0 0 1,-1 0 0,1 0-1,0 0 1,0 0-1,-1 0 1,1 0 0,0 0-1,0 0 1,-1 0-1,1 0 1,0 0-1,0 0 1,0 0 0,-1 0-1,1 0 1,0 0-1,0 0 1,0-1 0,-1 1-1,1 0 1,0 0-1,0 0 1,0 0-1,-1-1 1,1 1 0,0 0-1,0 0 1,0 0-1,0 0 1,0-1-1,0 1 1,0 0 0,-1 0-1,1-1 1,0 1-1,0 0 1,0 0 0,0-1-1,0 1 1,0 0-1,9-12-1769,17-8-2235,24-2-5067,-23 11 2825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2.989"/>
    </inkml:context>
    <inkml:brush xml:id="br0">
      <inkml:brushProperty name="width" value="0.025" units="cm"/>
      <inkml:brushProperty name="height" value="0.025" units="cm"/>
    </inkml:brush>
  </inkml:definitions>
  <inkml:trace contextRef="#ctx0" brushRef="#br0">36 0 14318,'0'0'13612,"-22"60"-13067,15-45-321,4-2-160,0-2-64,3-4-608,0 0-385,0-3-801,0-2-929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3.709"/>
    </inkml:context>
    <inkml:brush xml:id="br0">
      <inkml:brushProperty name="width" value="0.025" units="cm"/>
      <inkml:brushProperty name="height" value="0.025" units="cm"/>
    </inkml:brush>
  </inkml:definitions>
  <inkml:trace contextRef="#ctx0" brushRef="#br0">48 1 3171,'0'0'21311,"0"9"-20564,0 8-403,-2 1 1,0-1-1,0 0 0,-2 0 1,-8 25-1,5-21-107,2 0 0,0 1 0,2 0 0,-2 24 0,20-61 100,-10 2-447,1 1 0,-2-1 1,0 0-1,4-21 1,5-16-646,-15 62 728,2-1-1,-1 1 1,1 0 0,3 19-1,-2-18 122,-1-12-86,0 0 0,0 0 0,1 0 0,-1 0 0,0-1 0,0 1 0,1 0 0,-1 0-1,0 0 1,1 0 0,-1 0 0,1 0 0,-1-1 0,1 1 0,-1 0 0,1 0 0,0-1 0,-1 1-1,1 0 1,0-1 0,0 1 0,-1-1 0,1 1 0,0-1 0,0 1 0,0-1 0,0 0 0,0 1 0,0-1-1,-1 0 1,1 0 0,0 0 0,0 0 0,0 1 0,0-1 0,0 0 0,0-1 0,0 1 0,0 0-1,0 0 1,0 0 0,0 0 0,0-1 0,0 1 0,-1-1 0,1 1 0,0 0 0,0-1 0,0 1 0,1-2-1,4-1-3,0 0-1,0-1 0,0 0 0,0 0 0,8-8 0,11-21-414,-21 27 318,-1 0-1,1 1 1,0 0-1,0 0 1,1 0 0,-1 0-1,10-7 1,-12 61-62,-2 9 165,0-58 17,3-1-152,0-1 0,0 0 0,0 1 0,0-1 0,-1-1 0,1 1 0,-1 0 0,0-1-1,1 1 1,-1-1 0,0 1 0,2-6 0,0 3-416,-3 4 487,0-1 0,0 1 0,0-1 0,0 1 0,0 0 0,0 0 0,0-1-1,1 1 1,-1 0 0,1 0 0,-1 0 0,0 0 0,1 0 0,0 1 0,1-2 0,-1 20 885,-3-16-786,1 1-1,-1-1 1,1 0-1,0 0 1,0 0-1,0 1 1,0-1 0,0 0-1,0 0 1,1 1-1,-1-1 1,1 0-1,0 0 1,-1 0 0,1 0-1,0 0 1,0 0-1,0 0 1,1 0-1,1 3 1,0-4-43,0 1 1,0-1-1,0 1 0,0-1 1,0 0-1,0-1 0,0 1 0,1 0 1,-1-1-1,0 0 0,0 1 1,0-1-1,1 0 0,-1-1 1,0 1-1,0-1 0,0 1 0,0-1 1,1 0-1,-1 0 0,0-1 1,-1 1-1,1 0 0,0-1 1,0 0-1,-1 0 0,1 0 1,0 0-1,-1 0 0,0 0 0,4-5 1,-2 3 11,-1 0 1,0 0 0,1 0-1,-2-1 1,1 0 0,0 1-1,-1-1 1,0 0 0,0 0-1,0 0 1,-1-1 0,0 1-1,0 0 1,0-1 0,0 1-1,-1 0 1,0-1 0,-1-7-1,1 13 1,0-1-1,0 1 0,0-1 1,0 1-1,-1-1 0,1 1 0,0-1 1,0 1-1,0-1 0,-1 1 1,1 0-1,0-1 0,-1 1 1,1-1-1,0 1 0,-1 0 1,1-1-1,0 1 0,-1 0 0,1 0 1,-1-1-1,1 1 0,-1 0 1,1 0-1,-1 0 0,1-1 1,0 1-1,-1 0 0,1 0 1,-1 0-1,1 0 0,-1 0 0,1 0 1,-1 0-1,1 0 0,-1 0 1,1 0-1,-1 0 0,1 0 1,-1 1-1,1-1 0,-1 0 0,1 0 1,-1 0-1,1 1 0,0-1 1,-1 0-1,1 1 0,-1-1 1,1 1-1,-2 0 0,0 0 1,0 0-1,1 0 0,-1 1 1,1-1-1,-1 0 1,1 1-1,0-1 0,-1 1 1,1 0-1,-1 3 1,1-4-12,0 1 0,0 0 0,0 0 0,1 1 1,-1-1-1,1 0 0,-1 0 0,1 0 0,0 0 1,0 0-1,0 0 0,0 0 0,1 1 0,-1-1 1,0 0-1,1 0 0,-1 0 0,1 0 0,0 0 1,0 0-1,0 0 0,0 0 0,0-1 0,0 1 1,0 0-1,1 0 0,-1-1 0,1 1 0,1 1 1,1-1-12,-1 0 0,1 0 1,0-1-1,0 1 0,0-1 1,0 0-1,0 0 1,0 0-1,0-1 0,1 0 1,-1 1-1,0-1 0,9-1 1,-13 0-86,1 1 0,-1 0 0,0 0 0,1 0 1,-1-1-1,1 1 0,-1 0 0,0 0 0,1-1 0,-1 1 0,0 0 1,1-1-1,-1 1 0,0 0 0,1-1 0,-1 1 0,0-1 1,0 1-1,1 0 0,-1-1 0,0 1 0,0-1 0,0 1 0,0-1 1,0 1-1,0-1 0,1 1 0,-1-1 0,0 1 0,0-1 1,0 1-1,-1 0 0,1-1 0,0 0 0,-6-18-6709,-7 7 380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4.052"/>
    </inkml:context>
    <inkml:brush xml:id="br0">
      <inkml:brushProperty name="width" value="0.025" units="cm"/>
      <inkml:brushProperty name="height" value="0.025" units="cm"/>
    </inkml:brush>
  </inkml:definitions>
  <inkml:trace contextRef="#ctx0" brushRef="#br0">1 20 10442,'0'0'10570,"48"-19"-17937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4.766"/>
    </inkml:context>
    <inkml:brush xml:id="br0">
      <inkml:brushProperty name="width" value="0.025" units="cm"/>
      <inkml:brushProperty name="height" value="0.025" units="cm"/>
    </inkml:brush>
  </inkml:definitions>
  <inkml:trace contextRef="#ctx0" brushRef="#br0">142 181 3908,'5'-11'3374,"8"-19"-1689,19-44 2612,-27 62-2313,1 1-1,0 0 1,16-20 0,-22 39 682,0 29-1921,-7-10-456,0 0 0,-2-1 0,-1 0 0,-18 34-1,-64 97 378,58-101-481,24-37-106,7-13-107,1-1 0,-1 0 1,0 0-1,0-1 0,0 1 1,0-1-1,-1 1 0,-5 4 1,8-42-5525,1 5 1537,0-3-1974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2.862"/>
    </inkml:context>
    <inkml:brush xml:id="br0">
      <inkml:brushProperty name="width" value="0.025" units="cm"/>
      <inkml:brushProperty name="height" value="0.025" units="cm"/>
    </inkml:brush>
  </inkml:definitions>
  <inkml:trace contextRef="#ctx0" brushRef="#br0">0 1 10922,'0'0'8136,"43"54"-6438,-22-28-321,3-1-64,6-2-320,1-1-576,2-5-289,2-3-256,-4-5-1730,-1-2-1121,-7-7-1858,-5 0-2818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5.109"/>
    </inkml:context>
    <inkml:brush xml:id="br0">
      <inkml:brushProperty name="width" value="0.025" units="cm"/>
      <inkml:brushProperty name="height" value="0.025" units="cm"/>
    </inkml:brush>
  </inkml:definitions>
  <inkml:trace contextRef="#ctx0" brushRef="#br0">68 0 11147,'0'0'2583,"-8"12"-127,0 1-1796,0 0 1,1 1-1,1 0 0,0 0 1,1 1-1,0-1 0,1 1 1,1 0-1,-2 18 1,4-13 91,0 43 671,1-59-1373,0 1 0,1-1 0,0 0 0,0 1 0,0-1 0,0 0 0,0 0 0,1 0 0,0 0 0,0 0 0,3 5 1,-3-8-26,-1 0 0,0 0 0,0 1 0,1-1 1,-1 0-1,1 0 0,-1-1 0,1 1 0,0 0 1,-1 0-1,1-1 0,0 1 0,-1-1 1,1 1-1,0-1 0,-1 0 0,1 1 0,0-1 1,0 0-1,0 0 0,-1-1 0,1 1 1,0 0-1,0 0 0,-1-1 0,1 1 0,0-1 1,2-1-1,50-29 278,-40 21-291,26-14-311,74-29 0,-20 9-6497,-63 27-58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6.027"/>
    </inkml:context>
    <inkml:brush xml:id="br0">
      <inkml:brushProperty name="width" value="0.025" units="cm"/>
      <inkml:brushProperty name="height" value="0.025" units="cm"/>
    </inkml:brush>
  </inkml:definitions>
  <inkml:trace contextRef="#ctx0" brushRef="#br0">0 44 7143,'0'0'6929,"3"-8"-4036,-2-1-2843,5-16 4191,-4 24-2063,-1 18-1354,-3 30-8,1-32-612,0 0 0,1 0-1,0 0 1,1 0-1,1 0 1,6 25 0,-8-38-184,1 0 0,0 0 1,0 0-1,0 0 0,1 0 1,-1-1-1,0 1 0,1-1 0,-1 1 1,1-1-1,-1 1 0,1-1 1,0 0-1,0 1 0,-1-1 1,1 0-1,0 0 0,0-1 0,0 1 1,0 0-1,0-1 0,0 1 1,1-1-1,-1 1 0,0-1 1,0 0-1,0 0 0,0 0 0,0 0 1,0-1-1,1 1 0,-1 0 1,0-1-1,0 1 0,3-2 1,4-2 12,0 1 1,0-1-1,0 0 1,0-1 0,-1 0-1,11-8 1,108-101-114,-127 114 82,1 0-1,-1 0 1,0 0 0,0-1 0,0 1-1,1 0 1,-1 0 0,0 0 0,0 0-1,0-1 1,1 1 0,-1 0-1,0 0 1,0 0 0,1 0 0,-1 0-1,0 0 1,0 0 0,1 0 0,-1 0-1,0 0 1,1 0 0,-1 0-1,0 0 1,0 0 0,1 0 0,-1 0-1,0 0 1,0 0 0,1 0 0,-1 0-1,0 0 1,0 0 0,1 1 0,-1-1-1,0 0 1,0 0 0,0 0-1,1 0 1,-1 1 0,0-1 0,0 0-1,0 0 1,0 0 0,1 1 0,-1-1-1,0 0 1,0 1 0,3 20 202,-9 40 262,4-45-362,1-16-99,1 1 0,0 0-1,0 0 1,0-1 0,0 1-1,0 0 1,0 0 0,0-1-1,0 1 1,0 0-1,0-1 1,0 1 0,0 0-1,1 0 1,-1-1 0,0 1-1,0 0 1,1-1 0,-1 1-1,0 0 1,1-1 0,-1 1-1,1-1 1,-1 1-1,1-1 1,-1 1 0,1-1-1,-1 1 1,1-1 0,0 1-1,-1-1 1,1 0 0,0 1-1,-1-1 1,1 0 0,0 0-1,0 1 1,2-1 24,0 0 1,0-1-1,0 1 1,0-1-1,0 1 1,0-1-1,0 0 1,0 0-1,5-3 1,56-36 369,-40 19-430,-20 16 17,1 0 0,0 1 0,0-1 0,0 1 0,0 0 1,1 0-1,-1 1 0,1 0 0,0 0 0,0 0 0,12-3 0,-17 6 12,0 1 0,0 0 0,-1-1-1,1 1 1,-1 0 0,1-1 0,0 1 0,-1 0 0,0 0-1,1-1 1,-1 1 0,1 0 0,-1 0 0,0 0 0,1 0-1,-1 0 1,0-1 0,0 1 0,0 0 0,0 0 0,0 0-1,0 0 1,0 0 0,0 2 0,-1 33 188,1-28-131,-10 45-242,10-69-7548,0-3 1446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6.354"/>
    </inkml:context>
    <inkml:brush xml:id="br0">
      <inkml:brushProperty name="width" value="0.025" units="cm"/>
      <inkml:brushProperty name="height" value="0.025" units="cm"/>
    </inkml:brush>
  </inkml:definitions>
  <inkml:trace contextRef="#ctx0" brushRef="#br0">1 6 12716,'0'0'14093,"54"-6"-29467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6.956"/>
    </inkml:context>
    <inkml:brush xml:id="br0">
      <inkml:brushProperty name="width" value="0.025" units="cm"/>
      <inkml:brushProperty name="height" value="0.025" units="cm"/>
    </inkml:brush>
  </inkml:definitions>
  <inkml:trace contextRef="#ctx0" brushRef="#br0">79 0 11659,'0'0'8611,"-6"12"-6711,-6 16-1108,1 0-1,1 0 0,2 1 0,1 0 1,-7 56-1,3 166 1561,17-450-3307,-4 203 920,1-1-1,0 1 1,0-1 0,0 0 0,0 0 0,0 0 0,1 0 0,0-1-1,-1 1 1,1-1 0,6 3 0,1-1 38,1 1-1,0-2 1,0 0-1,0 0 1,0-1 0,0 0-1,1-1 1,16-1-1,-23 0 6,0 0 0,0 0 0,1 0-1,-1-1 1,0 0 0,0-1 0,0 1 0,0-1-1,0 0 1,-1-1 0,1 1 0,0-1-1,-1 0 1,0-1 0,0 1 0,0-1-1,0 0 1,5-6 0,-9 9 0,1-1 0,-1 0 1,0 1-1,0-1 0,0 1 0,0-1 1,0 0-1,-1 0 0,1 0 0,0 0 0,-1 1 1,0-1-1,1 0 0,-1 0 0,0 0 1,0 0-1,0 0 0,0 0 0,0 0 1,0 0-1,-1 0 0,1 0 0,-1 0 1,1 1-1,-1-1 0,0 0 0,0 0 1,1 0-1,-1 1 0,0-1 0,-1 1 0,1-1 1,0 1-1,0-1 0,-1 1 0,1-1 1,-1 1-1,1 0 0,-1 0 0,0 0 1,1 0-1,-1 0 0,0 0 0,0 0 1,1 1-1,-1-1 0,0 1 0,0-1 0,0 1 1,0 0-1,0 0 0,0 0 0,0 0 1,0 0-1,0 0 0,0 0 0,0 0 1,1 1-1,-1-1 0,0 1 0,0 0 1,0-1-1,0 1 0,1 0 0,-1 0 0,0 0 1,1 0-1,-1 1 0,-1 1 0,-2 1 17,0 0 0,0 0-1,1 0 1,0 1-1,0 0 1,0 0-1,0 0 1,1 1-1,0-1 1,0 1 0,0-1-1,1 1 1,0 0-1,0 0 1,0 0-1,1 0 1,0 1-1,0-1 1,0 12 0,2-17-21,-1 0 1,1 1-1,0-1 1,-1 0 0,1 1-1,0-1 1,0 0-1,0 0 1,0 0 0,0 0-1,0 0 1,0 0 0,0 0-1,0 0 1,0 0-1,0-1 1,1 1 0,-1 0-1,0-1 1,1 1-1,-1-1 1,0 1 0,1-1-1,-1 0 1,1 1 0,-1-1-1,1 0 1,1 0-1,50 1 69,-40-1-87,177-1-595,-190 1 669,1 0 0,-1 0 0,0 0 0,1 0 0,-1 0 0,0 0 0,1 0 0,-1 0 0,0 0 1,1 0-1,-1 0 0,0 0 0,0 0 0,1-1 0,-1 1 0,0 0 0,0 0 0,1 0 0,-1-1 0,0 1 0,0 0 0,0 0 0,1-1 0,-1 1 0,0 0 0,0 0 0,0-1 0,0 1 0,0 0 0,1-1 0,-1 1 0,0 0 0,0 0 0,0-1 0,0 1 0,0 0 0,0-1 1,-5-16 871,-17-20-749,18 30 13,-14-20-145,12 20-43,0-1-1,1 0 1,1 0-1,-1-1 1,-4-12-1,53 23-1149,-39-1 890,115 18-6714,-79-13 1519,-1-2-3290,-24-2 2272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7.314"/>
    </inkml:context>
    <inkml:brush xml:id="br0">
      <inkml:brushProperty name="width" value="0.025" units="cm"/>
      <inkml:brushProperty name="height" value="0.025" units="cm"/>
    </inkml:brush>
  </inkml:definitions>
  <inkml:trace contextRef="#ctx0" brushRef="#br0">70 76 4452,'0'0'22859,"4"-5"-22757,11-9-10,-10 11 40,-1 0-1,1 0 1,-1-1-1,0 0 1,0 0-1,-1 0 1,1 0-1,-1 0 1,0-1-1,0 1 1,5-11 0,-32 22 22,13 2-107,0 1-1,1 0 0,0 0 0,0 1 0,-14 23 1,19-26 64,0 0 0,0 0 0,1 1 0,0-1 0,1 1 0,0 0 0,0 0 0,1 0 0,-3 19 0,5-27-111,0 1 0,0-1-1,0 0 1,0 0 0,1 1 0,-1-1-1,0 0 1,0 0 0,1 0-1,-1 1 1,1-1 0,-1 0 0,1 0-1,0 0 1,-1 0 0,1 0-1,0 0 1,0 0 0,-1 0-1,1 0 1,0 0 0,0 0 0,0-1-1,3 2 1,-2 0-88,1-1 1,0 0-1,1 0 0,-1-1 1,0 1-1,0-1 0,0 1 1,0-1-1,0 0 0,4 0 0,1-1-757,1 0 0,-1 0-1,1-1 1,-1 0-1,0-1 1,0 0-1,10-4 1,8-11-3687,-1-2-2200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7.646"/>
    </inkml:context>
    <inkml:brush xml:id="br0">
      <inkml:brushProperty name="width" value="0.025" units="cm"/>
      <inkml:brushProperty name="height" value="0.025" units="cm"/>
    </inkml:brush>
  </inkml:definitions>
  <inkml:trace contextRef="#ctx0" brushRef="#br0">0 1 2851,'0'0'224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8.128"/>
    </inkml:context>
    <inkml:brush xml:id="br0">
      <inkml:brushProperty name="width" value="0.025" units="cm"/>
      <inkml:brushProperty name="height" value="0.025" units="cm"/>
    </inkml:brush>
  </inkml:definitions>
  <inkml:trace contextRef="#ctx0" brushRef="#br0">102 40 4516,'0'0'19576,"2"-6"-17771,4-20-610,-6 25-1177,0 1 0,0 0-1,0-1 1,0 1 0,0 0-1,0 0 1,-1-1 0,1 1 0,0 0-1,0-1 1,0 1 0,0 0-1,0 0 1,0-1 0,-1 1-1,1 0 1,0 0 0,0-1 0,-1 1-1,1 0 1,0 0 0,0 0-1,-1-1 1,1 1 0,0 0-1,0 0 1,-1 0 0,1 0 0,0 0-1,-1 0 1,1-1 0,0 1-1,0 0 1,-1 0 0,1 0-1,0 0 1,-1 0 0,1 0 0,0 0-1,-1 0 1,1 1 0,0-1-1,0 0 1,-1 0 0,1 0-1,0 0 1,-1 0 0,1 0 0,0 0-1,0 1 1,-1-1 0,1 0-1,-16 6 70,7 0-36,0 0-1,1 0 1,0 1-1,-12 11 1,17-16-48,1 0 0,0 0 0,0 1 0,0-1 0,0 0 0,0 1 1,0-1-1,1 1 0,-1 0 0,1 0 0,0-1 0,0 1 0,0 0 0,0 0 1,0 0-1,1 0 0,-1 0 0,1 0 0,0 6 0,1-8-37,-1 0-1,1 0 0,0 0 1,0-1-1,0 1 0,0 0 0,0 0 1,0-1-1,1 1 0,-1-1 1,0 1-1,0-1 0,0 1 1,1-1-1,-1 0 0,0 0 1,0 1-1,1-1 0,1 0 1,32 2-822,-28-2 574,35 0-951,-30-1 1026,-1 1 1,1 0-1,-1 1 0,1 0 1,-1 1-1,22 6 0,-33-8 227,1 1 0,0-1 0,0 1-1,-1-1 1,1 1 0,0-1 0,-1 1 0,1-1-1,-1 1 1,1 0 0,-1-1 0,1 1 0,-1 0-1,1-1 1,-1 1 0,1 0 0,-1 0 0,0-1-1,0 1 1,1 0 0,-1 0 0,0 0-1,0 0 1,0-1 0,0 1 0,0 0 0,0 0-1,0 0 1,0 0 0,0-1 0,0 1 0,-1 0-1,1 0 1,0 0 0,-1 0 0,1-1-1,0 1 1,-1 0 0,1-1 0,-1 1 0,1 0-1,-1-1 1,1 1 0,-1 0 0,0-1 0,1 1-1,-1-1 1,0 1 0,-32 29 1252,25-24-1049,1-1-126,1-1-1,-1 1 0,0-1 0,0 0 0,0 0 1,0-1-1,-1 0 0,0-1 0,1 1 0,-1-1 0,0-1 1,-15 2-1,22-4-205,1 0 0,-1 1-1,0-1 1,0 0 0,1 0 0,-1 0 0,0 1 0,1-1 0,-1 0-1,1 0 1,-1 0 0,1 0 0,-1 0 0,1 0 0,0 0-1,0 0 1,-1 0 0,1-1 0,0 1 0,0 0 0,0 0 0,0 0-1,0 0 1,0 0 0,1 0 0,-1-2 0,5-34-4930,8 2-1314,6-7-2973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2:58.471"/>
    </inkml:context>
    <inkml:brush xml:id="br0">
      <inkml:brushProperty name="width" value="0.025" units="cm"/>
      <inkml:brushProperty name="height" value="0.025" units="cm"/>
    </inkml:brush>
  </inkml:definitions>
  <inkml:trace contextRef="#ctx0" brushRef="#br0">122 1 14510,'0'0'2455,"-2"10"12,-8 43 210,-17 114 1667,25-146-4263,1 0 1,1 0-1,1 0 1,1 0-1,0 0 0,7 22 1,-4-29-449,-4-20-572,-9-25 286,-77-99 1272,85 129-579,-1 0 0,0 0 0,1 1 0,-1-1 0,1 0 0,-1 0 0,1 0 0,-1 0 0,1 0 0,0 0 0,-1 0 0,1 0 0,0 0 0,0 0 0,0 0 0,0 0 0,0 0 0,0 0 0,0 0 0,0 0 0,0 0 0,0 0 0,0 0 0,1 0 0,-1 0 0,0 0 0,1 0 0,-1 0 0,1 1 0,-1-1 0,1 0 0,0 0 0,-1 0 0,1 1 0,0-1 0,-1 0 0,1 0 0,0 1 0,0-1 0,-1 1 0,1-1 0,0 1 0,0-1 0,0 1 0,0-1 0,0 1 0,0 0 0,0 0 0,0-1 0,0 1 0,0 0 0,2 0 0,9-2-91,0 0 0,0 1 0,20 1 0,-20 0 67,54-3-2322,-21-4-2845,-5-4-3092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0.042"/>
    </inkml:context>
    <inkml:brush xml:id="br0">
      <inkml:brushProperty name="width" value="0.025" units="cm"/>
      <inkml:brushProperty name="height" value="0.025" units="cm"/>
    </inkml:brush>
  </inkml:definitions>
  <inkml:trace contextRef="#ctx0" brushRef="#br0">8 297 9161,'0'0'7698,"1"-9"-5499,3-20 12,-2 26-33,-2 23-1378,-8 46 665,5-50-948,1 0-1,1 1 0,0-1 0,2 22 0,-1-37-501,1-1 0,-1 1 0,0 0-1,0-1 1,1 1 0,-1 0-1,1-1 1,-1 1 0,1-1-1,-1 1 1,1 0 0,-1-1 0,1 1-1,-1-1 1,1 0 0,0 1-1,-1-1 1,1 1 0,-1-1-1,1 0 1,0 0 0,0 1-1,-1-1 1,1 0 0,0 0 0,-1 0-1,1 0 1,0 0 0,0 0-1,-1 0 1,1 0 0,0 0-1,0 0 1,-1 0 0,1 0 0,0-1-1,-1 1 1,1 0 0,0 0-1,-1-1 1,1 1 0,0-1-1,-1 1 1,1 0 0,-1-1-1,1 1 1,0-2 0,32-20 294,-28 14-351,0 0 0,0 0 0,-1-1 0,0 0 0,0 0-1,-1 0 1,0 0 0,-1 0 0,0 0 0,0-1 0,-1 1 0,0-1 0,-1 1 0,0-1 0,-2-10 0,2 25-307,0 0-1,0 1 1,1-1 0,-1 1-1,1-1 1,0 0-1,1 0 1,2 7 0,-3-9 151,1-1-1,-1 1 1,1-1 0,0 0 0,0 1 0,0-1 0,1 0 0,-1 0 0,0-1 0,1 1 0,-1 0 0,1-1 0,0 1 0,-1-1 0,1 0 0,0 0 0,0 0 0,0 0 0,5 0 0,35 4-2630,-37-4 1468,1-1 0,-1-1 0,1 1 0,0-1-1,-1 0 1,0-1 0,9-2 0,9-10-2265,-8-8 4165,-11 2 3230,-4-4 3494,-1 23-7116,0 1 0,0-1 0,1 0 0,-1 1 0,0-1 1,0 1-1,0-1 0,0 1 0,0-1 0,-1 0 1,1 1-1,0-1 0,0 1 0,0-1 0,0 1 0,-1-1 1,1 1-1,0-1 0,0 1 0,-1-1 0,1 1 0,0-1 1,-1 1-1,1-1 0,-1 1 0,1 0 0,-1-1 0,1 1 1,0-1-1,-1 1 0,1 0 0,-1 0 0,0-1 0,1 1 1,-1 0-1,1 0 0,-1 0 0,1 0 0,-1-1 1,1 1-1,-1 0 0,0 0 0,1 0 0,-1 0 0,1 0 1,-1 1-1,0-1 0,1 0 0,-1 0 0,1 0 0,-2 1 1,0 0 10,0 0 1,0 0-1,0 1 1,0-1-1,0 1 1,1-1 0,-1 1-1,0 0 1,1 0-1,-1 0 1,-1 3-1,0 0-7,0 0-1,1 1 1,-1-1-1,1 1 1,1 0-1,-1 0 1,1 0-1,0-1 1,-1 9-1,2-13-159,0 1 1,1 0-1,-1-1 0,0 1 0,1 0 1,-1-1-1,1 1 0,-1-1 0,1 1 1,0-1-1,0 1 0,0-1 0,0 1 1,0-1-1,0 0 0,0 0 0,0 1 1,0-1-1,1 0 0,-1 0 0,0 0 1,1 0-1,-1 0 0,1-1 0,-1 1 1,1 0-1,-1-1 0,1 1 0,0-1 0,-1 1 1,1-1-1,0 0 0,-1 0 0,1 0 1,0 0-1,1 0 0,4 1-166,-1-1-1,1 0 0,-1 0 1,1 0-1,-1-1 1,1 0-1,-1 0 1,0 0-1,1-1 1,-1 0-1,0-1 0,0 1 1,0-1-1,9-6 1,-10 4 4,1 0 0,-2 0 0,1 0 0,0-1 0,-1 1 0,0-1 1,0 0-1,-1-1 0,0 1 0,0 0 0,0-1 0,-1 0 0,2-10 0,-4 18 208,0 1 0,0-1-1,0 0 1,0 1 0,0-1-1,0 0 1,0 1 0,0-1-1,0 1 1,1-1 0,-1 0-1,1 0 1,-1 1 0,1-1-1,-1 0 1,1 0 0,0 1-1,-1-1 1,1 0 0,0 0-1,0 0 1,0 0 0,0 0-1,0 0 1,0-1 0,0 1-1,0 0 1,0 0 0,1-1-1,-1 1 1,0 0 0,0-1-1,1 0 1,-1 1 0,0-1-1,1 0 1,-1 1 0,0-1-1,1 0 1,-1 0 0,0 0-1,1 0 1,-1 0 0,2-1-1,2 1 82,0 0-1,0 0 0,0-1 1,-1 0-1,1 0 0,0 0 1,0 0-1,-1-1 0,1 1 1,-1-1-1,0 0 0,1-1 1,-1 1-1,5-5 0,-1 0-95,-1 0 0,-1-1 0,1 0 0,-1 0 0,-1-1 0,1 1 0,-1-1 0,-1 0 0,0-1 0,0 1 0,3-14 0,-3 5-7,-1-1-1,-1 0 0,0 0 1,-1 0-1,-2-22 1,1 40-23,0-1 0,0 1 0,0-1 0,0 1 1,-1-1-1,1 1 0,0-1 0,-1 1 0,1-1 1,-1 1-1,1-1 0,-1 1 0,0 0 0,1-1 0,-1 1 1,0 0-1,0-1 0,0 1 0,0 0 0,0 0 1,0 0-1,-1 0 0,0-1 0,1 2-3,0 0-1,0 0 0,0 0 1,0 1-1,0-1 1,0 0-1,0 0 1,0 1-1,0-1 0,0 0 1,0 1-1,0-1 1,0 1-1,0-1 1,0 1-1,0 0 0,1-1 1,-1 1-1,0 0 1,0 0-1,1-1 0,-1 1 1,0 0-1,1 0 1,-1 0-1,1 0 1,-1 0-1,1 0 0,0 0 1,-1 0-1,1 0 1,0 0-1,0 2 1,-8 24 209,1 1 1,2 0 0,1 0 0,1 0 0,1 0-1,3 42 1,-1-63-179,1-1 0,0 1 0,0-1 0,1 0 0,0 1 0,0-1 0,0 0-1,1 0 1,0 0 0,0-1 0,5 7 0,-7-9-9,1-1-1,-1 0 1,1 0-1,0 0 1,0 0-1,0-1 1,0 1-1,0 0 1,0-1-1,0 1 1,0-1 0,1 0-1,-1 0 1,1 0-1,-1 0 1,1 0-1,-1 0 1,1-1-1,-1 1 1,1-1-1,0 0 1,-1 0-1,1 0 1,0 0 0,-1 0-1,1 0 1,-1-1-1,1 1 1,0-1-1,2-1 1,-2 0 4,-1 0 0,0 1-1,0-1 1,0 0 0,0 0 0,-1 0 0,1 0 0,0-1-1,-1 1 1,0 0 0,1-1 0,-1 1 0,0-1 0,0 1-1,-1-1 1,1 0 0,0 1 0,-1-1 0,0 0 0,1 1-1,-1-4 1,1-5 30,-1 1 0,0-1-1,-1 1 1,-2-14-1,3 22-42,0-1 1,-1 0-1,1 1 0,-1-1 0,0 1 0,0-1 0,0 1 0,0 0 0,0-1 0,-1 1 0,1 0 0,-1 0 1,0 0-1,1 0 0,-1 0 0,0 0 0,0 0 0,-3-2 0,4 5-8,1-1 0,0 0 1,-1 1-1,1-1 0,0 0 0,-1 1 0,1-1 0,0 1 0,0-1 1,0 1-1,-1-1 0,1 0 0,0 1 0,0-1 0,0 1 0,0-1 1,0 1-1,0-1 0,-1 1 0,1-1 0,0 1 0,1-1 1,-1 1-1,0-1 0,0 1 0,0-1 0,0 1 0,0-1 0,0 1 1,1-1-1,-1 0 0,0 1 0,0-1 0,1 1 0,-1-1 0,1 1 1,7 20 82,-1-14-67,-1 0 0,2-1 1,-1 0-1,1 0 1,-1-1-1,2 0 0,-1 0 1,0-1-1,1 0 0,0 0 1,0-1-1,0 0 0,0-1 1,1 0-1,-1-1 1,12 1-1,-13-1-6,0-1-1,0 0 1,0 0 0,0-1 0,0 0-1,0-1 1,0 0 0,15-5 0,-19 5 0,0 0 0,0 0 1,0 0-1,0-1 0,-1 1 0,1-1 1,-1 0-1,0 0 0,1 0 0,-1 0 1,-1-1-1,1 1 0,0-1 0,-1 0 1,0 0-1,3-6 0,-4 8-3,0 1 0,0-1 0,0 0 0,0 0 1,-1 0-1,1 1 0,0-1 0,-1 0 0,0 0 0,1 0 0,-1 0 0,0 0 0,0 0 0,0 0 0,0 0 0,0 0 0,-1 0 0,1 0 0,0 0 0,-1 0 0,0 0 0,1 1 0,-1-1 0,0 0 0,0 0 0,0 1 0,0-1 0,0 0 0,0 1 1,-1-1-1,1 1 0,-1 0 0,1-1 0,-1 1 0,1 0 0,-1 0 0,1 0 0,-1 0 0,0 0 0,0 0 0,0 0 0,1 1 0,-1-1 0,0 1 0,0-1 0,-3 1 0,0-1-7,0 1 1,1 0-1,-1 0 0,0 0 0,0 0 1,0 1-1,0 0 0,0 0 0,1 0 1,-1 1-1,0 0 0,1 0 0,-1 0 0,1 0 1,0 1-1,0-1 0,0 1 0,-5 4 1,5-3 19,1 0 0,0 1 1,-1-1-1,1 1 0,1 0 1,-1 0-1,1 0 0,0 0 1,0 0-1,0 0 1,1 1-1,0-1 0,0 0 1,0 1-1,0 5 0,1-8-162,0-1 0,1 1-1,-1-1 1,0 0-1,1 1 1,-1-1 0,1 0-1,0 1 1,0-1-1,0 0 1,0 0 0,0 0-1,1 1 1,-1-1-1,0-1 1,1 1 0,0 0-1,-1 0 1,1 0-1,0-1 1,0 1-1,0-1 1,0 0 0,0 1-1,0-1 1,0 0-1,1 0 1,-1-1 0,0 1-1,1 0 1,-1-1-1,0 1 1,1-1 0,-1 0-1,4 0 1,22 1-4204,5-1-2963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0.371"/>
    </inkml:context>
    <inkml:brush xml:id="br0">
      <inkml:brushProperty name="width" value="0.025" units="cm"/>
      <inkml:brushProperty name="height" value="0.025" units="cm"/>
    </inkml:brush>
  </inkml:definitions>
  <inkml:trace contextRef="#ctx0" brushRef="#br0">124 1 13741,'-9'0'1577,"0"1"0,0 0-1,0 0 1,1 1 0,-1 0-1,-15 7 1,21-9-1439,0 1 0,1 1 0,-1-1 1,1 0-1,-1 1 0,1-1 0,0 1 0,-1 0 0,1-1 0,0 1 0,0 0 0,0 1 0,0-1 0,1 0 0,-1 0 0,0 1 1,1-1-1,0 1 0,-1-1 0,1 1 0,0 0 0,1-1 0,-1 1 0,0 0 0,0 3 0,2-4-134,-1 0 0,1-1 0,-1 1 0,1 0 0,-1-1-1,1 1 1,0-1 0,0 1 0,0-1 0,0 1 0,0-1 0,0 0 0,0 1-1,1-1 1,-1 0 0,0 0 0,1 0 0,-1 0 0,1 0 0,-1 0 0,1-1 0,-1 1-1,1 0 1,0-1 0,-1 1 0,1-1 0,2 1 0,57 9-545,-49-9 268,-7 0 140,54 11-841,-58-12 975,0 0-1,0 0 1,-1 0-1,1 1 0,0-1 1,0 0-1,0 0 1,0 1-1,-1-1 1,1 1-1,0-1 1,0 0-1,-1 1 1,1 0-1,0-1 1,-1 1-1,1-1 1,0 1-1,-1 0 1,1-1-1,-1 1 1,1 0-1,-1 0 1,1-1-1,-1 1 1,0 0-1,1 0 1,-1 0-1,0 0 1,0-1-1,0 1 1,1 0-1,-1 0 1,0 0-1,0 0 1,0 0-1,0 0 1,0-1-1,-1 1 1,1 0-1,0 0 1,0 0-1,-1 0 1,1-1-1,0 1 1,-1 0-1,1 0 1,-1 0-1,1-1 1,-1 1-1,1 0 1,-1-1-1,1 1 1,-1 0-1,0-1 1,0 1-1,1-1 1,-2 1-1,-12 10 15,1 0-1,-2-1 1,1-1 0,-1 0-1,-20 8 1,9-8-3370,3-4-3329,11-4-7580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3.191"/>
    </inkml:context>
    <inkml:brush xml:id="br0">
      <inkml:brushProperty name="width" value="0.025" units="cm"/>
      <inkml:brushProperty name="height" value="0.025" units="cm"/>
    </inkml:brush>
  </inkml:definitions>
  <inkml:trace contextRef="#ctx0" brushRef="#br0">142 4 6118,'0'0'19528,"-9"-1"-19165,6 0-333,0 0 0,-1 1 0,1 0 0,0 0 0,0 0 0,-1 0 0,1 0 0,0 1 0,0 0 0,0-1 0,-1 1 0,1 0 0,0 0 0,0 1 0,0-1 0,-2 2 0,-1 2 36,1-1 1,-1 1 0,1 0-1,1 0 1,-1 0 0,1 0 0,-1 1-1,-3 8 1,4-8-22,0 1-1,1 0 1,0 1 0,0-1-1,0 0 1,1 1 0,0 0-1,0-1 1,0 10 0,2-15-54,0 0 0,0 0 0,0 0 0,0 0 1,0 1-1,1-1 0,-1 0 0,0 0 0,1 0 1,0 0-1,-1 0 0,1-1 0,0 1 0,0 0 1,0 0-1,0 0 0,0-1 0,1 1 0,-1-1 1,1 1-1,-1-1 0,1 1 0,-1-1 0,1 0 1,0 1-1,-1-1 0,1 0 0,0 0 0,0-1 1,0 1-1,0 0 0,0-1 0,0 1 0,0-1 0,0 1 1,0-1-1,4 0 0,68 1-4046,-64-2 2243,1 0 0,-1-1-1,1 0 1,18-7 0,-3-3-3206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1.539"/>
    </inkml:context>
    <inkml:brush xml:id="br0">
      <inkml:brushProperty name="width" value="0.025" units="cm"/>
      <inkml:brushProperty name="height" value="0.025" units="cm"/>
    </inkml:brush>
  </inkml:definitions>
  <inkml:trace contextRef="#ctx0" brushRef="#br0">1 1 3523,'0'0'20147,"6"12"-19308,-1 1-624,0 1 1,-1-1-1,0 1 1,-1 0-1,0 1 1,-1-1-1,0 21 1,-3-33-153,1-1 1,0 1 0,0-1-1,0 1 1,0-1 0,0 1-1,0-1 1,0 1 0,1-1-1,-1 1 1,0-1 0,1 1-1,-1-1 1,1 1-1,0-1 1,-1 0 0,1 1-1,0-1 1,0 0 0,1 2-1,0-3-25,-1 0-1,1 0 0,-1-1 0,1 1 1,-1 0-1,1-1 0,-1 1 1,1-1-1,-1 0 0,1 1 0,-1-1 1,0 0-1,1 0 0,-1 0 0,0 0 1,0 0-1,0 0 0,0 0 1,0 0-1,2-3 0,124-128-74,-126 132 38,-1-1 0,1 0-1,0 0 1,-1 1 0,1-1 0,0 0 0,-1 1 0,1-1 0,0 1-1,0-1 1,0 1 0,0-1 0,-1 1 0,1 0 0,0-1 0,0 1 0,0 0-1,0 0 1,0 0 0,0 0 0,0-1 0,0 1 0,0 0 0,0 1 0,1-1-1,-1 1 4,-1-1-1,1 1 0,0 0 0,0 0 0,-1 0 1,1-1-1,0 1 0,-1 0 0,1 0 0,-1 0 1,1 0-1,-1 0 0,0 0 0,1 0 0,-1 1 0,0-1 1,0 0-1,1 1 0,-1 65 188,-1-52-113,1-15-64,0 1 0,0-1 0,0 0 0,0 0 1,0 1-1,0-1 0,0 0 0,0 0 0,0 1 0,0-1 0,0 0 0,0 0 0,0 0 0,1 1 0,-1-1 1,0 0-1,0 0 0,0 0 0,0 1 0,0-1 0,1 0 0,-1 0 0,0 0 0,0 0 0,0 1 0,0-1 1,1 0-1,-1 0 0,0 0 0,0 0 0,1 0 0,-1 0 0,0 0 0,0 0 0,0 0 0,1 0 0,-1 0 1,0 0-1,0 0 0,1 0 0,14-4 163,19-17-1637,-25 16-216,9-6-2597,-2-1-3625,-7 3-35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1.930"/>
    </inkml:context>
    <inkml:brush xml:id="br0">
      <inkml:brushProperty name="width" value="0.025" units="cm"/>
      <inkml:brushProperty name="height" value="0.025" units="cm"/>
    </inkml:brush>
  </inkml:definitions>
  <inkml:trace contextRef="#ctx0" brushRef="#br0">86 88 10410,'0'0'12732,"9"2"-10933,-7-2-1771,2 1 159,0-1 0,0 1 0,-1-1-1,1 1 1,0-1 0,0 0 0,0-1-1,-1 1 1,1-1 0,0 0 0,0 0 0,-1 0-1,1 0 1,-1 0 0,1-1 0,-1 0-1,1 1 1,-1-1 0,0-1 0,0 1-1,0 0 1,3-4 0,-4 5-149,0-1-1,-1 0 1,1 0 0,0 0 0,-1 0-1,1 0 1,-1 0 0,0 0 0,0 0-1,1-1 1,-2 1 0,1 0 0,0-1-1,0 1 1,-1-1 0,1 1 0,-1-4-1,0 4-35,-1 1 1,1 0-1,-1-1 0,0 1 0,0 0 0,1 0 1,-1 0-1,0-1 0,0 1 0,0 0 0,0 0 1,0 0-1,0 1 0,0-1 0,-1 0 0,1 0 1,0 0-1,0 1 0,-1-1 0,1 1 0,0-1 1,-1 1-1,1 0 0,-1-1 0,1 1 0,-1 0 1,1 0-1,0 0 0,-1 0 0,-1 0 0,-4 0-9,0 0 0,0 1-1,0-1 1,0 1 0,1 0-1,-1 1 1,0 0 0,1 0 0,-1 0-1,1 1 1,0 0 0,0 0-1,0 1 1,0 0 0,0 0-1,1 0 1,0 0 0,0 1-1,0 0 1,0 0 0,1 0-1,0 1 1,0 0 0,0 0-1,1 0 1,0 0 0,0 0-1,0 0 1,1 1 0,0-1-1,0 1 1,1 0 0,0 0-1,-1 8 1,2-14 4,0 1-1,1-1 1,-1 1-1,0-1 1,0 0-1,1 1 1,-1-1-1,1 1 0,-1-1 1,1 0-1,0 0 1,-1 1-1,1-1 1,0 0-1,0 0 1,0 0-1,0 0 1,0 0-1,0 0 1,0 0-1,0 0 1,0 0-1,2 0 1,1 1-76,1 0 1,-1 0 0,0-1-1,1 1 1,-1-1-1,1 0 1,6 0 0,7 0-1201,1-1 0,31-4 0,-10-4-2741,0-7-2498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2.492"/>
    </inkml:context>
    <inkml:brush xml:id="br0">
      <inkml:brushProperty name="width" value="0.025" units="cm"/>
      <inkml:brushProperty name="height" value="0.025" units="cm"/>
    </inkml:brush>
  </inkml:definitions>
  <inkml:trace contextRef="#ctx0" brushRef="#br0">86 88 2851,'0'0'6598,"5"-9"-3603,-2 4-2229,16-31 2707,-15 5 3675,-5 31-7036,1-1 0,-1 0 1,1 1-1,-1-1 1,1 1-1,-1 0 1,1-1-1,-1 1 0,0-1 1,1 1-1,-1 0 1,0-1-1,1 1 1,-1 0-1,0 0 0,1-1 1,-1 1-1,0 0 1,1 0-1,-1 0 1,0 0-1,0 0 0,1 0 1,-1 0-1,0 0 1,1 0-1,-1 1 1,0-1-1,0 0 1,0 1-1,-25 7 161,22-5-239,-1 0 0,1 1 0,0-1 1,0 1-1,0 0 0,1 0 0,-1 1 0,1-1 1,0 1-1,0-1 0,1 1 0,-1 0 1,1 0-1,0 0 0,0 1 0,1-1 0,0 0 1,0 1-1,0-1 0,0 1 0,1 6 0,1-11-23,0 0-1,0 0 0,0 0 0,1 0 0,-1 0 0,0 0 1,1 0-1,-1 0 0,0 0 0,1 0 0,-1-1 0,1 1 1,-1-1-1,1 1 0,0-1 0,-1 0 0,1 1 0,-1-1 1,1 0-1,0 0 0,-1 0 0,1 0 0,2-1 0,40-2-451,-13-8-590,-26 8 853,0 1 0,0 0 0,0 0 0,0 1 0,0-1 0,8 0 0,-12 2 157,1 0 1,-1 0-1,0 0 1,0 1-1,0-1 1,1 0-1,-1 1 1,0-1 0,0 1-1,0-1 1,0 1-1,0-1 1,0 1-1,0 0 1,0-1-1,0 1 1,0 0 0,0 0-1,0 0 1,0 0-1,0 0 1,-1 0-1,1 0 1,0 0-1,-1 0 1,1 0 0,-1 0-1,0 1 1,1-1-1,-1 0 1,0 0-1,1 2 1,2 13 219,0 0 0,-1 0 0,-1 0 0,0 0 0,-1 1 0,-1-1 0,0 0 1,-1 0-1,-1 0 0,-1 0 0,0-1 0,-1 1 0,-1-1 0,0 0 0,-1-1 0,-16 27 0,21-38-77,1-1 0,-1 1-1,0 0 1,0-1 0,0 0-1,-1 1 1,1-1-1,0 0 1,-1 0 0,1 0-1,-1 0 1,0-1 0,0 1-1,1-1 1,-1 1 0,0-1-1,0 0 1,-1 0 0,1-1-1,0 1 1,-4 0-1,4-2-89,0 0 0,0 0 0,0 0-1,0-1 1,0 1 0,0-1-1,1 1 1,-1-1 0,1 0 0,-1 0-1,1 0 1,0 0 0,0-1 0,0 1-1,0-1 1,0 1 0,0-1-1,1 0 1,-1 1 0,1-1 0,-2-4-1,-3-7-323,0-1-1,1 0 1,1 0-1,0 0 1,1 0-1,1-1 0,0 1 1,1-1-1,2-21 1,-1 34 74,0 0 0,1 0 1,-1 0-1,1 0 0,0 0 1,0 0-1,0 1 0,0-1 1,0 0-1,1 1 0,-1-1 1,1 1-1,-1-1 0,1 1 1,0 0-1,0-1 0,0 1 1,0 0-1,1 1 0,-1-1 1,4-2-1,5-2-1155,-1 1-1,1 0 1,0 1 0,12-3-1,-21 6 1179,30-8-5608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2.866"/>
    </inkml:context>
    <inkml:brush xml:id="br0">
      <inkml:brushProperty name="width" value="0.025" units="cm"/>
      <inkml:brushProperty name="height" value="0.025" units="cm"/>
    </inkml:brush>
  </inkml:definitions>
  <inkml:trace contextRef="#ctx0" brushRef="#br0">118 72 9225,'0'0'15374,"-10"-6"-14173,-36-14-464,44 20-699,0 0 0,0 0 0,1-1 1,-1 1-1,0 0 0,0 0 0,0 1 0,1-1 0,-1 0 0,0 1 0,1-1 1,-1 1-1,0-1 0,1 1 0,-1 0 0,0-1 0,1 1 0,-1 0 0,1 0 0,0 0 1,-1 1-1,1-1 0,0 0 0,-1 0 0,1 1 0,0-1 0,0 1 0,0-1 0,0 1 1,1-1-1,-2 3 0,0 0 85,0 1 0,0-1 0,0 1 0,1-1 0,-1 1 0,1 0 0,1 0 1,-2 8-1,3-12-115,0 0 1,-1 0-1,1 0 1,0 0 0,0 0-1,-1 0 1,1 0 0,0 0-1,0 0 1,0-1-1,0 1 1,0 0 0,0-1-1,1 1 1,-1-1-1,0 1 1,0-1 0,0 1-1,0-1 1,1 0 0,-1 0-1,0 0 1,0 1-1,1-1 1,-1 0 0,0-1-1,0 1 1,1 0-1,0 0 1,41-5-246,-35 0 7,0 1 1,0-1-1,0-1 1,-1 1-1,0-1 1,0 0-1,0-1 1,-1 0-1,0 0 0,-1 0 1,1-1-1,-1 0 1,-1 0-1,1 0 1,-1 0-1,5-18 1,-16 64-421,3-25 658,1 0 0,1 0 0,0 1 0,1-1 1,1 1-1,2 26 0,-2-39-95,0 0-1,0 0 1,1 0 0,-1 0-1,0-1 1,0 1 0,1 0-1,-1 0 1,1 0-1,-1-1 1,1 1 0,-1 0-1,1 0 1,0-1 0,-1 1-1,1 0 1,0-1 0,-1 1-1,1-1 1,0 1-1,0-1 1,-1 1 0,1-1-1,0 0 1,0 1 0,0-1-1,0 0 1,0 0 0,0 1-1,-1-1 1,1 0-1,0 0 1,0 0 0,0 0-1,2-1 1,-1 1-272,0 0 1,0-1-1,0 1 0,0-1 1,0 0-1,0 0 0,0 1 0,0-1 1,0-1-1,-1 1 0,1 0 1,0 0-1,-1-1 0,3-2 1,12-17-4554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3.616"/>
    </inkml:context>
    <inkml:brush xml:id="br0">
      <inkml:brushProperty name="width" value="0.025" units="cm"/>
      <inkml:brushProperty name="height" value="0.025" units="cm"/>
    </inkml:brush>
  </inkml:definitions>
  <inkml:trace contextRef="#ctx0" brushRef="#br0">115 0 4548,'0'0'13869,"-3"10"-12203,-3 30-461,2 0 0,1 1 0,4 50 1,-3 68 283,-19-178-784,17 13-672,1 2-24,0 1 1,0-1-1,1 0 1,-1 0-1,1 0 1,0 0-1,0 0 1,0 0-1,-1-6 1,3 10-63,1-1 1,-1 1-1,1 0 1,-1 0-1,1 0 1,-1-1-1,0 1 1,1 0 0,-1 0-1,1 0 1,-1 0-1,1 0 1,-1 0-1,1 0 1,-1 0-1,1 0 1,-1 0-1,1 0 1,-1 0-1,0 1 1,1-1-1,-1 0 1,1 0-1,-1 0 1,1 1 0,-1-1-1,0 0 1,1 0-1,-1 1 1,0-1-1,1 0 1,-1 1-1,0-1 1,1 1-1,-10-8-1511,-8-15 1616,16 19 43,0 1 0,0 0 1,0-1-1,-1 1 0,0 0 0,1 0 1,-1 0-1,0 0 0,0 0 1,0 1-1,0-1 0,0 0 1,0 1-1,-1-1 0,1 1 1,0 0-1,-4-1 0,18-8 1843,21 7-1365,-13 1-141,0 0 0,32-8-1,-48 9-551,1-1-1,-1 1 0,1-1 1,-1 0-1,0 0 1,0 0-1,0 0 1,0-1-1,0 0 1,0 0-1,-1 0 0,0 0 1,1-1-1,-1 1 1,0-1-1,4-6 1,-5 1-2998,-3 3-4927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3.957"/>
    </inkml:context>
    <inkml:brush xml:id="br0">
      <inkml:brushProperty name="width" value="0.025" units="cm"/>
      <inkml:brushProperty name="height" value="0.025" units="cm"/>
    </inkml:brush>
  </inkml:definitions>
  <inkml:trace contextRef="#ctx0" brushRef="#br0">1 0 3876,'0'0'23542,"0"61"-22645,0-42-353,0-2-384,1-4-95,2-1-226,-1-3-928,3-4-929,-1-5-1217,2 0-1249,1 0-3427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4.317"/>
    </inkml:context>
    <inkml:brush xml:id="br0">
      <inkml:brushProperty name="width" value="0.025" units="cm"/>
      <inkml:brushProperty name="height" value="0.025" units="cm"/>
    </inkml:brush>
  </inkml:definitions>
  <inkml:trace contextRef="#ctx0" brushRef="#br0">1 5 6951,'0'0'21236,"0"-5"-20980,10 14-224,-3 4-128,3 0-1249,-3 0-1634,2-2-1345,-1-1-3780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43:04.659"/>
    </inkml:context>
    <inkml:brush xml:id="br0">
      <inkml:brushProperty name="width" value="0.025" units="cm"/>
      <inkml:brushProperty name="height" value="0.025" units="cm"/>
    </inkml:brush>
  </inkml:definitions>
  <inkml:trace contextRef="#ctx0" brushRef="#br0">12 25 16015,'0'0'8440,"-3"10"-6881,0-2-1337,1 0 1,1 0-1,0 1 1,0-1-1,0 1 1,1-1-1,0 1 0,1-1 1,0 0-1,0 1 1,1-1-1,0 0 1,0 0-1,5 9 0,-4-8 29,1-1 0,1 1 0,-1-1 0,1-1 0,1 1 0,7 8 0,-12-15-213,0 0 1,0 0 0,0 0-1,1 0 1,-1 0-1,0 0 1,1 0 0,-1 0-1,0 0 1,1-1-1,-1 1 1,1-1 0,0 1-1,-1-1 1,1 1 0,-1-1-1,1 0 1,0 0-1,-1 0 1,1 0 0,0 0-1,-1 0 1,1 0-1,-1-1 1,1 1 0,-1-1-1,1 1 1,0-1-1,-1 1 1,1-1 0,-1 0-1,0 0 1,1 1 0,-1-1-1,0 0 1,1 0-1,-1-1 1,0 1 0,0 0-1,0 0 1,0-1-1,1-1 1,8-11-39,-1 0 0,0 0 0,-1-1 0,-1-1 0,8-21 0,-10 23 0,1 0 0,0 0 0,1 0 0,0 1 0,1 0 0,15-18 0,-18 28-2393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5:54.108"/>
    </inkml:context>
    <inkml:brush xml:id="br0">
      <inkml:brushProperty name="width" value="0.025" units="cm"/>
      <inkml:brushProperty name="height" value="0.025" units="cm"/>
    </inkml:brush>
  </inkml:definitions>
  <inkml:trace contextRef="#ctx0" brushRef="#br0">252 213 3427,'0'0'918,"4"-8"401,-3 5-1669,10-24 2975,-8 23-840,-7 20-1163,-158 721 1056,127-554-1167,33-171-497,-22 107 198,5 1 1,-6 169-1,25-287-202,0-1 0,0 1 0,0-1 1,0 0-1,1 1 0,-1-1 0,0 1 0,1-1 1,-1 0-1,0 1 0,1-1 0,0 0 0,-1 0 1,1 1-1,0-1 0,0 0 0,0 0 1,0 0-1,-1 0 0,2 0 0,-1 0 0,0 0 1,2 1-1,0 0 9,-1-1 0,1 0 0,0-1 1,0 1-1,0 0 0,-1-1 0,1 0 1,0 1-1,0-1 0,0 0 0,3-1 1,6-1 20,0 0 1,0-1-1,-1 0 0,20-8 1,5-4-120,0 2 1,2 1-1,-1 2 0,1 2 1,0 1-1,1 3 0,0 0 1,0 3-1,0 1 1,45 6-1,920 166 116,-775-130 87,416 22 0,237-55-46,-546-11-19,1457-19 240,560 9-264,-1545 13-22,1046 12 537,-1824-12-444,-1-2 0,0-1 1,0-1-1,32-8 1,-51 8-51,0 0 1,0 0 0,-1-2 0,1 1 0,-1-1 0,0 0-1,-1-1 1,1 0 0,-1-1 0,0 1 0,-1-1 0,0-1-1,0 0 1,0 0 0,6-10 0,18-37-23,-2-1 1,-3-1-1,30-94 0,-48 128-32,18-58-244,-4 0 0,-3-2 0,-4 0 1,-3-1-1,-4 0 0,-5-137 0,-3 214 224,0 1-1,-1 0 1,0-1-1,0 1 0,-1 0 1,0 0-1,0 0 0,0 0 1,0 0-1,-1 0 0,0 0 1,-1 1-1,1-1 1,-1 1-1,0 0 0,0 0 1,-6-5-1,1 4 30,0 0-1,-1 0 1,1 0-1,-1 1 1,0 1 0,0 0-1,0 0 1,-1 1-1,-12-2 1,-316-100 1183,43 10-1876,-63 12 323,-4 15-1,-521-28 1,-1596 23 597,2145 69-140,-1676 39-18,811 17-230,165-9 594,527-3 188,368-21-798,-215 57-1,336-70-17,-71 15-3278,59-20-1385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36:05.512"/>
    </inkml:context>
    <inkml:brush xml:id="br0">
      <inkml:brushProperty name="width" value="0.025" units="cm"/>
      <inkml:brushProperty name="height" value="0.025" units="cm"/>
    </inkml:brush>
  </inkml:definitions>
  <inkml:trace contextRef="#ctx0" brushRef="#br0">656 109 5381,'0'0'1287,"1"-9"688,-1 6-1897,1 0 46,0 1 0,-1-1 0,0 0 1,1 0-1,-1 0 0,0 1 0,-1-1 0,1 0 0,0 0 0,-1 0 0,1 1 1,-1-1-1,0 0 0,0 1 0,0-1 0,0 1 0,-1-1 0,1 1 1,-1-1-1,1 1 0,-1 0 0,0 0 0,0 0 0,0 0 0,0 0 1,0 0-1,0 0 0,-4-2 0,-1 1-64,-1-1 1,1 1-1,0 0 1,-1 1-1,1 0 0,-1 0 1,0 1-1,0 0 0,1 0 1,-1 1-1,0 0 1,0 0-1,0 1 0,0 0 1,0 0-1,1 1 1,-1 0-1,1 0 0,-1 1 1,1 0-1,0 0 1,0 1-1,0-1 0,0 2 1,-8 6-1,-11 10-82,0 1-1,1 1 0,2 1 1,-33 43-1,21-21 23,2 2 0,2 2 0,2 0 0,3 2 0,2 1 0,2 1 0,-21 81 0,35-100-10,1 0 0,3 1-1,0-1 1,3 1-1,0 0 1,3 0-1,1 0 1,14 63 0,-10-69 3,2 1 0,1-2 1,1 0-1,2 0 1,1-1-1,1 0 1,1-1-1,1-1 1,2-1-1,28 30 1,-42-49 17,1 0 0,-1-1 0,1 0 0,0 0 0,1-1 0,-1 0 0,1 0 0,0 0 0,0-1 0,0 0 0,0 0 0,1-1 0,-1 0 0,1 0 0,-1-1 0,1 0 0,0 0 0,0-1 0,-1 0 0,1 0 0,0-1-1,0 0 1,-1 0 0,1-1 0,-1 0 0,1 0 0,-1-1 0,0 0 0,0 0 0,0-1 0,0 0 0,-1 0 0,1 0 0,7-8 0,16-13 188,-1-1 0,-1-2 0,-1-1 0,-2-1 0,-1-2 0,-1 0 0,-2-1 0,21-44 0,-8 6 172,-4-1-1,-3-2 0,20-87 1,-37 123-290,-1-1 1,-2 0-1,-2-1 1,-2 1-1,-2-62 1,-2 86-84,-1 0 0,0 1 0,-1-1 0,-1 1 0,0 0 0,-1 0 0,0 0 0,-2 1 0,1-1 0,-1 1 0,-1 1 0,0 0 0,-1 0 0,-1 0 0,1 1 0,-2 1 0,-21-18 0,18 18-406,0 0-1,-1 1 0,-1 1 0,-16-7 0,-34-6-4059,37 13 272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3.563"/>
    </inkml:context>
    <inkml:brush xml:id="br0">
      <inkml:brushProperty name="width" value="0.025" units="cm"/>
      <inkml:brushProperty name="height" value="0.025" units="cm"/>
    </inkml:brush>
  </inkml:definitions>
  <inkml:trace contextRef="#ctx0" brushRef="#br0">63 1 14574,'0'0'4484,"-7"12"-3128,-2 4-777,1-1 0,1 2 1,1-1-1,0 0 0,1 1 0,1 0 0,-2 20 1,4-19-289,0-1 1,1 0 0,1 1 0,1-1-1,1 1 1,3 17 0,-4-31-279,1 0 1,-1 0-1,0 0 0,1-1 1,0 1-1,0 0 1,0-1-1,0 1 1,1-1-1,-1 0 0,1 0 1,0 0-1,0 0 1,0 0-1,0-1 1,0 1-1,1-1 0,-1 0 1,1 0-1,0 0 1,-1-1-1,1 1 1,0-1-1,0 0 0,0 0 1,0 0-1,0 0 1,0-1-1,0 1 1,0-1-1,5-1 0,-2 0-23,0 0 0,-1 0 0,1-1 0,-1 0 0,0-1 0,1 1 1,-1-1-1,0 0 0,-1 0 0,1-1 0,0 0 0,-1 0 0,0 0 0,0-1 0,0 0 0,-1 0 0,1 0 0,-1 0 0,-1-1 0,1 1 0,-1-1 0,4-8 0,-15 75 442,6-57-389,1 1-1,1-1 1,-1 1-1,1 0 1,0-1-1,0 1 1,1 5-1,-1-8-80,0-1 1,1 0-1,-1 0 1,1 0-1,0 0 0,-1 0 1,1 0-1,0 0 0,0 0 1,-1 0-1,1 0 0,0-1 1,0 1-1,0 0 0,0 0 1,0-1-1,0 1 0,0-1 1,0 1-1,1-1 1,-1 1-1,0-1 0,0 0 1,0 0-1,0 1 0,1-1 1,-1 0-1,0 0 0,0 0 1,1 0-1,1-1 0,2 1-687,0 0-1,0-1 0,0 0 0,0 0 1,0 0-1,0 0 0,7-4 0,29-21-8863,-19 8 2227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0:23.565"/>
    </inkml:context>
    <inkml:brush xml:id="br0">
      <inkml:brushProperty name="width" value="0.025" units="cm"/>
      <inkml:brushProperty name="height" value="0.025" units="cm"/>
    </inkml:brush>
  </inkml:definitions>
  <inkml:trace contextRef="#ctx0" brushRef="#br0">73 205 4644,'0'0'614,"-9"0"1426,-31 0-887,17 0 1959,63-17 422,20 6-2788,95-4 1,36-6-372,-66-5 373,-46 7-566,2 5-1,155-10 0,402 4 337,-426 22-410,318-10 72,229-24-155,2 33 3,-319 1-22,424 28 3,-513-12-13,1620 5 223,-1258-15-209,-315 0 7,49-1-909,-421-7-2033,-8-2-3310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09.500"/>
    </inkml:context>
    <inkml:brush xml:id="br0">
      <inkml:brushProperty name="width" value="0.025" units="cm"/>
      <inkml:brushProperty name="height" value="0.025" units="cm"/>
    </inkml:brush>
  </inkml:definitions>
  <inkml:trace contextRef="#ctx0" brushRef="#br0">49 31 6887,'28'-31'15630,"-28"33"-15543,0 0-1,0-1 1,0 1-1,0 0 1,0-1 0,0 1-1,-1 0 1,1-1-1,0 1 1,-1 0-1,0-1 1,1 1-1,-1-1 1,0 1 0,-1 1-1,0 2 67,-15 36 119,8-22-10,1 0-1,1 0 1,0 1-1,1 0 1,2 1-1,0-1 1,-1 25 0,4-43-242,1-1 1,1 1 0,-1-1 0,0 1-1,0-1 1,0 1 0,1-1 0,-1 0-1,1 1 1,-1-1 0,1 1 0,0-1-1,-1 0 1,1 0 0,0 1 0,0-1-1,0 0 1,0 0 0,0 0 0,0 0-1,0 0 1,0 0 0,0 0 0,3 1-1,0 0 18,-1-1-1,0 0 0,1 0 0,0 0 0,-1-1 1,1 1-1,-1-1 0,1 0 0,0 0 1,4-1-1,2 0-223,0 0 0,0-1 0,0-1 0,0 0 0,-1 0 0,18-8 0,-19 6-686,0-1 1,0 1-1,0-1 0,-1 0 1,0-1-1,11-13 0,5-16-5491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09.827"/>
    </inkml:context>
    <inkml:brush xml:id="br0">
      <inkml:brushProperty name="width" value="0.025" units="cm"/>
      <inkml:brushProperty name="height" value="0.025" units="cm"/>
    </inkml:brush>
  </inkml:definitions>
  <inkml:trace contextRef="#ctx0" brushRef="#br0">76 32 9033,'0'0'11434,"-57"-29"-9127,47 27-418,2 2-768,8 7-1281,10 3 0,5-1-1505,2-4-1410,-6-5-3396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11.025"/>
    </inkml:context>
    <inkml:brush xml:id="br0">
      <inkml:brushProperty name="width" value="0.025" units="cm"/>
      <inkml:brushProperty name="height" value="0.025" units="cm"/>
    </inkml:brush>
  </inkml:definitions>
  <inkml:trace contextRef="#ctx0" brushRef="#br0">0 64 7783,'0'0'17638,"11"-2"-16970,219-29 1677,-70 4-4754,-154 26 2405,4-1-4535,-17 4-1622,-11 5 545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11.353"/>
    </inkml:context>
    <inkml:brush xml:id="br0">
      <inkml:brushProperty name="width" value="0.025" units="cm"/>
      <inkml:brushProperty name="height" value="0.025" units="cm"/>
    </inkml:brush>
  </inkml:definitions>
  <inkml:trace contextRef="#ctx0" brushRef="#br0">0 36 11275,'0'0'12780,"76"8"-11243,-30-17-480,3 1-416,0-1-417,-9 1-192,-4 3-192,-5 4-1313,-11 1-1827,-5 0-2369,-7-3-7303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12.240"/>
    </inkml:context>
    <inkml:brush xml:id="br0">
      <inkml:brushProperty name="width" value="0.025" units="cm"/>
      <inkml:brushProperty name="height" value="0.025" units="cm"/>
    </inkml:brush>
  </inkml:definitions>
  <inkml:trace contextRef="#ctx0" brushRef="#br0">59 41 3716,'0'0'11557,"5"-8"-9160,16-23-379,-17 30 387,-5 11-1760,-5 13-145,-6 4 196,5-14-554,1 0 0,1 1 0,0 0 0,0 0 0,-1 15 0,6-28-136,0-1 0,0 1-1,1-1 1,-1 1 0,0-1-1,1 1 1,-1-1 0,1 0-1,-1 1 1,0-1 0,1 0 0,-1 1-1,1-1 1,-1 0 0,1 0-1,-1 1 1,1-1 0,-1 0-1,1 0 1,-1 0 0,1 0-1,0 1 1,-1-1 0,1 0 0,-1 0-1,1 0 1,-1 0 0,1 0-1,0-1 1,25 1 183,-20 0-132,56-6 118,-48 3-191,-1 1 0,1 1 0,0 0 0,-1 1 0,1 1 0,17 2 1,-29-2 4,0 0 1,-1 0-1,1 0 1,0 0-1,0 0 1,-1 0-1,1 1 1,-1-1-1,1 0 1,-1 1 0,1-1-1,-1 1 1,0 0-1,0-1 1,0 1-1,0 0 1,0 0-1,0 0 1,0 0-1,0-1 1,-1 1-1,1 0 1,-1 0 0,0 1-1,1-1 1,-1 0-1,0 0 1,0 0-1,0 0 1,-1 0-1,0 4 1,1-1 34,-1 0 0,1-1 0,-2 1 0,1 0 0,0 0 0,-1-1 1,0 1-1,0 0 0,0-1 0,0 0 0,-1 0 0,-4 6 0,-5 0 257,-1 0 0,-1 0-1,1-2 1,-1 1-1,-1-2 1,0 0 0,0-1-1,0 0 1,-1-1 0,1-1-1,-1 0 1,0-1 0,-25 1-1,39-4-349,1-1-1,-1 1 0,1 0 1,-1-1-1,1 1 1,0-1-1,-1 1 0,1-1 1,0 0-1,0 0 0,-1 1 1,1-1-1,0 0 1,0 0-1,0 0 0,0 0 1,0 0-1,0 0 1,0-1-1,0 1 0,1 0 1,-1 0-1,0-1 1,1 1-1,-1 0 0,1-1 1,-1 1-1,1-1 0,0 1 1,0-1-1,-1 1 1,1 0-1,0-3 0,1-62-6756,1 48 3832,1-24-4864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12.613"/>
    </inkml:context>
    <inkml:brush xml:id="br0">
      <inkml:brushProperty name="width" value="0.025" units="cm"/>
      <inkml:brushProperty name="height" value="0.025" units="cm"/>
    </inkml:brush>
  </inkml:definitions>
  <inkml:trace contextRef="#ctx0" brushRef="#br0">1 66 12075,'0'0'9866,"46"-8"-8521,-19 3-192,8-2-608,2 2-417,4-1-96,2 1-288,-5-2-1602,-3-2-1922,-5-4-3843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12.942"/>
    </inkml:context>
    <inkml:brush xml:id="br0">
      <inkml:brushProperty name="width" value="0.025" units="cm"/>
      <inkml:brushProperty name="height" value="0.025" units="cm"/>
    </inkml:brush>
  </inkml:definitions>
  <inkml:trace contextRef="#ctx0" brushRef="#br0">167 41 5894,'0'0'3437,"9"-5"1026,2-4-3025,9-7-26,4 5 4040,-26 18-2199,-16 24-2871,-39 43 320,-95 117-2066,150-205-9489,9-10 1858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13.285"/>
    </inkml:context>
    <inkml:brush xml:id="br0">
      <inkml:brushProperty name="width" value="0.025" units="cm"/>
      <inkml:brushProperty name="height" value="0.025" units="cm"/>
    </inkml:brush>
  </inkml:definitions>
  <inkml:trace contextRef="#ctx0" brushRef="#br0">223 9 13068,'0'0'3449,"-12"-2"-1981,-3-1-967,0 1-1,0 1 1,0 0-1,-19 2 1,28 0-392,0 0 1,1 0 0,-1 0-1,0 0 1,1 1 0,-1 0-1,1 0 1,-1 1 0,1-1-1,0 1 1,0 1 0,0-1-1,1 0 1,-1 1-1,1 0 1,-8 9 0,10-11-18,0 1 0,0 0 0,0 0 0,0 0 0,0 0 0,1 0 0,-1 0 0,1 0 0,0 1 0,0-1 0,0 0 0,0 1 0,1-1 0,-1 1 0,1-1 1,0 1-1,0-1 0,0 1 0,1 3 0,0-4-44,0-1 0,1 1 0,-1-1 0,0 0 0,1 0 0,-1 0 0,1 0 0,-1 0 0,1 0 0,0 0 1,0 0-1,0 0 0,0-1 0,0 1 0,1-1 0,-1 0 0,0 0 0,1 0 0,-1 0 0,1 0 0,-1 0 0,1 0 1,-1-1-1,1 0 0,4 1 0,7 1 36,-1-1 0,1-1 1,-1 0-1,1 0 0,-1-2 1,1 1-1,14-5 1,-25 5-44,1 0 0,-1 0 0,0 0 0,1 0 0,-1-1 0,0 1 0,0-1 0,0 0 0,0 0 0,0 0 0,-1 0 0,1-1 0,-1 1 0,1-1 0,-1 1 0,0-1 0,0 0 0,0 0 0,0 0 0,0 0 0,-1 0 0,1 0 0,-1-1 0,0 1 0,0 0 0,0-1 0,-1 1 0,1-1 0,-1 1 0,0-1 0,0 1 0,0-6 0,-1 7-34,0 0-1,1 1 1,-1-1 0,0 0-1,0 1 1,0-1-1,0 1 1,-1-1-1,1 1 1,0-1 0,0 1-1,-1 0 1,1 0-1,-1 0 1,1 0-1,-1 0 1,0 0-1,1 0 1,-1 0 0,0 0-1,0 1 1,0-1-1,1 1 1,-1 0-1,0-1 1,0 1 0,0 0-1,0 0 1,0 0-1,-2 1 1,-2-2-95,1 1 1,-1 0-1,0 1 0,0-1 1,1 1-1,-1 0 0,1 1 1,-1-1-1,-7 5 1,8-3-181,1 0 1,-1 0-1,1 1 0,0 0 1,0 0-1,0 0 1,1 0-1,0 1 1,0-1-1,0 1 1,0 0-1,0 0 0,-2 9 1,2-6-938,1 0 0,0 0 0,0 0 0,1 0 0,-1 11 0,2 9-5073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13.629"/>
    </inkml:context>
    <inkml:brush xml:id="br0">
      <inkml:brushProperty name="width" value="0.025" units="cm"/>
      <inkml:brushProperty name="height" value="0.025" units="cm"/>
    </inkml:brush>
  </inkml:definitions>
  <inkml:trace contextRef="#ctx0" brushRef="#br0">176 0 5894,'0'0'12822,"-9"4"-11129,-3 3-1208,0 0 0,0 0 1,0 1-1,1 1 1,0 0-1,0 1 1,1-1-1,-11 16 0,15-17-383,0 0 0,0 0 1,1 1-1,0 0 0,0 0 0,1 0 0,1 1 0,-1-1 0,1 1 0,1 0 0,0 0 0,1 0 0,-1 13 0,2-21-92,0 0 0,0 0-1,0 0 1,0 0 0,1 0-1,-1 0 1,1 0 0,0 0 0,-1 0-1,1 0 1,0-1 0,0 1-1,0 0 1,0 0 0,0-1 0,1 1-1,-1-1 1,0 1 0,1-1-1,-1 0 1,1 1 0,2 0 0,0 0 62,0 0 1,0 0 0,1 0 0,-1-1 0,1 1-1,-1-1 1,1 0 0,-1-1 0,8 1 0,-2 0 23,0-2 1,-1 1-1,1-1 1,-1 0-1,1-1 1,-1 0-1,0-1 1,1 0-1,11-5 1,-15 4-35,0 0 0,0-1 0,-1 1 0,1-1 0,-1 0 0,0-1 0,0 1 0,-1-1 0,0 0 0,0 0 0,0 0 0,-1-1 0,1 1 0,3-14 0,-6 17-46,0 0 1,-1 0-1,1 0 0,-1 0 1,1 0-1,-1 0 1,0 0-1,0-1 0,0 1 1,-1 0-1,1 0 1,-1 0-1,0 0 1,0 0-1,0 0 0,0 0 1,0 0-1,-1 0 1,1 1-1,-1-1 0,0 1 1,0-1-1,0 1 1,0-1-1,0 1 0,0 0 1,-1 0-1,1 0 1,-1 0-1,1 0 1,-1 1-1,0-1 0,0 1 1,0 0-1,1 0 1,-5-1-1,-2-1-289,0 1 0,-1 0 0,1 0 0,-1 1 0,-11 0 0,-4 0-4981,15-1-1307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8:14:24.142"/>
    </inkml:context>
    <inkml:brush xml:id="br0">
      <inkml:brushProperty name="width" value="0.025" units="cm"/>
      <inkml:brushProperty name="height" value="0.025" units="cm"/>
    </inkml:brush>
  </inkml:definitions>
  <inkml:trace contextRef="#ctx0" brushRef="#br0">46 66 13325,'0'0'11055,"-7"9"-9603,0-1-1103,4-5-262,0 0 0,0 0 1,1 1-1,-1-1 0,1 1 0,0-1 0,0 1 1,0 0-1,0 0 0,1-1 0,-1 1 0,1 0 1,0 1-1,0-1 0,1 0 0,-1 5 1,2-8-79,-1 0 1,1 0 0,0 0-1,0 0 1,0 0 0,-1 0 0,1 0-1,0-1 1,0 1 0,1 0 0,-1-1-1,0 1 1,0 0 0,0-1 0,0 1-1,1-1 1,-1 0 0,0 1 0,0-1-1,1 0 1,-1 0 0,0 0 0,0 0-1,1 0 1,-1 0 0,0 0 0,2-1-1,40-3-121,-33 1-8,0-1 0,-1 0 0,0-1 0,0 0 0,16-13 0,-16 11 15,1 0 0,1 1 1,-1 0-1,12-4 0,-21 10 96,0 0 0,0 0 0,0 0 0,0 0 0,0 0 0,0 1 0,0-1 0,0 0 0,0 1 0,0-1 0,0 1 0,0-1 0,-1 1 0,1-1 0,0 1 0,0 0 0,0-1 0,-1 1 0,1 0 1,0 0-1,-1 0 0,1-1 0,-1 1 0,1 0 0,-1 0 0,1 0 0,-1 0 0,1 2 0,17 18 61,-13-19-66,1 1 0,0-2 0,0 1 0,-1-1 0,1 1 0,0-2 0,0 1 0,0-1 1,0 0-1,0 0 0,0 0 0,0-1 0,0 0 0,0 0 0,0-1 0,0 1 0,0-1 1,9-5-1,-1-1-118,1-1 1,-2 0 0,1-1 0,-2 0-1,20-20 1,-43 83 312,8-15-142,1 0-1,3-1 1,5 40-1,0 40-907,-6-116 947,1 1 0,-1 0 0,0-1 0,0 1-1,-1 0 1,1 0 0,0-1 0,-1 1 0,1 0 0,-1-1 0,1 1 0,-1 0-1,0-1 1,1 1 0,-1-1 0,0 1 0,0-1 0,0 1 0,0-1 0,-1 0-1,1 0 1,0 1 0,0-1 0,-1 0 0,1 0 0,-1 0 0,1-1-1,-1 1 1,1 0 0,-1 0 0,0-1 0,1 1 0,-1-1 0,0 1 0,1-1-1,-1 0 1,0 0 0,0 0 0,1 0 0,-1 0 0,0 0 0,1 0 0,-1 0-1,0-1 1,-3 0 0,4 0-38,0 0 0,-1 0-1,1 0 1,0 0 0,0 0 0,0-1 0,0 1-1,0 0 1,0 0 0,0-1 0,0 1-1,0-1 1,1 1 0,-1-1 0,0 1-1,1-1 1,0 1 0,-1-1 0,1 1-1,0-1 1,0-1 0,-3-41 7,3 35-35,0-3-212,0-1-1,1 0 1,1 0 0,0 1-1,1-1 1,0 1-1,1 0 1,0 0-1,1 0 1,0 0-1,1 1 1,0 0-1,1 0 1,0 0 0,1 1-1,0 0 1,1 1-1,0 0 1,20-16-1,29-16-306,-42 31 585,-1-1 1,0 0 0,24-24 0,-33 23 1670,-18 14-1139,-19 15-166,26-12-337,1 0 0,-1 0 1,1 1-1,1 0 1,-1 0-1,1 0 0,0 0 1,0 0-1,-2 9 1,5-14-112,-1 1-1,1-1 1,-1 1 0,1-1 0,-1 1 0,1-1 0,0 1 0,0 0 0,0-1 0,0 1 0,0-1 0,0 1 0,1-1 0,-1 1 0,0-1 0,1 1 0,-1-1 0,1 1 0,-1-1 0,1 1-1,0-1 1,0 0 0,0 1 0,-1-1 0,1 0 0,0 0 0,1 1 0,-1-1 0,0 0 0,0 0 0,0 0 0,1-1 0,-1 1 0,0 0 0,1 0 0,-1-1 0,1 1 0,-1-1 0,1 1-1,-1-1 1,1 0 0,-1 1 0,1-1 0,3 0 0,2 1-838,1-1 0,0 1 0,0-1 0,0-1 0,0 0-1,-1 0 1,1 0 0,0-1 0,-1 0 0,1-1 0,13-6 0,12-10-5741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21.258"/>
    </inkml:context>
    <inkml:brush xml:id="br0">
      <inkml:brushProperty name="width" value="0.025" units="cm"/>
      <inkml:brushProperty name="height" value="0.025" units="cm"/>
    </inkml:brush>
  </inkml:definitions>
  <inkml:trace contextRef="#ctx0" brushRef="#br0">201 103 6983,'0'0'3704,"4"-9"-1141,-1 3-2517,-1 0 379,0 1 1,1-1 0,-2 1 0,1-1-1,-1 0 1,1 1 0,-1-8-1,-1 11-331,0 1-1,0-1 0,0 1 0,-1-1 0,1 0 1,-1 1-1,1 0 0,-1-1 0,1 1 0,-1-1 1,0 1-1,0 0 0,0-1 0,0 1 0,0 0 1,0 0-1,0-1 0,0 1 0,0 0 0,0 0 1,-1 1-1,1-1 0,0 0 0,-1 0 1,1 0-1,-1 1 0,1-1 0,-1 1 0,1-1 1,-1 1-1,1 0 0,-1 0 0,1-1 0,-1 1 1,1 0-1,-1 0 0,-2 1 0,-3-1-48,0 1-1,0 1 0,0-1 1,0 1-1,0 0 1,1 0-1,-1 1 1,1 0-1,0 0 0,-1 1 1,1-1-1,1 1 1,-1 1-1,1-1 0,-1 1 1,1 0-1,1 0 1,-1 0-1,1 1 1,-6 9-1,4-7 26,0 1 1,0 0-1,1 1 0,1-1 0,0 1 1,0 0-1,0 0 0,2 0 0,-1 0 1,1 1-1,1-1 0,-1 1 0,2 12 1,0-22-67,0 0 1,0-1 0,0 1 0,0 0 0,0 0-1,1 0 1,-1-1 0,0 1 0,0 0 0,1 0-1,-1-1 1,1 1 0,-1 0 0,1-1-1,-1 1 1,1 0 0,-1-1 0,1 1 0,-1-1-1,1 1 1,0-1 0,-1 1 0,1-1 0,0 0-1,0 1 1,-1-1 0,1 0 0,1 1-1,28-3 280,-21-1-129,0 0 1,-1-1 0,0 0 0,13-7 0,-4-1 92,0 0 1,-1-1-1,0-1 1,-1 0-1,-1-1 1,0-1-1,-1 0 1,-1-1-1,-1 0 1,18-35-1,-32 63 1082,-5 19-1352,-8 59 1,16-84 4,-1 0 0,1 0 0,0 0 0,1 0 0,-1 1 0,1-1 0,0 0 0,0 0 0,0 0 0,4 7 0,-3-10-55,-1 0 0,1 0 0,0-1 0,0 1 0,-1 0 0,1-1 0,0 0 0,1 1 0,-1-1 0,0 0 0,0 0 0,0 0 0,1 0 0,-1-1 0,0 1 0,1-1 0,-1 1 0,1-1 0,-1 0 1,0 0-1,1 0 0,-1 0 0,1 0 0,3-2 0,0 2-330,0-2 1,0 1 0,-1-1 0,1 0 0,-1 0 0,1 0-1,-1-1 1,0 0 0,1 0 0,-2 0 0,1-1-1,0 0 1,6-6 0,29-37-6378,-17 11-519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22.273"/>
    </inkml:context>
    <inkml:brush xml:id="br0">
      <inkml:brushProperty name="width" value="0.025" units="cm"/>
      <inkml:brushProperty name="height" value="0.025" units="cm"/>
    </inkml:brush>
  </inkml:definitions>
  <inkml:trace contextRef="#ctx0" brushRef="#br0">126 15 14830,'0'0'4239,"-8"13"-3353,-9 14-496,2 1 0,1 1 0,1 0 1,2 1-1,0 0 0,3 1 0,0 0 0,2 0 1,1 1-1,-1 40 0,6-58-335,0-2 11,-1 0 0,2 0 0,0 0-1,0-1 1,1 1 0,1-1 0,5 17 0,-10-34 71,1 0-1,1 0 1,-1 1 0,1-1 0,0 0 0,1 0 0,0-7 0,1-9-154,-2 5-159,-1 0 0,-1 0 0,0 0 0,-1 1-1,-7-22 1,10 39 142,0 0-1,0 0 1,-1 1 0,1-1-1,0 0 1,0 0-1,0 1 1,0-1 0,1 0-1,-1 1 1,0-1-1,0 0 1,1 0 0,-1 0-1,1 1 1,-1-1-1,1 0 1,-1 0 0,1 0-1,0 0 1,0 0-1,-1 0 1,1 0-1,0 0 1,0 0 0,1 1-1,2 0 1,0 0 0,-1-1 0,1 1 0,0-1 0,0 1 0,-1-1 0,1-1 0,0 1 0,0 0 0,0-1 0,0 0 0,0 0 0,0 0 0,0 0 0,0-1 0,0 0 0,0 1 0,0-2 0,0 1 0,0 0 0,0-1 0,-1 1 0,1-1 0,-1 0 0,1 0 0,5-5 0,4-3-396,-1 0-1,0-1 0,0 0 1,-1 0-1,14-19 0,-10 7 173,-1-1-1,-1 0 0,-1 0 1,-1-1-1,-1-1 1,-1 0-1,-2 0 0,7-39 1,-17 164 3365,-31 50-1120,21-103-1062,-11 80 1,25-105-773,7-26 376,9-31-31,-11 14-446,-2-1 0,3-29 0,-7 45-502,0 9 446,1 0-1,-1 0 1,0 0-1,1 0 1,-1 1 0,1-1-1,0 0 1,0 0-1,0 0 1,0 0-1,0-1 1,0 1-1,0 0 1,1 0 0,-1-1-1,1 1 1,-1 0-1,1-1 1,0 0-1,-1 1 1,1-1-1,0 0 1,0 0 0,0 0-1,0 0 1,0 0-1,0 0 1,0-1-1,0 1 1,0-1-1,0 0 1,1 1 0,-1-1-1,0 0 1,0 0-1,0 0 1,1 0-1,2-1 1,1 0 22,-1 1 1,1-1-1,0 0 1,0-1-1,-1 1 1,1-1-1,-1 0 1,1 0-1,-1-1 1,0 0-1,0 0 1,0 0-1,6-5 1,-8 5 5,0 0 0,-1 1 0,1-1 0,-1 0 0,0 0 0,0 0 0,0-1 0,-1 1 0,1 0 0,-1-1 0,1 1 0,-1-1 0,0 1 0,0-1 0,-1 0 0,1 1 0,-1-6 0,0 9-16,-1 0 0,1-1 1,-1 1-1,1 0 0,0-1 0,-1 1 0,1 0 0,-1 0 0,1 0 1,-1-1-1,0 1 0,1 0 0,-1 0 0,1 0 0,-1 0 1,1 0-1,-1 0 0,1 0 0,-1 0 0,1 0 0,-1 0 1,1 0-1,-1 0 0,1 1 0,-1-1 0,1 0 0,-1 0 1,1 0-1,-1 1 0,1-1 0,-1 0 0,1 1 0,-1-1 1,1 0-1,0 1 0,-1-1 0,1 1 0,0-1 0,-1 0 1,1 2-1,-18 14-28,-11 36 178,27-49-148,1 0 1,0 0-1,0 0 1,0 0-1,0 0 1,1 0-1,-1 0 1,1 0-1,0 0 1,-1 0-1,1 0 1,1 0-1,-1 0 1,0 0-1,1 0 1,0 0-1,1 3 1,-1-5-6,0 0-1,0 0 1,0 0 0,0 0 0,0 0-1,0 0 1,0-1 0,1 1 0,-1-1-1,0 1 1,1-1 0,-1 1 0,0-1-1,1 0 1,-1 1 0,1-1 0,-1 0-1,3 0 1,33-1 173,-25 1-94,207-14-20,-220-21 2195,-2 23-2193,0 0-1,-1 0 1,0 1 0,-8-13 0,-6-20-6,20 43-202,1 0 0,-1 1 0,0-1 0,1 1 0,-1 0 0,1-1 0,-1 1 0,0 0-1,1 1 1,-1-1 0,1 0 0,2 2 0,47 4-4237,-17-4-1662,-1-2-4108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23.642"/>
    </inkml:context>
    <inkml:brush xml:id="br0">
      <inkml:brushProperty name="width" value="0.025" units="cm"/>
      <inkml:brushProperty name="height" value="0.025" units="cm"/>
    </inkml:brush>
  </inkml:definitions>
  <inkml:trace contextRef="#ctx0" brushRef="#br0">138 67 3203,'4'-17'13831,"-5"-13"-5207,0 24-7371,-39 5-474,36 1-779,0 1-1,0-1 1,0 1-1,0 0 1,0 0-1,1 0 1,-1 1-1,0-1 1,1 1 0,-1 0-1,1 0 1,-1 0-1,1 1 1,0-1-1,0 1 1,0 0-1,0-1 1,0 2-1,-2 2 1,2-1-13,-1 0 0,1 0 0,0 0 1,1 1-1,-1-1 0,1 0 0,0 1 0,1 0 0,-1-1 1,1 1-1,0 0 0,0 8 0,1-13 13,0 0 1,0-1-1,0 1 0,0 0 0,0-1 1,1 1-1,-1 0 0,0-1 0,0 1 1,0 0-1,1-1 0,-1 1 0,0-1 1,1 1-1,-1 0 0,1-1 0,-1 1 1,1-1-1,-1 1 0,1-1 1,-1 1-1,1-1 0,-1 0 0,1 1 1,-1-1-1,1 0 0,0 1 0,-1-1 1,2 0-1,25 1 186,-20-2-141,-1 0 0,0-1-1,0 0 1,-1 0 0,1 0 0,9-6-1,-1-4 3,0-2 0,0 0 0,22-30 0,-12 13-37,-24 31-21,1-1 0,-1 1 0,0 0 0,0-1 0,1 1 0,-1-1 1,0 1-1,1 0 0,-1-1 0,0 1 0,1 0 0,-1-1 0,1 1 0,-1 0 1,1-1-1,-1 1 0,0 0 0,1 0 0,-1 0 0,1-1 0,-1 1 0,1 0 1,-1 0-1,1 0 0,-1 0 0,1 0 0,-1 0 0,1 0 0,-1 0 0,1 0 1,-1 0-1,1 0 0,-1 0 0,1 1 0,-1-1 0,1 0 0,-1 0 0,1 0 1,-1 1-1,1-1 0,-1 0 0,0 1 0,1-1 0,-1 0 0,1 1 0,-1-1 1,0 0-1,1 1 0,-1-1 0,0 1 0,0-1 0,1 1 0,11 30-75,-9-20 12,-2-11 72,0 1 1,-1-1-1,1 1 0,0-1 1,0 0-1,-1 1 0,1-1 1,0 0-1,0 0 0,0 0 1,-1 0-1,1 0 0,0 0 1,0 0-1,0 0 1,0 0-1,-1 0 0,1 0 1,0 0-1,0 0 0,0-1 1,-1 1-1,1 0 0,0-1 1,0 1-1,-1 0 0,2-1 1,24-12-123,-24 12 112,11-6-18,-5 2-17,-1 0-1,1 1 0,1 0 1,-1 1-1,0 0 0,1 0 0,0 0 1,-1 1-1,17-1 0,-24 3 40,0 0-1,-1 1 1,1-1-1,0 0 0,0 1 1,-1-1-1,1 1 1,0-1-1,-1 1 1,1-1-1,0 1 0,-1-1 1,1 1-1,-1 0 1,1-1-1,-1 1 1,1 0-1,-1 0 0,0-1 1,1 1-1,-1 0 1,0 0-1,0-1 1,1 1-1,-1 0 0,0 0 1,0 0-1,0-1 1,0 1-1,0 0 1,0 0-1,0 0 0,-1 0 1,-1 40 662,1-25-413,22-30 234,-16 10-553,0-1-50,-1 0-1,1 0 0,0 1 0,0 0 1,1 0-1,-1 1 0,1-1 0,0 1 1,0 1-1,0-1 0,0 1 0,12-3 1,-17 7-598,0 0 1,-1 0 0,1 1-1,-1-1 1,1 0-1,-1 1 1,0-1-1,1 0 1,-1 1 0,0-1-1,-1 0 1,1 4-1,-1 0-4892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24.096"/>
    </inkml:context>
    <inkml:brush xml:id="br0">
      <inkml:brushProperty name="width" value="0.025" units="cm"/>
      <inkml:brushProperty name="height" value="0.025" units="cm"/>
    </inkml:brush>
  </inkml:definitions>
  <inkml:trace contextRef="#ctx0" brushRef="#br0">32 63 6854,'0'0'17601,"9"3"-16683,-4-2-784,1 0 0,0 0 0,-1 0-1,1-1 1,-1 0 0,1 0 0,0 0-1,-1-1 1,1 0 0,7-2 0,-9 2-45,-1 0 0,0 0 0,1 0 0,-1-1 0,0 1 1,1-1-1,-1 0 0,0 0 0,0 0 0,-1-1 0,1 1 0,0 0 1,-1-1-1,1 0 0,-1 0 0,0 0 0,0 0 0,0 0 0,0 0 1,-1 0-1,2-5 0,-3 8-87,1-1 0,-1 1 0,0 0 0,0 0 0,0-1 0,0 1 0,0 0 0,0 0 0,0-1 0,0 1 0,0 0 0,0-1-1,0 1 1,0 0 0,0-1 0,0 1 0,0 0 0,0 0 0,0-1 0,0 1 0,0 0 0,0 0 0,0-1 0,-1 1 0,1 0 0,0 0 0,0-1 0,0 1 0,0 0 0,-1 0 0,1-1 0,0 1 0,0 0 0,0 0 0,-1 0 0,1 0 0,0-1 0,0 1 0,-1 0 0,1 0 0,0 0 0,-1 0-1,1 0 1,0 0 0,0 0 0,-1 0 0,-20 3 77,-20 15-5,27-8-72,-1 1 0,1 0 0,-13 14 0,24-23 0,0 1-1,1-1 0,-1 1 0,1 0 0,-1 0 0,1 0 0,0 1 0,0-1 0,1 0 0,-1 1 1,1-1-1,-1 1 0,1-1 0,0 1 0,0 0 0,1-1 0,-1 1 0,1 0 0,0 0 0,0 0 0,1 5 1,-1-8 2,1 1 1,0-1-1,0 0 1,0 1 0,0-1-1,0 0 1,0 0-1,1 0 1,-1 0 0,0 0-1,0 0 1,1 0 0,-1 0-1,1-1 1,-1 1-1,1 0 1,-1-1 0,1 0-1,-1 1 1,1-1 0,-1 0-1,1 1 1,2-1-1,44 1 85,-36-1-70,6 0-386,0-1-1,34-6 0,4-12-4598,-25 3-1227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24.957"/>
    </inkml:context>
    <inkml:brush xml:id="br0">
      <inkml:brushProperty name="width" value="0.025" units="cm"/>
      <inkml:brushProperty name="height" value="0.025" units="cm"/>
    </inkml:brush>
  </inkml:definitions>
  <inkml:trace contextRef="#ctx0" brushRef="#br0">21 136 4933,'0'0'14467,"-4"8"-13549,-11 26-160,15-33-731,0-1-1,0 1 1,0-1-1,-1 1 1,1-1 0,0 1-1,0-1 1,0 1 0,0-1-1,0 1 1,0-1 0,0 1-1,0-1 1,0 1-1,0 0 1,0-1 0,0 1-1,0-1 1,0 1 0,1-1-1,-1 1 1,0-1-1,0 0 1,0 1 0,1-1-1,-1 1 1,0-1 0,1 1-1,-1-1 1,0 0-1,1 1 1,-1-1 0,1 0-1,-1 1 1,0-1 0,1 0-1,-1 0 1,1 1 0,-1-1-1,1 0 1,-1 0-1,1 0 1,0 1 0,23-1 463,-20 0-332,7-2 45,0 0-1,0 0 0,0-1 1,0 0-1,-1-1 1,1 0-1,-1-1 0,0 0 1,0-1-1,11-8 0,12-11-41,41-38-1,-18 4 502,-109 151-66,4 3 0,-58 154 0,89-201-393,4-8-177,11-32-1978,7-14-2245,18-46-5658,-7 18-1174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25.457"/>
    </inkml:context>
    <inkml:brush xml:id="br0">
      <inkml:brushProperty name="width" value="0.025" units="cm"/>
      <inkml:brushProperty name="height" value="0.025" units="cm"/>
    </inkml:brush>
  </inkml:definitions>
  <inkml:trace contextRef="#ctx0" brushRef="#br0">39 105 4132,'0'0'18236,"9"4"-17115,-6-2-1059,0-1 0,0 1 0,1-1 0,-1 0 0,0 0 1,0 0-1,1 0 0,-1 0 0,0-1 0,1 0 0,-1 0 0,1 0 0,-1 0 0,0 0 0,1 0 1,-1-1-1,1 0 0,-1 0 0,0 0 0,0 0 0,1 0 0,-1-1 0,0 1 0,0-1 0,-1 0 1,1 0-1,0 0 0,0 0 0,3-4 0,-5 5-54,38-34 674,-37 33-604,1 0 0,-1-1-1,0 0 1,0 1 0,-1-1-1,1 0 1,0 0 0,-1 0-1,0 0 1,0 0 0,0 0-1,0-1 1,1-4 0,-3 8-69,1-1 1,0 0 0,-1 0-1,1 0 1,0 1 0,-1-1 0,1 0-1,-1 1 1,0-1 0,1 0-1,-1 1 1,1-1 0,-1 1 0,0-1-1,1 1 1,-1-1 0,0 1-1,0-1 1,1 1 0,-1 0-1,0-1 1,0 1 0,0 0 0,0 0-1,1 0 1,-1-1 0,0 1-1,0 0 1,0 0 0,0 0 0,0 1-1,1-1 1,-1 0 0,0 0-1,0 0 1,0 1 0,1-1-1,-1 0 1,0 1 0,-1 0 0,-37 12-141,25-4 144,1 0 0,0 1 0,1 1 0,0 0 0,1 0 0,0 1 0,0 1 0,2 0 1,0 0-1,-14 27 0,22-40-17,1 1 1,0 1 0,-1-1 0,1 0-1,0 0 1,0 0 0,-1 0 0,1 0-1,0 0 1,0 0 0,0 0-1,0 0 1,1 0 0,-1 0 0,0 0-1,0 0 1,1 0 0,-1 0-1,0 0 1,1 0 0,-1 0 0,1 0-1,0 0 1,-1 0 0,1 0 0,0 0-1,-1 0 1,1-1 0,0 1-1,0 0 1,0-1 0,0 1 0,-1 0-1,1-1 1,0 1 0,0-1-1,0 1 1,0-1 0,0 0 0,0 0-1,0 1 1,1-1 0,-1 0 0,0 0-1,0 0 1,0 0 0,0 0-1,1 0 1,11 1-286,0-1 1,0 0-1,17-3 0,-18 2-328,52-11-4005,-3-11-4459,-28 5 827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26.002"/>
    </inkml:context>
    <inkml:brush xml:id="br0">
      <inkml:brushProperty name="width" value="0.025" units="cm"/>
      <inkml:brushProperty name="height" value="0.025" units="cm"/>
    </inkml:brush>
  </inkml:definitions>
  <inkml:trace contextRef="#ctx0" brushRef="#br0">111 88 4676,'0'0'18786,"-8"-1"-17884,5 0-839,0 1 0,0-1 0,0 1 0,0 0 0,1 0 0,-1 0 0,0 0 0,0 1 0,0-1 0,1 1 0,-1 0 0,0 0 0,0 0 0,1 0 0,-1 0 0,1 0 0,-1 1 0,-3 2 0,2 0 58,0 0 0,0 0 0,0 0-1,0 1 1,1 0 0,0-1-1,0 1 1,0 0 0,1 0 0,-4 11-1,5-14-112,0 0-1,0-1 1,0 1 0,1 0-1,-1 0 1,0 0-1,1 0 1,0 0-1,0 0 1,-1 0-1,1 0 1,0-1-1,0 1 1,1 0-1,-1 0 1,0 0-1,1 0 1,-1 0-1,1 0 1,1 3-1,-1-5 8,0 1 0,0 0-1,0-1 1,0 1 0,0 0-1,1-1 1,-1 0 0,0 1-1,0-1 1,1 0 0,-1 1-1,0-1 1,0 0-1,1 0 1,-1 0 0,0 0-1,1 0 1,-1-1 0,0 1-1,0 0 1,1 0 0,1-2-1,8-2 56,1 0 0,-1-1-1,0-1 1,20-12 0,-16 7-7,-10 7-107,0 0-1,1 1 1,0-1 0,0 1-1,0 0 1,9-3 0,-13 6 33,0-1 1,0 1 0,0 0-1,0 0 1,0 0-1,1 0 1,-1 0 0,0 0-1,0 1 1,0-1-1,0 1 1,0 0 0,0-1-1,0 1 1,0 0-1,0 0 1,0 0 0,0 0-1,-1 1 1,1-1-1,0 0 1,-1 1 0,1-1-1,1 3 1,-2-2 41,0-1-1,0 0 1,0 0 0,0 0 0,0 0 0,0 0-1,0 0 1,0 0 0,1 0 0,-1 0-1,0 0 1,1-1 0,-1 1 0,0 0 0,1-1-1,-1 1 1,1-1 0,-1 0 0,1 1 0,-1-1-1,3 0 1,-3-1-7,0 1-1,0-1 0,0 0 1,-1 1-1,1-1 0,0 0 1,0 0-1,-1 1 0,1-1 1,0 0-1,-1 0 1,1 0-1,-1 0 0,1 0 1,-1 0-1,1 0 0,-1 0 1,0 0-1,1 0 0,-1-1 1,0-1-1,2-12 310,-1-1 1,-1 1-1,-2-19 1,2 17 403,2 15-742,1 1 1,-1 0 0,1 0 0,0 0 0,-1 0 0,1 0 0,0 1-1,0-1 1,0 1 0,3-1 0,-1 1-9,44-7-86,17-4-393,-26-2-6930,-31 8 413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00.130"/>
    </inkml:context>
    <inkml:brush xml:id="br0">
      <inkml:brushProperty name="width" value="0.025" units="cm"/>
      <inkml:brushProperty name="height" value="0.025" units="cm"/>
    </inkml:brush>
  </inkml:definitions>
  <inkml:trace contextRef="#ctx0" brushRef="#br0">119 29 3555,'8'-29'15691,"-11"46"-14923,-55 225 2393,35-160-1920,-18 118-1,40-194-1175,0 27 433,1-33-482,0 1 0,1 0-1,-1-1 1,0 1 0,0-1 0,1 1-1,-1-1 1,0 1 0,1-1 0,-1 1-1,0-1 1,1 1 0,-1-1 0,1 1-1,-1-1 1,1 0 0,-1 1 0,1-1-1,-1 0 1,1 1 0,-1-1-1,1 0 1,-1 0 0,1 0 0,-1 1-1,1-1 1,0 0 0,-1 0 0,1 0-1,-1 0 1,1 0 0,0 0 0,-1 0-1,1 0 1,-1 0 0,1 0-1,0-1 1,-1 1 0,1 0 0,-1 0-1,1 0 1,-1-1 0,1 1 0,-1 0-1,1-1 1,0 0 0,11-6 262,0-2 0,0 0 1,-1 0-1,0-1 0,-1 0 1,0-1-1,0 0 0,-1-1 1,7-13-1,3 0-189,56-75-148,-5-3 0,74-143 1,-158 267-16603,-4-5 11226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00.457"/>
    </inkml:context>
    <inkml:brush xml:id="br0">
      <inkml:brushProperty name="width" value="0.025" units="cm"/>
      <inkml:brushProperty name="height" value="0.025" units="cm"/>
    </inkml:brush>
  </inkml:definitions>
  <inkml:trace contextRef="#ctx0" brushRef="#br0">1 1 13485,'0'0'6278,"12"56"-4132,6-39-321,4-2-415,3 2-545,5-1-513,-4-1-256,3 1-64,-7-1 0,1 5-32,-7-2-320,-3 1-385,0 2-608,-3-7-769,-2-4-1505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41:01.159"/>
    </inkml:context>
    <inkml:brush xml:id="br0">
      <inkml:brushProperty name="width" value="0.025" units="cm"/>
      <inkml:brushProperty name="height" value="0.025" units="cm"/>
    </inkml:brush>
  </inkml:definitions>
  <inkml:trace contextRef="#ctx0" brushRef="#br0">0 31 10826,'0'0'9743,"12"0"-8825,386-23 3315,-288 16-4549,-62 7-3051,-67 9-3420,1-1 4036,0-2-1,-21 5 1,22-6 880,-25 8-2453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07.11.2024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0924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07.11.2024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07.11.2024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34" Type="http://schemas.openxmlformats.org/officeDocument/2006/relationships/image" Target="../media/image16.pn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26" Type="http://schemas.openxmlformats.org/officeDocument/2006/relationships/customXml" Target="../ink/ink941.xml"/><Relationship Id="rId21" Type="http://schemas.openxmlformats.org/officeDocument/2006/relationships/image" Target="../media/image3290.png"/><Relationship Id="rId42" Type="http://schemas.openxmlformats.org/officeDocument/2006/relationships/image" Target="../media/image3299.png"/><Relationship Id="rId47" Type="http://schemas.openxmlformats.org/officeDocument/2006/relationships/customXml" Target="../ink/ink952.xml"/><Relationship Id="rId63" Type="http://schemas.openxmlformats.org/officeDocument/2006/relationships/image" Target="../media/image3309.png"/><Relationship Id="rId68" Type="http://schemas.openxmlformats.org/officeDocument/2006/relationships/customXml" Target="../ink/ink963.xml"/><Relationship Id="rId84" Type="http://schemas.openxmlformats.org/officeDocument/2006/relationships/image" Target="../media/image3319.png"/><Relationship Id="rId89" Type="http://schemas.openxmlformats.org/officeDocument/2006/relationships/customXml" Target="../ink/ink974.xml"/><Relationship Id="rId16" Type="http://schemas.openxmlformats.org/officeDocument/2006/relationships/customXml" Target="../ink/ink936.xml"/><Relationship Id="rId11" Type="http://schemas.openxmlformats.org/officeDocument/2006/relationships/image" Target="../media/image3285.png"/><Relationship Id="rId32" Type="http://schemas.openxmlformats.org/officeDocument/2006/relationships/customXml" Target="../ink/ink944.xml"/><Relationship Id="rId37" Type="http://schemas.openxmlformats.org/officeDocument/2006/relationships/image" Target="../media/image3297.png"/><Relationship Id="rId53" Type="http://schemas.openxmlformats.org/officeDocument/2006/relationships/image" Target="../media/image3304.png"/><Relationship Id="rId58" Type="http://schemas.openxmlformats.org/officeDocument/2006/relationships/customXml" Target="../ink/ink958.xml"/><Relationship Id="rId74" Type="http://schemas.openxmlformats.org/officeDocument/2006/relationships/image" Target="../media/image3314.png"/><Relationship Id="rId79" Type="http://schemas.openxmlformats.org/officeDocument/2006/relationships/customXml" Target="../ink/ink969.xml"/><Relationship Id="rId5" Type="http://schemas.openxmlformats.org/officeDocument/2006/relationships/image" Target="../media/image3282.png"/><Relationship Id="rId90" Type="http://schemas.openxmlformats.org/officeDocument/2006/relationships/image" Target="../media/image3322.png"/><Relationship Id="rId95" Type="http://schemas.openxmlformats.org/officeDocument/2006/relationships/customXml" Target="../ink/ink977.xml"/><Relationship Id="rId22" Type="http://schemas.openxmlformats.org/officeDocument/2006/relationships/customXml" Target="../ink/ink939.xml"/><Relationship Id="rId27" Type="http://schemas.openxmlformats.org/officeDocument/2006/relationships/image" Target="../media/image3292.png"/><Relationship Id="rId43" Type="http://schemas.openxmlformats.org/officeDocument/2006/relationships/customXml" Target="../ink/ink950.xml"/><Relationship Id="rId48" Type="http://schemas.openxmlformats.org/officeDocument/2006/relationships/image" Target="../media/image3302.png"/><Relationship Id="rId64" Type="http://schemas.openxmlformats.org/officeDocument/2006/relationships/customXml" Target="../ink/ink961.xml"/><Relationship Id="rId69" Type="http://schemas.openxmlformats.org/officeDocument/2006/relationships/image" Target="../media/image3312.png"/><Relationship Id="rId80" Type="http://schemas.openxmlformats.org/officeDocument/2006/relationships/image" Target="../media/image3317.png"/><Relationship Id="rId85" Type="http://schemas.openxmlformats.org/officeDocument/2006/relationships/customXml" Target="../ink/ink972.xml"/><Relationship Id="rId3" Type="http://schemas.openxmlformats.org/officeDocument/2006/relationships/image" Target="NULL"/><Relationship Id="rId12" Type="http://schemas.openxmlformats.org/officeDocument/2006/relationships/customXml" Target="../ink/ink934.xml"/><Relationship Id="rId17" Type="http://schemas.openxmlformats.org/officeDocument/2006/relationships/image" Target="../media/image3288.png"/><Relationship Id="rId25" Type="http://schemas.openxmlformats.org/officeDocument/2006/relationships/image" Target="../media/image1407.png"/><Relationship Id="rId33" Type="http://schemas.openxmlformats.org/officeDocument/2006/relationships/image" Target="../media/image3295.png"/><Relationship Id="rId38" Type="http://schemas.openxmlformats.org/officeDocument/2006/relationships/customXml" Target="../ink/ink947.xml"/><Relationship Id="rId46" Type="http://schemas.openxmlformats.org/officeDocument/2006/relationships/image" Target="../media/image3301.png"/><Relationship Id="rId59" Type="http://schemas.openxmlformats.org/officeDocument/2006/relationships/image" Target="../media/image3307.png"/><Relationship Id="rId67" Type="http://schemas.openxmlformats.org/officeDocument/2006/relationships/image" Target="../media/image3193.png"/><Relationship Id="rId20" Type="http://schemas.openxmlformats.org/officeDocument/2006/relationships/customXml" Target="../ink/ink938.xml"/><Relationship Id="rId41" Type="http://schemas.openxmlformats.org/officeDocument/2006/relationships/customXml" Target="../ink/ink949.xml"/><Relationship Id="rId54" Type="http://schemas.openxmlformats.org/officeDocument/2006/relationships/customXml" Target="../ink/ink956.xml"/><Relationship Id="rId62" Type="http://schemas.openxmlformats.org/officeDocument/2006/relationships/customXml" Target="../ink/ink960.xml"/><Relationship Id="rId70" Type="http://schemas.openxmlformats.org/officeDocument/2006/relationships/customXml" Target="../ink/ink964.xml"/><Relationship Id="rId75" Type="http://schemas.openxmlformats.org/officeDocument/2006/relationships/customXml" Target="../ink/ink967.xml"/><Relationship Id="rId83" Type="http://schemas.openxmlformats.org/officeDocument/2006/relationships/customXml" Target="../ink/ink971.xml"/><Relationship Id="rId88" Type="http://schemas.openxmlformats.org/officeDocument/2006/relationships/image" Target="../media/image3321.png"/><Relationship Id="rId91" Type="http://schemas.openxmlformats.org/officeDocument/2006/relationships/customXml" Target="../ink/ink975.xml"/><Relationship Id="rId96" Type="http://schemas.openxmlformats.org/officeDocument/2006/relationships/image" Target="../media/image3325.png"/><Relationship Id="rId1" Type="http://schemas.openxmlformats.org/officeDocument/2006/relationships/slideLayout" Target="../slideLayouts/slideLayout7.xml"/><Relationship Id="rId6" Type="http://schemas.openxmlformats.org/officeDocument/2006/relationships/customXml" Target="../ink/ink931.xml"/><Relationship Id="rId15" Type="http://schemas.openxmlformats.org/officeDocument/2006/relationships/image" Target="../media/image3287.png"/><Relationship Id="rId23" Type="http://schemas.openxmlformats.org/officeDocument/2006/relationships/image" Target="../media/image3291.png"/><Relationship Id="rId28" Type="http://schemas.openxmlformats.org/officeDocument/2006/relationships/customXml" Target="../ink/ink942.xml"/><Relationship Id="rId36" Type="http://schemas.openxmlformats.org/officeDocument/2006/relationships/customXml" Target="../ink/ink946.xml"/><Relationship Id="rId49" Type="http://schemas.openxmlformats.org/officeDocument/2006/relationships/customXml" Target="../ink/ink953.xml"/><Relationship Id="rId57" Type="http://schemas.openxmlformats.org/officeDocument/2006/relationships/image" Target="../media/image3306.png"/><Relationship Id="rId10" Type="http://schemas.openxmlformats.org/officeDocument/2006/relationships/customXml" Target="../ink/ink933.xml"/><Relationship Id="rId31" Type="http://schemas.openxmlformats.org/officeDocument/2006/relationships/image" Target="../media/image3294.png"/><Relationship Id="rId44" Type="http://schemas.openxmlformats.org/officeDocument/2006/relationships/image" Target="../media/image3300.png"/><Relationship Id="rId52" Type="http://schemas.openxmlformats.org/officeDocument/2006/relationships/customXml" Target="../ink/ink955.xml"/><Relationship Id="rId60" Type="http://schemas.openxmlformats.org/officeDocument/2006/relationships/customXml" Target="../ink/ink959.xml"/><Relationship Id="rId65" Type="http://schemas.openxmlformats.org/officeDocument/2006/relationships/image" Target="../media/image3311.png"/><Relationship Id="rId73" Type="http://schemas.openxmlformats.org/officeDocument/2006/relationships/customXml" Target="../ink/ink966.xml"/><Relationship Id="rId78" Type="http://schemas.openxmlformats.org/officeDocument/2006/relationships/image" Target="../media/image3316.png"/><Relationship Id="rId81" Type="http://schemas.openxmlformats.org/officeDocument/2006/relationships/customXml" Target="../ink/ink970.xml"/><Relationship Id="rId86" Type="http://schemas.openxmlformats.org/officeDocument/2006/relationships/image" Target="../media/image3320.png"/><Relationship Id="rId94" Type="http://schemas.openxmlformats.org/officeDocument/2006/relationships/image" Target="../media/image3324.png"/><Relationship Id="rId99" Type="http://schemas.openxmlformats.org/officeDocument/2006/relationships/customXml" Target="../ink/ink979.xml"/><Relationship Id="rId4" Type="http://schemas.openxmlformats.org/officeDocument/2006/relationships/customXml" Target="../ink/ink930.xml"/><Relationship Id="rId9" Type="http://schemas.openxmlformats.org/officeDocument/2006/relationships/image" Target="../media/image3284.png"/><Relationship Id="rId13" Type="http://schemas.openxmlformats.org/officeDocument/2006/relationships/image" Target="../media/image3286.png"/><Relationship Id="rId18" Type="http://schemas.openxmlformats.org/officeDocument/2006/relationships/customXml" Target="../ink/ink937.xml"/><Relationship Id="rId39" Type="http://schemas.openxmlformats.org/officeDocument/2006/relationships/customXml" Target="../ink/ink948.xml"/><Relationship Id="rId34" Type="http://schemas.openxmlformats.org/officeDocument/2006/relationships/customXml" Target="../ink/ink945.xml"/><Relationship Id="rId50" Type="http://schemas.openxmlformats.org/officeDocument/2006/relationships/image" Target="../media/image3303.png"/><Relationship Id="rId55" Type="http://schemas.openxmlformats.org/officeDocument/2006/relationships/image" Target="../media/image3305.png"/><Relationship Id="rId76" Type="http://schemas.openxmlformats.org/officeDocument/2006/relationships/image" Target="../media/image3315.png"/><Relationship Id="rId97" Type="http://schemas.openxmlformats.org/officeDocument/2006/relationships/customXml" Target="../ink/ink978.xml"/><Relationship Id="rId7" Type="http://schemas.openxmlformats.org/officeDocument/2006/relationships/image" Target="../media/image3283.png"/><Relationship Id="rId71" Type="http://schemas.openxmlformats.org/officeDocument/2006/relationships/image" Target="../media/image3313.png"/><Relationship Id="rId92" Type="http://schemas.openxmlformats.org/officeDocument/2006/relationships/image" Target="../media/image3323.png"/><Relationship Id="rId2" Type="http://schemas.openxmlformats.org/officeDocument/2006/relationships/notesSlide" Target="../notesSlides/notesSlide8.xml"/><Relationship Id="rId29" Type="http://schemas.openxmlformats.org/officeDocument/2006/relationships/image" Target="../media/image3293.png"/><Relationship Id="rId24" Type="http://schemas.openxmlformats.org/officeDocument/2006/relationships/customXml" Target="../ink/ink940.xml"/><Relationship Id="rId40" Type="http://schemas.openxmlformats.org/officeDocument/2006/relationships/image" Target="../media/image3298.png"/><Relationship Id="rId45" Type="http://schemas.openxmlformats.org/officeDocument/2006/relationships/customXml" Target="../ink/ink951.xml"/><Relationship Id="rId66" Type="http://schemas.openxmlformats.org/officeDocument/2006/relationships/customXml" Target="../ink/ink962.xml"/><Relationship Id="rId87" Type="http://schemas.openxmlformats.org/officeDocument/2006/relationships/customXml" Target="../ink/ink973.xml"/><Relationship Id="rId61" Type="http://schemas.openxmlformats.org/officeDocument/2006/relationships/image" Target="../media/image3308.png"/><Relationship Id="rId82" Type="http://schemas.openxmlformats.org/officeDocument/2006/relationships/image" Target="../media/image3318.png"/><Relationship Id="rId19" Type="http://schemas.openxmlformats.org/officeDocument/2006/relationships/image" Target="../media/image3289.png"/><Relationship Id="rId14" Type="http://schemas.openxmlformats.org/officeDocument/2006/relationships/customXml" Target="../ink/ink935.xml"/><Relationship Id="rId30" Type="http://schemas.openxmlformats.org/officeDocument/2006/relationships/customXml" Target="../ink/ink943.xml"/><Relationship Id="rId35" Type="http://schemas.openxmlformats.org/officeDocument/2006/relationships/image" Target="../media/image3296.png"/><Relationship Id="rId56" Type="http://schemas.openxmlformats.org/officeDocument/2006/relationships/customXml" Target="../ink/ink957.xml"/><Relationship Id="rId77" Type="http://schemas.openxmlformats.org/officeDocument/2006/relationships/customXml" Target="../ink/ink968.xml"/><Relationship Id="rId100" Type="http://schemas.openxmlformats.org/officeDocument/2006/relationships/image" Target="../media/image86.png"/><Relationship Id="rId8" Type="http://schemas.openxmlformats.org/officeDocument/2006/relationships/customXml" Target="../ink/ink932.xml"/><Relationship Id="rId51" Type="http://schemas.openxmlformats.org/officeDocument/2006/relationships/customXml" Target="../ink/ink954.xml"/><Relationship Id="rId72" Type="http://schemas.openxmlformats.org/officeDocument/2006/relationships/customXml" Target="../ink/ink965.xml"/><Relationship Id="rId93" Type="http://schemas.openxmlformats.org/officeDocument/2006/relationships/customXml" Target="../ink/ink976.xml"/><Relationship Id="rId98" Type="http://schemas.openxmlformats.org/officeDocument/2006/relationships/image" Target="../media/image85.png"/></Relationships>
</file>

<file path=ppt/slides/_rels/slide11.xml.rels><?xml version="1.0" encoding="UTF-8" standalone="yes"?>
<Relationships xmlns="http://schemas.openxmlformats.org/package/2006/relationships"><Relationship Id="rId117" Type="http://schemas.openxmlformats.org/officeDocument/2006/relationships/image" Target="../media/image143.png"/><Relationship Id="rId671" Type="http://schemas.openxmlformats.org/officeDocument/2006/relationships/customXml" Target="../ink/ink1318.xml"/><Relationship Id="rId769" Type="http://schemas.openxmlformats.org/officeDocument/2006/relationships/image" Target="../media/image464.png"/><Relationship Id="rId21" Type="http://schemas.openxmlformats.org/officeDocument/2006/relationships/image" Target="../media/image95.png"/><Relationship Id="rId324" Type="http://schemas.openxmlformats.org/officeDocument/2006/relationships/image" Target="../media/image245.png"/><Relationship Id="rId531" Type="http://schemas.openxmlformats.org/officeDocument/2006/relationships/image" Target="../media/image346.png"/><Relationship Id="rId629" Type="http://schemas.openxmlformats.org/officeDocument/2006/relationships/customXml" Target="../ink/ink1297.xml"/><Relationship Id="rId170" Type="http://schemas.openxmlformats.org/officeDocument/2006/relationships/image" Target="../media/image169.png"/><Relationship Id="rId836" Type="http://schemas.openxmlformats.org/officeDocument/2006/relationships/customXml" Target="../ink/ink1402.xml"/><Relationship Id="rId268" Type="http://schemas.openxmlformats.org/officeDocument/2006/relationships/image" Target="../media/image218.png"/><Relationship Id="rId475" Type="http://schemas.openxmlformats.org/officeDocument/2006/relationships/image" Target="../media/image318.png"/><Relationship Id="rId682" Type="http://schemas.openxmlformats.org/officeDocument/2006/relationships/image" Target="../media/image421.png"/><Relationship Id="rId32" Type="http://schemas.openxmlformats.org/officeDocument/2006/relationships/customXml" Target="../ink/ink994.xml"/><Relationship Id="rId128" Type="http://schemas.openxmlformats.org/officeDocument/2006/relationships/customXml" Target="../ink/ink1042.xml"/><Relationship Id="rId335" Type="http://schemas.openxmlformats.org/officeDocument/2006/relationships/image" Target="../media/image250.png"/><Relationship Id="rId542" Type="http://schemas.openxmlformats.org/officeDocument/2006/relationships/customXml" Target="../ink/ink1253.xml"/><Relationship Id="rId181" Type="http://schemas.openxmlformats.org/officeDocument/2006/relationships/customXml" Target="../ink/ink1069.xml"/><Relationship Id="rId402" Type="http://schemas.openxmlformats.org/officeDocument/2006/relationships/customXml" Target="../ink/ink1183.xml"/><Relationship Id="rId847" Type="http://schemas.openxmlformats.org/officeDocument/2006/relationships/image" Target="../media/image502.png"/><Relationship Id="rId279" Type="http://schemas.openxmlformats.org/officeDocument/2006/relationships/customXml" Target="../ink/ink1118.xml"/><Relationship Id="rId486" Type="http://schemas.openxmlformats.org/officeDocument/2006/relationships/customXml" Target="../ink/ink1225.xml"/><Relationship Id="rId693" Type="http://schemas.openxmlformats.org/officeDocument/2006/relationships/customXml" Target="../ink/ink1329.xml"/><Relationship Id="rId707" Type="http://schemas.openxmlformats.org/officeDocument/2006/relationships/customXml" Target="../ink/ink1336.xml"/><Relationship Id="rId43" Type="http://schemas.openxmlformats.org/officeDocument/2006/relationships/image" Target="../media/image106.png"/><Relationship Id="rId139" Type="http://schemas.openxmlformats.org/officeDocument/2006/relationships/image" Target="../media/image154.png"/><Relationship Id="rId346" Type="http://schemas.openxmlformats.org/officeDocument/2006/relationships/customXml" Target="../ink/ink1153.xml"/><Relationship Id="rId553" Type="http://schemas.openxmlformats.org/officeDocument/2006/relationships/image" Target="../media/image357.png"/><Relationship Id="rId760" Type="http://schemas.openxmlformats.org/officeDocument/2006/relationships/customXml" Target="../ink/ink1363.xml"/><Relationship Id="rId192" Type="http://schemas.openxmlformats.org/officeDocument/2006/relationships/image" Target="../media/image180.png"/><Relationship Id="rId206" Type="http://schemas.openxmlformats.org/officeDocument/2006/relationships/image" Target="../media/image187.png"/><Relationship Id="rId413" Type="http://schemas.openxmlformats.org/officeDocument/2006/relationships/image" Target="../media/image287.png"/><Relationship Id="rId858" Type="http://schemas.openxmlformats.org/officeDocument/2006/relationships/customXml" Target="../ink/ink1413.xml"/><Relationship Id="rId497" Type="http://schemas.openxmlformats.org/officeDocument/2006/relationships/image" Target="../media/image329.png"/><Relationship Id="rId620" Type="http://schemas.openxmlformats.org/officeDocument/2006/relationships/image" Target="../media/image390.png"/><Relationship Id="rId718" Type="http://schemas.openxmlformats.org/officeDocument/2006/relationships/image" Target="../media/image439.png"/><Relationship Id="rId357" Type="http://schemas.openxmlformats.org/officeDocument/2006/relationships/image" Target="../media/image260.png"/><Relationship Id="rId54" Type="http://schemas.openxmlformats.org/officeDocument/2006/relationships/customXml" Target="../ink/ink1005.xml"/><Relationship Id="rId217" Type="http://schemas.openxmlformats.org/officeDocument/2006/relationships/customXml" Target="../ink/ink1087.xml"/><Relationship Id="rId564" Type="http://schemas.openxmlformats.org/officeDocument/2006/relationships/customXml" Target="../ink/ink1264.xml"/><Relationship Id="rId771" Type="http://schemas.openxmlformats.org/officeDocument/2006/relationships/image" Target="../media/image465.png"/><Relationship Id="rId424" Type="http://schemas.openxmlformats.org/officeDocument/2006/relationships/customXml" Target="../ink/ink1194.xml"/><Relationship Id="rId631" Type="http://schemas.openxmlformats.org/officeDocument/2006/relationships/customXml" Target="../ink/ink1298.xml"/><Relationship Id="rId729" Type="http://schemas.openxmlformats.org/officeDocument/2006/relationships/customXml" Target="../ink/ink1347.xml"/><Relationship Id="rId270" Type="http://schemas.openxmlformats.org/officeDocument/2006/relationships/image" Target="../media/image219.png"/><Relationship Id="rId65" Type="http://schemas.openxmlformats.org/officeDocument/2006/relationships/image" Target="../media/image117.png"/><Relationship Id="rId130" Type="http://schemas.openxmlformats.org/officeDocument/2006/relationships/customXml" Target="../ink/ink1043.xml"/><Relationship Id="rId368" Type="http://schemas.openxmlformats.org/officeDocument/2006/relationships/customXml" Target="../ink/ink1165.xml"/><Relationship Id="rId575" Type="http://schemas.openxmlformats.org/officeDocument/2006/relationships/image" Target="../media/image368.png"/><Relationship Id="rId782" Type="http://schemas.openxmlformats.org/officeDocument/2006/relationships/customXml" Target="../ink/ink1374.xml"/><Relationship Id="rId228" Type="http://schemas.openxmlformats.org/officeDocument/2006/relationships/image" Target="../media/image198.png"/><Relationship Id="rId435" Type="http://schemas.openxmlformats.org/officeDocument/2006/relationships/image" Target="../media/image298.png"/><Relationship Id="rId642" Type="http://schemas.openxmlformats.org/officeDocument/2006/relationships/image" Target="../media/image401.png"/><Relationship Id="rId281" Type="http://schemas.openxmlformats.org/officeDocument/2006/relationships/customXml" Target="../ink/ink1119.xml"/><Relationship Id="rId502" Type="http://schemas.openxmlformats.org/officeDocument/2006/relationships/customXml" Target="../ink/ink1233.xml"/><Relationship Id="rId76" Type="http://schemas.openxmlformats.org/officeDocument/2006/relationships/customXml" Target="../ink/ink1016.xml"/><Relationship Id="rId141" Type="http://schemas.openxmlformats.org/officeDocument/2006/relationships/image" Target="../media/image155.png"/><Relationship Id="rId379" Type="http://schemas.openxmlformats.org/officeDocument/2006/relationships/customXml" Target="../ink/ink1171.xml"/><Relationship Id="rId586" Type="http://schemas.openxmlformats.org/officeDocument/2006/relationships/customXml" Target="../ink/ink1275.xml"/><Relationship Id="rId793" Type="http://schemas.openxmlformats.org/officeDocument/2006/relationships/image" Target="../media/image476.png"/><Relationship Id="rId807" Type="http://schemas.openxmlformats.org/officeDocument/2006/relationships/customXml" Target="../ink/ink1387.xml"/><Relationship Id="rId7" Type="http://schemas.openxmlformats.org/officeDocument/2006/relationships/image" Target="../media/image88.png"/><Relationship Id="rId239" Type="http://schemas.openxmlformats.org/officeDocument/2006/relationships/customXml" Target="../ink/ink1098.xml"/><Relationship Id="rId446" Type="http://schemas.openxmlformats.org/officeDocument/2006/relationships/customXml" Target="../ink/ink1205.xml"/><Relationship Id="rId653" Type="http://schemas.openxmlformats.org/officeDocument/2006/relationships/customXml" Target="../ink/ink1309.xml"/><Relationship Id="rId292" Type="http://schemas.openxmlformats.org/officeDocument/2006/relationships/image" Target="../media/image229.png"/><Relationship Id="rId306" Type="http://schemas.openxmlformats.org/officeDocument/2006/relationships/image" Target="../media/image236.png"/><Relationship Id="rId860" Type="http://schemas.openxmlformats.org/officeDocument/2006/relationships/customXml" Target="../ink/ink1414.xml"/><Relationship Id="rId87" Type="http://schemas.openxmlformats.org/officeDocument/2006/relationships/image" Target="../media/image128.png"/><Relationship Id="rId513" Type="http://schemas.openxmlformats.org/officeDocument/2006/relationships/image" Target="../media/image337.png"/><Relationship Id="rId597" Type="http://schemas.openxmlformats.org/officeDocument/2006/relationships/customXml" Target="../ink/ink1281.xml"/><Relationship Id="rId720" Type="http://schemas.openxmlformats.org/officeDocument/2006/relationships/image" Target="../media/image440.png"/><Relationship Id="rId818" Type="http://schemas.openxmlformats.org/officeDocument/2006/relationships/image" Target="../media/image488.png"/><Relationship Id="rId152" Type="http://schemas.openxmlformats.org/officeDocument/2006/relationships/image" Target="../media/image160.png"/><Relationship Id="rId457" Type="http://schemas.openxmlformats.org/officeDocument/2006/relationships/image" Target="../media/image309.png"/><Relationship Id="rId664" Type="http://schemas.openxmlformats.org/officeDocument/2006/relationships/image" Target="../media/image412.png"/><Relationship Id="rId14" Type="http://schemas.openxmlformats.org/officeDocument/2006/relationships/customXml" Target="../ink/ink985.xml"/><Relationship Id="rId317" Type="http://schemas.openxmlformats.org/officeDocument/2006/relationships/customXml" Target="../ink/ink1138.xml"/><Relationship Id="rId524" Type="http://schemas.openxmlformats.org/officeDocument/2006/relationships/customXml" Target="../ink/ink1244.xml"/><Relationship Id="rId731" Type="http://schemas.openxmlformats.org/officeDocument/2006/relationships/customXml" Target="../ink/ink1348.xml"/><Relationship Id="rId98" Type="http://schemas.openxmlformats.org/officeDocument/2006/relationships/customXml" Target="../ink/ink1027.xml"/><Relationship Id="rId163" Type="http://schemas.openxmlformats.org/officeDocument/2006/relationships/customXml" Target="../ink/ink1060.xml"/><Relationship Id="rId370" Type="http://schemas.openxmlformats.org/officeDocument/2006/relationships/customXml" Target="../ink/ink1166.xml"/><Relationship Id="rId829" Type="http://schemas.openxmlformats.org/officeDocument/2006/relationships/image" Target="../media/image493.png"/><Relationship Id="rId230" Type="http://schemas.openxmlformats.org/officeDocument/2006/relationships/image" Target="../media/image199.png"/><Relationship Id="rId468" Type="http://schemas.openxmlformats.org/officeDocument/2006/relationships/customXml" Target="../ink/ink1216.xml"/><Relationship Id="rId675" Type="http://schemas.openxmlformats.org/officeDocument/2006/relationships/customXml" Target="../ink/ink1320.xml"/><Relationship Id="rId25" Type="http://schemas.openxmlformats.org/officeDocument/2006/relationships/image" Target="../media/image97.png"/><Relationship Id="rId328" Type="http://schemas.openxmlformats.org/officeDocument/2006/relationships/image" Target="../media/image247.png"/><Relationship Id="rId535" Type="http://schemas.openxmlformats.org/officeDocument/2006/relationships/image" Target="../media/image348.png"/><Relationship Id="rId742" Type="http://schemas.openxmlformats.org/officeDocument/2006/relationships/image" Target="../media/image451.png"/><Relationship Id="rId174" Type="http://schemas.openxmlformats.org/officeDocument/2006/relationships/image" Target="../media/image171.png"/><Relationship Id="rId381" Type="http://schemas.openxmlformats.org/officeDocument/2006/relationships/customXml" Target="../ink/ink1172.xml"/><Relationship Id="rId602" Type="http://schemas.openxmlformats.org/officeDocument/2006/relationships/image" Target="../media/image381.png"/><Relationship Id="rId241" Type="http://schemas.openxmlformats.org/officeDocument/2006/relationships/customXml" Target="../ink/ink1099.xml"/><Relationship Id="rId479" Type="http://schemas.openxmlformats.org/officeDocument/2006/relationships/image" Target="../media/image320.png"/><Relationship Id="rId686" Type="http://schemas.openxmlformats.org/officeDocument/2006/relationships/image" Target="../media/image423.png"/><Relationship Id="rId36" Type="http://schemas.openxmlformats.org/officeDocument/2006/relationships/customXml" Target="../ink/ink996.xml"/><Relationship Id="rId339" Type="http://schemas.openxmlformats.org/officeDocument/2006/relationships/image" Target="../media/image252.png"/><Relationship Id="rId546" Type="http://schemas.openxmlformats.org/officeDocument/2006/relationships/customXml" Target="../ink/ink1255.xml"/><Relationship Id="rId753" Type="http://schemas.openxmlformats.org/officeDocument/2006/relationships/image" Target="../media/image456.png"/><Relationship Id="rId101" Type="http://schemas.openxmlformats.org/officeDocument/2006/relationships/image" Target="../media/image135.png"/><Relationship Id="rId185" Type="http://schemas.openxmlformats.org/officeDocument/2006/relationships/customXml" Target="../ink/ink1071.xml"/><Relationship Id="rId406" Type="http://schemas.openxmlformats.org/officeDocument/2006/relationships/customXml" Target="../ink/ink1185.xml"/><Relationship Id="rId392" Type="http://schemas.openxmlformats.org/officeDocument/2006/relationships/customXml" Target="../ink/ink1178.xml"/><Relationship Id="rId613" Type="http://schemas.openxmlformats.org/officeDocument/2006/relationships/customXml" Target="../ink/ink1289.xml"/><Relationship Id="rId697" Type="http://schemas.openxmlformats.org/officeDocument/2006/relationships/customXml" Target="../ink/ink1331.xml"/><Relationship Id="rId820" Type="http://schemas.openxmlformats.org/officeDocument/2006/relationships/image" Target="../media/image489.png"/><Relationship Id="rId252" Type="http://schemas.openxmlformats.org/officeDocument/2006/relationships/image" Target="../media/image210.png"/><Relationship Id="rId47" Type="http://schemas.openxmlformats.org/officeDocument/2006/relationships/image" Target="../media/image108.png"/><Relationship Id="rId112" Type="http://schemas.openxmlformats.org/officeDocument/2006/relationships/customXml" Target="../ink/ink1034.xml"/><Relationship Id="rId557" Type="http://schemas.openxmlformats.org/officeDocument/2006/relationships/image" Target="../media/image359.png"/><Relationship Id="rId764" Type="http://schemas.openxmlformats.org/officeDocument/2006/relationships/customXml" Target="../ink/ink1365.xml"/><Relationship Id="rId196" Type="http://schemas.openxmlformats.org/officeDocument/2006/relationships/image" Target="../media/image182.png"/><Relationship Id="rId417" Type="http://schemas.openxmlformats.org/officeDocument/2006/relationships/image" Target="../media/image289.png"/><Relationship Id="rId624" Type="http://schemas.openxmlformats.org/officeDocument/2006/relationships/image" Target="../media/image392.png"/><Relationship Id="rId831" Type="http://schemas.openxmlformats.org/officeDocument/2006/relationships/image" Target="../media/image494.png"/><Relationship Id="rId263" Type="http://schemas.openxmlformats.org/officeDocument/2006/relationships/customXml" Target="../ink/ink1110.xml"/><Relationship Id="rId470" Type="http://schemas.openxmlformats.org/officeDocument/2006/relationships/customXml" Target="../ink/ink1217.xml"/><Relationship Id="rId58" Type="http://schemas.openxmlformats.org/officeDocument/2006/relationships/customXml" Target="../ink/ink1007.xml"/><Relationship Id="rId123" Type="http://schemas.openxmlformats.org/officeDocument/2006/relationships/image" Target="../media/image146.png"/><Relationship Id="rId330" Type="http://schemas.openxmlformats.org/officeDocument/2006/relationships/customXml" Target="../ink/ink1145.xml"/><Relationship Id="rId568" Type="http://schemas.openxmlformats.org/officeDocument/2006/relationships/customXml" Target="../ink/ink1266.xml"/><Relationship Id="rId775" Type="http://schemas.openxmlformats.org/officeDocument/2006/relationships/image" Target="../media/image467.png"/><Relationship Id="rId428" Type="http://schemas.openxmlformats.org/officeDocument/2006/relationships/customXml" Target="../ink/ink1196.xml"/><Relationship Id="rId635" Type="http://schemas.openxmlformats.org/officeDocument/2006/relationships/customXml" Target="../ink/ink1300.xml"/><Relationship Id="rId842" Type="http://schemas.openxmlformats.org/officeDocument/2006/relationships/customXml" Target="../ink/ink1405.xml"/><Relationship Id="rId274" Type="http://schemas.openxmlformats.org/officeDocument/2006/relationships/image" Target="../media/image221.png"/><Relationship Id="rId481" Type="http://schemas.openxmlformats.org/officeDocument/2006/relationships/image" Target="../media/image321.png"/><Relationship Id="rId702" Type="http://schemas.openxmlformats.org/officeDocument/2006/relationships/image" Target="../media/image431.png"/><Relationship Id="rId69" Type="http://schemas.openxmlformats.org/officeDocument/2006/relationships/image" Target="../media/image119.png"/><Relationship Id="rId134" Type="http://schemas.openxmlformats.org/officeDocument/2006/relationships/customXml" Target="../ink/ink1045.xml"/><Relationship Id="rId579" Type="http://schemas.openxmlformats.org/officeDocument/2006/relationships/image" Target="../media/image370.png"/><Relationship Id="rId786" Type="http://schemas.openxmlformats.org/officeDocument/2006/relationships/customXml" Target="../ink/ink1376.xml"/><Relationship Id="rId341" Type="http://schemas.openxmlformats.org/officeDocument/2006/relationships/image" Target="../media/image253.png"/><Relationship Id="rId439" Type="http://schemas.openxmlformats.org/officeDocument/2006/relationships/image" Target="../media/image300.png"/><Relationship Id="rId646" Type="http://schemas.openxmlformats.org/officeDocument/2006/relationships/image" Target="../media/image403.png"/><Relationship Id="rId201" Type="http://schemas.openxmlformats.org/officeDocument/2006/relationships/customXml" Target="../ink/ink1079.xml"/><Relationship Id="rId285" Type="http://schemas.openxmlformats.org/officeDocument/2006/relationships/image" Target="../media/image226.png"/><Relationship Id="rId506" Type="http://schemas.openxmlformats.org/officeDocument/2006/relationships/customXml" Target="../ink/ink1235.xml"/><Relationship Id="rId853" Type="http://schemas.openxmlformats.org/officeDocument/2006/relationships/image" Target="../media/image505.png"/><Relationship Id="rId492" Type="http://schemas.openxmlformats.org/officeDocument/2006/relationships/customXml" Target="../ink/ink1228.xml"/><Relationship Id="rId713" Type="http://schemas.openxmlformats.org/officeDocument/2006/relationships/customXml" Target="../ink/ink1339.xml"/><Relationship Id="rId797" Type="http://schemas.openxmlformats.org/officeDocument/2006/relationships/image" Target="../media/image478.png"/><Relationship Id="rId145" Type="http://schemas.openxmlformats.org/officeDocument/2006/relationships/image" Target="../media/image157.png"/><Relationship Id="rId352" Type="http://schemas.openxmlformats.org/officeDocument/2006/relationships/customXml" Target="../ink/ink1157.xml"/><Relationship Id="rId212" Type="http://schemas.openxmlformats.org/officeDocument/2006/relationships/image" Target="../media/image190.png"/><Relationship Id="rId657" Type="http://schemas.openxmlformats.org/officeDocument/2006/relationships/customXml" Target="../ink/ink1311.xml"/><Relationship Id="rId296" Type="http://schemas.openxmlformats.org/officeDocument/2006/relationships/image" Target="../media/image231.png"/><Relationship Id="rId517" Type="http://schemas.openxmlformats.org/officeDocument/2006/relationships/image" Target="../media/image339.png"/><Relationship Id="rId724" Type="http://schemas.openxmlformats.org/officeDocument/2006/relationships/image" Target="../media/image442.png"/><Relationship Id="rId60" Type="http://schemas.openxmlformats.org/officeDocument/2006/relationships/customXml" Target="../ink/ink1008.xml"/><Relationship Id="rId156" Type="http://schemas.openxmlformats.org/officeDocument/2006/relationships/image" Target="../media/image162.png"/><Relationship Id="rId363" Type="http://schemas.openxmlformats.org/officeDocument/2006/relationships/image" Target="../media/image263.png"/><Relationship Id="rId570" Type="http://schemas.openxmlformats.org/officeDocument/2006/relationships/customXml" Target="../ink/ink1267.xml"/><Relationship Id="rId223" Type="http://schemas.openxmlformats.org/officeDocument/2006/relationships/customXml" Target="../ink/ink1090.xml"/><Relationship Id="rId430" Type="http://schemas.openxmlformats.org/officeDocument/2006/relationships/customXml" Target="../ink/ink1197.xml"/><Relationship Id="rId668" Type="http://schemas.openxmlformats.org/officeDocument/2006/relationships/image" Target="../media/image414.png"/><Relationship Id="rId18" Type="http://schemas.openxmlformats.org/officeDocument/2006/relationships/customXml" Target="../ink/ink987.xml"/><Relationship Id="rId528" Type="http://schemas.openxmlformats.org/officeDocument/2006/relationships/customXml" Target="../ink/ink1246.xml"/><Relationship Id="rId735" Type="http://schemas.openxmlformats.org/officeDocument/2006/relationships/customXml" Target="../ink/ink1350.xml"/><Relationship Id="rId167" Type="http://schemas.openxmlformats.org/officeDocument/2006/relationships/customXml" Target="../ink/ink1062.xml"/><Relationship Id="rId374" Type="http://schemas.openxmlformats.org/officeDocument/2006/relationships/image" Target="../media/image268.png"/><Relationship Id="rId581" Type="http://schemas.openxmlformats.org/officeDocument/2006/relationships/image" Target="../media/image371.png"/><Relationship Id="rId71" Type="http://schemas.openxmlformats.org/officeDocument/2006/relationships/image" Target="../media/image120.png"/><Relationship Id="rId234" Type="http://schemas.openxmlformats.org/officeDocument/2006/relationships/image" Target="../media/image201.png"/><Relationship Id="rId679" Type="http://schemas.openxmlformats.org/officeDocument/2006/relationships/customXml" Target="../ink/ink1322.xml"/><Relationship Id="rId802" Type="http://schemas.openxmlformats.org/officeDocument/2006/relationships/image" Target="../media/image480.png"/><Relationship Id="rId2" Type="http://schemas.openxmlformats.org/officeDocument/2006/relationships/notesSlide" Target="../notesSlides/notesSlide9.xml"/><Relationship Id="rId29" Type="http://schemas.openxmlformats.org/officeDocument/2006/relationships/image" Target="../media/image99.png"/><Relationship Id="rId441" Type="http://schemas.openxmlformats.org/officeDocument/2006/relationships/image" Target="../media/image301.png"/><Relationship Id="rId539" Type="http://schemas.openxmlformats.org/officeDocument/2006/relationships/image" Target="../media/image350.png"/><Relationship Id="rId746" Type="http://schemas.openxmlformats.org/officeDocument/2006/relationships/image" Target="../media/image453.png"/><Relationship Id="rId178" Type="http://schemas.openxmlformats.org/officeDocument/2006/relationships/image" Target="../media/image173.png"/><Relationship Id="rId301" Type="http://schemas.openxmlformats.org/officeDocument/2006/relationships/customXml" Target="../ink/ink1130.xml"/><Relationship Id="rId82" Type="http://schemas.openxmlformats.org/officeDocument/2006/relationships/customXml" Target="../ink/ink1019.xml"/><Relationship Id="rId385" Type="http://schemas.openxmlformats.org/officeDocument/2006/relationships/image" Target="../media/image273.png"/><Relationship Id="rId592" Type="http://schemas.openxmlformats.org/officeDocument/2006/relationships/image" Target="../media/image376.png"/><Relationship Id="rId606" Type="http://schemas.openxmlformats.org/officeDocument/2006/relationships/image" Target="../media/image383.png"/><Relationship Id="rId813" Type="http://schemas.openxmlformats.org/officeDocument/2006/relationships/customXml" Target="../ink/ink1390.xml"/><Relationship Id="rId245" Type="http://schemas.openxmlformats.org/officeDocument/2006/relationships/customXml" Target="../ink/ink1101.xml"/><Relationship Id="rId452" Type="http://schemas.openxmlformats.org/officeDocument/2006/relationships/customXml" Target="../ink/ink1208.xml"/><Relationship Id="rId105" Type="http://schemas.openxmlformats.org/officeDocument/2006/relationships/image" Target="../media/image137.png"/><Relationship Id="rId312" Type="http://schemas.openxmlformats.org/officeDocument/2006/relationships/image" Target="../media/image239.png"/><Relationship Id="rId757" Type="http://schemas.openxmlformats.org/officeDocument/2006/relationships/image" Target="../media/image458.png"/><Relationship Id="rId93" Type="http://schemas.openxmlformats.org/officeDocument/2006/relationships/image" Target="../media/image131.png"/><Relationship Id="rId189" Type="http://schemas.openxmlformats.org/officeDocument/2006/relationships/customXml" Target="../ink/ink1073.xml"/><Relationship Id="rId396" Type="http://schemas.openxmlformats.org/officeDocument/2006/relationships/customXml" Target="../ink/ink1180.xml"/><Relationship Id="rId617" Type="http://schemas.openxmlformats.org/officeDocument/2006/relationships/customXml" Target="../ink/ink1291.xml"/><Relationship Id="rId824" Type="http://schemas.openxmlformats.org/officeDocument/2006/relationships/customXml" Target="../ink/ink1396.xml"/><Relationship Id="rId256" Type="http://schemas.openxmlformats.org/officeDocument/2006/relationships/image" Target="../media/image212.png"/><Relationship Id="rId463" Type="http://schemas.openxmlformats.org/officeDocument/2006/relationships/image" Target="../media/image312.png"/><Relationship Id="rId670" Type="http://schemas.openxmlformats.org/officeDocument/2006/relationships/image" Target="../media/image415.png"/><Relationship Id="rId116" Type="http://schemas.openxmlformats.org/officeDocument/2006/relationships/customXml" Target="../ink/ink1036.xml"/><Relationship Id="rId323" Type="http://schemas.openxmlformats.org/officeDocument/2006/relationships/customXml" Target="../ink/ink1141.xml"/><Relationship Id="rId530" Type="http://schemas.openxmlformats.org/officeDocument/2006/relationships/customXml" Target="../ink/ink1247.xml"/><Relationship Id="rId768" Type="http://schemas.openxmlformats.org/officeDocument/2006/relationships/customXml" Target="../ink/ink1367.xml"/><Relationship Id="rId20" Type="http://schemas.openxmlformats.org/officeDocument/2006/relationships/customXml" Target="../ink/ink988.xml"/><Relationship Id="rId628" Type="http://schemas.openxmlformats.org/officeDocument/2006/relationships/image" Target="../media/image394.png"/><Relationship Id="rId835" Type="http://schemas.openxmlformats.org/officeDocument/2006/relationships/image" Target="../media/image496.png"/><Relationship Id="rId267" Type="http://schemas.openxmlformats.org/officeDocument/2006/relationships/customXml" Target="../ink/ink1112.xml"/><Relationship Id="rId474" Type="http://schemas.openxmlformats.org/officeDocument/2006/relationships/customXml" Target="../ink/ink1219.xml"/><Relationship Id="rId127" Type="http://schemas.openxmlformats.org/officeDocument/2006/relationships/image" Target="../media/image148.png"/><Relationship Id="rId681" Type="http://schemas.openxmlformats.org/officeDocument/2006/relationships/customXml" Target="../ink/ink1323.xml"/><Relationship Id="rId779" Type="http://schemas.openxmlformats.org/officeDocument/2006/relationships/image" Target="../media/image469.png"/><Relationship Id="rId31" Type="http://schemas.openxmlformats.org/officeDocument/2006/relationships/image" Target="../media/image100.png"/><Relationship Id="rId334" Type="http://schemas.openxmlformats.org/officeDocument/2006/relationships/customXml" Target="../ink/ink1147.xml"/><Relationship Id="rId541" Type="http://schemas.openxmlformats.org/officeDocument/2006/relationships/image" Target="../media/image351.png"/><Relationship Id="rId639" Type="http://schemas.openxmlformats.org/officeDocument/2006/relationships/customXml" Target="../ink/ink1302.xml"/><Relationship Id="rId180" Type="http://schemas.openxmlformats.org/officeDocument/2006/relationships/image" Target="../media/image174.png"/><Relationship Id="rId278" Type="http://schemas.openxmlformats.org/officeDocument/2006/relationships/image" Target="../media/image223.png"/><Relationship Id="rId401" Type="http://schemas.openxmlformats.org/officeDocument/2006/relationships/image" Target="../media/image281.png"/><Relationship Id="rId846" Type="http://schemas.openxmlformats.org/officeDocument/2006/relationships/customXml" Target="../ink/ink1407.xml"/><Relationship Id="rId485" Type="http://schemas.openxmlformats.org/officeDocument/2006/relationships/image" Target="../media/image323.png"/><Relationship Id="rId692" Type="http://schemas.openxmlformats.org/officeDocument/2006/relationships/image" Target="../media/image426.png"/><Relationship Id="rId706" Type="http://schemas.openxmlformats.org/officeDocument/2006/relationships/image" Target="../media/image433.png"/><Relationship Id="rId42" Type="http://schemas.openxmlformats.org/officeDocument/2006/relationships/customXml" Target="../ink/ink999.xml"/><Relationship Id="rId138" Type="http://schemas.openxmlformats.org/officeDocument/2006/relationships/customXml" Target="../ink/ink1047.xml"/><Relationship Id="rId345" Type="http://schemas.openxmlformats.org/officeDocument/2006/relationships/image" Target="../media/image255.png"/><Relationship Id="rId552" Type="http://schemas.openxmlformats.org/officeDocument/2006/relationships/customXml" Target="../ink/ink1258.xml"/><Relationship Id="rId191" Type="http://schemas.openxmlformats.org/officeDocument/2006/relationships/customXml" Target="../ink/ink1074.xml"/><Relationship Id="rId205" Type="http://schemas.openxmlformats.org/officeDocument/2006/relationships/customXml" Target="../ink/ink1081.xml"/><Relationship Id="rId412" Type="http://schemas.openxmlformats.org/officeDocument/2006/relationships/customXml" Target="../ink/ink1188.xml"/><Relationship Id="rId857" Type="http://schemas.openxmlformats.org/officeDocument/2006/relationships/image" Target="../media/image507.png"/><Relationship Id="rId289" Type="http://schemas.openxmlformats.org/officeDocument/2006/relationships/customXml" Target="../ink/ink1124.xml"/><Relationship Id="rId496" Type="http://schemas.openxmlformats.org/officeDocument/2006/relationships/customXml" Target="../ink/ink1230.xml"/><Relationship Id="rId717" Type="http://schemas.openxmlformats.org/officeDocument/2006/relationships/customXml" Target="../ink/ink1341.xml"/><Relationship Id="rId53" Type="http://schemas.openxmlformats.org/officeDocument/2006/relationships/image" Target="../media/image111.png"/><Relationship Id="rId149" Type="http://schemas.openxmlformats.org/officeDocument/2006/relationships/customXml" Target="../ink/ink1053.xml"/><Relationship Id="rId356" Type="http://schemas.openxmlformats.org/officeDocument/2006/relationships/customXml" Target="../ink/ink1159.xml"/><Relationship Id="rId563" Type="http://schemas.openxmlformats.org/officeDocument/2006/relationships/image" Target="../media/image362.png"/><Relationship Id="rId770" Type="http://schemas.openxmlformats.org/officeDocument/2006/relationships/customXml" Target="../ink/ink1368.xml"/><Relationship Id="rId216" Type="http://schemas.openxmlformats.org/officeDocument/2006/relationships/image" Target="../media/image192.png"/><Relationship Id="rId423" Type="http://schemas.openxmlformats.org/officeDocument/2006/relationships/image" Target="../media/image292.png"/><Relationship Id="rId630" Type="http://schemas.openxmlformats.org/officeDocument/2006/relationships/image" Target="../media/image395.png"/><Relationship Id="rId728" Type="http://schemas.openxmlformats.org/officeDocument/2006/relationships/image" Target="../media/image444.png"/><Relationship Id="rId64" Type="http://schemas.openxmlformats.org/officeDocument/2006/relationships/customXml" Target="../ink/ink1010.xml"/><Relationship Id="rId367" Type="http://schemas.openxmlformats.org/officeDocument/2006/relationships/image" Target="../media/image265.png"/><Relationship Id="rId574" Type="http://schemas.openxmlformats.org/officeDocument/2006/relationships/customXml" Target="../ink/ink1269.xml"/><Relationship Id="rId227" Type="http://schemas.openxmlformats.org/officeDocument/2006/relationships/customXml" Target="../ink/ink1092.xml"/><Relationship Id="rId781" Type="http://schemas.openxmlformats.org/officeDocument/2006/relationships/image" Target="../media/image470.png"/><Relationship Id="rId434" Type="http://schemas.openxmlformats.org/officeDocument/2006/relationships/customXml" Target="../ink/ink1199.xml"/><Relationship Id="rId641" Type="http://schemas.openxmlformats.org/officeDocument/2006/relationships/customXml" Target="../ink/ink1303.xml"/><Relationship Id="rId739" Type="http://schemas.openxmlformats.org/officeDocument/2006/relationships/customXml" Target="../ink/ink1352.xml"/><Relationship Id="rId280" Type="http://schemas.openxmlformats.org/officeDocument/2006/relationships/image" Target="../media/image224.png"/><Relationship Id="rId501" Type="http://schemas.openxmlformats.org/officeDocument/2006/relationships/image" Target="../media/image331.png"/><Relationship Id="rId75" Type="http://schemas.openxmlformats.org/officeDocument/2006/relationships/image" Target="../media/image122.png"/><Relationship Id="rId140" Type="http://schemas.openxmlformats.org/officeDocument/2006/relationships/customXml" Target="../ink/ink1048.xml"/><Relationship Id="rId378" Type="http://schemas.openxmlformats.org/officeDocument/2006/relationships/image" Target="../media/image270.png"/><Relationship Id="rId585" Type="http://schemas.openxmlformats.org/officeDocument/2006/relationships/image" Target="../media/image373.png"/><Relationship Id="rId792" Type="http://schemas.openxmlformats.org/officeDocument/2006/relationships/customXml" Target="../ink/ink1379.xml"/><Relationship Id="rId806" Type="http://schemas.openxmlformats.org/officeDocument/2006/relationships/image" Target="../media/image482.png"/><Relationship Id="rId6" Type="http://schemas.openxmlformats.org/officeDocument/2006/relationships/customXml" Target="../ink/ink981.xml"/><Relationship Id="rId238" Type="http://schemas.openxmlformats.org/officeDocument/2006/relationships/image" Target="../media/image203.png"/><Relationship Id="rId445" Type="http://schemas.openxmlformats.org/officeDocument/2006/relationships/image" Target="../media/image303.png"/><Relationship Id="rId652" Type="http://schemas.openxmlformats.org/officeDocument/2006/relationships/image" Target="../media/image406.png"/><Relationship Id="rId291" Type="http://schemas.openxmlformats.org/officeDocument/2006/relationships/customXml" Target="../ink/ink1125.xml"/><Relationship Id="rId305" Type="http://schemas.openxmlformats.org/officeDocument/2006/relationships/customXml" Target="../ink/ink1132.xml"/><Relationship Id="rId512" Type="http://schemas.openxmlformats.org/officeDocument/2006/relationships/customXml" Target="../ink/ink1238.xml"/><Relationship Id="rId86" Type="http://schemas.openxmlformats.org/officeDocument/2006/relationships/customXml" Target="../ink/ink1021.xml"/><Relationship Id="rId151" Type="http://schemas.openxmlformats.org/officeDocument/2006/relationships/customXml" Target="../ink/ink1054.xml"/><Relationship Id="rId389" Type="http://schemas.openxmlformats.org/officeDocument/2006/relationships/image" Target="../media/image275.png"/><Relationship Id="rId596" Type="http://schemas.openxmlformats.org/officeDocument/2006/relationships/image" Target="../media/image378.png"/><Relationship Id="rId817" Type="http://schemas.openxmlformats.org/officeDocument/2006/relationships/customXml" Target="../ink/ink1392.xml"/><Relationship Id="rId249" Type="http://schemas.openxmlformats.org/officeDocument/2006/relationships/customXml" Target="../ink/ink1103.xml"/><Relationship Id="rId456" Type="http://schemas.openxmlformats.org/officeDocument/2006/relationships/customXml" Target="../ink/ink1210.xml"/><Relationship Id="rId663" Type="http://schemas.openxmlformats.org/officeDocument/2006/relationships/customXml" Target="../ink/ink1314.xml"/><Relationship Id="rId13" Type="http://schemas.openxmlformats.org/officeDocument/2006/relationships/image" Target="../media/image91.png"/><Relationship Id="rId109" Type="http://schemas.openxmlformats.org/officeDocument/2006/relationships/image" Target="../media/image139.png"/><Relationship Id="rId316" Type="http://schemas.openxmlformats.org/officeDocument/2006/relationships/image" Target="../media/image241.png"/><Relationship Id="rId523" Type="http://schemas.openxmlformats.org/officeDocument/2006/relationships/image" Target="../media/image342.png"/><Relationship Id="rId97" Type="http://schemas.openxmlformats.org/officeDocument/2006/relationships/image" Target="../media/image133.png"/><Relationship Id="rId730" Type="http://schemas.openxmlformats.org/officeDocument/2006/relationships/image" Target="../media/image445.png"/><Relationship Id="rId828" Type="http://schemas.openxmlformats.org/officeDocument/2006/relationships/customXml" Target="../ink/ink1398.xml"/><Relationship Id="rId162" Type="http://schemas.openxmlformats.org/officeDocument/2006/relationships/image" Target="../media/image165.png"/><Relationship Id="rId467" Type="http://schemas.openxmlformats.org/officeDocument/2006/relationships/image" Target="../media/image314.png"/><Relationship Id="rId674" Type="http://schemas.openxmlformats.org/officeDocument/2006/relationships/image" Target="../media/image417.png"/><Relationship Id="rId24" Type="http://schemas.openxmlformats.org/officeDocument/2006/relationships/customXml" Target="../ink/ink990.xml"/><Relationship Id="rId327" Type="http://schemas.openxmlformats.org/officeDocument/2006/relationships/customXml" Target="../ink/ink1143.xml"/><Relationship Id="rId534" Type="http://schemas.openxmlformats.org/officeDocument/2006/relationships/customXml" Target="../ink/ink1249.xml"/><Relationship Id="rId741" Type="http://schemas.openxmlformats.org/officeDocument/2006/relationships/customXml" Target="../ink/ink1353.xml"/><Relationship Id="rId839" Type="http://schemas.openxmlformats.org/officeDocument/2006/relationships/image" Target="../media/image498.png"/><Relationship Id="rId173" Type="http://schemas.openxmlformats.org/officeDocument/2006/relationships/customXml" Target="../ink/ink1065.xml"/><Relationship Id="rId380" Type="http://schemas.openxmlformats.org/officeDocument/2006/relationships/image" Target="../media/image271.png"/><Relationship Id="rId601" Type="http://schemas.openxmlformats.org/officeDocument/2006/relationships/customXml" Target="../ink/ink1283.xml"/><Relationship Id="rId240" Type="http://schemas.openxmlformats.org/officeDocument/2006/relationships/image" Target="../media/image204.png"/><Relationship Id="rId478" Type="http://schemas.openxmlformats.org/officeDocument/2006/relationships/customXml" Target="../ink/ink1221.xml"/><Relationship Id="rId685" Type="http://schemas.openxmlformats.org/officeDocument/2006/relationships/customXml" Target="../ink/ink1325.xml"/><Relationship Id="rId35" Type="http://schemas.openxmlformats.org/officeDocument/2006/relationships/image" Target="../media/image102.png"/><Relationship Id="rId100" Type="http://schemas.openxmlformats.org/officeDocument/2006/relationships/customXml" Target="../ink/ink1028.xml"/><Relationship Id="rId338" Type="http://schemas.openxmlformats.org/officeDocument/2006/relationships/customXml" Target="../ink/ink1149.xml"/><Relationship Id="rId545" Type="http://schemas.openxmlformats.org/officeDocument/2006/relationships/image" Target="../media/image353.png"/><Relationship Id="rId752" Type="http://schemas.openxmlformats.org/officeDocument/2006/relationships/customXml" Target="../ink/ink1359.xml"/><Relationship Id="rId8" Type="http://schemas.openxmlformats.org/officeDocument/2006/relationships/customXml" Target="../ink/ink982.xml"/><Relationship Id="rId142" Type="http://schemas.openxmlformats.org/officeDocument/2006/relationships/customXml" Target="../ink/ink1049.xml"/><Relationship Id="rId184" Type="http://schemas.openxmlformats.org/officeDocument/2006/relationships/image" Target="../media/image176.png"/><Relationship Id="rId391" Type="http://schemas.openxmlformats.org/officeDocument/2006/relationships/image" Target="../media/image276.png"/><Relationship Id="rId405" Type="http://schemas.openxmlformats.org/officeDocument/2006/relationships/image" Target="../media/image283.png"/><Relationship Id="rId447" Type="http://schemas.openxmlformats.org/officeDocument/2006/relationships/image" Target="../media/image304.png"/><Relationship Id="rId612" Type="http://schemas.openxmlformats.org/officeDocument/2006/relationships/image" Target="../media/image386.png"/><Relationship Id="rId794" Type="http://schemas.openxmlformats.org/officeDocument/2006/relationships/customXml" Target="../ink/ink1380.xml"/><Relationship Id="rId251" Type="http://schemas.openxmlformats.org/officeDocument/2006/relationships/customXml" Target="../ink/ink1104.xml"/><Relationship Id="rId489" Type="http://schemas.openxmlformats.org/officeDocument/2006/relationships/image" Target="../media/image325.png"/><Relationship Id="rId654" Type="http://schemas.openxmlformats.org/officeDocument/2006/relationships/image" Target="../media/image407.png"/><Relationship Id="rId696" Type="http://schemas.openxmlformats.org/officeDocument/2006/relationships/image" Target="../media/image428.png"/><Relationship Id="rId861" Type="http://schemas.openxmlformats.org/officeDocument/2006/relationships/image" Target="../media/image509.png"/><Relationship Id="rId46" Type="http://schemas.openxmlformats.org/officeDocument/2006/relationships/customXml" Target="../ink/ink1001.xml"/><Relationship Id="rId293" Type="http://schemas.openxmlformats.org/officeDocument/2006/relationships/customXml" Target="../ink/ink1126.xml"/><Relationship Id="rId307" Type="http://schemas.openxmlformats.org/officeDocument/2006/relationships/customXml" Target="../ink/ink1133.xml"/><Relationship Id="rId349" Type="http://schemas.openxmlformats.org/officeDocument/2006/relationships/customXml" Target="../ink/ink1155.xml"/><Relationship Id="rId514" Type="http://schemas.openxmlformats.org/officeDocument/2006/relationships/customXml" Target="../ink/ink1239.xml"/><Relationship Id="rId556" Type="http://schemas.openxmlformats.org/officeDocument/2006/relationships/customXml" Target="../ink/ink1260.xml"/><Relationship Id="rId721" Type="http://schemas.openxmlformats.org/officeDocument/2006/relationships/customXml" Target="../ink/ink1343.xml"/><Relationship Id="rId763" Type="http://schemas.openxmlformats.org/officeDocument/2006/relationships/image" Target="../media/image461.png"/><Relationship Id="rId88" Type="http://schemas.openxmlformats.org/officeDocument/2006/relationships/customXml" Target="../ink/ink1022.xml"/><Relationship Id="rId111" Type="http://schemas.openxmlformats.org/officeDocument/2006/relationships/image" Target="../media/image140.png"/><Relationship Id="rId153" Type="http://schemas.openxmlformats.org/officeDocument/2006/relationships/customXml" Target="../ink/ink1055.xml"/><Relationship Id="rId195" Type="http://schemas.openxmlformats.org/officeDocument/2006/relationships/customXml" Target="../ink/ink1076.xml"/><Relationship Id="rId209" Type="http://schemas.openxmlformats.org/officeDocument/2006/relationships/customXml" Target="../ink/ink1083.xml"/><Relationship Id="rId360" Type="http://schemas.openxmlformats.org/officeDocument/2006/relationships/customXml" Target="../ink/ink1161.xml"/><Relationship Id="rId416" Type="http://schemas.openxmlformats.org/officeDocument/2006/relationships/customXml" Target="../ink/ink1190.xml"/><Relationship Id="rId598" Type="http://schemas.openxmlformats.org/officeDocument/2006/relationships/image" Target="../media/image379.png"/><Relationship Id="rId819" Type="http://schemas.openxmlformats.org/officeDocument/2006/relationships/customXml" Target="../ink/ink1393.xml"/><Relationship Id="rId220" Type="http://schemas.openxmlformats.org/officeDocument/2006/relationships/image" Target="../media/image194.png"/><Relationship Id="rId458" Type="http://schemas.openxmlformats.org/officeDocument/2006/relationships/customXml" Target="../ink/ink1211.xml"/><Relationship Id="rId623" Type="http://schemas.openxmlformats.org/officeDocument/2006/relationships/customXml" Target="../ink/ink1294.xml"/><Relationship Id="rId665" Type="http://schemas.openxmlformats.org/officeDocument/2006/relationships/customXml" Target="../ink/ink1315.xml"/><Relationship Id="rId830" Type="http://schemas.openxmlformats.org/officeDocument/2006/relationships/customXml" Target="../ink/ink1399.xml"/><Relationship Id="rId15" Type="http://schemas.openxmlformats.org/officeDocument/2006/relationships/image" Target="../media/image92.png"/><Relationship Id="rId57" Type="http://schemas.openxmlformats.org/officeDocument/2006/relationships/image" Target="../media/image113.png"/><Relationship Id="rId262" Type="http://schemas.openxmlformats.org/officeDocument/2006/relationships/image" Target="../media/image215.png"/><Relationship Id="rId318" Type="http://schemas.openxmlformats.org/officeDocument/2006/relationships/image" Target="../media/image242.png"/><Relationship Id="rId525" Type="http://schemas.openxmlformats.org/officeDocument/2006/relationships/image" Target="../media/image343.png"/><Relationship Id="rId567" Type="http://schemas.openxmlformats.org/officeDocument/2006/relationships/image" Target="../media/image364.png"/><Relationship Id="rId732" Type="http://schemas.openxmlformats.org/officeDocument/2006/relationships/image" Target="../media/image446.png"/><Relationship Id="rId99" Type="http://schemas.openxmlformats.org/officeDocument/2006/relationships/image" Target="../media/image134.png"/><Relationship Id="rId122" Type="http://schemas.openxmlformats.org/officeDocument/2006/relationships/customXml" Target="../ink/ink1039.xml"/><Relationship Id="rId164" Type="http://schemas.openxmlformats.org/officeDocument/2006/relationships/image" Target="../media/image166.png"/><Relationship Id="rId371" Type="http://schemas.openxmlformats.org/officeDocument/2006/relationships/customXml" Target="../ink/ink1167.xml"/><Relationship Id="rId774" Type="http://schemas.openxmlformats.org/officeDocument/2006/relationships/customXml" Target="../ink/ink1370.xml"/><Relationship Id="rId427" Type="http://schemas.openxmlformats.org/officeDocument/2006/relationships/image" Target="../media/image294.png"/><Relationship Id="rId469" Type="http://schemas.openxmlformats.org/officeDocument/2006/relationships/image" Target="../media/image315.png"/><Relationship Id="rId634" Type="http://schemas.openxmlformats.org/officeDocument/2006/relationships/image" Target="../media/image397.png"/><Relationship Id="rId676" Type="http://schemas.openxmlformats.org/officeDocument/2006/relationships/image" Target="../media/image418.png"/><Relationship Id="rId841" Type="http://schemas.openxmlformats.org/officeDocument/2006/relationships/image" Target="../media/image499.png"/><Relationship Id="rId26" Type="http://schemas.openxmlformats.org/officeDocument/2006/relationships/customXml" Target="../ink/ink991.xml"/><Relationship Id="rId231" Type="http://schemas.openxmlformats.org/officeDocument/2006/relationships/customXml" Target="../ink/ink1094.xml"/><Relationship Id="rId273" Type="http://schemas.openxmlformats.org/officeDocument/2006/relationships/customXml" Target="../ink/ink1115.xml"/><Relationship Id="rId329" Type="http://schemas.openxmlformats.org/officeDocument/2006/relationships/customXml" Target="../ink/ink1144.xml"/><Relationship Id="rId480" Type="http://schemas.openxmlformats.org/officeDocument/2006/relationships/customXml" Target="../ink/ink1222.xml"/><Relationship Id="rId536" Type="http://schemas.openxmlformats.org/officeDocument/2006/relationships/customXml" Target="../ink/ink1250.xml"/><Relationship Id="rId701" Type="http://schemas.openxmlformats.org/officeDocument/2006/relationships/customXml" Target="../ink/ink1333.xml"/><Relationship Id="rId68" Type="http://schemas.openxmlformats.org/officeDocument/2006/relationships/customXml" Target="../ink/ink1012.xml"/><Relationship Id="rId133" Type="http://schemas.openxmlformats.org/officeDocument/2006/relationships/image" Target="../media/image151.png"/><Relationship Id="rId175" Type="http://schemas.openxmlformats.org/officeDocument/2006/relationships/customXml" Target="../ink/ink1066.xml"/><Relationship Id="rId340" Type="http://schemas.openxmlformats.org/officeDocument/2006/relationships/customXml" Target="../ink/ink1150.xml"/><Relationship Id="rId578" Type="http://schemas.openxmlformats.org/officeDocument/2006/relationships/customXml" Target="../ink/ink1271.xml"/><Relationship Id="rId743" Type="http://schemas.openxmlformats.org/officeDocument/2006/relationships/customXml" Target="../ink/ink1354.xml"/><Relationship Id="rId785" Type="http://schemas.openxmlformats.org/officeDocument/2006/relationships/image" Target="../media/image472.png"/><Relationship Id="rId200" Type="http://schemas.openxmlformats.org/officeDocument/2006/relationships/image" Target="../media/image184.png"/><Relationship Id="rId382" Type="http://schemas.openxmlformats.org/officeDocument/2006/relationships/image" Target="../media/image272.png"/><Relationship Id="rId438" Type="http://schemas.openxmlformats.org/officeDocument/2006/relationships/customXml" Target="../ink/ink1201.xml"/><Relationship Id="rId603" Type="http://schemas.openxmlformats.org/officeDocument/2006/relationships/customXml" Target="../ink/ink1284.xml"/><Relationship Id="rId645" Type="http://schemas.openxmlformats.org/officeDocument/2006/relationships/customXml" Target="../ink/ink1305.xml"/><Relationship Id="rId687" Type="http://schemas.openxmlformats.org/officeDocument/2006/relationships/customXml" Target="../ink/ink1326.xml"/><Relationship Id="rId810" Type="http://schemas.openxmlformats.org/officeDocument/2006/relationships/image" Target="../media/image484.png"/><Relationship Id="rId852" Type="http://schemas.openxmlformats.org/officeDocument/2006/relationships/customXml" Target="../ink/ink1410.xml"/><Relationship Id="rId242" Type="http://schemas.openxmlformats.org/officeDocument/2006/relationships/image" Target="../media/image205.png"/><Relationship Id="rId284" Type="http://schemas.openxmlformats.org/officeDocument/2006/relationships/customXml" Target="../ink/ink1121.xml"/><Relationship Id="rId491" Type="http://schemas.openxmlformats.org/officeDocument/2006/relationships/image" Target="../media/image326.png"/><Relationship Id="rId505" Type="http://schemas.openxmlformats.org/officeDocument/2006/relationships/image" Target="../media/image333.png"/><Relationship Id="rId712" Type="http://schemas.openxmlformats.org/officeDocument/2006/relationships/image" Target="../media/image436.png"/><Relationship Id="rId37" Type="http://schemas.openxmlformats.org/officeDocument/2006/relationships/image" Target="../media/image103.png"/><Relationship Id="rId79" Type="http://schemas.openxmlformats.org/officeDocument/2006/relationships/image" Target="../media/image124.png"/><Relationship Id="rId102" Type="http://schemas.openxmlformats.org/officeDocument/2006/relationships/customXml" Target="../ink/ink1029.xml"/><Relationship Id="rId144" Type="http://schemas.openxmlformats.org/officeDocument/2006/relationships/customXml" Target="../ink/ink1050.xml"/><Relationship Id="rId547" Type="http://schemas.openxmlformats.org/officeDocument/2006/relationships/image" Target="../media/image354.png"/><Relationship Id="rId589" Type="http://schemas.openxmlformats.org/officeDocument/2006/relationships/customXml" Target="../ink/ink1277.xml"/><Relationship Id="rId754" Type="http://schemas.openxmlformats.org/officeDocument/2006/relationships/customXml" Target="../ink/ink1360.xml"/><Relationship Id="rId796" Type="http://schemas.openxmlformats.org/officeDocument/2006/relationships/customXml" Target="../ink/ink1381.xml"/><Relationship Id="rId90" Type="http://schemas.openxmlformats.org/officeDocument/2006/relationships/customXml" Target="../ink/ink1023.xml"/><Relationship Id="rId186" Type="http://schemas.openxmlformats.org/officeDocument/2006/relationships/image" Target="../media/image177.png"/><Relationship Id="rId351" Type="http://schemas.openxmlformats.org/officeDocument/2006/relationships/customXml" Target="../ink/ink1156.xml"/><Relationship Id="rId393" Type="http://schemas.openxmlformats.org/officeDocument/2006/relationships/image" Target="../media/image277.png"/><Relationship Id="rId407" Type="http://schemas.openxmlformats.org/officeDocument/2006/relationships/image" Target="../media/image284.png"/><Relationship Id="rId449" Type="http://schemas.openxmlformats.org/officeDocument/2006/relationships/image" Target="../media/image305.png"/><Relationship Id="rId614" Type="http://schemas.openxmlformats.org/officeDocument/2006/relationships/image" Target="../media/image387.png"/><Relationship Id="rId656" Type="http://schemas.openxmlformats.org/officeDocument/2006/relationships/image" Target="../media/image408.png"/><Relationship Id="rId821" Type="http://schemas.openxmlformats.org/officeDocument/2006/relationships/customXml" Target="../ink/ink1394.xml"/><Relationship Id="rId863" Type="http://schemas.openxmlformats.org/officeDocument/2006/relationships/image" Target="../media/image510.png"/><Relationship Id="rId211" Type="http://schemas.openxmlformats.org/officeDocument/2006/relationships/customXml" Target="../ink/ink1084.xml"/><Relationship Id="rId253" Type="http://schemas.openxmlformats.org/officeDocument/2006/relationships/customXml" Target="../ink/ink1105.xml"/><Relationship Id="rId295" Type="http://schemas.openxmlformats.org/officeDocument/2006/relationships/customXml" Target="../ink/ink1127.xml"/><Relationship Id="rId309" Type="http://schemas.openxmlformats.org/officeDocument/2006/relationships/customXml" Target="../ink/ink1134.xml"/><Relationship Id="rId460" Type="http://schemas.openxmlformats.org/officeDocument/2006/relationships/customXml" Target="../ink/ink1212.xml"/><Relationship Id="rId516" Type="http://schemas.openxmlformats.org/officeDocument/2006/relationships/customXml" Target="../ink/ink1240.xml"/><Relationship Id="rId698" Type="http://schemas.openxmlformats.org/officeDocument/2006/relationships/image" Target="../media/image429.png"/><Relationship Id="rId48" Type="http://schemas.openxmlformats.org/officeDocument/2006/relationships/customXml" Target="../ink/ink1002.xml"/><Relationship Id="rId113" Type="http://schemas.openxmlformats.org/officeDocument/2006/relationships/image" Target="../media/image141.png"/><Relationship Id="rId320" Type="http://schemas.openxmlformats.org/officeDocument/2006/relationships/image" Target="../media/image243.png"/><Relationship Id="rId558" Type="http://schemas.openxmlformats.org/officeDocument/2006/relationships/customXml" Target="../ink/ink1261.xml"/><Relationship Id="rId723" Type="http://schemas.openxmlformats.org/officeDocument/2006/relationships/customXml" Target="../ink/ink1344.xml"/><Relationship Id="rId765" Type="http://schemas.openxmlformats.org/officeDocument/2006/relationships/image" Target="../media/image462.png"/><Relationship Id="rId155" Type="http://schemas.openxmlformats.org/officeDocument/2006/relationships/customXml" Target="../ink/ink1056.xml"/><Relationship Id="rId197" Type="http://schemas.openxmlformats.org/officeDocument/2006/relationships/customXml" Target="../ink/ink1077.xml"/><Relationship Id="rId362" Type="http://schemas.openxmlformats.org/officeDocument/2006/relationships/customXml" Target="../ink/ink1162.xml"/><Relationship Id="rId418" Type="http://schemas.openxmlformats.org/officeDocument/2006/relationships/customXml" Target="../ink/ink1191.xml"/><Relationship Id="rId625" Type="http://schemas.openxmlformats.org/officeDocument/2006/relationships/customXml" Target="../ink/ink1295.xml"/><Relationship Id="rId832" Type="http://schemas.openxmlformats.org/officeDocument/2006/relationships/customXml" Target="../ink/ink1400.xml"/><Relationship Id="rId222" Type="http://schemas.openxmlformats.org/officeDocument/2006/relationships/image" Target="../media/image195.png"/><Relationship Id="rId264" Type="http://schemas.openxmlformats.org/officeDocument/2006/relationships/image" Target="../media/image216.png"/><Relationship Id="rId471" Type="http://schemas.openxmlformats.org/officeDocument/2006/relationships/image" Target="../media/image316.png"/><Relationship Id="rId667" Type="http://schemas.openxmlformats.org/officeDocument/2006/relationships/customXml" Target="../ink/ink1316.xml"/><Relationship Id="rId17" Type="http://schemas.openxmlformats.org/officeDocument/2006/relationships/image" Target="../media/image93.png"/><Relationship Id="rId59" Type="http://schemas.openxmlformats.org/officeDocument/2006/relationships/image" Target="../media/image114.png"/><Relationship Id="rId124" Type="http://schemas.openxmlformats.org/officeDocument/2006/relationships/customXml" Target="../ink/ink1040.xml"/><Relationship Id="rId527" Type="http://schemas.openxmlformats.org/officeDocument/2006/relationships/image" Target="../media/image344.png"/><Relationship Id="rId569" Type="http://schemas.openxmlformats.org/officeDocument/2006/relationships/image" Target="../media/image365.png"/><Relationship Id="rId734" Type="http://schemas.openxmlformats.org/officeDocument/2006/relationships/image" Target="../media/image447.png"/><Relationship Id="rId776" Type="http://schemas.openxmlformats.org/officeDocument/2006/relationships/customXml" Target="../ink/ink1371.xml"/><Relationship Id="rId70" Type="http://schemas.openxmlformats.org/officeDocument/2006/relationships/customXml" Target="../ink/ink1013.xml"/><Relationship Id="rId166" Type="http://schemas.openxmlformats.org/officeDocument/2006/relationships/image" Target="../media/image167.png"/><Relationship Id="rId331" Type="http://schemas.openxmlformats.org/officeDocument/2006/relationships/image" Target="../media/image248.png"/><Relationship Id="rId373" Type="http://schemas.openxmlformats.org/officeDocument/2006/relationships/customXml" Target="../ink/ink1168.xml"/><Relationship Id="rId429" Type="http://schemas.openxmlformats.org/officeDocument/2006/relationships/image" Target="../media/image295.png"/><Relationship Id="rId580" Type="http://schemas.openxmlformats.org/officeDocument/2006/relationships/customXml" Target="../ink/ink1272.xml"/><Relationship Id="rId636" Type="http://schemas.openxmlformats.org/officeDocument/2006/relationships/image" Target="../media/image398.png"/><Relationship Id="rId801" Type="http://schemas.openxmlformats.org/officeDocument/2006/relationships/customXml" Target="../ink/ink1384.xml"/><Relationship Id="rId1" Type="http://schemas.openxmlformats.org/officeDocument/2006/relationships/slideLayout" Target="../slideLayouts/slideLayout7.xml"/><Relationship Id="rId233" Type="http://schemas.openxmlformats.org/officeDocument/2006/relationships/customXml" Target="../ink/ink1095.xml"/><Relationship Id="rId440" Type="http://schemas.openxmlformats.org/officeDocument/2006/relationships/customXml" Target="../ink/ink1202.xml"/><Relationship Id="rId678" Type="http://schemas.openxmlformats.org/officeDocument/2006/relationships/image" Target="../media/image419.png"/><Relationship Id="rId843" Type="http://schemas.openxmlformats.org/officeDocument/2006/relationships/image" Target="../media/image500.png"/><Relationship Id="rId28" Type="http://schemas.openxmlformats.org/officeDocument/2006/relationships/customXml" Target="../ink/ink992.xml"/><Relationship Id="rId275" Type="http://schemas.openxmlformats.org/officeDocument/2006/relationships/customXml" Target="../ink/ink1116.xml"/><Relationship Id="rId300" Type="http://schemas.openxmlformats.org/officeDocument/2006/relationships/image" Target="../media/image233.png"/><Relationship Id="rId482" Type="http://schemas.openxmlformats.org/officeDocument/2006/relationships/customXml" Target="../ink/ink1223.xml"/><Relationship Id="rId538" Type="http://schemas.openxmlformats.org/officeDocument/2006/relationships/customXml" Target="../ink/ink1251.xml"/><Relationship Id="rId703" Type="http://schemas.openxmlformats.org/officeDocument/2006/relationships/customXml" Target="../ink/ink1334.xml"/><Relationship Id="rId745" Type="http://schemas.openxmlformats.org/officeDocument/2006/relationships/customXml" Target="../ink/ink1355.xml"/><Relationship Id="rId81" Type="http://schemas.openxmlformats.org/officeDocument/2006/relationships/image" Target="../media/image125.png"/><Relationship Id="rId135" Type="http://schemas.openxmlformats.org/officeDocument/2006/relationships/image" Target="../media/image152.png"/><Relationship Id="rId177" Type="http://schemas.openxmlformats.org/officeDocument/2006/relationships/customXml" Target="../ink/ink1067.xml"/><Relationship Id="rId342" Type="http://schemas.openxmlformats.org/officeDocument/2006/relationships/customXml" Target="../ink/ink1151.xml"/><Relationship Id="rId384" Type="http://schemas.openxmlformats.org/officeDocument/2006/relationships/customXml" Target="../ink/ink1174.xml"/><Relationship Id="rId591" Type="http://schemas.openxmlformats.org/officeDocument/2006/relationships/customXml" Target="../ink/ink1278.xml"/><Relationship Id="rId605" Type="http://schemas.openxmlformats.org/officeDocument/2006/relationships/customXml" Target="../ink/ink1285.xml"/><Relationship Id="rId787" Type="http://schemas.openxmlformats.org/officeDocument/2006/relationships/image" Target="../media/image473.png"/><Relationship Id="rId812" Type="http://schemas.openxmlformats.org/officeDocument/2006/relationships/image" Target="../media/image485.png"/><Relationship Id="rId202" Type="http://schemas.openxmlformats.org/officeDocument/2006/relationships/image" Target="../media/image185.png"/><Relationship Id="rId244" Type="http://schemas.openxmlformats.org/officeDocument/2006/relationships/image" Target="../media/image206.png"/><Relationship Id="rId647" Type="http://schemas.openxmlformats.org/officeDocument/2006/relationships/customXml" Target="../ink/ink1306.xml"/><Relationship Id="rId689" Type="http://schemas.openxmlformats.org/officeDocument/2006/relationships/customXml" Target="../ink/ink1327.xml"/><Relationship Id="rId854" Type="http://schemas.openxmlformats.org/officeDocument/2006/relationships/customXml" Target="../ink/ink1411.xml"/><Relationship Id="rId39" Type="http://schemas.openxmlformats.org/officeDocument/2006/relationships/image" Target="../media/image104.png"/><Relationship Id="rId286" Type="http://schemas.openxmlformats.org/officeDocument/2006/relationships/customXml" Target="../ink/ink1122.xml"/><Relationship Id="rId451" Type="http://schemas.openxmlformats.org/officeDocument/2006/relationships/image" Target="../media/image306.png"/><Relationship Id="rId493" Type="http://schemas.openxmlformats.org/officeDocument/2006/relationships/image" Target="../media/image327.png"/><Relationship Id="rId507" Type="http://schemas.openxmlformats.org/officeDocument/2006/relationships/image" Target="../media/image334.png"/><Relationship Id="rId549" Type="http://schemas.openxmlformats.org/officeDocument/2006/relationships/image" Target="../media/image355.png"/><Relationship Id="rId714" Type="http://schemas.openxmlformats.org/officeDocument/2006/relationships/image" Target="../media/image437.png"/><Relationship Id="rId756" Type="http://schemas.openxmlformats.org/officeDocument/2006/relationships/customXml" Target="../ink/ink1361.xml"/><Relationship Id="rId50" Type="http://schemas.openxmlformats.org/officeDocument/2006/relationships/customXml" Target="../ink/ink1003.xml"/><Relationship Id="rId104" Type="http://schemas.openxmlformats.org/officeDocument/2006/relationships/customXml" Target="../ink/ink1030.xml"/><Relationship Id="rId146" Type="http://schemas.openxmlformats.org/officeDocument/2006/relationships/customXml" Target="../ink/ink1051.xml"/><Relationship Id="rId188" Type="http://schemas.openxmlformats.org/officeDocument/2006/relationships/image" Target="../media/image178.png"/><Relationship Id="rId311" Type="http://schemas.openxmlformats.org/officeDocument/2006/relationships/customXml" Target="../ink/ink1135.xml"/><Relationship Id="rId353" Type="http://schemas.openxmlformats.org/officeDocument/2006/relationships/image" Target="../media/image258.png"/><Relationship Id="rId395" Type="http://schemas.openxmlformats.org/officeDocument/2006/relationships/image" Target="../media/image278.png"/><Relationship Id="rId409" Type="http://schemas.openxmlformats.org/officeDocument/2006/relationships/image" Target="../media/image285.png"/><Relationship Id="rId560" Type="http://schemas.openxmlformats.org/officeDocument/2006/relationships/customXml" Target="../ink/ink1262.xml"/><Relationship Id="rId798" Type="http://schemas.openxmlformats.org/officeDocument/2006/relationships/customXml" Target="../ink/ink1382.xml"/><Relationship Id="rId92" Type="http://schemas.openxmlformats.org/officeDocument/2006/relationships/customXml" Target="../ink/ink1024.xml"/><Relationship Id="rId213" Type="http://schemas.openxmlformats.org/officeDocument/2006/relationships/customXml" Target="../ink/ink1085.xml"/><Relationship Id="rId420" Type="http://schemas.openxmlformats.org/officeDocument/2006/relationships/customXml" Target="../ink/ink1192.xml"/><Relationship Id="rId616" Type="http://schemas.openxmlformats.org/officeDocument/2006/relationships/image" Target="../media/image388.png"/><Relationship Id="rId658" Type="http://schemas.openxmlformats.org/officeDocument/2006/relationships/image" Target="../media/image409.png"/><Relationship Id="rId823" Type="http://schemas.openxmlformats.org/officeDocument/2006/relationships/customXml" Target="../ink/ink1395.xml"/><Relationship Id="rId255" Type="http://schemas.openxmlformats.org/officeDocument/2006/relationships/customXml" Target="../ink/ink1106.xml"/><Relationship Id="rId297" Type="http://schemas.openxmlformats.org/officeDocument/2006/relationships/customXml" Target="../ink/ink1128.xml"/><Relationship Id="rId462" Type="http://schemas.openxmlformats.org/officeDocument/2006/relationships/customXml" Target="../ink/ink1213.xml"/><Relationship Id="rId518" Type="http://schemas.openxmlformats.org/officeDocument/2006/relationships/customXml" Target="../ink/ink1241.xml"/><Relationship Id="rId725" Type="http://schemas.openxmlformats.org/officeDocument/2006/relationships/customXml" Target="../ink/ink1345.xml"/><Relationship Id="rId115" Type="http://schemas.openxmlformats.org/officeDocument/2006/relationships/image" Target="../media/image142.png"/><Relationship Id="rId157" Type="http://schemas.openxmlformats.org/officeDocument/2006/relationships/customXml" Target="../ink/ink1057.xml"/><Relationship Id="rId322" Type="http://schemas.openxmlformats.org/officeDocument/2006/relationships/image" Target="../media/image244.png"/><Relationship Id="rId364" Type="http://schemas.openxmlformats.org/officeDocument/2006/relationships/customXml" Target="../ink/ink1163.xml"/><Relationship Id="rId767" Type="http://schemas.openxmlformats.org/officeDocument/2006/relationships/image" Target="../media/image463.png"/><Relationship Id="rId61" Type="http://schemas.openxmlformats.org/officeDocument/2006/relationships/image" Target="../media/image115.png"/><Relationship Id="rId199" Type="http://schemas.openxmlformats.org/officeDocument/2006/relationships/customXml" Target="../ink/ink1078.xml"/><Relationship Id="rId571" Type="http://schemas.openxmlformats.org/officeDocument/2006/relationships/image" Target="../media/image366.png"/><Relationship Id="rId627" Type="http://schemas.openxmlformats.org/officeDocument/2006/relationships/customXml" Target="../ink/ink1296.xml"/><Relationship Id="rId669" Type="http://schemas.openxmlformats.org/officeDocument/2006/relationships/customXml" Target="../ink/ink1317.xml"/><Relationship Id="rId834" Type="http://schemas.openxmlformats.org/officeDocument/2006/relationships/customXml" Target="../ink/ink1401.xml"/><Relationship Id="rId19" Type="http://schemas.openxmlformats.org/officeDocument/2006/relationships/image" Target="../media/image94.png"/><Relationship Id="rId224" Type="http://schemas.openxmlformats.org/officeDocument/2006/relationships/image" Target="../media/image196.png"/><Relationship Id="rId266" Type="http://schemas.openxmlformats.org/officeDocument/2006/relationships/image" Target="../media/image217.png"/><Relationship Id="rId431" Type="http://schemas.openxmlformats.org/officeDocument/2006/relationships/image" Target="../media/image296.png"/><Relationship Id="rId473" Type="http://schemas.openxmlformats.org/officeDocument/2006/relationships/image" Target="../media/image317.png"/><Relationship Id="rId529" Type="http://schemas.openxmlformats.org/officeDocument/2006/relationships/image" Target="../media/image345.png"/><Relationship Id="rId680" Type="http://schemas.openxmlformats.org/officeDocument/2006/relationships/image" Target="../media/image420.png"/><Relationship Id="rId736" Type="http://schemas.openxmlformats.org/officeDocument/2006/relationships/image" Target="../media/image448.png"/><Relationship Id="rId30" Type="http://schemas.openxmlformats.org/officeDocument/2006/relationships/customXml" Target="../ink/ink993.xml"/><Relationship Id="rId126" Type="http://schemas.openxmlformats.org/officeDocument/2006/relationships/customXml" Target="../ink/ink1041.xml"/><Relationship Id="rId168" Type="http://schemas.openxmlformats.org/officeDocument/2006/relationships/image" Target="../media/image168.png"/><Relationship Id="rId333" Type="http://schemas.openxmlformats.org/officeDocument/2006/relationships/image" Target="../media/image249.png"/><Relationship Id="rId540" Type="http://schemas.openxmlformats.org/officeDocument/2006/relationships/customXml" Target="../ink/ink1252.xml"/><Relationship Id="rId778" Type="http://schemas.openxmlformats.org/officeDocument/2006/relationships/customXml" Target="../ink/ink1372.xml"/><Relationship Id="rId72" Type="http://schemas.openxmlformats.org/officeDocument/2006/relationships/customXml" Target="../ink/ink1014.xml"/><Relationship Id="rId375" Type="http://schemas.openxmlformats.org/officeDocument/2006/relationships/customXml" Target="../ink/ink1169.xml"/><Relationship Id="rId582" Type="http://schemas.openxmlformats.org/officeDocument/2006/relationships/customXml" Target="../ink/ink1273.xml"/><Relationship Id="rId638" Type="http://schemas.openxmlformats.org/officeDocument/2006/relationships/image" Target="../media/image399.png"/><Relationship Id="rId803" Type="http://schemas.openxmlformats.org/officeDocument/2006/relationships/customXml" Target="../ink/ink1385.xml"/><Relationship Id="rId845" Type="http://schemas.openxmlformats.org/officeDocument/2006/relationships/image" Target="../media/image501.png"/><Relationship Id="rId3" Type="http://schemas.openxmlformats.org/officeDocument/2006/relationships/image" Target="../media/image1910.png"/><Relationship Id="rId235" Type="http://schemas.openxmlformats.org/officeDocument/2006/relationships/customXml" Target="../ink/ink1096.xml"/><Relationship Id="rId277" Type="http://schemas.openxmlformats.org/officeDocument/2006/relationships/customXml" Target="../ink/ink1117.xml"/><Relationship Id="rId400" Type="http://schemas.openxmlformats.org/officeDocument/2006/relationships/customXml" Target="../ink/ink1182.xml"/><Relationship Id="rId442" Type="http://schemas.openxmlformats.org/officeDocument/2006/relationships/customXml" Target="../ink/ink1203.xml"/><Relationship Id="rId484" Type="http://schemas.openxmlformats.org/officeDocument/2006/relationships/customXml" Target="../ink/ink1224.xml"/><Relationship Id="rId705" Type="http://schemas.openxmlformats.org/officeDocument/2006/relationships/customXml" Target="../ink/ink1335.xml"/><Relationship Id="rId137" Type="http://schemas.openxmlformats.org/officeDocument/2006/relationships/image" Target="../media/image153.png"/><Relationship Id="rId302" Type="http://schemas.openxmlformats.org/officeDocument/2006/relationships/image" Target="../media/image234.png"/><Relationship Id="rId344" Type="http://schemas.openxmlformats.org/officeDocument/2006/relationships/customXml" Target="../ink/ink1152.xml"/><Relationship Id="rId691" Type="http://schemas.openxmlformats.org/officeDocument/2006/relationships/customXml" Target="../ink/ink1328.xml"/><Relationship Id="rId747" Type="http://schemas.openxmlformats.org/officeDocument/2006/relationships/customXml" Target="../ink/ink1356.xml"/><Relationship Id="rId789" Type="http://schemas.openxmlformats.org/officeDocument/2006/relationships/image" Target="../media/image474.png"/><Relationship Id="rId41" Type="http://schemas.openxmlformats.org/officeDocument/2006/relationships/image" Target="../media/image105.png"/><Relationship Id="rId83" Type="http://schemas.openxmlformats.org/officeDocument/2006/relationships/image" Target="../media/image126.png"/><Relationship Id="rId179" Type="http://schemas.openxmlformats.org/officeDocument/2006/relationships/customXml" Target="../ink/ink1068.xml"/><Relationship Id="rId386" Type="http://schemas.openxmlformats.org/officeDocument/2006/relationships/customXml" Target="../ink/ink1175.xml"/><Relationship Id="rId551" Type="http://schemas.openxmlformats.org/officeDocument/2006/relationships/image" Target="../media/image356.png"/><Relationship Id="rId593" Type="http://schemas.openxmlformats.org/officeDocument/2006/relationships/customXml" Target="../ink/ink1279.xml"/><Relationship Id="rId607" Type="http://schemas.openxmlformats.org/officeDocument/2006/relationships/customXml" Target="../ink/ink1286.xml"/><Relationship Id="rId649" Type="http://schemas.openxmlformats.org/officeDocument/2006/relationships/customXml" Target="../ink/ink1307.xml"/><Relationship Id="rId814" Type="http://schemas.openxmlformats.org/officeDocument/2006/relationships/image" Target="../media/image486.png"/><Relationship Id="rId856" Type="http://schemas.openxmlformats.org/officeDocument/2006/relationships/customXml" Target="../ink/ink1412.xml"/><Relationship Id="rId190" Type="http://schemas.openxmlformats.org/officeDocument/2006/relationships/image" Target="../media/image179.png"/><Relationship Id="rId204" Type="http://schemas.openxmlformats.org/officeDocument/2006/relationships/image" Target="../media/image186.png"/><Relationship Id="rId246" Type="http://schemas.openxmlformats.org/officeDocument/2006/relationships/image" Target="../media/image207.png"/><Relationship Id="rId288" Type="http://schemas.openxmlformats.org/officeDocument/2006/relationships/customXml" Target="../ink/ink1123.xml"/><Relationship Id="rId411" Type="http://schemas.openxmlformats.org/officeDocument/2006/relationships/image" Target="../media/image286.png"/><Relationship Id="rId453" Type="http://schemas.openxmlformats.org/officeDocument/2006/relationships/image" Target="../media/image307.png"/><Relationship Id="rId509" Type="http://schemas.openxmlformats.org/officeDocument/2006/relationships/image" Target="../media/image335.png"/><Relationship Id="rId660" Type="http://schemas.openxmlformats.org/officeDocument/2006/relationships/image" Target="../media/image410.png"/><Relationship Id="rId106" Type="http://schemas.openxmlformats.org/officeDocument/2006/relationships/customXml" Target="../ink/ink1031.xml"/><Relationship Id="rId313" Type="http://schemas.openxmlformats.org/officeDocument/2006/relationships/customXml" Target="../ink/ink1136.xml"/><Relationship Id="rId495" Type="http://schemas.openxmlformats.org/officeDocument/2006/relationships/image" Target="../media/image328.png"/><Relationship Id="rId716" Type="http://schemas.openxmlformats.org/officeDocument/2006/relationships/image" Target="../media/image438.png"/><Relationship Id="rId758" Type="http://schemas.openxmlformats.org/officeDocument/2006/relationships/customXml" Target="../ink/ink1362.xml"/><Relationship Id="rId10" Type="http://schemas.openxmlformats.org/officeDocument/2006/relationships/customXml" Target="../ink/ink983.xml"/><Relationship Id="rId52" Type="http://schemas.openxmlformats.org/officeDocument/2006/relationships/customXml" Target="../ink/ink1004.xml"/><Relationship Id="rId94" Type="http://schemas.openxmlformats.org/officeDocument/2006/relationships/customXml" Target="../ink/ink1025.xml"/><Relationship Id="rId148" Type="http://schemas.openxmlformats.org/officeDocument/2006/relationships/customXml" Target="../ink/ink1052.xml"/><Relationship Id="rId355" Type="http://schemas.openxmlformats.org/officeDocument/2006/relationships/image" Target="../media/image259.png"/><Relationship Id="rId397" Type="http://schemas.openxmlformats.org/officeDocument/2006/relationships/image" Target="../media/image279.png"/><Relationship Id="rId520" Type="http://schemas.openxmlformats.org/officeDocument/2006/relationships/customXml" Target="../ink/ink1242.xml"/><Relationship Id="rId562" Type="http://schemas.openxmlformats.org/officeDocument/2006/relationships/customXml" Target="../ink/ink1263.xml"/><Relationship Id="rId618" Type="http://schemas.openxmlformats.org/officeDocument/2006/relationships/image" Target="../media/image389.png"/><Relationship Id="rId825" Type="http://schemas.openxmlformats.org/officeDocument/2006/relationships/image" Target="../media/image491.png"/><Relationship Id="rId215" Type="http://schemas.openxmlformats.org/officeDocument/2006/relationships/customXml" Target="../ink/ink1086.xml"/><Relationship Id="rId257" Type="http://schemas.openxmlformats.org/officeDocument/2006/relationships/customXml" Target="../ink/ink1107.xml"/><Relationship Id="rId422" Type="http://schemas.openxmlformats.org/officeDocument/2006/relationships/customXml" Target="../ink/ink1193.xml"/><Relationship Id="rId464" Type="http://schemas.openxmlformats.org/officeDocument/2006/relationships/customXml" Target="../ink/ink1214.xml"/><Relationship Id="rId299" Type="http://schemas.openxmlformats.org/officeDocument/2006/relationships/customXml" Target="../ink/ink1129.xml"/><Relationship Id="rId727" Type="http://schemas.openxmlformats.org/officeDocument/2006/relationships/customXml" Target="../ink/ink1346.xml"/><Relationship Id="rId63" Type="http://schemas.openxmlformats.org/officeDocument/2006/relationships/image" Target="../media/image116.png"/><Relationship Id="rId159" Type="http://schemas.openxmlformats.org/officeDocument/2006/relationships/customXml" Target="../ink/ink1058.xml"/><Relationship Id="rId366" Type="http://schemas.openxmlformats.org/officeDocument/2006/relationships/customXml" Target="../ink/ink1164.xml"/><Relationship Id="rId573" Type="http://schemas.openxmlformats.org/officeDocument/2006/relationships/image" Target="../media/image367.png"/><Relationship Id="rId780" Type="http://schemas.openxmlformats.org/officeDocument/2006/relationships/customXml" Target="../ink/ink1373.xml"/><Relationship Id="rId226" Type="http://schemas.openxmlformats.org/officeDocument/2006/relationships/image" Target="../media/image197.png"/><Relationship Id="rId433" Type="http://schemas.openxmlformats.org/officeDocument/2006/relationships/image" Target="../media/image297.png"/><Relationship Id="rId640" Type="http://schemas.openxmlformats.org/officeDocument/2006/relationships/image" Target="../media/image400.png"/><Relationship Id="rId738" Type="http://schemas.openxmlformats.org/officeDocument/2006/relationships/image" Target="../media/image449.png"/><Relationship Id="rId74" Type="http://schemas.openxmlformats.org/officeDocument/2006/relationships/customXml" Target="../ink/ink1015.xml"/><Relationship Id="rId377" Type="http://schemas.openxmlformats.org/officeDocument/2006/relationships/customXml" Target="../ink/ink1170.xml"/><Relationship Id="rId500" Type="http://schemas.openxmlformats.org/officeDocument/2006/relationships/customXml" Target="../ink/ink1232.xml"/><Relationship Id="rId584" Type="http://schemas.openxmlformats.org/officeDocument/2006/relationships/customXml" Target="../ink/ink1274.xml"/><Relationship Id="rId805" Type="http://schemas.openxmlformats.org/officeDocument/2006/relationships/customXml" Target="../ink/ink1386.xml"/><Relationship Id="rId5" Type="http://schemas.openxmlformats.org/officeDocument/2006/relationships/image" Target="../media/image87.png"/><Relationship Id="rId237" Type="http://schemas.openxmlformats.org/officeDocument/2006/relationships/customXml" Target="../ink/ink1097.xml"/><Relationship Id="rId791" Type="http://schemas.openxmlformats.org/officeDocument/2006/relationships/image" Target="../media/image475.png"/><Relationship Id="rId444" Type="http://schemas.openxmlformats.org/officeDocument/2006/relationships/customXml" Target="../ink/ink1204.xml"/><Relationship Id="rId651" Type="http://schemas.openxmlformats.org/officeDocument/2006/relationships/customXml" Target="../ink/ink1308.xml"/><Relationship Id="rId749" Type="http://schemas.openxmlformats.org/officeDocument/2006/relationships/customXml" Target="../ink/ink1357.xml"/><Relationship Id="rId290" Type="http://schemas.openxmlformats.org/officeDocument/2006/relationships/image" Target="../media/image228.png"/><Relationship Id="rId304" Type="http://schemas.openxmlformats.org/officeDocument/2006/relationships/image" Target="../media/image235.png"/><Relationship Id="rId388" Type="http://schemas.openxmlformats.org/officeDocument/2006/relationships/customXml" Target="../ink/ink1176.xml"/><Relationship Id="rId511" Type="http://schemas.openxmlformats.org/officeDocument/2006/relationships/image" Target="../media/image336.png"/><Relationship Id="rId609" Type="http://schemas.openxmlformats.org/officeDocument/2006/relationships/customXml" Target="../ink/ink1287.xml"/><Relationship Id="rId85" Type="http://schemas.openxmlformats.org/officeDocument/2006/relationships/image" Target="../media/image127.png"/><Relationship Id="rId150" Type="http://schemas.openxmlformats.org/officeDocument/2006/relationships/image" Target="../media/image159.png"/><Relationship Id="rId595" Type="http://schemas.openxmlformats.org/officeDocument/2006/relationships/customXml" Target="../ink/ink1280.xml"/><Relationship Id="rId816" Type="http://schemas.openxmlformats.org/officeDocument/2006/relationships/image" Target="../media/image487.png"/><Relationship Id="rId248" Type="http://schemas.openxmlformats.org/officeDocument/2006/relationships/image" Target="../media/image208.png"/><Relationship Id="rId455" Type="http://schemas.openxmlformats.org/officeDocument/2006/relationships/image" Target="../media/image308.png"/><Relationship Id="rId662" Type="http://schemas.openxmlformats.org/officeDocument/2006/relationships/image" Target="../media/image411.png"/><Relationship Id="rId12" Type="http://schemas.openxmlformats.org/officeDocument/2006/relationships/customXml" Target="../ink/ink984.xml"/><Relationship Id="rId108" Type="http://schemas.openxmlformats.org/officeDocument/2006/relationships/customXml" Target="../ink/ink1032.xml"/><Relationship Id="rId315" Type="http://schemas.openxmlformats.org/officeDocument/2006/relationships/customXml" Target="../ink/ink1137.xml"/><Relationship Id="rId522" Type="http://schemas.openxmlformats.org/officeDocument/2006/relationships/customXml" Target="../ink/ink1243.xml"/><Relationship Id="rId96" Type="http://schemas.openxmlformats.org/officeDocument/2006/relationships/customXml" Target="../ink/ink1026.xml"/><Relationship Id="rId161" Type="http://schemas.openxmlformats.org/officeDocument/2006/relationships/customXml" Target="../ink/ink1059.xml"/><Relationship Id="rId399" Type="http://schemas.openxmlformats.org/officeDocument/2006/relationships/image" Target="../media/image280.png"/><Relationship Id="rId827" Type="http://schemas.openxmlformats.org/officeDocument/2006/relationships/image" Target="../media/image492.png"/><Relationship Id="rId259" Type="http://schemas.openxmlformats.org/officeDocument/2006/relationships/customXml" Target="../ink/ink1108.xml"/><Relationship Id="rId466" Type="http://schemas.openxmlformats.org/officeDocument/2006/relationships/customXml" Target="../ink/ink1215.xml"/><Relationship Id="rId673" Type="http://schemas.openxmlformats.org/officeDocument/2006/relationships/customXml" Target="../ink/ink1319.xml"/><Relationship Id="rId23" Type="http://schemas.openxmlformats.org/officeDocument/2006/relationships/image" Target="../media/image96.png"/><Relationship Id="rId119" Type="http://schemas.openxmlformats.org/officeDocument/2006/relationships/image" Target="../media/image144.png"/><Relationship Id="rId326" Type="http://schemas.openxmlformats.org/officeDocument/2006/relationships/image" Target="../media/image246.png"/><Relationship Id="rId533" Type="http://schemas.openxmlformats.org/officeDocument/2006/relationships/image" Target="../media/image347.png"/><Relationship Id="rId740" Type="http://schemas.openxmlformats.org/officeDocument/2006/relationships/image" Target="../media/image450.png"/><Relationship Id="rId838" Type="http://schemas.openxmlformats.org/officeDocument/2006/relationships/customXml" Target="../ink/ink1403.xml"/><Relationship Id="rId172" Type="http://schemas.openxmlformats.org/officeDocument/2006/relationships/image" Target="../media/image170.png"/><Relationship Id="rId477" Type="http://schemas.openxmlformats.org/officeDocument/2006/relationships/image" Target="../media/image319.png"/><Relationship Id="rId600" Type="http://schemas.openxmlformats.org/officeDocument/2006/relationships/image" Target="../media/image380.png"/><Relationship Id="rId684" Type="http://schemas.openxmlformats.org/officeDocument/2006/relationships/image" Target="../media/image422.png"/><Relationship Id="rId337" Type="http://schemas.openxmlformats.org/officeDocument/2006/relationships/image" Target="../media/image251.png"/><Relationship Id="rId34" Type="http://schemas.openxmlformats.org/officeDocument/2006/relationships/customXml" Target="../ink/ink995.xml"/><Relationship Id="rId544" Type="http://schemas.openxmlformats.org/officeDocument/2006/relationships/customXml" Target="../ink/ink1254.xml"/><Relationship Id="rId751" Type="http://schemas.openxmlformats.org/officeDocument/2006/relationships/customXml" Target="../ink/ink1358.xml"/><Relationship Id="rId849" Type="http://schemas.openxmlformats.org/officeDocument/2006/relationships/image" Target="../media/image503.png"/><Relationship Id="rId183" Type="http://schemas.openxmlformats.org/officeDocument/2006/relationships/customXml" Target="../ink/ink1070.xml"/><Relationship Id="rId390" Type="http://schemas.openxmlformats.org/officeDocument/2006/relationships/customXml" Target="../ink/ink1177.xml"/><Relationship Id="rId404" Type="http://schemas.openxmlformats.org/officeDocument/2006/relationships/customXml" Target="../ink/ink1184.xml"/><Relationship Id="rId611" Type="http://schemas.openxmlformats.org/officeDocument/2006/relationships/customXml" Target="../ink/ink1288.xml"/><Relationship Id="rId250" Type="http://schemas.openxmlformats.org/officeDocument/2006/relationships/image" Target="../media/image209.png"/><Relationship Id="rId488" Type="http://schemas.openxmlformats.org/officeDocument/2006/relationships/customXml" Target="../ink/ink1226.xml"/><Relationship Id="rId695" Type="http://schemas.openxmlformats.org/officeDocument/2006/relationships/customXml" Target="../ink/ink1330.xml"/><Relationship Id="rId709" Type="http://schemas.openxmlformats.org/officeDocument/2006/relationships/customXml" Target="../ink/ink1337.xml"/><Relationship Id="rId45" Type="http://schemas.openxmlformats.org/officeDocument/2006/relationships/image" Target="../media/image107.png"/><Relationship Id="rId110" Type="http://schemas.openxmlformats.org/officeDocument/2006/relationships/customXml" Target="../ink/ink1033.xml"/><Relationship Id="rId348" Type="http://schemas.openxmlformats.org/officeDocument/2006/relationships/customXml" Target="../ink/ink1154.xml"/><Relationship Id="rId555" Type="http://schemas.openxmlformats.org/officeDocument/2006/relationships/image" Target="../media/image358.png"/><Relationship Id="rId762" Type="http://schemas.openxmlformats.org/officeDocument/2006/relationships/customXml" Target="../ink/ink1364.xml"/><Relationship Id="rId194" Type="http://schemas.openxmlformats.org/officeDocument/2006/relationships/image" Target="../media/image181.png"/><Relationship Id="rId208" Type="http://schemas.openxmlformats.org/officeDocument/2006/relationships/image" Target="../media/image188.png"/><Relationship Id="rId415" Type="http://schemas.openxmlformats.org/officeDocument/2006/relationships/image" Target="../media/image288.png"/><Relationship Id="rId622" Type="http://schemas.openxmlformats.org/officeDocument/2006/relationships/image" Target="../media/image391.png"/><Relationship Id="rId261" Type="http://schemas.openxmlformats.org/officeDocument/2006/relationships/customXml" Target="../ink/ink1109.xml"/><Relationship Id="rId499" Type="http://schemas.openxmlformats.org/officeDocument/2006/relationships/image" Target="../media/image330.png"/><Relationship Id="rId56" Type="http://schemas.openxmlformats.org/officeDocument/2006/relationships/customXml" Target="../ink/ink1006.xml"/><Relationship Id="rId359" Type="http://schemas.openxmlformats.org/officeDocument/2006/relationships/image" Target="../media/image261.png"/><Relationship Id="rId566" Type="http://schemas.openxmlformats.org/officeDocument/2006/relationships/customXml" Target="../ink/ink1265.xml"/><Relationship Id="rId773" Type="http://schemas.openxmlformats.org/officeDocument/2006/relationships/image" Target="../media/image466.png"/><Relationship Id="rId121" Type="http://schemas.openxmlformats.org/officeDocument/2006/relationships/image" Target="../media/image145.png"/><Relationship Id="rId219" Type="http://schemas.openxmlformats.org/officeDocument/2006/relationships/customXml" Target="../ink/ink1088.xml"/><Relationship Id="rId426" Type="http://schemas.openxmlformats.org/officeDocument/2006/relationships/customXml" Target="../ink/ink1195.xml"/><Relationship Id="rId633" Type="http://schemas.openxmlformats.org/officeDocument/2006/relationships/customXml" Target="../ink/ink1299.xml"/><Relationship Id="rId840" Type="http://schemas.openxmlformats.org/officeDocument/2006/relationships/customXml" Target="../ink/ink1404.xml"/><Relationship Id="rId67" Type="http://schemas.openxmlformats.org/officeDocument/2006/relationships/image" Target="../media/image118.png"/><Relationship Id="rId272" Type="http://schemas.openxmlformats.org/officeDocument/2006/relationships/image" Target="../media/image220.png"/><Relationship Id="rId577" Type="http://schemas.openxmlformats.org/officeDocument/2006/relationships/image" Target="../media/image369.png"/><Relationship Id="rId700" Type="http://schemas.openxmlformats.org/officeDocument/2006/relationships/image" Target="../media/image430.png"/><Relationship Id="rId132" Type="http://schemas.openxmlformats.org/officeDocument/2006/relationships/customXml" Target="../ink/ink1044.xml"/><Relationship Id="rId784" Type="http://schemas.openxmlformats.org/officeDocument/2006/relationships/customXml" Target="../ink/ink1375.xml"/><Relationship Id="rId437" Type="http://schemas.openxmlformats.org/officeDocument/2006/relationships/image" Target="../media/image299.png"/><Relationship Id="rId644" Type="http://schemas.openxmlformats.org/officeDocument/2006/relationships/image" Target="../media/image402.png"/><Relationship Id="rId851" Type="http://schemas.openxmlformats.org/officeDocument/2006/relationships/image" Target="../media/image504.png"/><Relationship Id="rId283" Type="http://schemas.openxmlformats.org/officeDocument/2006/relationships/customXml" Target="../ink/ink1120.xml"/><Relationship Id="rId490" Type="http://schemas.openxmlformats.org/officeDocument/2006/relationships/customXml" Target="../ink/ink1227.xml"/><Relationship Id="rId504" Type="http://schemas.openxmlformats.org/officeDocument/2006/relationships/customXml" Target="../ink/ink1234.xml"/><Relationship Id="rId711" Type="http://schemas.openxmlformats.org/officeDocument/2006/relationships/customXml" Target="../ink/ink1338.xml"/><Relationship Id="rId78" Type="http://schemas.openxmlformats.org/officeDocument/2006/relationships/customXml" Target="../ink/ink1017.xml"/><Relationship Id="rId143" Type="http://schemas.openxmlformats.org/officeDocument/2006/relationships/image" Target="../media/image156.png"/><Relationship Id="rId350" Type="http://schemas.openxmlformats.org/officeDocument/2006/relationships/image" Target="../media/image257.png"/><Relationship Id="rId588" Type="http://schemas.openxmlformats.org/officeDocument/2006/relationships/customXml" Target="../ink/ink1276.xml"/><Relationship Id="rId795" Type="http://schemas.openxmlformats.org/officeDocument/2006/relationships/image" Target="../media/image477.png"/><Relationship Id="rId809" Type="http://schemas.openxmlformats.org/officeDocument/2006/relationships/customXml" Target="../ink/ink1388.xml"/><Relationship Id="rId9" Type="http://schemas.openxmlformats.org/officeDocument/2006/relationships/image" Target="../media/image89.png"/><Relationship Id="rId210" Type="http://schemas.openxmlformats.org/officeDocument/2006/relationships/image" Target="../media/image189.png"/><Relationship Id="rId448" Type="http://schemas.openxmlformats.org/officeDocument/2006/relationships/customXml" Target="../ink/ink1206.xml"/><Relationship Id="rId655" Type="http://schemas.openxmlformats.org/officeDocument/2006/relationships/customXml" Target="../ink/ink1310.xml"/><Relationship Id="rId862" Type="http://schemas.openxmlformats.org/officeDocument/2006/relationships/customXml" Target="../ink/ink1415.xml"/><Relationship Id="rId294" Type="http://schemas.openxmlformats.org/officeDocument/2006/relationships/image" Target="../media/image230.png"/><Relationship Id="rId308" Type="http://schemas.openxmlformats.org/officeDocument/2006/relationships/image" Target="../media/image237.png"/><Relationship Id="rId515" Type="http://schemas.openxmlformats.org/officeDocument/2006/relationships/image" Target="../media/image338.png"/><Relationship Id="rId722" Type="http://schemas.openxmlformats.org/officeDocument/2006/relationships/image" Target="../media/image441.png"/><Relationship Id="rId89" Type="http://schemas.openxmlformats.org/officeDocument/2006/relationships/image" Target="../media/image129.png"/><Relationship Id="rId154" Type="http://schemas.openxmlformats.org/officeDocument/2006/relationships/image" Target="../media/image161.png"/><Relationship Id="rId361" Type="http://schemas.openxmlformats.org/officeDocument/2006/relationships/image" Target="../media/image262.png"/><Relationship Id="rId599" Type="http://schemas.openxmlformats.org/officeDocument/2006/relationships/customXml" Target="../ink/ink1282.xml"/><Relationship Id="rId459" Type="http://schemas.openxmlformats.org/officeDocument/2006/relationships/image" Target="../media/image310.png"/><Relationship Id="rId666" Type="http://schemas.openxmlformats.org/officeDocument/2006/relationships/image" Target="../media/image413.png"/><Relationship Id="rId16" Type="http://schemas.openxmlformats.org/officeDocument/2006/relationships/customXml" Target="../ink/ink986.xml"/><Relationship Id="rId221" Type="http://schemas.openxmlformats.org/officeDocument/2006/relationships/customXml" Target="../ink/ink1089.xml"/><Relationship Id="rId319" Type="http://schemas.openxmlformats.org/officeDocument/2006/relationships/customXml" Target="../ink/ink1139.xml"/><Relationship Id="rId526" Type="http://schemas.openxmlformats.org/officeDocument/2006/relationships/customXml" Target="../ink/ink1245.xml"/><Relationship Id="rId733" Type="http://schemas.openxmlformats.org/officeDocument/2006/relationships/customXml" Target="../ink/ink1349.xml"/><Relationship Id="rId165" Type="http://schemas.openxmlformats.org/officeDocument/2006/relationships/customXml" Target="../ink/ink1061.xml"/><Relationship Id="rId372" Type="http://schemas.openxmlformats.org/officeDocument/2006/relationships/image" Target="../media/image267.png"/><Relationship Id="rId677" Type="http://schemas.openxmlformats.org/officeDocument/2006/relationships/customXml" Target="../ink/ink1321.xml"/><Relationship Id="rId800" Type="http://schemas.openxmlformats.org/officeDocument/2006/relationships/image" Target="../media/image479.png"/><Relationship Id="rId232" Type="http://schemas.openxmlformats.org/officeDocument/2006/relationships/image" Target="../media/image200.png"/><Relationship Id="rId27" Type="http://schemas.openxmlformats.org/officeDocument/2006/relationships/image" Target="../media/image98.png"/><Relationship Id="rId537" Type="http://schemas.openxmlformats.org/officeDocument/2006/relationships/image" Target="../media/image349.png"/><Relationship Id="rId744" Type="http://schemas.openxmlformats.org/officeDocument/2006/relationships/image" Target="../media/image452.png"/><Relationship Id="rId80" Type="http://schemas.openxmlformats.org/officeDocument/2006/relationships/customXml" Target="../ink/ink1018.xml"/><Relationship Id="rId176" Type="http://schemas.openxmlformats.org/officeDocument/2006/relationships/image" Target="../media/image172.png"/><Relationship Id="rId383" Type="http://schemas.openxmlformats.org/officeDocument/2006/relationships/customXml" Target="../ink/ink1173.xml"/><Relationship Id="rId590" Type="http://schemas.openxmlformats.org/officeDocument/2006/relationships/image" Target="../media/image375.png"/><Relationship Id="rId604" Type="http://schemas.openxmlformats.org/officeDocument/2006/relationships/image" Target="../media/image382.png"/><Relationship Id="rId811" Type="http://schemas.openxmlformats.org/officeDocument/2006/relationships/customXml" Target="../ink/ink1389.xml"/><Relationship Id="rId243" Type="http://schemas.openxmlformats.org/officeDocument/2006/relationships/customXml" Target="../ink/ink1100.xml"/><Relationship Id="rId450" Type="http://schemas.openxmlformats.org/officeDocument/2006/relationships/customXml" Target="../ink/ink1207.xml"/><Relationship Id="rId688" Type="http://schemas.openxmlformats.org/officeDocument/2006/relationships/image" Target="../media/image424.png"/><Relationship Id="rId38" Type="http://schemas.openxmlformats.org/officeDocument/2006/relationships/customXml" Target="../ink/ink997.xml"/><Relationship Id="rId103" Type="http://schemas.openxmlformats.org/officeDocument/2006/relationships/image" Target="../media/image136.png"/><Relationship Id="rId310" Type="http://schemas.openxmlformats.org/officeDocument/2006/relationships/image" Target="../media/image238.png"/><Relationship Id="rId548" Type="http://schemas.openxmlformats.org/officeDocument/2006/relationships/customXml" Target="../ink/ink1256.xml"/><Relationship Id="rId755" Type="http://schemas.openxmlformats.org/officeDocument/2006/relationships/image" Target="../media/image457.png"/><Relationship Id="rId91" Type="http://schemas.openxmlformats.org/officeDocument/2006/relationships/image" Target="../media/image130.png"/><Relationship Id="rId187" Type="http://schemas.openxmlformats.org/officeDocument/2006/relationships/customXml" Target="../ink/ink1072.xml"/><Relationship Id="rId394" Type="http://schemas.openxmlformats.org/officeDocument/2006/relationships/customXml" Target="../ink/ink1179.xml"/><Relationship Id="rId408" Type="http://schemas.openxmlformats.org/officeDocument/2006/relationships/customXml" Target="../ink/ink1186.xml"/><Relationship Id="rId615" Type="http://schemas.openxmlformats.org/officeDocument/2006/relationships/customXml" Target="../ink/ink1290.xml"/><Relationship Id="rId822" Type="http://schemas.openxmlformats.org/officeDocument/2006/relationships/image" Target="../media/image490.png"/><Relationship Id="rId254" Type="http://schemas.openxmlformats.org/officeDocument/2006/relationships/image" Target="../media/image211.png"/><Relationship Id="rId699" Type="http://schemas.openxmlformats.org/officeDocument/2006/relationships/customXml" Target="../ink/ink1332.xml"/><Relationship Id="rId49" Type="http://schemas.openxmlformats.org/officeDocument/2006/relationships/image" Target="../media/image109.png"/><Relationship Id="rId114" Type="http://schemas.openxmlformats.org/officeDocument/2006/relationships/customXml" Target="../ink/ink1035.xml"/><Relationship Id="rId461" Type="http://schemas.openxmlformats.org/officeDocument/2006/relationships/image" Target="../media/image311.png"/><Relationship Id="rId559" Type="http://schemas.openxmlformats.org/officeDocument/2006/relationships/image" Target="../media/image360.png"/><Relationship Id="rId766" Type="http://schemas.openxmlformats.org/officeDocument/2006/relationships/customXml" Target="../ink/ink1366.xml"/><Relationship Id="rId198" Type="http://schemas.openxmlformats.org/officeDocument/2006/relationships/image" Target="../media/image183.png"/><Relationship Id="rId321" Type="http://schemas.openxmlformats.org/officeDocument/2006/relationships/customXml" Target="../ink/ink1140.xml"/><Relationship Id="rId419" Type="http://schemas.openxmlformats.org/officeDocument/2006/relationships/image" Target="../media/image290.png"/><Relationship Id="rId626" Type="http://schemas.openxmlformats.org/officeDocument/2006/relationships/image" Target="../media/image393.png"/><Relationship Id="rId833" Type="http://schemas.openxmlformats.org/officeDocument/2006/relationships/image" Target="../media/image495.png"/><Relationship Id="rId265" Type="http://schemas.openxmlformats.org/officeDocument/2006/relationships/customXml" Target="../ink/ink1111.xml"/><Relationship Id="rId472" Type="http://schemas.openxmlformats.org/officeDocument/2006/relationships/customXml" Target="../ink/ink1218.xml"/><Relationship Id="rId125" Type="http://schemas.openxmlformats.org/officeDocument/2006/relationships/image" Target="../media/image147.png"/><Relationship Id="rId332" Type="http://schemas.openxmlformats.org/officeDocument/2006/relationships/customXml" Target="../ink/ink1146.xml"/><Relationship Id="rId777" Type="http://schemas.openxmlformats.org/officeDocument/2006/relationships/image" Target="../media/image468.png"/><Relationship Id="rId637" Type="http://schemas.openxmlformats.org/officeDocument/2006/relationships/customXml" Target="../ink/ink1301.xml"/><Relationship Id="rId844" Type="http://schemas.openxmlformats.org/officeDocument/2006/relationships/customXml" Target="../ink/ink1406.xml"/><Relationship Id="rId276" Type="http://schemas.openxmlformats.org/officeDocument/2006/relationships/image" Target="../media/image222.png"/><Relationship Id="rId483" Type="http://schemas.openxmlformats.org/officeDocument/2006/relationships/image" Target="../media/image322.png"/><Relationship Id="rId690" Type="http://schemas.openxmlformats.org/officeDocument/2006/relationships/image" Target="../media/image425.png"/><Relationship Id="rId704" Type="http://schemas.openxmlformats.org/officeDocument/2006/relationships/image" Target="../media/image432.png"/><Relationship Id="rId40" Type="http://schemas.openxmlformats.org/officeDocument/2006/relationships/customXml" Target="../ink/ink998.xml"/><Relationship Id="rId136" Type="http://schemas.openxmlformats.org/officeDocument/2006/relationships/customXml" Target="../ink/ink1046.xml"/><Relationship Id="rId343" Type="http://schemas.openxmlformats.org/officeDocument/2006/relationships/image" Target="../media/image254.png"/><Relationship Id="rId550" Type="http://schemas.openxmlformats.org/officeDocument/2006/relationships/customXml" Target="../ink/ink1257.xml"/><Relationship Id="rId788" Type="http://schemas.openxmlformats.org/officeDocument/2006/relationships/customXml" Target="../ink/ink1377.xml"/><Relationship Id="rId203" Type="http://schemas.openxmlformats.org/officeDocument/2006/relationships/customXml" Target="../ink/ink1080.xml"/><Relationship Id="rId648" Type="http://schemas.openxmlformats.org/officeDocument/2006/relationships/image" Target="../media/image404.png"/><Relationship Id="rId855" Type="http://schemas.openxmlformats.org/officeDocument/2006/relationships/image" Target="../media/image506.png"/><Relationship Id="rId287" Type="http://schemas.openxmlformats.org/officeDocument/2006/relationships/image" Target="../media/image227.png"/><Relationship Id="rId410" Type="http://schemas.openxmlformats.org/officeDocument/2006/relationships/customXml" Target="../ink/ink1187.xml"/><Relationship Id="rId494" Type="http://schemas.openxmlformats.org/officeDocument/2006/relationships/customXml" Target="../ink/ink1229.xml"/><Relationship Id="rId508" Type="http://schemas.openxmlformats.org/officeDocument/2006/relationships/customXml" Target="../ink/ink1236.xml"/><Relationship Id="rId715" Type="http://schemas.openxmlformats.org/officeDocument/2006/relationships/customXml" Target="../ink/ink1340.xml"/><Relationship Id="rId147" Type="http://schemas.openxmlformats.org/officeDocument/2006/relationships/image" Target="../media/image158.png"/><Relationship Id="rId354" Type="http://schemas.openxmlformats.org/officeDocument/2006/relationships/customXml" Target="../ink/ink1158.xml"/><Relationship Id="rId799" Type="http://schemas.openxmlformats.org/officeDocument/2006/relationships/customXml" Target="../ink/ink1383.xml"/><Relationship Id="rId51" Type="http://schemas.openxmlformats.org/officeDocument/2006/relationships/image" Target="../media/image110.png"/><Relationship Id="rId561" Type="http://schemas.openxmlformats.org/officeDocument/2006/relationships/image" Target="../media/image361.png"/><Relationship Id="rId659" Type="http://schemas.openxmlformats.org/officeDocument/2006/relationships/customXml" Target="../ink/ink1312.xml"/><Relationship Id="rId214" Type="http://schemas.openxmlformats.org/officeDocument/2006/relationships/image" Target="../media/image191.png"/><Relationship Id="rId298" Type="http://schemas.openxmlformats.org/officeDocument/2006/relationships/image" Target="../media/image232.png"/><Relationship Id="rId421" Type="http://schemas.openxmlformats.org/officeDocument/2006/relationships/image" Target="../media/image291.png"/><Relationship Id="rId519" Type="http://schemas.openxmlformats.org/officeDocument/2006/relationships/image" Target="../media/image340.png"/><Relationship Id="rId158" Type="http://schemas.openxmlformats.org/officeDocument/2006/relationships/image" Target="../media/image163.png"/><Relationship Id="rId726" Type="http://schemas.openxmlformats.org/officeDocument/2006/relationships/image" Target="../media/image443.png"/><Relationship Id="rId62" Type="http://schemas.openxmlformats.org/officeDocument/2006/relationships/customXml" Target="../ink/ink1009.xml"/><Relationship Id="rId365" Type="http://schemas.openxmlformats.org/officeDocument/2006/relationships/image" Target="../media/image264.png"/><Relationship Id="rId572" Type="http://schemas.openxmlformats.org/officeDocument/2006/relationships/customXml" Target="../ink/ink1268.xml"/><Relationship Id="rId225" Type="http://schemas.openxmlformats.org/officeDocument/2006/relationships/customXml" Target="../ink/ink1091.xml"/><Relationship Id="rId432" Type="http://schemas.openxmlformats.org/officeDocument/2006/relationships/customXml" Target="../ink/ink1198.xml"/><Relationship Id="rId737" Type="http://schemas.openxmlformats.org/officeDocument/2006/relationships/customXml" Target="../ink/ink1351.xml"/><Relationship Id="rId73" Type="http://schemas.openxmlformats.org/officeDocument/2006/relationships/image" Target="../media/image121.png"/><Relationship Id="rId169" Type="http://schemas.openxmlformats.org/officeDocument/2006/relationships/customXml" Target="../ink/ink1063.xml"/><Relationship Id="rId376" Type="http://schemas.openxmlformats.org/officeDocument/2006/relationships/image" Target="../media/image269.png"/><Relationship Id="rId583" Type="http://schemas.openxmlformats.org/officeDocument/2006/relationships/image" Target="../media/image372.png"/><Relationship Id="rId790" Type="http://schemas.openxmlformats.org/officeDocument/2006/relationships/customXml" Target="../ink/ink1378.xml"/><Relationship Id="rId804" Type="http://schemas.openxmlformats.org/officeDocument/2006/relationships/image" Target="../media/image481.png"/><Relationship Id="rId4" Type="http://schemas.openxmlformats.org/officeDocument/2006/relationships/customXml" Target="../ink/ink980.xml"/><Relationship Id="rId236" Type="http://schemas.openxmlformats.org/officeDocument/2006/relationships/image" Target="../media/image202.png"/><Relationship Id="rId443" Type="http://schemas.openxmlformats.org/officeDocument/2006/relationships/image" Target="../media/image302.png"/><Relationship Id="rId650" Type="http://schemas.openxmlformats.org/officeDocument/2006/relationships/image" Target="../media/image405.png"/><Relationship Id="rId303" Type="http://schemas.openxmlformats.org/officeDocument/2006/relationships/customXml" Target="../ink/ink1131.xml"/><Relationship Id="rId748" Type="http://schemas.openxmlformats.org/officeDocument/2006/relationships/image" Target="../media/image454.png"/><Relationship Id="rId84" Type="http://schemas.openxmlformats.org/officeDocument/2006/relationships/customXml" Target="../ink/ink1020.xml"/><Relationship Id="rId387" Type="http://schemas.openxmlformats.org/officeDocument/2006/relationships/image" Target="../media/image274.png"/><Relationship Id="rId510" Type="http://schemas.openxmlformats.org/officeDocument/2006/relationships/customXml" Target="../ink/ink1237.xml"/><Relationship Id="rId594" Type="http://schemas.openxmlformats.org/officeDocument/2006/relationships/image" Target="../media/image377.png"/><Relationship Id="rId608" Type="http://schemas.openxmlformats.org/officeDocument/2006/relationships/image" Target="../media/image384.png"/><Relationship Id="rId815" Type="http://schemas.openxmlformats.org/officeDocument/2006/relationships/customXml" Target="../ink/ink1391.xml"/><Relationship Id="rId247" Type="http://schemas.openxmlformats.org/officeDocument/2006/relationships/customXml" Target="../ink/ink1102.xml"/><Relationship Id="rId107" Type="http://schemas.openxmlformats.org/officeDocument/2006/relationships/image" Target="../media/image138.png"/><Relationship Id="rId454" Type="http://schemas.openxmlformats.org/officeDocument/2006/relationships/customXml" Target="../ink/ink1209.xml"/><Relationship Id="rId661" Type="http://schemas.openxmlformats.org/officeDocument/2006/relationships/customXml" Target="../ink/ink1313.xml"/><Relationship Id="rId759" Type="http://schemas.openxmlformats.org/officeDocument/2006/relationships/image" Target="../media/image459.png"/><Relationship Id="rId11" Type="http://schemas.openxmlformats.org/officeDocument/2006/relationships/image" Target="../media/image90.png"/><Relationship Id="rId314" Type="http://schemas.openxmlformats.org/officeDocument/2006/relationships/image" Target="../media/image240.png"/><Relationship Id="rId398" Type="http://schemas.openxmlformats.org/officeDocument/2006/relationships/customXml" Target="../ink/ink1181.xml"/><Relationship Id="rId521" Type="http://schemas.openxmlformats.org/officeDocument/2006/relationships/image" Target="../media/image341.png"/><Relationship Id="rId619" Type="http://schemas.openxmlformats.org/officeDocument/2006/relationships/customXml" Target="../ink/ink1292.xml"/><Relationship Id="rId95" Type="http://schemas.openxmlformats.org/officeDocument/2006/relationships/image" Target="../media/image132.png"/><Relationship Id="rId160" Type="http://schemas.openxmlformats.org/officeDocument/2006/relationships/image" Target="../media/image164.png"/><Relationship Id="rId826" Type="http://schemas.openxmlformats.org/officeDocument/2006/relationships/customXml" Target="../ink/ink1397.xml"/><Relationship Id="rId258" Type="http://schemas.openxmlformats.org/officeDocument/2006/relationships/image" Target="../media/image213.png"/><Relationship Id="rId465" Type="http://schemas.openxmlformats.org/officeDocument/2006/relationships/image" Target="../media/image313.png"/><Relationship Id="rId672" Type="http://schemas.openxmlformats.org/officeDocument/2006/relationships/image" Target="../media/image416.png"/><Relationship Id="rId22" Type="http://schemas.openxmlformats.org/officeDocument/2006/relationships/customXml" Target="../ink/ink989.xml"/><Relationship Id="rId118" Type="http://schemas.openxmlformats.org/officeDocument/2006/relationships/customXml" Target="../ink/ink1037.xml"/><Relationship Id="rId325" Type="http://schemas.openxmlformats.org/officeDocument/2006/relationships/customXml" Target="../ink/ink1142.xml"/><Relationship Id="rId532" Type="http://schemas.openxmlformats.org/officeDocument/2006/relationships/customXml" Target="../ink/ink1248.xml"/><Relationship Id="rId171" Type="http://schemas.openxmlformats.org/officeDocument/2006/relationships/customXml" Target="../ink/ink1064.xml"/><Relationship Id="rId837" Type="http://schemas.openxmlformats.org/officeDocument/2006/relationships/image" Target="../media/image497.png"/><Relationship Id="rId269" Type="http://schemas.openxmlformats.org/officeDocument/2006/relationships/customXml" Target="../ink/ink1113.xml"/><Relationship Id="rId476" Type="http://schemas.openxmlformats.org/officeDocument/2006/relationships/customXml" Target="../ink/ink1220.xml"/><Relationship Id="rId683" Type="http://schemas.openxmlformats.org/officeDocument/2006/relationships/customXml" Target="../ink/ink1324.xml"/><Relationship Id="rId33" Type="http://schemas.openxmlformats.org/officeDocument/2006/relationships/image" Target="../media/image101.png"/><Relationship Id="rId129" Type="http://schemas.openxmlformats.org/officeDocument/2006/relationships/image" Target="../media/image149.png"/><Relationship Id="rId336" Type="http://schemas.openxmlformats.org/officeDocument/2006/relationships/customXml" Target="../ink/ink1148.xml"/><Relationship Id="rId543" Type="http://schemas.openxmlformats.org/officeDocument/2006/relationships/image" Target="../media/image352.png"/><Relationship Id="rId182" Type="http://schemas.openxmlformats.org/officeDocument/2006/relationships/image" Target="../media/image175.png"/><Relationship Id="rId403" Type="http://schemas.openxmlformats.org/officeDocument/2006/relationships/image" Target="../media/image282.png"/><Relationship Id="rId750" Type="http://schemas.openxmlformats.org/officeDocument/2006/relationships/image" Target="../media/image455.png"/><Relationship Id="rId848" Type="http://schemas.openxmlformats.org/officeDocument/2006/relationships/customXml" Target="../ink/ink1408.xml"/><Relationship Id="rId487" Type="http://schemas.openxmlformats.org/officeDocument/2006/relationships/image" Target="../media/image324.png"/><Relationship Id="rId610" Type="http://schemas.openxmlformats.org/officeDocument/2006/relationships/image" Target="../media/image385.png"/><Relationship Id="rId694" Type="http://schemas.openxmlformats.org/officeDocument/2006/relationships/image" Target="../media/image427.png"/><Relationship Id="rId708" Type="http://schemas.openxmlformats.org/officeDocument/2006/relationships/image" Target="../media/image434.png"/><Relationship Id="rId347" Type="http://schemas.openxmlformats.org/officeDocument/2006/relationships/image" Target="../media/image256.png"/><Relationship Id="rId44" Type="http://schemas.openxmlformats.org/officeDocument/2006/relationships/customXml" Target="../ink/ink1000.xml"/><Relationship Id="rId554" Type="http://schemas.openxmlformats.org/officeDocument/2006/relationships/customXml" Target="../ink/ink1259.xml"/><Relationship Id="rId761" Type="http://schemas.openxmlformats.org/officeDocument/2006/relationships/image" Target="../media/image460.png"/><Relationship Id="rId859" Type="http://schemas.openxmlformats.org/officeDocument/2006/relationships/image" Target="../media/image508.png"/><Relationship Id="rId193" Type="http://schemas.openxmlformats.org/officeDocument/2006/relationships/customXml" Target="../ink/ink1075.xml"/><Relationship Id="rId207" Type="http://schemas.openxmlformats.org/officeDocument/2006/relationships/customXml" Target="../ink/ink1082.xml"/><Relationship Id="rId414" Type="http://schemas.openxmlformats.org/officeDocument/2006/relationships/customXml" Target="../ink/ink1189.xml"/><Relationship Id="rId498" Type="http://schemas.openxmlformats.org/officeDocument/2006/relationships/customXml" Target="../ink/ink1231.xml"/><Relationship Id="rId621" Type="http://schemas.openxmlformats.org/officeDocument/2006/relationships/customXml" Target="../ink/ink1293.xml"/><Relationship Id="rId260" Type="http://schemas.openxmlformats.org/officeDocument/2006/relationships/image" Target="../media/image214.png"/><Relationship Id="rId719" Type="http://schemas.openxmlformats.org/officeDocument/2006/relationships/customXml" Target="../ink/ink1342.xml"/><Relationship Id="rId55" Type="http://schemas.openxmlformats.org/officeDocument/2006/relationships/image" Target="../media/image112.png"/><Relationship Id="rId120" Type="http://schemas.openxmlformats.org/officeDocument/2006/relationships/customXml" Target="../ink/ink1038.xml"/><Relationship Id="rId358" Type="http://schemas.openxmlformats.org/officeDocument/2006/relationships/customXml" Target="../ink/ink1160.xml"/><Relationship Id="rId565" Type="http://schemas.openxmlformats.org/officeDocument/2006/relationships/image" Target="../media/image363.png"/><Relationship Id="rId772" Type="http://schemas.openxmlformats.org/officeDocument/2006/relationships/customXml" Target="../ink/ink1369.xml"/><Relationship Id="rId218" Type="http://schemas.openxmlformats.org/officeDocument/2006/relationships/image" Target="../media/image193.png"/><Relationship Id="rId425" Type="http://schemas.openxmlformats.org/officeDocument/2006/relationships/image" Target="../media/image293.png"/><Relationship Id="rId632" Type="http://schemas.openxmlformats.org/officeDocument/2006/relationships/image" Target="../media/image396.png"/><Relationship Id="rId271" Type="http://schemas.openxmlformats.org/officeDocument/2006/relationships/customXml" Target="../ink/ink1114.xml"/><Relationship Id="rId66" Type="http://schemas.openxmlformats.org/officeDocument/2006/relationships/customXml" Target="../ink/ink1011.xml"/><Relationship Id="rId131" Type="http://schemas.openxmlformats.org/officeDocument/2006/relationships/image" Target="../media/image150.png"/><Relationship Id="rId369" Type="http://schemas.openxmlformats.org/officeDocument/2006/relationships/image" Target="../media/image266.png"/><Relationship Id="rId576" Type="http://schemas.openxmlformats.org/officeDocument/2006/relationships/customXml" Target="../ink/ink1270.xml"/><Relationship Id="rId783" Type="http://schemas.openxmlformats.org/officeDocument/2006/relationships/image" Target="../media/image471.png"/><Relationship Id="rId229" Type="http://schemas.openxmlformats.org/officeDocument/2006/relationships/customXml" Target="../ink/ink1093.xml"/><Relationship Id="rId436" Type="http://schemas.openxmlformats.org/officeDocument/2006/relationships/customXml" Target="../ink/ink1200.xml"/><Relationship Id="rId643" Type="http://schemas.openxmlformats.org/officeDocument/2006/relationships/customXml" Target="../ink/ink1304.xml"/><Relationship Id="rId850" Type="http://schemas.openxmlformats.org/officeDocument/2006/relationships/customXml" Target="../ink/ink1409.xml"/><Relationship Id="rId77" Type="http://schemas.openxmlformats.org/officeDocument/2006/relationships/image" Target="../media/image123.png"/><Relationship Id="rId282" Type="http://schemas.openxmlformats.org/officeDocument/2006/relationships/image" Target="../media/image225.png"/><Relationship Id="rId503" Type="http://schemas.openxmlformats.org/officeDocument/2006/relationships/image" Target="../media/image332.png"/><Relationship Id="rId587" Type="http://schemas.openxmlformats.org/officeDocument/2006/relationships/image" Target="../media/image374.png"/><Relationship Id="rId710" Type="http://schemas.openxmlformats.org/officeDocument/2006/relationships/image" Target="../media/image435.png"/><Relationship Id="rId808" Type="http://schemas.openxmlformats.org/officeDocument/2006/relationships/image" Target="../media/image483.png"/></Relationships>
</file>

<file path=ppt/slides/_rels/slide12.xml.rels><?xml version="1.0" encoding="UTF-8" standalone="yes"?>
<Relationships xmlns="http://schemas.openxmlformats.org/package/2006/relationships"><Relationship Id="rId26" Type="http://schemas.openxmlformats.org/officeDocument/2006/relationships/image" Target="../media/image522.png"/><Relationship Id="rId21" Type="http://schemas.openxmlformats.org/officeDocument/2006/relationships/customXml" Target="../ink/ink1425.xml"/><Relationship Id="rId42" Type="http://schemas.openxmlformats.org/officeDocument/2006/relationships/image" Target="../media/image530.png"/><Relationship Id="rId47" Type="http://schemas.openxmlformats.org/officeDocument/2006/relationships/customXml" Target="../ink/ink1438.xml"/><Relationship Id="rId63" Type="http://schemas.openxmlformats.org/officeDocument/2006/relationships/customXml" Target="../ink/ink1446.xml"/><Relationship Id="rId68" Type="http://schemas.openxmlformats.org/officeDocument/2006/relationships/image" Target="../media/image543.png"/><Relationship Id="rId7" Type="http://schemas.openxmlformats.org/officeDocument/2006/relationships/customXml" Target="../ink/ink1418.xml"/><Relationship Id="rId71" Type="http://schemas.openxmlformats.org/officeDocument/2006/relationships/customXml" Target="../ink/ink1450.xml"/><Relationship Id="rId2" Type="http://schemas.openxmlformats.org/officeDocument/2006/relationships/notesSlide" Target="../notesSlides/notesSlide10.xml"/><Relationship Id="rId16" Type="http://schemas.openxmlformats.org/officeDocument/2006/relationships/image" Target="../media/image517.png"/><Relationship Id="rId29" Type="http://schemas.openxmlformats.org/officeDocument/2006/relationships/customXml" Target="../ink/ink1429.xml"/><Relationship Id="rId11" Type="http://schemas.openxmlformats.org/officeDocument/2006/relationships/customXml" Target="../ink/ink1420.xml"/><Relationship Id="rId24" Type="http://schemas.openxmlformats.org/officeDocument/2006/relationships/image" Target="../media/image521.png"/><Relationship Id="rId32" Type="http://schemas.openxmlformats.org/officeDocument/2006/relationships/image" Target="../media/image525.png"/><Relationship Id="rId37" Type="http://schemas.openxmlformats.org/officeDocument/2006/relationships/customXml" Target="../ink/ink1433.xml"/><Relationship Id="rId40" Type="http://schemas.openxmlformats.org/officeDocument/2006/relationships/image" Target="../media/image529.png"/><Relationship Id="rId45" Type="http://schemas.openxmlformats.org/officeDocument/2006/relationships/customXml" Target="../ink/ink1437.xml"/><Relationship Id="rId53" Type="http://schemas.openxmlformats.org/officeDocument/2006/relationships/customXml" Target="../ink/ink1441.xml"/><Relationship Id="rId58" Type="http://schemas.openxmlformats.org/officeDocument/2006/relationships/image" Target="../media/image538.png"/><Relationship Id="rId66" Type="http://schemas.openxmlformats.org/officeDocument/2006/relationships/image" Target="../media/image542.png"/><Relationship Id="rId5" Type="http://schemas.openxmlformats.org/officeDocument/2006/relationships/customXml" Target="../ink/ink1417.xml"/><Relationship Id="rId61" Type="http://schemas.openxmlformats.org/officeDocument/2006/relationships/customXml" Target="../ink/ink1445.xml"/><Relationship Id="rId19" Type="http://schemas.openxmlformats.org/officeDocument/2006/relationships/customXml" Target="../ink/ink1424.xml"/><Relationship Id="rId14" Type="http://schemas.openxmlformats.org/officeDocument/2006/relationships/image" Target="../media/image516.png"/><Relationship Id="rId22" Type="http://schemas.openxmlformats.org/officeDocument/2006/relationships/image" Target="../media/image520.png"/><Relationship Id="rId27" Type="http://schemas.openxmlformats.org/officeDocument/2006/relationships/customXml" Target="../ink/ink1428.xml"/><Relationship Id="rId30" Type="http://schemas.openxmlformats.org/officeDocument/2006/relationships/image" Target="../media/image524.png"/><Relationship Id="rId35" Type="http://schemas.openxmlformats.org/officeDocument/2006/relationships/customXml" Target="../ink/ink1432.xml"/><Relationship Id="rId43" Type="http://schemas.openxmlformats.org/officeDocument/2006/relationships/customXml" Target="../ink/ink1436.xml"/><Relationship Id="rId48" Type="http://schemas.openxmlformats.org/officeDocument/2006/relationships/image" Target="../media/image533.png"/><Relationship Id="rId56" Type="http://schemas.openxmlformats.org/officeDocument/2006/relationships/image" Target="../media/image537.png"/><Relationship Id="rId64" Type="http://schemas.openxmlformats.org/officeDocument/2006/relationships/image" Target="../media/image541.png"/><Relationship Id="rId69" Type="http://schemas.openxmlformats.org/officeDocument/2006/relationships/customXml" Target="../ink/ink1449.xml"/><Relationship Id="rId8" Type="http://schemas.openxmlformats.org/officeDocument/2006/relationships/image" Target="../media/image513.png"/><Relationship Id="rId51" Type="http://schemas.openxmlformats.org/officeDocument/2006/relationships/customXml" Target="../ink/ink1440.xml"/><Relationship Id="rId72" Type="http://schemas.openxmlformats.org/officeDocument/2006/relationships/image" Target="../media/image545.png"/><Relationship Id="rId3" Type="http://schemas.openxmlformats.org/officeDocument/2006/relationships/customXml" Target="../ink/ink1416.xml"/><Relationship Id="rId12" Type="http://schemas.openxmlformats.org/officeDocument/2006/relationships/image" Target="../media/image515.png"/><Relationship Id="rId17" Type="http://schemas.openxmlformats.org/officeDocument/2006/relationships/customXml" Target="../ink/ink1423.xml"/><Relationship Id="rId25" Type="http://schemas.openxmlformats.org/officeDocument/2006/relationships/customXml" Target="../ink/ink1427.xml"/><Relationship Id="rId33" Type="http://schemas.openxmlformats.org/officeDocument/2006/relationships/customXml" Target="../ink/ink1431.xml"/><Relationship Id="rId38" Type="http://schemas.openxmlformats.org/officeDocument/2006/relationships/image" Target="../media/image528.png"/><Relationship Id="rId46" Type="http://schemas.openxmlformats.org/officeDocument/2006/relationships/image" Target="../media/image532.png"/><Relationship Id="rId59" Type="http://schemas.openxmlformats.org/officeDocument/2006/relationships/customXml" Target="../ink/ink1444.xml"/><Relationship Id="rId67" Type="http://schemas.openxmlformats.org/officeDocument/2006/relationships/customXml" Target="../ink/ink1448.xml"/><Relationship Id="rId20" Type="http://schemas.openxmlformats.org/officeDocument/2006/relationships/image" Target="../media/image519.png"/><Relationship Id="rId41" Type="http://schemas.openxmlformats.org/officeDocument/2006/relationships/customXml" Target="../ink/ink1435.xml"/><Relationship Id="rId54" Type="http://schemas.openxmlformats.org/officeDocument/2006/relationships/image" Target="../media/image536.png"/><Relationship Id="rId62" Type="http://schemas.openxmlformats.org/officeDocument/2006/relationships/image" Target="../media/image540.png"/><Relationship Id="rId70" Type="http://schemas.openxmlformats.org/officeDocument/2006/relationships/image" Target="../media/image544.png"/><Relationship Id="rId1" Type="http://schemas.openxmlformats.org/officeDocument/2006/relationships/slideLayout" Target="../slideLayouts/slideLayout7.xml"/><Relationship Id="rId6" Type="http://schemas.openxmlformats.org/officeDocument/2006/relationships/image" Target="../media/image512.png"/><Relationship Id="rId15" Type="http://schemas.openxmlformats.org/officeDocument/2006/relationships/customXml" Target="../ink/ink1422.xml"/><Relationship Id="rId23" Type="http://schemas.openxmlformats.org/officeDocument/2006/relationships/customXml" Target="../ink/ink1426.xml"/><Relationship Id="rId28" Type="http://schemas.openxmlformats.org/officeDocument/2006/relationships/image" Target="../media/image523.png"/><Relationship Id="rId36" Type="http://schemas.openxmlformats.org/officeDocument/2006/relationships/image" Target="../media/image527.png"/><Relationship Id="rId49" Type="http://schemas.openxmlformats.org/officeDocument/2006/relationships/customXml" Target="../ink/ink1439.xml"/><Relationship Id="rId57" Type="http://schemas.openxmlformats.org/officeDocument/2006/relationships/customXml" Target="../ink/ink1443.xml"/><Relationship Id="rId10" Type="http://schemas.openxmlformats.org/officeDocument/2006/relationships/image" Target="../media/image514.png"/><Relationship Id="rId31" Type="http://schemas.openxmlformats.org/officeDocument/2006/relationships/customXml" Target="../ink/ink1430.xml"/><Relationship Id="rId44" Type="http://schemas.openxmlformats.org/officeDocument/2006/relationships/image" Target="../media/image531.png"/><Relationship Id="rId52" Type="http://schemas.openxmlformats.org/officeDocument/2006/relationships/image" Target="../media/image535.png"/><Relationship Id="rId60" Type="http://schemas.openxmlformats.org/officeDocument/2006/relationships/image" Target="../media/image539.png"/><Relationship Id="rId65" Type="http://schemas.openxmlformats.org/officeDocument/2006/relationships/customXml" Target="../ink/ink1447.xml"/><Relationship Id="rId4" Type="http://schemas.openxmlformats.org/officeDocument/2006/relationships/image" Target="../media/image511.png"/><Relationship Id="rId9" Type="http://schemas.openxmlformats.org/officeDocument/2006/relationships/customXml" Target="../ink/ink1419.xml"/><Relationship Id="rId13" Type="http://schemas.openxmlformats.org/officeDocument/2006/relationships/customXml" Target="../ink/ink1421.xml"/><Relationship Id="rId18" Type="http://schemas.openxmlformats.org/officeDocument/2006/relationships/image" Target="../media/image518.png"/><Relationship Id="rId39" Type="http://schemas.openxmlformats.org/officeDocument/2006/relationships/customXml" Target="../ink/ink1434.xml"/><Relationship Id="rId34" Type="http://schemas.openxmlformats.org/officeDocument/2006/relationships/image" Target="../media/image526.png"/><Relationship Id="rId50" Type="http://schemas.openxmlformats.org/officeDocument/2006/relationships/image" Target="../media/image534.png"/><Relationship Id="rId55" Type="http://schemas.openxmlformats.org/officeDocument/2006/relationships/customXml" Target="../ink/ink1442.xml"/></Relationships>
</file>

<file path=ppt/slides/_rels/slide13.xml.rels><?xml version="1.0" encoding="UTF-8" standalone="yes"?>
<Relationships xmlns="http://schemas.openxmlformats.org/package/2006/relationships"><Relationship Id="rId8" Type="http://schemas.openxmlformats.org/officeDocument/2006/relationships/image" Target="../media/image548.png"/><Relationship Id="rId13" Type="http://schemas.openxmlformats.org/officeDocument/2006/relationships/customXml" Target="../ink/ink1456.xml"/><Relationship Id="rId18" Type="http://schemas.openxmlformats.org/officeDocument/2006/relationships/image" Target="../media/image553.png"/><Relationship Id="rId26" Type="http://schemas.openxmlformats.org/officeDocument/2006/relationships/image" Target="../media/image557.png"/><Relationship Id="rId3" Type="http://schemas.openxmlformats.org/officeDocument/2006/relationships/customXml" Target="../ink/ink1451.xml"/><Relationship Id="rId21" Type="http://schemas.openxmlformats.org/officeDocument/2006/relationships/customXml" Target="../ink/ink1460.xml"/><Relationship Id="rId7" Type="http://schemas.openxmlformats.org/officeDocument/2006/relationships/customXml" Target="../ink/ink1453.xml"/><Relationship Id="rId12" Type="http://schemas.openxmlformats.org/officeDocument/2006/relationships/image" Target="../media/image550.png"/><Relationship Id="rId17" Type="http://schemas.openxmlformats.org/officeDocument/2006/relationships/customXml" Target="../ink/ink1458.xml"/><Relationship Id="rId25" Type="http://schemas.openxmlformats.org/officeDocument/2006/relationships/customXml" Target="../ink/ink1462.xml"/><Relationship Id="rId2" Type="http://schemas.openxmlformats.org/officeDocument/2006/relationships/notesSlide" Target="../notesSlides/notesSlide11.xml"/><Relationship Id="rId16" Type="http://schemas.openxmlformats.org/officeDocument/2006/relationships/image" Target="../media/image552.png"/><Relationship Id="rId20" Type="http://schemas.openxmlformats.org/officeDocument/2006/relationships/image" Target="../media/image554.png"/><Relationship Id="rId29" Type="http://schemas.openxmlformats.org/officeDocument/2006/relationships/customXml" Target="../ink/ink1464.xml"/><Relationship Id="rId1" Type="http://schemas.openxmlformats.org/officeDocument/2006/relationships/slideLayout" Target="../slideLayouts/slideLayout7.xml"/><Relationship Id="rId6" Type="http://schemas.openxmlformats.org/officeDocument/2006/relationships/image" Target="../media/image547.png"/><Relationship Id="rId11" Type="http://schemas.openxmlformats.org/officeDocument/2006/relationships/customXml" Target="../ink/ink1455.xml"/><Relationship Id="rId24" Type="http://schemas.openxmlformats.org/officeDocument/2006/relationships/image" Target="../media/image556.png"/><Relationship Id="rId32" Type="http://schemas.openxmlformats.org/officeDocument/2006/relationships/image" Target="../media/image560.png"/><Relationship Id="rId5" Type="http://schemas.openxmlformats.org/officeDocument/2006/relationships/customXml" Target="../ink/ink1452.xml"/><Relationship Id="rId15" Type="http://schemas.openxmlformats.org/officeDocument/2006/relationships/customXml" Target="../ink/ink1457.xml"/><Relationship Id="rId23" Type="http://schemas.openxmlformats.org/officeDocument/2006/relationships/customXml" Target="../ink/ink1461.xml"/><Relationship Id="rId28" Type="http://schemas.openxmlformats.org/officeDocument/2006/relationships/image" Target="../media/image558.png"/><Relationship Id="rId10" Type="http://schemas.openxmlformats.org/officeDocument/2006/relationships/image" Target="../media/image549.png"/><Relationship Id="rId19" Type="http://schemas.openxmlformats.org/officeDocument/2006/relationships/customXml" Target="../ink/ink1459.xml"/><Relationship Id="rId31" Type="http://schemas.openxmlformats.org/officeDocument/2006/relationships/customXml" Target="../ink/ink1465.xml"/><Relationship Id="rId4" Type="http://schemas.openxmlformats.org/officeDocument/2006/relationships/image" Target="../media/image546.png"/><Relationship Id="rId9" Type="http://schemas.openxmlformats.org/officeDocument/2006/relationships/customXml" Target="../ink/ink1454.xml"/><Relationship Id="rId14" Type="http://schemas.openxmlformats.org/officeDocument/2006/relationships/image" Target="../media/image551.png"/><Relationship Id="rId22" Type="http://schemas.openxmlformats.org/officeDocument/2006/relationships/image" Target="../media/image555.png"/><Relationship Id="rId27" Type="http://schemas.openxmlformats.org/officeDocument/2006/relationships/customXml" Target="../ink/ink1463.xml"/><Relationship Id="rId30" Type="http://schemas.openxmlformats.org/officeDocument/2006/relationships/image" Target="../media/image559.png"/></Relationships>
</file>

<file path=ppt/slides/_rels/slide14.xml.rels><?xml version="1.0" encoding="UTF-8" standalone="yes"?>
<Relationships xmlns="http://schemas.openxmlformats.org/package/2006/relationships"><Relationship Id="rId117" Type="http://schemas.openxmlformats.org/officeDocument/2006/relationships/image" Target="../media/image617.png"/><Relationship Id="rId299" Type="http://schemas.openxmlformats.org/officeDocument/2006/relationships/customXml" Target="../ink/ink1615.xml"/><Relationship Id="rId21" Type="http://schemas.openxmlformats.org/officeDocument/2006/relationships/image" Target="../media/image570.png"/><Relationship Id="rId63" Type="http://schemas.openxmlformats.org/officeDocument/2006/relationships/image" Target="../media/image590.png"/><Relationship Id="rId159" Type="http://schemas.openxmlformats.org/officeDocument/2006/relationships/customXml" Target="../ink/ink1544.xml"/><Relationship Id="rId324" Type="http://schemas.openxmlformats.org/officeDocument/2006/relationships/image" Target="../media/image719.png"/><Relationship Id="rId366" Type="http://schemas.openxmlformats.org/officeDocument/2006/relationships/image" Target="../media/image740.png"/><Relationship Id="rId170" Type="http://schemas.openxmlformats.org/officeDocument/2006/relationships/image" Target="../media/image643.png"/><Relationship Id="rId226" Type="http://schemas.openxmlformats.org/officeDocument/2006/relationships/customXml" Target="../ink/ink1578.xml"/><Relationship Id="rId433" Type="http://schemas.openxmlformats.org/officeDocument/2006/relationships/image" Target="../media/image773.png"/><Relationship Id="rId268" Type="http://schemas.openxmlformats.org/officeDocument/2006/relationships/image" Target="../media/image691.png"/><Relationship Id="rId32" Type="http://schemas.openxmlformats.org/officeDocument/2006/relationships/customXml" Target="../ink/ink1480.xml"/><Relationship Id="rId74" Type="http://schemas.openxmlformats.org/officeDocument/2006/relationships/customXml" Target="../ink/ink1501.xml"/><Relationship Id="rId128" Type="http://schemas.openxmlformats.org/officeDocument/2006/relationships/customXml" Target="../ink/ink1528.xml"/><Relationship Id="rId335" Type="http://schemas.openxmlformats.org/officeDocument/2006/relationships/customXml" Target="../ink/ink1633.xml"/><Relationship Id="rId377" Type="http://schemas.openxmlformats.org/officeDocument/2006/relationships/customXml" Target="../ink/ink1654.xml"/><Relationship Id="rId5" Type="http://schemas.openxmlformats.org/officeDocument/2006/relationships/image" Target="../media/image562.png"/><Relationship Id="rId181" Type="http://schemas.openxmlformats.org/officeDocument/2006/relationships/customXml" Target="../ink/ink1555.xml"/><Relationship Id="rId237" Type="http://schemas.openxmlformats.org/officeDocument/2006/relationships/customXml" Target="../ink/ink1584.xml"/><Relationship Id="rId402" Type="http://schemas.openxmlformats.org/officeDocument/2006/relationships/image" Target="../media/image758.png"/><Relationship Id="rId279" Type="http://schemas.openxmlformats.org/officeDocument/2006/relationships/customXml" Target="../ink/ink1605.xml"/><Relationship Id="rId43" Type="http://schemas.openxmlformats.org/officeDocument/2006/relationships/image" Target="../media/image581.png"/><Relationship Id="rId139" Type="http://schemas.openxmlformats.org/officeDocument/2006/relationships/image" Target="../media/image628.png"/><Relationship Id="rId290" Type="http://schemas.openxmlformats.org/officeDocument/2006/relationships/image" Target="../media/image702.png"/><Relationship Id="rId304" Type="http://schemas.openxmlformats.org/officeDocument/2006/relationships/image" Target="../media/image709.png"/><Relationship Id="rId346" Type="http://schemas.openxmlformats.org/officeDocument/2006/relationships/image" Target="../media/image730.png"/><Relationship Id="rId388" Type="http://schemas.openxmlformats.org/officeDocument/2006/relationships/image" Target="../media/image751.png"/><Relationship Id="rId85" Type="http://schemas.openxmlformats.org/officeDocument/2006/relationships/image" Target="../media/image601.png"/><Relationship Id="rId150" Type="http://schemas.openxmlformats.org/officeDocument/2006/relationships/customXml" Target="../ink/ink1539.xml"/><Relationship Id="rId192" Type="http://schemas.openxmlformats.org/officeDocument/2006/relationships/image" Target="../media/image654.png"/><Relationship Id="rId206" Type="http://schemas.openxmlformats.org/officeDocument/2006/relationships/customXml" Target="../ink/ink1568.xml"/><Relationship Id="rId413" Type="http://schemas.openxmlformats.org/officeDocument/2006/relationships/customXml" Target="../ink/ink1672.xml"/><Relationship Id="rId248" Type="http://schemas.openxmlformats.org/officeDocument/2006/relationships/image" Target="../media/image681.png"/><Relationship Id="rId12" Type="http://schemas.openxmlformats.org/officeDocument/2006/relationships/customXml" Target="../ink/ink1470.xml"/><Relationship Id="rId108" Type="http://schemas.openxmlformats.org/officeDocument/2006/relationships/customXml" Target="../ink/ink1518.xml"/><Relationship Id="rId315" Type="http://schemas.openxmlformats.org/officeDocument/2006/relationships/customXml" Target="../ink/ink1623.xml"/><Relationship Id="rId357" Type="http://schemas.openxmlformats.org/officeDocument/2006/relationships/customXml" Target="../ink/ink1644.xml"/><Relationship Id="rId54" Type="http://schemas.openxmlformats.org/officeDocument/2006/relationships/customXml" Target="../ink/ink1491.xml"/><Relationship Id="rId96" Type="http://schemas.openxmlformats.org/officeDocument/2006/relationships/customXml" Target="../ink/ink1512.xml"/><Relationship Id="rId161" Type="http://schemas.openxmlformats.org/officeDocument/2006/relationships/customXml" Target="../ink/ink1545.xml"/><Relationship Id="rId217" Type="http://schemas.openxmlformats.org/officeDocument/2006/relationships/image" Target="../media/image666.png"/><Relationship Id="rId399" Type="http://schemas.openxmlformats.org/officeDocument/2006/relationships/customXml" Target="../ink/ink1665.xml"/><Relationship Id="rId259" Type="http://schemas.openxmlformats.org/officeDocument/2006/relationships/customXml" Target="../ink/ink1595.xml"/><Relationship Id="rId424" Type="http://schemas.openxmlformats.org/officeDocument/2006/relationships/customXml" Target="../ink/ink1678.xml"/><Relationship Id="rId23" Type="http://schemas.openxmlformats.org/officeDocument/2006/relationships/image" Target="../media/image571.png"/><Relationship Id="rId119" Type="http://schemas.openxmlformats.org/officeDocument/2006/relationships/image" Target="../media/image618.png"/><Relationship Id="rId270" Type="http://schemas.openxmlformats.org/officeDocument/2006/relationships/image" Target="../media/image692.png"/><Relationship Id="rId326" Type="http://schemas.openxmlformats.org/officeDocument/2006/relationships/image" Target="../media/image720.png"/><Relationship Id="rId65" Type="http://schemas.openxmlformats.org/officeDocument/2006/relationships/image" Target="../media/image591.png"/><Relationship Id="rId130" Type="http://schemas.openxmlformats.org/officeDocument/2006/relationships/customXml" Target="../ink/ink1529.xml"/><Relationship Id="rId368" Type="http://schemas.openxmlformats.org/officeDocument/2006/relationships/image" Target="../media/image741.png"/><Relationship Id="rId172" Type="http://schemas.openxmlformats.org/officeDocument/2006/relationships/image" Target="../media/image644.png"/><Relationship Id="rId228" Type="http://schemas.openxmlformats.org/officeDocument/2006/relationships/customXml" Target="../ink/ink1579.xml"/><Relationship Id="rId435" Type="http://schemas.openxmlformats.org/officeDocument/2006/relationships/image" Target="../media/image774.png"/><Relationship Id="rId281" Type="http://schemas.openxmlformats.org/officeDocument/2006/relationships/customXml" Target="../ink/ink1606.xml"/><Relationship Id="rId337" Type="http://schemas.openxmlformats.org/officeDocument/2006/relationships/customXml" Target="../ink/ink1634.xml"/><Relationship Id="rId34" Type="http://schemas.openxmlformats.org/officeDocument/2006/relationships/customXml" Target="../ink/ink1481.xml"/><Relationship Id="rId76" Type="http://schemas.openxmlformats.org/officeDocument/2006/relationships/customXml" Target="../ink/ink1502.xml"/><Relationship Id="rId141" Type="http://schemas.openxmlformats.org/officeDocument/2006/relationships/image" Target="../media/image629.png"/><Relationship Id="rId379" Type="http://schemas.openxmlformats.org/officeDocument/2006/relationships/customXml" Target="../ink/ink1655.xml"/><Relationship Id="rId7" Type="http://schemas.openxmlformats.org/officeDocument/2006/relationships/image" Target="../media/image563.png"/><Relationship Id="rId183" Type="http://schemas.openxmlformats.org/officeDocument/2006/relationships/customXml" Target="../ink/ink1556.xml"/><Relationship Id="rId239" Type="http://schemas.openxmlformats.org/officeDocument/2006/relationships/customXml" Target="../ink/ink1585.xml"/><Relationship Id="rId390" Type="http://schemas.openxmlformats.org/officeDocument/2006/relationships/image" Target="../media/image752.png"/><Relationship Id="rId404" Type="http://schemas.openxmlformats.org/officeDocument/2006/relationships/image" Target="../media/image759.png"/><Relationship Id="rId250" Type="http://schemas.openxmlformats.org/officeDocument/2006/relationships/image" Target="../media/image682.png"/><Relationship Id="rId292" Type="http://schemas.openxmlformats.org/officeDocument/2006/relationships/image" Target="../media/image703.png"/><Relationship Id="rId306" Type="http://schemas.openxmlformats.org/officeDocument/2006/relationships/image" Target="../media/image710.png"/><Relationship Id="rId45" Type="http://schemas.openxmlformats.org/officeDocument/2006/relationships/image" Target="../media/image582.png"/><Relationship Id="rId87" Type="http://schemas.openxmlformats.org/officeDocument/2006/relationships/image" Target="../media/image602.png"/><Relationship Id="rId110" Type="http://schemas.openxmlformats.org/officeDocument/2006/relationships/customXml" Target="../ink/ink1519.xml"/><Relationship Id="rId348" Type="http://schemas.openxmlformats.org/officeDocument/2006/relationships/image" Target="../media/image731.png"/><Relationship Id="rId152" Type="http://schemas.openxmlformats.org/officeDocument/2006/relationships/customXml" Target="../ink/ink1540.xml"/><Relationship Id="rId194" Type="http://schemas.openxmlformats.org/officeDocument/2006/relationships/image" Target="../media/image655.png"/><Relationship Id="rId208" Type="http://schemas.openxmlformats.org/officeDocument/2006/relationships/customXml" Target="../ink/ink1569.xml"/><Relationship Id="rId415" Type="http://schemas.openxmlformats.org/officeDocument/2006/relationships/customXml" Target="../ink/ink1673.xml"/><Relationship Id="rId261" Type="http://schemas.openxmlformats.org/officeDocument/2006/relationships/customXml" Target="../ink/ink1596.xml"/><Relationship Id="rId14" Type="http://schemas.openxmlformats.org/officeDocument/2006/relationships/customXml" Target="../ink/ink1471.xml"/><Relationship Id="rId56" Type="http://schemas.openxmlformats.org/officeDocument/2006/relationships/customXml" Target="../ink/ink1492.xml"/><Relationship Id="rId317" Type="http://schemas.openxmlformats.org/officeDocument/2006/relationships/customXml" Target="../ink/ink1624.xml"/><Relationship Id="rId359" Type="http://schemas.openxmlformats.org/officeDocument/2006/relationships/customXml" Target="../ink/ink1645.xml"/><Relationship Id="rId98" Type="http://schemas.openxmlformats.org/officeDocument/2006/relationships/customXml" Target="../ink/ink1513.xml"/><Relationship Id="rId121" Type="http://schemas.openxmlformats.org/officeDocument/2006/relationships/image" Target="../media/image619.png"/><Relationship Id="rId163" Type="http://schemas.openxmlformats.org/officeDocument/2006/relationships/customXml" Target="../ink/ink1546.xml"/><Relationship Id="rId219" Type="http://schemas.openxmlformats.org/officeDocument/2006/relationships/image" Target="../media/image667.png"/><Relationship Id="rId370" Type="http://schemas.openxmlformats.org/officeDocument/2006/relationships/image" Target="../media/image742.png"/><Relationship Id="rId426" Type="http://schemas.openxmlformats.org/officeDocument/2006/relationships/customXml" Target="../ink/ink1679.xml"/><Relationship Id="rId230" Type="http://schemas.openxmlformats.org/officeDocument/2006/relationships/customXml" Target="../ink/ink1580.xml"/><Relationship Id="rId25" Type="http://schemas.openxmlformats.org/officeDocument/2006/relationships/image" Target="../media/image572.png"/><Relationship Id="rId67" Type="http://schemas.openxmlformats.org/officeDocument/2006/relationships/image" Target="../media/image592.png"/><Relationship Id="rId272" Type="http://schemas.openxmlformats.org/officeDocument/2006/relationships/image" Target="../media/image693.png"/><Relationship Id="rId328" Type="http://schemas.openxmlformats.org/officeDocument/2006/relationships/image" Target="../media/image721.png"/><Relationship Id="rId132" Type="http://schemas.openxmlformats.org/officeDocument/2006/relationships/customXml" Target="../ink/ink1530.xml"/><Relationship Id="rId174" Type="http://schemas.openxmlformats.org/officeDocument/2006/relationships/image" Target="../media/image645.png"/><Relationship Id="rId381" Type="http://schemas.openxmlformats.org/officeDocument/2006/relationships/customXml" Target="../ink/ink1656.xml"/><Relationship Id="rId241" Type="http://schemas.openxmlformats.org/officeDocument/2006/relationships/customXml" Target="../ink/ink1586.xml"/><Relationship Id="rId437" Type="http://schemas.openxmlformats.org/officeDocument/2006/relationships/image" Target="../media/image775.png"/><Relationship Id="rId36" Type="http://schemas.openxmlformats.org/officeDocument/2006/relationships/customXml" Target="../ink/ink1482.xml"/><Relationship Id="rId283" Type="http://schemas.openxmlformats.org/officeDocument/2006/relationships/customXml" Target="../ink/ink1607.xml"/><Relationship Id="rId339" Type="http://schemas.openxmlformats.org/officeDocument/2006/relationships/customXml" Target="../ink/ink1635.xml"/><Relationship Id="rId78" Type="http://schemas.openxmlformats.org/officeDocument/2006/relationships/customXml" Target="../ink/ink1503.xml"/><Relationship Id="rId101" Type="http://schemas.openxmlformats.org/officeDocument/2006/relationships/image" Target="../media/image609.png"/><Relationship Id="rId143" Type="http://schemas.openxmlformats.org/officeDocument/2006/relationships/image" Target="../media/image630.png"/><Relationship Id="rId185" Type="http://schemas.openxmlformats.org/officeDocument/2006/relationships/customXml" Target="../ink/ink1557.xml"/><Relationship Id="rId350" Type="http://schemas.openxmlformats.org/officeDocument/2006/relationships/image" Target="../media/image732.png"/><Relationship Id="rId406" Type="http://schemas.openxmlformats.org/officeDocument/2006/relationships/image" Target="../media/image760.png"/><Relationship Id="rId9" Type="http://schemas.openxmlformats.org/officeDocument/2006/relationships/image" Target="../media/image564.png"/><Relationship Id="rId210" Type="http://schemas.openxmlformats.org/officeDocument/2006/relationships/customXml" Target="../ink/ink1570.xml"/><Relationship Id="rId392" Type="http://schemas.openxmlformats.org/officeDocument/2006/relationships/image" Target="../media/image753.png"/><Relationship Id="rId252" Type="http://schemas.openxmlformats.org/officeDocument/2006/relationships/image" Target="../media/image683.png"/><Relationship Id="rId294" Type="http://schemas.openxmlformats.org/officeDocument/2006/relationships/image" Target="../media/image704.png"/><Relationship Id="rId308" Type="http://schemas.openxmlformats.org/officeDocument/2006/relationships/image" Target="../media/image711.png"/><Relationship Id="rId47" Type="http://schemas.openxmlformats.org/officeDocument/2006/relationships/image" Target="../media/image583.png"/><Relationship Id="rId89" Type="http://schemas.openxmlformats.org/officeDocument/2006/relationships/image" Target="../media/image603.png"/><Relationship Id="rId112" Type="http://schemas.openxmlformats.org/officeDocument/2006/relationships/customXml" Target="../ink/ink1520.xml"/><Relationship Id="rId154" Type="http://schemas.openxmlformats.org/officeDocument/2006/relationships/customXml" Target="../ink/ink1541.xml"/><Relationship Id="rId361" Type="http://schemas.openxmlformats.org/officeDocument/2006/relationships/customXml" Target="../ink/ink1646.xml"/><Relationship Id="rId196" Type="http://schemas.openxmlformats.org/officeDocument/2006/relationships/image" Target="../media/image656.png"/><Relationship Id="rId417" Type="http://schemas.openxmlformats.org/officeDocument/2006/relationships/customXml" Target="../ink/ink1674.xml"/><Relationship Id="rId16" Type="http://schemas.openxmlformats.org/officeDocument/2006/relationships/customXml" Target="../ink/ink1472.xml"/><Relationship Id="rId221" Type="http://schemas.openxmlformats.org/officeDocument/2006/relationships/image" Target="../media/image668.png"/><Relationship Id="rId263" Type="http://schemas.openxmlformats.org/officeDocument/2006/relationships/customXml" Target="../ink/ink1597.xml"/><Relationship Id="rId319" Type="http://schemas.openxmlformats.org/officeDocument/2006/relationships/customXml" Target="../ink/ink1625.xml"/><Relationship Id="rId58" Type="http://schemas.openxmlformats.org/officeDocument/2006/relationships/customXml" Target="../ink/ink1493.xml"/><Relationship Id="rId123" Type="http://schemas.openxmlformats.org/officeDocument/2006/relationships/image" Target="../media/image620.png"/><Relationship Id="rId330" Type="http://schemas.openxmlformats.org/officeDocument/2006/relationships/image" Target="../media/image722.png"/><Relationship Id="rId165" Type="http://schemas.openxmlformats.org/officeDocument/2006/relationships/customXml" Target="../ink/ink1547.xml"/><Relationship Id="rId372" Type="http://schemas.openxmlformats.org/officeDocument/2006/relationships/image" Target="../media/image743.png"/><Relationship Id="rId428" Type="http://schemas.openxmlformats.org/officeDocument/2006/relationships/customXml" Target="../ink/ink1680.xml"/><Relationship Id="rId232" Type="http://schemas.openxmlformats.org/officeDocument/2006/relationships/image" Target="../media/image673.png"/><Relationship Id="rId274" Type="http://schemas.openxmlformats.org/officeDocument/2006/relationships/image" Target="../media/image694.png"/><Relationship Id="rId27" Type="http://schemas.openxmlformats.org/officeDocument/2006/relationships/image" Target="../media/image573.png"/><Relationship Id="rId69" Type="http://schemas.openxmlformats.org/officeDocument/2006/relationships/image" Target="../media/image593.png"/><Relationship Id="rId134" Type="http://schemas.openxmlformats.org/officeDocument/2006/relationships/customXml" Target="../ink/ink1531.xml"/><Relationship Id="rId80" Type="http://schemas.openxmlformats.org/officeDocument/2006/relationships/customXml" Target="../ink/ink1504.xml"/><Relationship Id="rId176" Type="http://schemas.openxmlformats.org/officeDocument/2006/relationships/image" Target="../media/image646.png"/><Relationship Id="rId341" Type="http://schemas.openxmlformats.org/officeDocument/2006/relationships/customXml" Target="../ink/ink1636.xml"/><Relationship Id="rId383" Type="http://schemas.openxmlformats.org/officeDocument/2006/relationships/customXml" Target="../ink/ink1657.xml"/><Relationship Id="rId439" Type="http://schemas.openxmlformats.org/officeDocument/2006/relationships/image" Target="../media/image776.png"/><Relationship Id="rId201" Type="http://schemas.openxmlformats.org/officeDocument/2006/relationships/image" Target="../media/image658.png"/><Relationship Id="rId243" Type="http://schemas.openxmlformats.org/officeDocument/2006/relationships/customXml" Target="../ink/ink1587.xml"/><Relationship Id="rId285" Type="http://schemas.openxmlformats.org/officeDocument/2006/relationships/customXml" Target="../ink/ink1608.xml"/><Relationship Id="rId38" Type="http://schemas.openxmlformats.org/officeDocument/2006/relationships/customXml" Target="../ink/ink1483.xml"/><Relationship Id="rId103" Type="http://schemas.openxmlformats.org/officeDocument/2006/relationships/image" Target="../media/image610.png"/><Relationship Id="rId310" Type="http://schemas.openxmlformats.org/officeDocument/2006/relationships/image" Target="../media/image712.png"/><Relationship Id="rId91" Type="http://schemas.openxmlformats.org/officeDocument/2006/relationships/image" Target="../media/image604.png"/><Relationship Id="rId145" Type="http://schemas.openxmlformats.org/officeDocument/2006/relationships/image" Target="../media/image631.png"/><Relationship Id="rId187" Type="http://schemas.openxmlformats.org/officeDocument/2006/relationships/customXml" Target="../ink/ink1558.xml"/><Relationship Id="rId352" Type="http://schemas.openxmlformats.org/officeDocument/2006/relationships/image" Target="../media/image733.png"/><Relationship Id="rId394" Type="http://schemas.openxmlformats.org/officeDocument/2006/relationships/image" Target="../media/image754.png"/><Relationship Id="rId408" Type="http://schemas.openxmlformats.org/officeDocument/2006/relationships/image" Target="../media/image761.png"/><Relationship Id="rId212" Type="http://schemas.openxmlformats.org/officeDocument/2006/relationships/customXml" Target="../ink/ink1571.xml"/><Relationship Id="rId254" Type="http://schemas.openxmlformats.org/officeDocument/2006/relationships/image" Target="../media/image684.png"/><Relationship Id="rId49" Type="http://schemas.openxmlformats.org/officeDocument/2006/relationships/image" Target="../media/image584.png"/><Relationship Id="rId114" Type="http://schemas.openxmlformats.org/officeDocument/2006/relationships/customXml" Target="../ink/ink1521.xml"/><Relationship Id="rId296" Type="http://schemas.openxmlformats.org/officeDocument/2006/relationships/image" Target="../media/image705.png"/><Relationship Id="rId60" Type="http://schemas.openxmlformats.org/officeDocument/2006/relationships/customXml" Target="../ink/ink1494.xml"/><Relationship Id="rId81" Type="http://schemas.openxmlformats.org/officeDocument/2006/relationships/image" Target="../media/image599.png"/><Relationship Id="rId135" Type="http://schemas.openxmlformats.org/officeDocument/2006/relationships/image" Target="../media/image626.png"/><Relationship Id="rId156" Type="http://schemas.openxmlformats.org/officeDocument/2006/relationships/customXml" Target="../ink/ink1542.xml"/><Relationship Id="rId177" Type="http://schemas.openxmlformats.org/officeDocument/2006/relationships/customXml" Target="../ink/ink1553.xml"/><Relationship Id="rId198" Type="http://schemas.openxmlformats.org/officeDocument/2006/relationships/customXml" Target="../ink/ink1564.xml"/><Relationship Id="rId321" Type="http://schemas.openxmlformats.org/officeDocument/2006/relationships/customXml" Target="../ink/ink1626.xml"/><Relationship Id="rId342" Type="http://schemas.openxmlformats.org/officeDocument/2006/relationships/image" Target="../media/image728.png"/><Relationship Id="rId363" Type="http://schemas.openxmlformats.org/officeDocument/2006/relationships/customXml" Target="../ink/ink1647.xml"/><Relationship Id="rId384" Type="http://schemas.openxmlformats.org/officeDocument/2006/relationships/image" Target="../media/image749.png"/><Relationship Id="rId419" Type="http://schemas.openxmlformats.org/officeDocument/2006/relationships/customXml" Target="../ink/ink1675.xml"/><Relationship Id="rId202" Type="http://schemas.openxmlformats.org/officeDocument/2006/relationships/customXml" Target="../ink/ink1566.xml"/><Relationship Id="rId223" Type="http://schemas.openxmlformats.org/officeDocument/2006/relationships/image" Target="../media/image669.png"/><Relationship Id="rId244" Type="http://schemas.openxmlformats.org/officeDocument/2006/relationships/image" Target="../media/image679.png"/><Relationship Id="rId430" Type="http://schemas.openxmlformats.org/officeDocument/2006/relationships/customXml" Target="../ink/ink1681.xml"/><Relationship Id="rId18" Type="http://schemas.openxmlformats.org/officeDocument/2006/relationships/customXml" Target="../ink/ink1473.xml"/><Relationship Id="rId39" Type="http://schemas.openxmlformats.org/officeDocument/2006/relationships/image" Target="../media/image579.png"/><Relationship Id="rId265" Type="http://schemas.openxmlformats.org/officeDocument/2006/relationships/customXml" Target="../ink/ink1598.xml"/><Relationship Id="rId286" Type="http://schemas.openxmlformats.org/officeDocument/2006/relationships/image" Target="../media/image700.png"/><Relationship Id="rId50" Type="http://schemas.openxmlformats.org/officeDocument/2006/relationships/customXml" Target="../ink/ink1489.xml"/><Relationship Id="rId104" Type="http://schemas.openxmlformats.org/officeDocument/2006/relationships/customXml" Target="../ink/ink1516.xml"/><Relationship Id="rId125" Type="http://schemas.openxmlformats.org/officeDocument/2006/relationships/image" Target="../media/image621.png"/><Relationship Id="rId146" Type="http://schemas.openxmlformats.org/officeDocument/2006/relationships/customXml" Target="../ink/ink1537.xml"/><Relationship Id="rId167" Type="http://schemas.openxmlformats.org/officeDocument/2006/relationships/customXml" Target="../ink/ink1548.xml"/><Relationship Id="rId188" Type="http://schemas.openxmlformats.org/officeDocument/2006/relationships/image" Target="../media/image652.png"/><Relationship Id="rId311" Type="http://schemas.openxmlformats.org/officeDocument/2006/relationships/customXml" Target="../ink/ink1621.xml"/><Relationship Id="rId332" Type="http://schemas.openxmlformats.org/officeDocument/2006/relationships/image" Target="../media/image723.png"/><Relationship Id="rId353" Type="http://schemas.openxmlformats.org/officeDocument/2006/relationships/customXml" Target="../ink/ink1642.xml"/><Relationship Id="rId374" Type="http://schemas.openxmlformats.org/officeDocument/2006/relationships/image" Target="../media/image744.png"/><Relationship Id="rId395" Type="http://schemas.openxmlformats.org/officeDocument/2006/relationships/customXml" Target="../ink/ink1663.xml"/><Relationship Id="rId409" Type="http://schemas.openxmlformats.org/officeDocument/2006/relationships/customXml" Target="../ink/ink1670.xml"/><Relationship Id="rId71" Type="http://schemas.openxmlformats.org/officeDocument/2006/relationships/image" Target="../media/image594.png"/><Relationship Id="rId92" Type="http://schemas.openxmlformats.org/officeDocument/2006/relationships/customXml" Target="../ink/ink1510.xml"/><Relationship Id="rId213" Type="http://schemas.openxmlformats.org/officeDocument/2006/relationships/image" Target="../media/image664.png"/><Relationship Id="rId234" Type="http://schemas.openxmlformats.org/officeDocument/2006/relationships/image" Target="../media/image674.png"/><Relationship Id="rId420" Type="http://schemas.openxmlformats.org/officeDocument/2006/relationships/customXml" Target="../ink/ink1676.xml"/><Relationship Id="rId2" Type="http://schemas.openxmlformats.org/officeDocument/2006/relationships/notesSlide" Target="../notesSlides/notesSlide12.xml"/><Relationship Id="rId29" Type="http://schemas.openxmlformats.org/officeDocument/2006/relationships/image" Target="../media/image574.png"/><Relationship Id="rId255" Type="http://schemas.openxmlformats.org/officeDocument/2006/relationships/customXml" Target="../ink/ink1593.xml"/><Relationship Id="rId276" Type="http://schemas.openxmlformats.org/officeDocument/2006/relationships/image" Target="../media/image695.png"/><Relationship Id="rId297" Type="http://schemas.openxmlformats.org/officeDocument/2006/relationships/customXml" Target="../ink/ink1614.xml"/><Relationship Id="rId40" Type="http://schemas.openxmlformats.org/officeDocument/2006/relationships/customXml" Target="../ink/ink1484.xml"/><Relationship Id="rId115" Type="http://schemas.openxmlformats.org/officeDocument/2006/relationships/image" Target="../media/image616.png"/><Relationship Id="rId136" Type="http://schemas.openxmlformats.org/officeDocument/2006/relationships/customXml" Target="../ink/ink1532.xml"/><Relationship Id="rId157" Type="http://schemas.openxmlformats.org/officeDocument/2006/relationships/customXml" Target="../ink/ink1543.xml"/><Relationship Id="rId178" Type="http://schemas.openxmlformats.org/officeDocument/2006/relationships/image" Target="../media/image647.png"/><Relationship Id="rId301" Type="http://schemas.openxmlformats.org/officeDocument/2006/relationships/customXml" Target="../ink/ink1616.xml"/><Relationship Id="rId322" Type="http://schemas.openxmlformats.org/officeDocument/2006/relationships/image" Target="../media/image718.png"/><Relationship Id="rId343" Type="http://schemas.openxmlformats.org/officeDocument/2006/relationships/customXml" Target="../ink/ink1637.xml"/><Relationship Id="rId364" Type="http://schemas.openxmlformats.org/officeDocument/2006/relationships/image" Target="../media/image739.png"/><Relationship Id="rId61" Type="http://schemas.openxmlformats.org/officeDocument/2006/relationships/image" Target="../media/image589.png"/><Relationship Id="rId82" Type="http://schemas.openxmlformats.org/officeDocument/2006/relationships/customXml" Target="../ink/ink1505.xml"/><Relationship Id="rId199" Type="http://schemas.openxmlformats.org/officeDocument/2006/relationships/image" Target="../media/image657.png"/><Relationship Id="rId203" Type="http://schemas.openxmlformats.org/officeDocument/2006/relationships/image" Target="../media/image659.png"/><Relationship Id="rId385" Type="http://schemas.openxmlformats.org/officeDocument/2006/relationships/customXml" Target="../ink/ink1658.xml"/><Relationship Id="rId19" Type="http://schemas.openxmlformats.org/officeDocument/2006/relationships/image" Target="../media/image569.png"/><Relationship Id="rId224" Type="http://schemas.openxmlformats.org/officeDocument/2006/relationships/customXml" Target="../ink/ink1577.xml"/><Relationship Id="rId245" Type="http://schemas.openxmlformats.org/officeDocument/2006/relationships/customXml" Target="../ink/ink1588.xml"/><Relationship Id="rId266" Type="http://schemas.openxmlformats.org/officeDocument/2006/relationships/image" Target="../media/image690.png"/><Relationship Id="rId287" Type="http://schemas.openxmlformats.org/officeDocument/2006/relationships/customXml" Target="../ink/ink1609.xml"/><Relationship Id="rId410" Type="http://schemas.openxmlformats.org/officeDocument/2006/relationships/image" Target="../media/image762.png"/><Relationship Id="rId431" Type="http://schemas.openxmlformats.org/officeDocument/2006/relationships/image" Target="../media/image772.png"/><Relationship Id="rId30" Type="http://schemas.openxmlformats.org/officeDocument/2006/relationships/customXml" Target="../ink/ink1479.xml"/><Relationship Id="rId105" Type="http://schemas.openxmlformats.org/officeDocument/2006/relationships/image" Target="../media/image611.png"/><Relationship Id="rId126" Type="http://schemas.openxmlformats.org/officeDocument/2006/relationships/customXml" Target="../ink/ink1527.xml"/><Relationship Id="rId147" Type="http://schemas.openxmlformats.org/officeDocument/2006/relationships/image" Target="../media/image632.png"/><Relationship Id="rId168" Type="http://schemas.openxmlformats.org/officeDocument/2006/relationships/image" Target="../media/image642.png"/><Relationship Id="rId312" Type="http://schemas.openxmlformats.org/officeDocument/2006/relationships/image" Target="../media/image713.png"/><Relationship Id="rId333" Type="http://schemas.openxmlformats.org/officeDocument/2006/relationships/customXml" Target="../ink/ink1632.xml"/><Relationship Id="rId354" Type="http://schemas.openxmlformats.org/officeDocument/2006/relationships/image" Target="../media/image734.png"/><Relationship Id="rId51" Type="http://schemas.openxmlformats.org/officeDocument/2006/relationships/image" Target="../media/image585.png"/><Relationship Id="rId72" Type="http://schemas.openxmlformats.org/officeDocument/2006/relationships/customXml" Target="../ink/ink1500.xml"/><Relationship Id="rId93" Type="http://schemas.openxmlformats.org/officeDocument/2006/relationships/image" Target="../media/image605.png"/><Relationship Id="rId189" Type="http://schemas.openxmlformats.org/officeDocument/2006/relationships/customXml" Target="../ink/ink1559.xml"/><Relationship Id="rId375" Type="http://schemas.openxmlformats.org/officeDocument/2006/relationships/customXml" Target="../ink/ink1653.xml"/><Relationship Id="rId396" Type="http://schemas.openxmlformats.org/officeDocument/2006/relationships/image" Target="../media/image755.png"/><Relationship Id="rId3" Type="http://schemas.openxmlformats.org/officeDocument/2006/relationships/image" Target="../media/image561.png"/><Relationship Id="rId214" Type="http://schemas.openxmlformats.org/officeDocument/2006/relationships/customXml" Target="../ink/ink1572.xml"/><Relationship Id="rId235" Type="http://schemas.openxmlformats.org/officeDocument/2006/relationships/customXml" Target="../ink/ink1583.xml"/><Relationship Id="rId256" Type="http://schemas.openxmlformats.org/officeDocument/2006/relationships/image" Target="../media/image685.png"/><Relationship Id="rId277" Type="http://schemas.openxmlformats.org/officeDocument/2006/relationships/customXml" Target="../ink/ink1604.xml"/><Relationship Id="rId298" Type="http://schemas.openxmlformats.org/officeDocument/2006/relationships/image" Target="../media/image706.png"/><Relationship Id="rId400" Type="http://schemas.openxmlformats.org/officeDocument/2006/relationships/image" Target="../media/image757.png"/><Relationship Id="rId421" Type="http://schemas.openxmlformats.org/officeDocument/2006/relationships/image" Target="../media/image767.png"/><Relationship Id="rId116" Type="http://schemas.openxmlformats.org/officeDocument/2006/relationships/customXml" Target="../ink/ink1522.xml"/><Relationship Id="rId137" Type="http://schemas.openxmlformats.org/officeDocument/2006/relationships/image" Target="../media/image627.png"/><Relationship Id="rId158" Type="http://schemas.openxmlformats.org/officeDocument/2006/relationships/image" Target="../media/image637.png"/><Relationship Id="rId302" Type="http://schemas.openxmlformats.org/officeDocument/2006/relationships/image" Target="../media/image708.png"/><Relationship Id="rId323" Type="http://schemas.openxmlformats.org/officeDocument/2006/relationships/customXml" Target="../ink/ink1627.xml"/><Relationship Id="rId344" Type="http://schemas.openxmlformats.org/officeDocument/2006/relationships/image" Target="../media/image729.png"/><Relationship Id="rId20" Type="http://schemas.openxmlformats.org/officeDocument/2006/relationships/customXml" Target="../ink/ink1474.xml"/><Relationship Id="rId41" Type="http://schemas.openxmlformats.org/officeDocument/2006/relationships/image" Target="../media/image580.png"/><Relationship Id="rId62" Type="http://schemas.openxmlformats.org/officeDocument/2006/relationships/customXml" Target="../ink/ink1495.xml"/><Relationship Id="rId83" Type="http://schemas.openxmlformats.org/officeDocument/2006/relationships/image" Target="../media/image600.png"/><Relationship Id="rId179" Type="http://schemas.openxmlformats.org/officeDocument/2006/relationships/customXml" Target="../ink/ink1554.xml"/><Relationship Id="rId365" Type="http://schemas.openxmlformats.org/officeDocument/2006/relationships/customXml" Target="../ink/ink1648.xml"/><Relationship Id="rId386" Type="http://schemas.openxmlformats.org/officeDocument/2006/relationships/image" Target="../media/image750.png"/><Relationship Id="rId190" Type="http://schemas.openxmlformats.org/officeDocument/2006/relationships/image" Target="../media/image653.png"/><Relationship Id="rId204" Type="http://schemas.openxmlformats.org/officeDocument/2006/relationships/customXml" Target="../ink/ink1567.xml"/><Relationship Id="rId225" Type="http://schemas.openxmlformats.org/officeDocument/2006/relationships/image" Target="../media/image670.png"/><Relationship Id="rId246" Type="http://schemas.openxmlformats.org/officeDocument/2006/relationships/image" Target="../media/image680.png"/><Relationship Id="rId267" Type="http://schemas.openxmlformats.org/officeDocument/2006/relationships/customXml" Target="../ink/ink1599.xml"/><Relationship Id="rId288" Type="http://schemas.openxmlformats.org/officeDocument/2006/relationships/image" Target="../media/image701.png"/><Relationship Id="rId411" Type="http://schemas.openxmlformats.org/officeDocument/2006/relationships/customXml" Target="../ink/ink1671.xml"/><Relationship Id="rId432" Type="http://schemas.openxmlformats.org/officeDocument/2006/relationships/customXml" Target="../ink/ink1682.xml"/><Relationship Id="rId106" Type="http://schemas.openxmlformats.org/officeDocument/2006/relationships/customXml" Target="../ink/ink1517.xml"/><Relationship Id="rId127" Type="http://schemas.openxmlformats.org/officeDocument/2006/relationships/image" Target="../media/image622.png"/><Relationship Id="rId313" Type="http://schemas.openxmlformats.org/officeDocument/2006/relationships/customXml" Target="../ink/ink1622.xml"/><Relationship Id="rId10" Type="http://schemas.openxmlformats.org/officeDocument/2006/relationships/customXml" Target="../ink/ink1469.xml"/><Relationship Id="rId31" Type="http://schemas.openxmlformats.org/officeDocument/2006/relationships/image" Target="../media/image575.png"/><Relationship Id="rId52" Type="http://schemas.openxmlformats.org/officeDocument/2006/relationships/customXml" Target="../ink/ink1490.xml"/><Relationship Id="rId73" Type="http://schemas.openxmlformats.org/officeDocument/2006/relationships/image" Target="../media/image595.png"/><Relationship Id="rId94" Type="http://schemas.openxmlformats.org/officeDocument/2006/relationships/customXml" Target="../ink/ink1511.xml"/><Relationship Id="rId148" Type="http://schemas.openxmlformats.org/officeDocument/2006/relationships/customXml" Target="../ink/ink1538.xml"/><Relationship Id="rId169" Type="http://schemas.openxmlformats.org/officeDocument/2006/relationships/customXml" Target="../ink/ink1549.xml"/><Relationship Id="rId334" Type="http://schemas.openxmlformats.org/officeDocument/2006/relationships/image" Target="../media/image724.png"/><Relationship Id="rId355" Type="http://schemas.openxmlformats.org/officeDocument/2006/relationships/customXml" Target="../ink/ink1643.xml"/><Relationship Id="rId376" Type="http://schemas.openxmlformats.org/officeDocument/2006/relationships/image" Target="../media/image745.png"/><Relationship Id="rId397" Type="http://schemas.openxmlformats.org/officeDocument/2006/relationships/customXml" Target="../ink/ink1664.xml"/><Relationship Id="rId4" Type="http://schemas.openxmlformats.org/officeDocument/2006/relationships/customXml" Target="../ink/ink1466.xml"/><Relationship Id="rId180" Type="http://schemas.openxmlformats.org/officeDocument/2006/relationships/image" Target="../media/image648.png"/><Relationship Id="rId215" Type="http://schemas.openxmlformats.org/officeDocument/2006/relationships/image" Target="../media/image665.png"/><Relationship Id="rId236" Type="http://schemas.openxmlformats.org/officeDocument/2006/relationships/image" Target="../media/image675.png"/><Relationship Id="rId257" Type="http://schemas.openxmlformats.org/officeDocument/2006/relationships/customXml" Target="../ink/ink1594.xml"/><Relationship Id="rId278" Type="http://schemas.openxmlformats.org/officeDocument/2006/relationships/image" Target="../media/image696.png"/><Relationship Id="rId401" Type="http://schemas.openxmlformats.org/officeDocument/2006/relationships/customXml" Target="../ink/ink1666.xml"/><Relationship Id="rId422" Type="http://schemas.openxmlformats.org/officeDocument/2006/relationships/customXml" Target="../ink/ink1677.xml"/><Relationship Id="rId303" Type="http://schemas.openxmlformats.org/officeDocument/2006/relationships/customXml" Target="../ink/ink1617.xml"/><Relationship Id="rId42" Type="http://schemas.openxmlformats.org/officeDocument/2006/relationships/customXml" Target="../ink/ink1485.xml"/><Relationship Id="rId84" Type="http://schemas.openxmlformats.org/officeDocument/2006/relationships/customXml" Target="../ink/ink1506.xml"/><Relationship Id="rId138" Type="http://schemas.openxmlformats.org/officeDocument/2006/relationships/customXml" Target="../ink/ink1533.xml"/><Relationship Id="rId345" Type="http://schemas.openxmlformats.org/officeDocument/2006/relationships/customXml" Target="../ink/ink1638.xml"/><Relationship Id="rId387" Type="http://schemas.openxmlformats.org/officeDocument/2006/relationships/customXml" Target="../ink/ink1659.xml"/><Relationship Id="rId191" Type="http://schemas.openxmlformats.org/officeDocument/2006/relationships/customXml" Target="../ink/ink1560.xml"/><Relationship Id="rId205" Type="http://schemas.openxmlformats.org/officeDocument/2006/relationships/image" Target="../media/image660.png"/><Relationship Id="rId247" Type="http://schemas.openxmlformats.org/officeDocument/2006/relationships/customXml" Target="../ink/ink1589.xml"/><Relationship Id="rId412" Type="http://schemas.openxmlformats.org/officeDocument/2006/relationships/image" Target="../media/image763.png"/><Relationship Id="rId107" Type="http://schemas.openxmlformats.org/officeDocument/2006/relationships/image" Target="../media/image612.png"/><Relationship Id="rId289" Type="http://schemas.openxmlformats.org/officeDocument/2006/relationships/customXml" Target="../ink/ink1610.xml"/><Relationship Id="rId11" Type="http://schemas.openxmlformats.org/officeDocument/2006/relationships/image" Target="../media/image565.png"/><Relationship Id="rId53" Type="http://schemas.openxmlformats.org/officeDocument/2006/relationships/image" Target="../media/image586.png"/><Relationship Id="rId149" Type="http://schemas.openxmlformats.org/officeDocument/2006/relationships/image" Target="../media/image633.png"/><Relationship Id="rId314" Type="http://schemas.openxmlformats.org/officeDocument/2006/relationships/image" Target="../media/image714.png"/><Relationship Id="rId356" Type="http://schemas.openxmlformats.org/officeDocument/2006/relationships/image" Target="../media/image735.png"/><Relationship Id="rId398" Type="http://schemas.openxmlformats.org/officeDocument/2006/relationships/image" Target="../media/image756.png"/><Relationship Id="rId95" Type="http://schemas.openxmlformats.org/officeDocument/2006/relationships/image" Target="../media/image606.png"/><Relationship Id="rId160" Type="http://schemas.openxmlformats.org/officeDocument/2006/relationships/image" Target="../media/image638.png"/><Relationship Id="rId216" Type="http://schemas.openxmlformats.org/officeDocument/2006/relationships/customXml" Target="../ink/ink1573.xml"/><Relationship Id="rId423" Type="http://schemas.openxmlformats.org/officeDocument/2006/relationships/image" Target="../media/image768.png"/><Relationship Id="rId258" Type="http://schemas.openxmlformats.org/officeDocument/2006/relationships/image" Target="../media/image686.png"/><Relationship Id="rId22" Type="http://schemas.openxmlformats.org/officeDocument/2006/relationships/customXml" Target="../ink/ink1475.xml"/><Relationship Id="rId64" Type="http://schemas.openxmlformats.org/officeDocument/2006/relationships/customXml" Target="../ink/ink1496.xml"/><Relationship Id="rId118" Type="http://schemas.openxmlformats.org/officeDocument/2006/relationships/customXml" Target="../ink/ink1523.xml"/><Relationship Id="rId325" Type="http://schemas.openxmlformats.org/officeDocument/2006/relationships/customXml" Target="../ink/ink1628.xml"/><Relationship Id="rId367" Type="http://schemas.openxmlformats.org/officeDocument/2006/relationships/customXml" Target="../ink/ink1649.xml"/><Relationship Id="rId171" Type="http://schemas.openxmlformats.org/officeDocument/2006/relationships/customXml" Target="../ink/ink1550.xml"/><Relationship Id="rId227" Type="http://schemas.openxmlformats.org/officeDocument/2006/relationships/image" Target="../media/image671.png"/><Relationship Id="rId269" Type="http://schemas.openxmlformats.org/officeDocument/2006/relationships/customXml" Target="../ink/ink1600.xml"/><Relationship Id="rId434" Type="http://schemas.openxmlformats.org/officeDocument/2006/relationships/customXml" Target="../ink/ink1683.xml"/><Relationship Id="rId33" Type="http://schemas.openxmlformats.org/officeDocument/2006/relationships/image" Target="../media/image576.png"/><Relationship Id="rId129" Type="http://schemas.openxmlformats.org/officeDocument/2006/relationships/image" Target="../media/image623.png"/><Relationship Id="rId280" Type="http://schemas.openxmlformats.org/officeDocument/2006/relationships/image" Target="../media/image697.png"/><Relationship Id="rId336" Type="http://schemas.openxmlformats.org/officeDocument/2006/relationships/image" Target="../media/image725.png"/><Relationship Id="rId75" Type="http://schemas.openxmlformats.org/officeDocument/2006/relationships/image" Target="../media/image596.png"/><Relationship Id="rId140" Type="http://schemas.openxmlformats.org/officeDocument/2006/relationships/customXml" Target="../ink/ink1534.xml"/><Relationship Id="rId182" Type="http://schemas.openxmlformats.org/officeDocument/2006/relationships/image" Target="../media/image649.png"/><Relationship Id="rId378" Type="http://schemas.openxmlformats.org/officeDocument/2006/relationships/image" Target="../media/image746.png"/><Relationship Id="rId403" Type="http://schemas.openxmlformats.org/officeDocument/2006/relationships/customXml" Target="../ink/ink1667.xml"/><Relationship Id="rId6" Type="http://schemas.openxmlformats.org/officeDocument/2006/relationships/customXml" Target="../ink/ink1467.xml"/><Relationship Id="rId238" Type="http://schemas.openxmlformats.org/officeDocument/2006/relationships/image" Target="../media/image676.png"/><Relationship Id="rId291" Type="http://schemas.openxmlformats.org/officeDocument/2006/relationships/customXml" Target="../ink/ink1611.xml"/><Relationship Id="rId305" Type="http://schemas.openxmlformats.org/officeDocument/2006/relationships/customXml" Target="../ink/ink1618.xml"/><Relationship Id="rId347" Type="http://schemas.openxmlformats.org/officeDocument/2006/relationships/customXml" Target="../ink/ink1639.xml"/><Relationship Id="rId44" Type="http://schemas.openxmlformats.org/officeDocument/2006/relationships/customXml" Target="../ink/ink1486.xml"/><Relationship Id="rId86" Type="http://schemas.openxmlformats.org/officeDocument/2006/relationships/customXml" Target="../ink/ink1507.xml"/><Relationship Id="rId151" Type="http://schemas.openxmlformats.org/officeDocument/2006/relationships/image" Target="../media/image634.png"/><Relationship Id="rId389" Type="http://schemas.openxmlformats.org/officeDocument/2006/relationships/customXml" Target="../ink/ink1660.xml"/><Relationship Id="rId193" Type="http://schemas.openxmlformats.org/officeDocument/2006/relationships/customXml" Target="../ink/ink1561.xml"/><Relationship Id="rId207" Type="http://schemas.openxmlformats.org/officeDocument/2006/relationships/image" Target="../media/image661.png"/><Relationship Id="rId249" Type="http://schemas.openxmlformats.org/officeDocument/2006/relationships/customXml" Target="../ink/ink1590.xml"/><Relationship Id="rId414" Type="http://schemas.openxmlformats.org/officeDocument/2006/relationships/image" Target="../media/image764.png"/><Relationship Id="rId13" Type="http://schemas.openxmlformats.org/officeDocument/2006/relationships/image" Target="../media/image566.png"/><Relationship Id="rId109" Type="http://schemas.openxmlformats.org/officeDocument/2006/relationships/image" Target="../media/image613.png"/><Relationship Id="rId260" Type="http://schemas.openxmlformats.org/officeDocument/2006/relationships/image" Target="../media/image687.png"/><Relationship Id="rId316" Type="http://schemas.openxmlformats.org/officeDocument/2006/relationships/image" Target="../media/image715.png"/><Relationship Id="rId55" Type="http://schemas.openxmlformats.org/officeDocument/2006/relationships/image" Target="../media/image587.png"/><Relationship Id="rId97" Type="http://schemas.openxmlformats.org/officeDocument/2006/relationships/image" Target="../media/image607.png"/><Relationship Id="rId120" Type="http://schemas.openxmlformats.org/officeDocument/2006/relationships/customXml" Target="../ink/ink1524.xml"/><Relationship Id="rId358" Type="http://schemas.openxmlformats.org/officeDocument/2006/relationships/image" Target="../media/image736.png"/><Relationship Id="rId162" Type="http://schemas.openxmlformats.org/officeDocument/2006/relationships/image" Target="../media/image639.png"/><Relationship Id="rId218" Type="http://schemas.openxmlformats.org/officeDocument/2006/relationships/customXml" Target="../ink/ink1574.xml"/><Relationship Id="rId425" Type="http://schemas.openxmlformats.org/officeDocument/2006/relationships/image" Target="../media/image769.png"/><Relationship Id="rId271" Type="http://schemas.openxmlformats.org/officeDocument/2006/relationships/customXml" Target="../ink/ink1601.xml"/><Relationship Id="rId24" Type="http://schemas.openxmlformats.org/officeDocument/2006/relationships/customXml" Target="../ink/ink1476.xml"/><Relationship Id="rId66" Type="http://schemas.openxmlformats.org/officeDocument/2006/relationships/customXml" Target="../ink/ink1497.xml"/><Relationship Id="rId131" Type="http://schemas.openxmlformats.org/officeDocument/2006/relationships/image" Target="../media/image624.png"/><Relationship Id="rId327" Type="http://schemas.openxmlformats.org/officeDocument/2006/relationships/customXml" Target="../ink/ink1629.xml"/><Relationship Id="rId369" Type="http://schemas.openxmlformats.org/officeDocument/2006/relationships/customXml" Target="../ink/ink1650.xml"/><Relationship Id="rId173" Type="http://schemas.openxmlformats.org/officeDocument/2006/relationships/customXml" Target="../ink/ink1551.xml"/><Relationship Id="rId229" Type="http://schemas.openxmlformats.org/officeDocument/2006/relationships/image" Target="../media/image672.png"/><Relationship Id="rId380" Type="http://schemas.openxmlformats.org/officeDocument/2006/relationships/image" Target="../media/image747.png"/><Relationship Id="rId436" Type="http://schemas.openxmlformats.org/officeDocument/2006/relationships/customXml" Target="../ink/ink1684.xml"/><Relationship Id="rId240" Type="http://schemas.openxmlformats.org/officeDocument/2006/relationships/image" Target="../media/image677.png"/><Relationship Id="rId35" Type="http://schemas.openxmlformats.org/officeDocument/2006/relationships/image" Target="../media/image577.png"/><Relationship Id="rId77" Type="http://schemas.openxmlformats.org/officeDocument/2006/relationships/image" Target="../media/image597.png"/><Relationship Id="rId100" Type="http://schemas.openxmlformats.org/officeDocument/2006/relationships/customXml" Target="../ink/ink1514.xml"/><Relationship Id="rId282" Type="http://schemas.openxmlformats.org/officeDocument/2006/relationships/image" Target="../media/image698.png"/><Relationship Id="rId338" Type="http://schemas.openxmlformats.org/officeDocument/2006/relationships/image" Target="../media/image726.png"/><Relationship Id="rId8" Type="http://schemas.openxmlformats.org/officeDocument/2006/relationships/customXml" Target="../ink/ink1468.xml"/><Relationship Id="rId142" Type="http://schemas.openxmlformats.org/officeDocument/2006/relationships/customXml" Target="../ink/ink1535.xml"/><Relationship Id="rId184" Type="http://schemas.openxmlformats.org/officeDocument/2006/relationships/image" Target="../media/image650.png"/><Relationship Id="rId391" Type="http://schemas.openxmlformats.org/officeDocument/2006/relationships/customXml" Target="../ink/ink1661.xml"/><Relationship Id="rId405" Type="http://schemas.openxmlformats.org/officeDocument/2006/relationships/customXml" Target="../ink/ink1668.xml"/><Relationship Id="rId251" Type="http://schemas.openxmlformats.org/officeDocument/2006/relationships/customXml" Target="../ink/ink1591.xml"/><Relationship Id="rId46" Type="http://schemas.openxmlformats.org/officeDocument/2006/relationships/customXml" Target="../ink/ink1487.xml"/><Relationship Id="rId293" Type="http://schemas.openxmlformats.org/officeDocument/2006/relationships/customXml" Target="../ink/ink1612.xml"/><Relationship Id="rId307" Type="http://schemas.openxmlformats.org/officeDocument/2006/relationships/customXml" Target="../ink/ink1619.xml"/><Relationship Id="rId349" Type="http://schemas.openxmlformats.org/officeDocument/2006/relationships/customXml" Target="../ink/ink1640.xml"/><Relationship Id="rId88" Type="http://schemas.openxmlformats.org/officeDocument/2006/relationships/customXml" Target="../ink/ink1508.xml"/><Relationship Id="rId111" Type="http://schemas.openxmlformats.org/officeDocument/2006/relationships/image" Target="../media/image614.png"/><Relationship Id="rId153" Type="http://schemas.openxmlformats.org/officeDocument/2006/relationships/image" Target="../media/image635.png"/><Relationship Id="rId195" Type="http://schemas.openxmlformats.org/officeDocument/2006/relationships/customXml" Target="../ink/ink1562.xml"/><Relationship Id="rId209" Type="http://schemas.openxmlformats.org/officeDocument/2006/relationships/image" Target="../media/image662.png"/><Relationship Id="rId360" Type="http://schemas.openxmlformats.org/officeDocument/2006/relationships/image" Target="../media/image737.png"/><Relationship Id="rId416" Type="http://schemas.openxmlformats.org/officeDocument/2006/relationships/image" Target="../media/image765.png"/><Relationship Id="rId220" Type="http://schemas.openxmlformats.org/officeDocument/2006/relationships/customXml" Target="../ink/ink1575.xml"/><Relationship Id="rId15" Type="http://schemas.openxmlformats.org/officeDocument/2006/relationships/image" Target="../media/image567.png"/><Relationship Id="rId57" Type="http://schemas.openxmlformats.org/officeDocument/2006/relationships/image" Target="../media/image158.png"/><Relationship Id="rId262" Type="http://schemas.openxmlformats.org/officeDocument/2006/relationships/image" Target="../media/image688.png"/><Relationship Id="rId318" Type="http://schemas.openxmlformats.org/officeDocument/2006/relationships/image" Target="../media/image716.png"/><Relationship Id="rId99" Type="http://schemas.openxmlformats.org/officeDocument/2006/relationships/image" Target="../media/image608.png"/><Relationship Id="rId122" Type="http://schemas.openxmlformats.org/officeDocument/2006/relationships/customXml" Target="../ink/ink1525.xml"/><Relationship Id="rId164" Type="http://schemas.openxmlformats.org/officeDocument/2006/relationships/image" Target="../media/image640.png"/><Relationship Id="rId371" Type="http://schemas.openxmlformats.org/officeDocument/2006/relationships/customXml" Target="../ink/ink1651.xml"/><Relationship Id="rId427" Type="http://schemas.openxmlformats.org/officeDocument/2006/relationships/image" Target="../media/image770.png"/><Relationship Id="rId26" Type="http://schemas.openxmlformats.org/officeDocument/2006/relationships/customXml" Target="../ink/ink1477.xml"/><Relationship Id="rId231" Type="http://schemas.openxmlformats.org/officeDocument/2006/relationships/customXml" Target="../ink/ink1581.xml"/><Relationship Id="rId273" Type="http://schemas.openxmlformats.org/officeDocument/2006/relationships/customXml" Target="../ink/ink1602.xml"/><Relationship Id="rId329" Type="http://schemas.openxmlformats.org/officeDocument/2006/relationships/customXml" Target="../ink/ink1630.xml"/><Relationship Id="rId68" Type="http://schemas.openxmlformats.org/officeDocument/2006/relationships/customXml" Target="../ink/ink1498.xml"/><Relationship Id="rId133" Type="http://schemas.openxmlformats.org/officeDocument/2006/relationships/image" Target="../media/image625.png"/><Relationship Id="rId175" Type="http://schemas.openxmlformats.org/officeDocument/2006/relationships/customXml" Target="../ink/ink1552.xml"/><Relationship Id="rId340" Type="http://schemas.openxmlformats.org/officeDocument/2006/relationships/image" Target="../media/image727.png"/><Relationship Id="rId200" Type="http://schemas.openxmlformats.org/officeDocument/2006/relationships/customXml" Target="../ink/ink1565.xml"/><Relationship Id="rId382" Type="http://schemas.openxmlformats.org/officeDocument/2006/relationships/image" Target="../media/image748.png"/><Relationship Id="rId438" Type="http://schemas.openxmlformats.org/officeDocument/2006/relationships/customXml" Target="../ink/ink1685.xml"/><Relationship Id="rId242" Type="http://schemas.openxmlformats.org/officeDocument/2006/relationships/image" Target="../media/image678.png"/><Relationship Id="rId284" Type="http://schemas.openxmlformats.org/officeDocument/2006/relationships/image" Target="../media/image699.png"/><Relationship Id="rId37" Type="http://schemas.openxmlformats.org/officeDocument/2006/relationships/image" Target="../media/image578.png"/><Relationship Id="rId79" Type="http://schemas.openxmlformats.org/officeDocument/2006/relationships/image" Target="../media/image598.png"/><Relationship Id="rId102" Type="http://schemas.openxmlformats.org/officeDocument/2006/relationships/customXml" Target="../ink/ink1515.xml"/><Relationship Id="rId144" Type="http://schemas.openxmlformats.org/officeDocument/2006/relationships/customXml" Target="../ink/ink1536.xml"/><Relationship Id="rId90" Type="http://schemas.openxmlformats.org/officeDocument/2006/relationships/customXml" Target="../ink/ink1509.xml"/><Relationship Id="rId186" Type="http://schemas.openxmlformats.org/officeDocument/2006/relationships/image" Target="../media/image651.png"/><Relationship Id="rId351" Type="http://schemas.openxmlformats.org/officeDocument/2006/relationships/customXml" Target="../ink/ink1641.xml"/><Relationship Id="rId393" Type="http://schemas.openxmlformats.org/officeDocument/2006/relationships/customXml" Target="../ink/ink1662.xml"/><Relationship Id="rId407" Type="http://schemas.openxmlformats.org/officeDocument/2006/relationships/customXml" Target="../ink/ink1669.xml"/><Relationship Id="rId211" Type="http://schemas.openxmlformats.org/officeDocument/2006/relationships/image" Target="../media/image663.png"/><Relationship Id="rId253" Type="http://schemas.openxmlformats.org/officeDocument/2006/relationships/customXml" Target="../ink/ink1592.xml"/><Relationship Id="rId295" Type="http://schemas.openxmlformats.org/officeDocument/2006/relationships/customXml" Target="../ink/ink1613.xml"/><Relationship Id="rId309" Type="http://schemas.openxmlformats.org/officeDocument/2006/relationships/customXml" Target="../ink/ink1620.xml"/><Relationship Id="rId48" Type="http://schemas.openxmlformats.org/officeDocument/2006/relationships/customXml" Target="../ink/ink1488.xml"/><Relationship Id="rId113" Type="http://schemas.openxmlformats.org/officeDocument/2006/relationships/image" Target="../media/image615.png"/><Relationship Id="rId320" Type="http://schemas.openxmlformats.org/officeDocument/2006/relationships/image" Target="../media/image717.png"/><Relationship Id="rId155" Type="http://schemas.openxmlformats.org/officeDocument/2006/relationships/image" Target="../media/image636.png"/><Relationship Id="rId197" Type="http://schemas.openxmlformats.org/officeDocument/2006/relationships/customXml" Target="../ink/ink1563.xml"/><Relationship Id="rId362" Type="http://schemas.openxmlformats.org/officeDocument/2006/relationships/image" Target="../media/image738.png"/><Relationship Id="rId418" Type="http://schemas.openxmlformats.org/officeDocument/2006/relationships/image" Target="../media/image766.png"/><Relationship Id="rId222" Type="http://schemas.openxmlformats.org/officeDocument/2006/relationships/customXml" Target="../ink/ink1576.xml"/><Relationship Id="rId264" Type="http://schemas.openxmlformats.org/officeDocument/2006/relationships/image" Target="../media/image689.png"/><Relationship Id="rId17" Type="http://schemas.openxmlformats.org/officeDocument/2006/relationships/image" Target="../media/image568.png"/><Relationship Id="rId59" Type="http://schemas.openxmlformats.org/officeDocument/2006/relationships/image" Target="../media/image588.png"/><Relationship Id="rId124" Type="http://schemas.openxmlformats.org/officeDocument/2006/relationships/customXml" Target="../ink/ink1526.xml"/><Relationship Id="rId70" Type="http://schemas.openxmlformats.org/officeDocument/2006/relationships/customXml" Target="../ink/ink1499.xml"/><Relationship Id="rId166" Type="http://schemas.openxmlformats.org/officeDocument/2006/relationships/image" Target="../media/image641.png"/><Relationship Id="rId331" Type="http://schemas.openxmlformats.org/officeDocument/2006/relationships/customXml" Target="../ink/ink1631.xml"/><Relationship Id="rId373" Type="http://schemas.openxmlformats.org/officeDocument/2006/relationships/customXml" Target="../ink/ink1652.xml"/><Relationship Id="rId429" Type="http://schemas.openxmlformats.org/officeDocument/2006/relationships/image" Target="../media/image771.png"/><Relationship Id="rId1" Type="http://schemas.openxmlformats.org/officeDocument/2006/relationships/slideLayout" Target="../slideLayouts/slideLayout7.xml"/><Relationship Id="rId233" Type="http://schemas.openxmlformats.org/officeDocument/2006/relationships/customXml" Target="../ink/ink1582.xml"/><Relationship Id="rId28" Type="http://schemas.openxmlformats.org/officeDocument/2006/relationships/customXml" Target="../ink/ink1478.xml"/><Relationship Id="rId275" Type="http://schemas.openxmlformats.org/officeDocument/2006/relationships/customXml" Target="../ink/ink1603.xml"/><Relationship Id="rId300" Type="http://schemas.openxmlformats.org/officeDocument/2006/relationships/image" Target="../media/image707.png"/></Relationships>
</file>

<file path=ppt/slides/_rels/slide15.xml.rels><?xml version="1.0" encoding="UTF-8" standalone="yes"?>
<Relationships xmlns="http://schemas.openxmlformats.org/package/2006/relationships"><Relationship Id="rId117" Type="http://schemas.openxmlformats.org/officeDocument/2006/relationships/image" Target="../media/image831.png"/><Relationship Id="rId21" Type="http://schemas.openxmlformats.org/officeDocument/2006/relationships/customXml" Target="../ink/ink1695.xml"/><Relationship Id="rId42" Type="http://schemas.openxmlformats.org/officeDocument/2006/relationships/image" Target="../media/image796.png"/><Relationship Id="rId63" Type="http://schemas.openxmlformats.org/officeDocument/2006/relationships/customXml" Target="../ink/ink1716.xml"/><Relationship Id="rId84" Type="http://schemas.openxmlformats.org/officeDocument/2006/relationships/image" Target="../media/image815.png"/><Relationship Id="rId138" Type="http://schemas.openxmlformats.org/officeDocument/2006/relationships/customXml" Target="../ink/ink1755.xml"/><Relationship Id="rId159" Type="http://schemas.openxmlformats.org/officeDocument/2006/relationships/image" Target="../media/image852.png"/><Relationship Id="rId170" Type="http://schemas.openxmlformats.org/officeDocument/2006/relationships/customXml" Target="../ink/ink1771.xml"/><Relationship Id="rId191" Type="http://schemas.openxmlformats.org/officeDocument/2006/relationships/customXml" Target="../ink/ink1782.xml"/><Relationship Id="rId205" Type="http://schemas.openxmlformats.org/officeDocument/2006/relationships/customXml" Target="../ink/ink1789.xml"/><Relationship Id="rId226" Type="http://schemas.openxmlformats.org/officeDocument/2006/relationships/image" Target="../media/image885.png"/><Relationship Id="rId107" Type="http://schemas.openxmlformats.org/officeDocument/2006/relationships/image" Target="../media/image826.png"/><Relationship Id="rId11" Type="http://schemas.openxmlformats.org/officeDocument/2006/relationships/customXml" Target="../ink/ink1690.xml"/><Relationship Id="rId32" Type="http://schemas.openxmlformats.org/officeDocument/2006/relationships/image" Target="../media/image791.png"/><Relationship Id="rId53" Type="http://schemas.openxmlformats.org/officeDocument/2006/relationships/customXml" Target="../ink/ink1711.xml"/><Relationship Id="rId74" Type="http://schemas.openxmlformats.org/officeDocument/2006/relationships/image" Target="../media/image810.png"/><Relationship Id="rId128" Type="http://schemas.openxmlformats.org/officeDocument/2006/relationships/customXml" Target="../ink/ink1750.xml"/><Relationship Id="rId149" Type="http://schemas.openxmlformats.org/officeDocument/2006/relationships/image" Target="../media/image847.png"/><Relationship Id="rId5" Type="http://schemas.openxmlformats.org/officeDocument/2006/relationships/customXml" Target="../ink/ink1687.xml"/><Relationship Id="rId95" Type="http://schemas.openxmlformats.org/officeDocument/2006/relationships/customXml" Target="../ink/ink1733.xml"/><Relationship Id="rId160" Type="http://schemas.openxmlformats.org/officeDocument/2006/relationships/customXml" Target="../ink/ink1766.xml"/><Relationship Id="rId181" Type="http://schemas.openxmlformats.org/officeDocument/2006/relationships/customXml" Target="../ink/ink1777.xml"/><Relationship Id="rId216" Type="http://schemas.openxmlformats.org/officeDocument/2006/relationships/image" Target="../media/image880.png"/><Relationship Id="rId22" Type="http://schemas.openxmlformats.org/officeDocument/2006/relationships/image" Target="../media/image786.png"/><Relationship Id="rId43" Type="http://schemas.openxmlformats.org/officeDocument/2006/relationships/customXml" Target="../ink/ink1706.xml"/><Relationship Id="rId64" Type="http://schemas.openxmlformats.org/officeDocument/2006/relationships/image" Target="../media/image806.png"/><Relationship Id="rId118" Type="http://schemas.openxmlformats.org/officeDocument/2006/relationships/customXml" Target="../ink/ink1745.xml"/><Relationship Id="rId139" Type="http://schemas.openxmlformats.org/officeDocument/2006/relationships/image" Target="../media/image842.png"/><Relationship Id="rId85" Type="http://schemas.openxmlformats.org/officeDocument/2006/relationships/customXml" Target="../ink/ink1728.xml"/><Relationship Id="rId150" Type="http://schemas.openxmlformats.org/officeDocument/2006/relationships/customXml" Target="../ink/ink1761.xml"/><Relationship Id="rId171" Type="http://schemas.openxmlformats.org/officeDocument/2006/relationships/image" Target="../media/image858.png"/><Relationship Id="rId192" Type="http://schemas.openxmlformats.org/officeDocument/2006/relationships/image" Target="../media/image868.png"/><Relationship Id="rId206" Type="http://schemas.openxmlformats.org/officeDocument/2006/relationships/image" Target="../media/image875.png"/><Relationship Id="rId227" Type="http://schemas.openxmlformats.org/officeDocument/2006/relationships/customXml" Target="../ink/ink1800.xml"/><Relationship Id="rId12" Type="http://schemas.openxmlformats.org/officeDocument/2006/relationships/image" Target="../media/image781.png"/><Relationship Id="rId33" Type="http://schemas.openxmlformats.org/officeDocument/2006/relationships/customXml" Target="../ink/ink1701.xml"/><Relationship Id="rId108" Type="http://schemas.openxmlformats.org/officeDocument/2006/relationships/customXml" Target="../ink/ink1740.xml"/><Relationship Id="rId129" Type="http://schemas.openxmlformats.org/officeDocument/2006/relationships/image" Target="../media/image837.png"/><Relationship Id="rId54" Type="http://schemas.openxmlformats.org/officeDocument/2006/relationships/image" Target="../media/image801.png"/><Relationship Id="rId75" Type="http://schemas.openxmlformats.org/officeDocument/2006/relationships/customXml" Target="../ink/ink1723.xml"/><Relationship Id="rId96" Type="http://schemas.openxmlformats.org/officeDocument/2006/relationships/image" Target="../media/image821.png"/><Relationship Id="rId140" Type="http://schemas.openxmlformats.org/officeDocument/2006/relationships/customXml" Target="../ink/ink1756.xml"/><Relationship Id="rId161" Type="http://schemas.openxmlformats.org/officeDocument/2006/relationships/image" Target="../media/image853.png"/><Relationship Id="rId182" Type="http://schemas.openxmlformats.org/officeDocument/2006/relationships/image" Target="../media/image863.png"/><Relationship Id="rId217" Type="http://schemas.openxmlformats.org/officeDocument/2006/relationships/customXml" Target="../ink/ink1795.xml"/><Relationship Id="rId6" Type="http://schemas.openxmlformats.org/officeDocument/2006/relationships/image" Target="../media/image778.png"/><Relationship Id="rId23" Type="http://schemas.openxmlformats.org/officeDocument/2006/relationships/customXml" Target="../ink/ink1696.xml"/><Relationship Id="rId119" Type="http://schemas.openxmlformats.org/officeDocument/2006/relationships/image" Target="../media/image832.png"/><Relationship Id="rId44" Type="http://schemas.openxmlformats.org/officeDocument/2006/relationships/image" Target="../media/image797.png"/><Relationship Id="rId65" Type="http://schemas.openxmlformats.org/officeDocument/2006/relationships/customXml" Target="../ink/ink1717.xml"/><Relationship Id="rId86" Type="http://schemas.openxmlformats.org/officeDocument/2006/relationships/image" Target="../media/image816.png"/><Relationship Id="rId130" Type="http://schemas.openxmlformats.org/officeDocument/2006/relationships/customXml" Target="../ink/ink1751.xml"/><Relationship Id="rId151" Type="http://schemas.openxmlformats.org/officeDocument/2006/relationships/image" Target="../media/image848.png"/><Relationship Id="rId172" Type="http://schemas.openxmlformats.org/officeDocument/2006/relationships/customXml" Target="../ink/ink1772.xml"/><Relationship Id="rId193" Type="http://schemas.openxmlformats.org/officeDocument/2006/relationships/customXml" Target="../ink/ink1783.xml"/><Relationship Id="rId207" Type="http://schemas.openxmlformats.org/officeDocument/2006/relationships/customXml" Target="../ink/ink1790.xml"/><Relationship Id="rId228" Type="http://schemas.openxmlformats.org/officeDocument/2006/relationships/image" Target="../media/image886.png"/><Relationship Id="rId13" Type="http://schemas.openxmlformats.org/officeDocument/2006/relationships/customXml" Target="../ink/ink1691.xml"/><Relationship Id="rId109" Type="http://schemas.openxmlformats.org/officeDocument/2006/relationships/image" Target="../media/image827.png"/><Relationship Id="rId34" Type="http://schemas.openxmlformats.org/officeDocument/2006/relationships/image" Target="../media/image792.png"/><Relationship Id="rId55" Type="http://schemas.openxmlformats.org/officeDocument/2006/relationships/customXml" Target="../ink/ink1712.xml"/><Relationship Id="rId76" Type="http://schemas.openxmlformats.org/officeDocument/2006/relationships/image" Target="../media/image811.png"/><Relationship Id="rId97" Type="http://schemas.openxmlformats.org/officeDocument/2006/relationships/customXml" Target="../ink/ink1734.xml"/><Relationship Id="rId120" Type="http://schemas.openxmlformats.org/officeDocument/2006/relationships/customXml" Target="../ink/ink1746.xml"/><Relationship Id="rId141" Type="http://schemas.openxmlformats.org/officeDocument/2006/relationships/image" Target="../media/image843.png"/><Relationship Id="rId7" Type="http://schemas.openxmlformats.org/officeDocument/2006/relationships/customXml" Target="../ink/ink1688.xml"/><Relationship Id="rId162" Type="http://schemas.openxmlformats.org/officeDocument/2006/relationships/customXml" Target="../ink/ink1767.xml"/><Relationship Id="rId183" Type="http://schemas.openxmlformats.org/officeDocument/2006/relationships/customXml" Target="../ink/ink1778.xml"/><Relationship Id="rId218" Type="http://schemas.openxmlformats.org/officeDocument/2006/relationships/image" Target="../media/image881.png"/><Relationship Id="rId24" Type="http://schemas.openxmlformats.org/officeDocument/2006/relationships/image" Target="../media/image787.png"/><Relationship Id="rId45" Type="http://schemas.openxmlformats.org/officeDocument/2006/relationships/customXml" Target="../ink/ink1707.xml"/><Relationship Id="rId66" Type="http://schemas.openxmlformats.org/officeDocument/2006/relationships/customXml" Target="../ink/ink1718.xml"/><Relationship Id="rId87" Type="http://schemas.openxmlformats.org/officeDocument/2006/relationships/customXml" Target="../ink/ink1729.xml"/><Relationship Id="rId110" Type="http://schemas.openxmlformats.org/officeDocument/2006/relationships/customXml" Target="../ink/ink1741.xml"/><Relationship Id="rId131" Type="http://schemas.openxmlformats.org/officeDocument/2006/relationships/image" Target="../media/image838.png"/><Relationship Id="rId152" Type="http://schemas.openxmlformats.org/officeDocument/2006/relationships/customXml" Target="../ink/ink1762.xml"/><Relationship Id="rId173" Type="http://schemas.openxmlformats.org/officeDocument/2006/relationships/image" Target="../media/image859.png"/><Relationship Id="rId194" Type="http://schemas.openxmlformats.org/officeDocument/2006/relationships/image" Target="../media/image869.png"/><Relationship Id="rId208" Type="http://schemas.openxmlformats.org/officeDocument/2006/relationships/image" Target="../media/image876.png"/><Relationship Id="rId229" Type="http://schemas.openxmlformats.org/officeDocument/2006/relationships/customXml" Target="../ink/ink1801.xml"/><Relationship Id="rId14" Type="http://schemas.openxmlformats.org/officeDocument/2006/relationships/image" Target="../media/image782.png"/><Relationship Id="rId35" Type="http://schemas.openxmlformats.org/officeDocument/2006/relationships/customXml" Target="../ink/ink1702.xml"/><Relationship Id="rId56" Type="http://schemas.openxmlformats.org/officeDocument/2006/relationships/image" Target="../media/image802.png"/><Relationship Id="rId77" Type="http://schemas.openxmlformats.org/officeDocument/2006/relationships/customXml" Target="../ink/ink1724.xml"/><Relationship Id="rId100" Type="http://schemas.openxmlformats.org/officeDocument/2006/relationships/image" Target="../media/image823.png"/><Relationship Id="rId8" Type="http://schemas.openxmlformats.org/officeDocument/2006/relationships/image" Target="../media/image779.png"/><Relationship Id="rId98" Type="http://schemas.openxmlformats.org/officeDocument/2006/relationships/image" Target="../media/image822.png"/><Relationship Id="rId121" Type="http://schemas.openxmlformats.org/officeDocument/2006/relationships/image" Target="../media/image833.png"/><Relationship Id="rId142" Type="http://schemas.openxmlformats.org/officeDocument/2006/relationships/customXml" Target="../ink/ink1757.xml"/><Relationship Id="rId163" Type="http://schemas.openxmlformats.org/officeDocument/2006/relationships/image" Target="../media/image854.png"/><Relationship Id="rId184" Type="http://schemas.openxmlformats.org/officeDocument/2006/relationships/image" Target="../media/image864.png"/><Relationship Id="rId219" Type="http://schemas.openxmlformats.org/officeDocument/2006/relationships/customXml" Target="../ink/ink1796.xml"/><Relationship Id="rId230" Type="http://schemas.openxmlformats.org/officeDocument/2006/relationships/image" Target="../media/image887.png"/><Relationship Id="rId25" Type="http://schemas.openxmlformats.org/officeDocument/2006/relationships/customXml" Target="../ink/ink1697.xml"/><Relationship Id="rId46" Type="http://schemas.openxmlformats.org/officeDocument/2006/relationships/image" Target="../media/image798.png"/><Relationship Id="rId67" Type="http://schemas.openxmlformats.org/officeDocument/2006/relationships/customXml" Target="../ink/ink1719.xml"/><Relationship Id="rId20" Type="http://schemas.openxmlformats.org/officeDocument/2006/relationships/image" Target="../media/image785.png"/><Relationship Id="rId41" Type="http://schemas.openxmlformats.org/officeDocument/2006/relationships/customXml" Target="../ink/ink1705.xml"/><Relationship Id="rId62" Type="http://schemas.openxmlformats.org/officeDocument/2006/relationships/image" Target="../media/image805.png"/><Relationship Id="rId83" Type="http://schemas.openxmlformats.org/officeDocument/2006/relationships/customXml" Target="../ink/ink1727.xml"/><Relationship Id="rId88" Type="http://schemas.openxmlformats.org/officeDocument/2006/relationships/image" Target="../media/image817.png"/><Relationship Id="rId111" Type="http://schemas.openxmlformats.org/officeDocument/2006/relationships/image" Target="../media/image828.png"/><Relationship Id="rId132" Type="http://schemas.openxmlformats.org/officeDocument/2006/relationships/customXml" Target="../ink/ink1752.xml"/><Relationship Id="rId153" Type="http://schemas.openxmlformats.org/officeDocument/2006/relationships/image" Target="../media/image849.png"/><Relationship Id="rId174" Type="http://schemas.openxmlformats.org/officeDocument/2006/relationships/customXml" Target="../ink/ink1773.xml"/><Relationship Id="rId179" Type="http://schemas.openxmlformats.org/officeDocument/2006/relationships/customXml" Target="../ink/ink1776.xml"/><Relationship Id="rId195" Type="http://schemas.openxmlformats.org/officeDocument/2006/relationships/customXml" Target="../ink/ink1784.xml"/><Relationship Id="rId209" Type="http://schemas.openxmlformats.org/officeDocument/2006/relationships/customXml" Target="../ink/ink1791.xml"/><Relationship Id="rId190" Type="http://schemas.openxmlformats.org/officeDocument/2006/relationships/image" Target="../media/image867.png"/><Relationship Id="rId204" Type="http://schemas.openxmlformats.org/officeDocument/2006/relationships/image" Target="../media/image874.png"/><Relationship Id="rId220" Type="http://schemas.openxmlformats.org/officeDocument/2006/relationships/image" Target="../media/image882.png"/><Relationship Id="rId225" Type="http://schemas.openxmlformats.org/officeDocument/2006/relationships/customXml" Target="../ink/ink1799.xml"/><Relationship Id="rId15" Type="http://schemas.openxmlformats.org/officeDocument/2006/relationships/customXml" Target="../ink/ink1692.xml"/><Relationship Id="rId36" Type="http://schemas.openxmlformats.org/officeDocument/2006/relationships/image" Target="../media/image793.png"/><Relationship Id="rId57" Type="http://schemas.openxmlformats.org/officeDocument/2006/relationships/customXml" Target="../ink/ink1713.xml"/><Relationship Id="rId106" Type="http://schemas.openxmlformats.org/officeDocument/2006/relationships/customXml" Target="../ink/ink1739.xml"/><Relationship Id="rId127" Type="http://schemas.openxmlformats.org/officeDocument/2006/relationships/image" Target="../media/image836.png"/><Relationship Id="rId10" Type="http://schemas.openxmlformats.org/officeDocument/2006/relationships/image" Target="../media/image780.png"/><Relationship Id="rId31" Type="http://schemas.openxmlformats.org/officeDocument/2006/relationships/customXml" Target="../ink/ink1700.xml"/><Relationship Id="rId52" Type="http://schemas.openxmlformats.org/officeDocument/2006/relationships/image" Target="../media/image158.png"/><Relationship Id="rId73" Type="http://schemas.openxmlformats.org/officeDocument/2006/relationships/customXml" Target="../ink/ink1722.xml"/><Relationship Id="rId78" Type="http://schemas.openxmlformats.org/officeDocument/2006/relationships/image" Target="../media/image812.png"/><Relationship Id="rId94" Type="http://schemas.openxmlformats.org/officeDocument/2006/relationships/image" Target="../media/image820.png"/><Relationship Id="rId99" Type="http://schemas.openxmlformats.org/officeDocument/2006/relationships/customXml" Target="../ink/ink1735.xml"/><Relationship Id="rId101" Type="http://schemas.openxmlformats.org/officeDocument/2006/relationships/customXml" Target="../ink/ink1736.xml"/><Relationship Id="rId122" Type="http://schemas.openxmlformats.org/officeDocument/2006/relationships/customXml" Target="../ink/ink1747.xml"/><Relationship Id="rId143" Type="http://schemas.openxmlformats.org/officeDocument/2006/relationships/image" Target="../media/image844.png"/><Relationship Id="rId148" Type="http://schemas.openxmlformats.org/officeDocument/2006/relationships/customXml" Target="../ink/ink1760.xml"/><Relationship Id="rId164" Type="http://schemas.openxmlformats.org/officeDocument/2006/relationships/customXml" Target="../ink/ink1768.xml"/><Relationship Id="rId169" Type="http://schemas.openxmlformats.org/officeDocument/2006/relationships/image" Target="../media/image857.png"/><Relationship Id="rId185" Type="http://schemas.openxmlformats.org/officeDocument/2006/relationships/customXml" Target="../ink/ink1779.xml"/><Relationship Id="rId4" Type="http://schemas.openxmlformats.org/officeDocument/2006/relationships/image" Target="../media/image777.png"/><Relationship Id="rId9" Type="http://schemas.openxmlformats.org/officeDocument/2006/relationships/customXml" Target="../ink/ink1689.xml"/><Relationship Id="rId180" Type="http://schemas.openxmlformats.org/officeDocument/2006/relationships/image" Target="../media/image862.png"/><Relationship Id="rId210" Type="http://schemas.openxmlformats.org/officeDocument/2006/relationships/image" Target="../media/image877.png"/><Relationship Id="rId215" Type="http://schemas.openxmlformats.org/officeDocument/2006/relationships/customXml" Target="../ink/ink1794.xml"/><Relationship Id="rId236" Type="http://schemas.openxmlformats.org/officeDocument/2006/relationships/image" Target="../media/image890.png"/><Relationship Id="rId26" Type="http://schemas.openxmlformats.org/officeDocument/2006/relationships/image" Target="../media/image788.png"/><Relationship Id="rId231" Type="http://schemas.openxmlformats.org/officeDocument/2006/relationships/customXml" Target="../ink/ink1802.xml"/><Relationship Id="rId47" Type="http://schemas.openxmlformats.org/officeDocument/2006/relationships/customXml" Target="../ink/ink1708.xml"/><Relationship Id="rId68" Type="http://schemas.openxmlformats.org/officeDocument/2006/relationships/image" Target="../media/image807.png"/><Relationship Id="rId89" Type="http://schemas.openxmlformats.org/officeDocument/2006/relationships/customXml" Target="../ink/ink1730.xml"/><Relationship Id="rId112" Type="http://schemas.openxmlformats.org/officeDocument/2006/relationships/customXml" Target="../ink/ink1742.xml"/><Relationship Id="rId133" Type="http://schemas.openxmlformats.org/officeDocument/2006/relationships/image" Target="../media/image839.png"/><Relationship Id="rId154" Type="http://schemas.openxmlformats.org/officeDocument/2006/relationships/customXml" Target="../ink/ink1763.xml"/><Relationship Id="rId175" Type="http://schemas.openxmlformats.org/officeDocument/2006/relationships/customXml" Target="../ink/ink1774.xml"/><Relationship Id="rId196" Type="http://schemas.openxmlformats.org/officeDocument/2006/relationships/image" Target="../media/image870.png"/><Relationship Id="rId200" Type="http://schemas.openxmlformats.org/officeDocument/2006/relationships/image" Target="../media/image872.png"/><Relationship Id="rId16" Type="http://schemas.openxmlformats.org/officeDocument/2006/relationships/image" Target="../media/image783.png"/><Relationship Id="rId221" Type="http://schemas.openxmlformats.org/officeDocument/2006/relationships/customXml" Target="../ink/ink1797.xml"/><Relationship Id="rId37" Type="http://schemas.openxmlformats.org/officeDocument/2006/relationships/customXml" Target="../ink/ink1703.xml"/><Relationship Id="rId58" Type="http://schemas.openxmlformats.org/officeDocument/2006/relationships/image" Target="../media/image803.png"/><Relationship Id="rId79" Type="http://schemas.openxmlformats.org/officeDocument/2006/relationships/customXml" Target="../ink/ink1725.xml"/><Relationship Id="rId102" Type="http://schemas.openxmlformats.org/officeDocument/2006/relationships/image" Target="../media/image824.png"/><Relationship Id="rId123" Type="http://schemas.openxmlformats.org/officeDocument/2006/relationships/image" Target="../media/image834.png"/><Relationship Id="rId144" Type="http://schemas.openxmlformats.org/officeDocument/2006/relationships/customXml" Target="../ink/ink1758.xml"/><Relationship Id="rId90" Type="http://schemas.openxmlformats.org/officeDocument/2006/relationships/image" Target="../media/image818.png"/><Relationship Id="rId165" Type="http://schemas.openxmlformats.org/officeDocument/2006/relationships/image" Target="../media/image855.png"/><Relationship Id="rId186" Type="http://schemas.openxmlformats.org/officeDocument/2006/relationships/image" Target="../media/image865.png"/><Relationship Id="rId211" Type="http://schemas.openxmlformats.org/officeDocument/2006/relationships/customXml" Target="../ink/ink1792.xml"/><Relationship Id="rId232" Type="http://schemas.openxmlformats.org/officeDocument/2006/relationships/image" Target="../media/image888.png"/><Relationship Id="rId27" Type="http://schemas.openxmlformats.org/officeDocument/2006/relationships/customXml" Target="../ink/ink1698.xml"/><Relationship Id="rId48" Type="http://schemas.openxmlformats.org/officeDocument/2006/relationships/image" Target="../media/image799.png"/><Relationship Id="rId69" Type="http://schemas.openxmlformats.org/officeDocument/2006/relationships/customXml" Target="../ink/ink1720.xml"/><Relationship Id="rId113" Type="http://schemas.openxmlformats.org/officeDocument/2006/relationships/image" Target="../media/image829.png"/><Relationship Id="rId134" Type="http://schemas.openxmlformats.org/officeDocument/2006/relationships/customXml" Target="../ink/ink1753.xml"/><Relationship Id="rId80" Type="http://schemas.openxmlformats.org/officeDocument/2006/relationships/image" Target="../media/image813.png"/><Relationship Id="rId155" Type="http://schemas.openxmlformats.org/officeDocument/2006/relationships/image" Target="../media/image850.png"/><Relationship Id="rId176" Type="http://schemas.openxmlformats.org/officeDocument/2006/relationships/image" Target="../media/image860.png"/><Relationship Id="rId197" Type="http://schemas.openxmlformats.org/officeDocument/2006/relationships/customXml" Target="../ink/ink1785.xml"/><Relationship Id="rId201" Type="http://schemas.openxmlformats.org/officeDocument/2006/relationships/customXml" Target="../ink/ink1787.xml"/><Relationship Id="rId222" Type="http://schemas.openxmlformats.org/officeDocument/2006/relationships/image" Target="../media/image883.png"/><Relationship Id="rId17" Type="http://schemas.openxmlformats.org/officeDocument/2006/relationships/customXml" Target="../ink/ink1693.xml"/><Relationship Id="rId38" Type="http://schemas.openxmlformats.org/officeDocument/2006/relationships/image" Target="../media/image794.png"/><Relationship Id="rId59" Type="http://schemas.openxmlformats.org/officeDocument/2006/relationships/customXml" Target="../ink/ink1714.xml"/><Relationship Id="rId103" Type="http://schemas.openxmlformats.org/officeDocument/2006/relationships/customXml" Target="../ink/ink1737.xml"/><Relationship Id="rId124" Type="http://schemas.openxmlformats.org/officeDocument/2006/relationships/customXml" Target="../ink/ink1748.xml"/><Relationship Id="rId70" Type="http://schemas.openxmlformats.org/officeDocument/2006/relationships/image" Target="../media/image808.png"/><Relationship Id="rId91" Type="http://schemas.openxmlformats.org/officeDocument/2006/relationships/customXml" Target="../ink/ink1731.xml"/><Relationship Id="rId145" Type="http://schemas.openxmlformats.org/officeDocument/2006/relationships/image" Target="../media/image845.png"/><Relationship Id="rId166" Type="http://schemas.openxmlformats.org/officeDocument/2006/relationships/customXml" Target="../ink/ink1769.xml"/><Relationship Id="rId187" Type="http://schemas.openxmlformats.org/officeDocument/2006/relationships/customXml" Target="../ink/ink1780.xml"/><Relationship Id="rId1" Type="http://schemas.openxmlformats.org/officeDocument/2006/relationships/slideLayout" Target="../slideLayouts/slideLayout7.xml"/><Relationship Id="rId212" Type="http://schemas.openxmlformats.org/officeDocument/2006/relationships/image" Target="../media/image878.png"/><Relationship Id="rId233" Type="http://schemas.openxmlformats.org/officeDocument/2006/relationships/customXml" Target="../ink/ink1803.xml"/><Relationship Id="rId28" Type="http://schemas.openxmlformats.org/officeDocument/2006/relationships/image" Target="../media/image789.png"/><Relationship Id="rId49" Type="http://schemas.openxmlformats.org/officeDocument/2006/relationships/customXml" Target="../ink/ink1709.xml"/><Relationship Id="rId114" Type="http://schemas.openxmlformats.org/officeDocument/2006/relationships/customXml" Target="../ink/ink1743.xml"/><Relationship Id="rId60" Type="http://schemas.openxmlformats.org/officeDocument/2006/relationships/image" Target="../media/image804.png"/><Relationship Id="rId81" Type="http://schemas.openxmlformats.org/officeDocument/2006/relationships/customXml" Target="../ink/ink1726.xml"/><Relationship Id="rId135" Type="http://schemas.openxmlformats.org/officeDocument/2006/relationships/image" Target="../media/image840.png"/><Relationship Id="rId156" Type="http://schemas.openxmlformats.org/officeDocument/2006/relationships/customXml" Target="../ink/ink1764.xml"/><Relationship Id="rId177" Type="http://schemas.openxmlformats.org/officeDocument/2006/relationships/customXml" Target="../ink/ink1775.xml"/><Relationship Id="rId198" Type="http://schemas.openxmlformats.org/officeDocument/2006/relationships/image" Target="../media/image871.png"/><Relationship Id="rId202" Type="http://schemas.openxmlformats.org/officeDocument/2006/relationships/image" Target="../media/image873.png"/><Relationship Id="rId223" Type="http://schemas.openxmlformats.org/officeDocument/2006/relationships/customXml" Target="../ink/ink1798.xml"/><Relationship Id="rId18" Type="http://schemas.openxmlformats.org/officeDocument/2006/relationships/image" Target="../media/image784.png"/><Relationship Id="rId39" Type="http://schemas.openxmlformats.org/officeDocument/2006/relationships/customXml" Target="../ink/ink1704.xml"/><Relationship Id="rId50" Type="http://schemas.openxmlformats.org/officeDocument/2006/relationships/image" Target="../media/image800.png"/><Relationship Id="rId104" Type="http://schemas.openxmlformats.org/officeDocument/2006/relationships/customXml" Target="../ink/ink1738.xml"/><Relationship Id="rId125" Type="http://schemas.openxmlformats.org/officeDocument/2006/relationships/image" Target="../media/image835.png"/><Relationship Id="rId146" Type="http://schemas.openxmlformats.org/officeDocument/2006/relationships/customXml" Target="../ink/ink1759.xml"/><Relationship Id="rId167" Type="http://schemas.openxmlformats.org/officeDocument/2006/relationships/image" Target="../media/image856.png"/><Relationship Id="rId188" Type="http://schemas.openxmlformats.org/officeDocument/2006/relationships/image" Target="../media/image866.png"/><Relationship Id="rId71" Type="http://schemas.openxmlformats.org/officeDocument/2006/relationships/customXml" Target="../ink/ink1721.xml"/><Relationship Id="rId92" Type="http://schemas.openxmlformats.org/officeDocument/2006/relationships/image" Target="../media/image819.png"/><Relationship Id="rId213" Type="http://schemas.openxmlformats.org/officeDocument/2006/relationships/customXml" Target="../ink/ink1793.xml"/><Relationship Id="rId234" Type="http://schemas.openxmlformats.org/officeDocument/2006/relationships/image" Target="../media/image889.png"/><Relationship Id="rId2" Type="http://schemas.openxmlformats.org/officeDocument/2006/relationships/notesSlide" Target="../notesSlides/notesSlide13.xml"/><Relationship Id="rId29" Type="http://schemas.openxmlformats.org/officeDocument/2006/relationships/customXml" Target="../ink/ink1699.xml"/><Relationship Id="rId40" Type="http://schemas.openxmlformats.org/officeDocument/2006/relationships/image" Target="../media/image795.png"/><Relationship Id="rId115" Type="http://schemas.openxmlformats.org/officeDocument/2006/relationships/image" Target="../media/image830.png"/><Relationship Id="rId136" Type="http://schemas.openxmlformats.org/officeDocument/2006/relationships/customXml" Target="../ink/ink1754.xml"/><Relationship Id="rId157" Type="http://schemas.openxmlformats.org/officeDocument/2006/relationships/image" Target="../media/image851.png"/><Relationship Id="rId178" Type="http://schemas.openxmlformats.org/officeDocument/2006/relationships/image" Target="../media/image861.png"/><Relationship Id="rId61" Type="http://schemas.openxmlformats.org/officeDocument/2006/relationships/customXml" Target="../ink/ink1715.xml"/><Relationship Id="rId82" Type="http://schemas.openxmlformats.org/officeDocument/2006/relationships/image" Target="../media/image814.png"/><Relationship Id="rId199" Type="http://schemas.openxmlformats.org/officeDocument/2006/relationships/customXml" Target="../ink/ink1786.xml"/><Relationship Id="rId203" Type="http://schemas.openxmlformats.org/officeDocument/2006/relationships/customXml" Target="../ink/ink1788.xml"/><Relationship Id="rId19" Type="http://schemas.openxmlformats.org/officeDocument/2006/relationships/customXml" Target="../ink/ink1694.xml"/><Relationship Id="rId224" Type="http://schemas.openxmlformats.org/officeDocument/2006/relationships/image" Target="../media/image884.png"/><Relationship Id="rId30" Type="http://schemas.openxmlformats.org/officeDocument/2006/relationships/image" Target="../media/image790.png"/><Relationship Id="rId105" Type="http://schemas.openxmlformats.org/officeDocument/2006/relationships/image" Target="../media/image825.png"/><Relationship Id="rId126" Type="http://schemas.openxmlformats.org/officeDocument/2006/relationships/customXml" Target="../ink/ink1749.xml"/><Relationship Id="rId147" Type="http://schemas.openxmlformats.org/officeDocument/2006/relationships/image" Target="../media/image846.png"/><Relationship Id="rId168" Type="http://schemas.openxmlformats.org/officeDocument/2006/relationships/customXml" Target="../ink/ink1770.xml"/><Relationship Id="rId51" Type="http://schemas.openxmlformats.org/officeDocument/2006/relationships/customXml" Target="../ink/ink1710.xml"/><Relationship Id="rId72" Type="http://schemas.openxmlformats.org/officeDocument/2006/relationships/image" Target="../media/image809.png"/><Relationship Id="rId93" Type="http://schemas.openxmlformats.org/officeDocument/2006/relationships/customXml" Target="../ink/ink1732.xml"/><Relationship Id="rId189" Type="http://schemas.openxmlformats.org/officeDocument/2006/relationships/customXml" Target="../ink/ink1781.xml"/><Relationship Id="rId3" Type="http://schemas.openxmlformats.org/officeDocument/2006/relationships/customXml" Target="../ink/ink1686.xml"/><Relationship Id="rId214" Type="http://schemas.openxmlformats.org/officeDocument/2006/relationships/image" Target="../media/image879.png"/><Relationship Id="rId235" Type="http://schemas.openxmlformats.org/officeDocument/2006/relationships/customXml" Target="../ink/ink1804.xml"/><Relationship Id="rId116" Type="http://schemas.openxmlformats.org/officeDocument/2006/relationships/customXml" Target="../ink/ink1744.xml"/><Relationship Id="rId137" Type="http://schemas.openxmlformats.org/officeDocument/2006/relationships/image" Target="../media/image841.png"/><Relationship Id="rId158" Type="http://schemas.openxmlformats.org/officeDocument/2006/relationships/customXml" Target="../ink/ink1765.xml"/></Relationships>
</file>

<file path=ppt/slides/_rels/slide16.xml.rels><?xml version="1.0" encoding="UTF-8" standalone="yes"?>
<Relationships xmlns="http://schemas.openxmlformats.org/package/2006/relationships"><Relationship Id="rId117" Type="http://schemas.openxmlformats.org/officeDocument/2006/relationships/image" Target="../media/image947.png"/><Relationship Id="rId21" Type="http://schemas.openxmlformats.org/officeDocument/2006/relationships/image" Target="../media/image899.png"/><Relationship Id="rId42" Type="http://schemas.openxmlformats.org/officeDocument/2006/relationships/customXml" Target="../ink/ink1824.xml"/><Relationship Id="rId63" Type="http://schemas.openxmlformats.org/officeDocument/2006/relationships/image" Target="../media/image920.png"/><Relationship Id="rId84" Type="http://schemas.openxmlformats.org/officeDocument/2006/relationships/customXml" Target="../ink/ink1845.xml"/><Relationship Id="rId138" Type="http://schemas.openxmlformats.org/officeDocument/2006/relationships/customXml" Target="../ink/ink1872.xml"/><Relationship Id="rId159" Type="http://schemas.openxmlformats.org/officeDocument/2006/relationships/image" Target="../media/image968.png"/><Relationship Id="rId170" Type="http://schemas.openxmlformats.org/officeDocument/2006/relationships/customXml" Target="../ink/ink1888.xml"/><Relationship Id="rId107" Type="http://schemas.openxmlformats.org/officeDocument/2006/relationships/image" Target="../media/image942.png"/><Relationship Id="rId11" Type="http://schemas.openxmlformats.org/officeDocument/2006/relationships/image" Target="../media/image894.png"/><Relationship Id="rId32" Type="http://schemas.openxmlformats.org/officeDocument/2006/relationships/customXml" Target="../ink/ink1819.xml"/><Relationship Id="rId53" Type="http://schemas.openxmlformats.org/officeDocument/2006/relationships/image" Target="../media/image915.png"/><Relationship Id="rId74" Type="http://schemas.openxmlformats.org/officeDocument/2006/relationships/customXml" Target="../ink/ink1840.xml"/><Relationship Id="rId128" Type="http://schemas.openxmlformats.org/officeDocument/2006/relationships/customXml" Target="../ink/ink1867.xml"/><Relationship Id="rId149" Type="http://schemas.openxmlformats.org/officeDocument/2006/relationships/image" Target="../media/image963.png"/><Relationship Id="rId5" Type="http://schemas.openxmlformats.org/officeDocument/2006/relationships/image" Target="../media/image891.png"/><Relationship Id="rId95" Type="http://schemas.openxmlformats.org/officeDocument/2006/relationships/image" Target="../media/image936.png"/><Relationship Id="rId160" Type="http://schemas.openxmlformats.org/officeDocument/2006/relationships/customXml" Target="../ink/ink1883.xml"/><Relationship Id="rId181" Type="http://schemas.openxmlformats.org/officeDocument/2006/relationships/image" Target="../media/image979.png"/><Relationship Id="rId22" Type="http://schemas.openxmlformats.org/officeDocument/2006/relationships/customXml" Target="../ink/ink1814.xml"/><Relationship Id="rId43" Type="http://schemas.openxmlformats.org/officeDocument/2006/relationships/image" Target="../media/image910.png"/><Relationship Id="rId64" Type="http://schemas.openxmlformats.org/officeDocument/2006/relationships/customXml" Target="../ink/ink1835.xml"/><Relationship Id="rId118" Type="http://schemas.openxmlformats.org/officeDocument/2006/relationships/customXml" Target="../ink/ink1862.xml"/><Relationship Id="rId139" Type="http://schemas.openxmlformats.org/officeDocument/2006/relationships/image" Target="../media/image958.png"/><Relationship Id="rId85" Type="http://schemas.openxmlformats.org/officeDocument/2006/relationships/image" Target="../media/image931.png"/><Relationship Id="rId150" Type="http://schemas.openxmlformats.org/officeDocument/2006/relationships/customXml" Target="../ink/ink1878.xml"/><Relationship Id="rId171" Type="http://schemas.openxmlformats.org/officeDocument/2006/relationships/image" Target="../media/image974.png"/><Relationship Id="rId12" Type="http://schemas.openxmlformats.org/officeDocument/2006/relationships/customXml" Target="../ink/ink1809.xml"/><Relationship Id="rId33" Type="http://schemas.openxmlformats.org/officeDocument/2006/relationships/image" Target="../media/image905.png"/><Relationship Id="rId108" Type="http://schemas.openxmlformats.org/officeDocument/2006/relationships/customXml" Target="../ink/ink1857.xml"/><Relationship Id="rId129" Type="http://schemas.openxmlformats.org/officeDocument/2006/relationships/image" Target="../media/image953.png"/><Relationship Id="rId54" Type="http://schemas.openxmlformats.org/officeDocument/2006/relationships/customXml" Target="../ink/ink1830.xml"/><Relationship Id="rId75" Type="http://schemas.openxmlformats.org/officeDocument/2006/relationships/image" Target="../media/image926.png"/><Relationship Id="rId96" Type="http://schemas.openxmlformats.org/officeDocument/2006/relationships/customXml" Target="../ink/ink1851.xml"/><Relationship Id="rId140" Type="http://schemas.openxmlformats.org/officeDocument/2006/relationships/customXml" Target="../ink/ink1873.xml"/><Relationship Id="rId161" Type="http://schemas.openxmlformats.org/officeDocument/2006/relationships/image" Target="../media/image969.png"/><Relationship Id="rId182" Type="http://schemas.openxmlformats.org/officeDocument/2006/relationships/customXml" Target="../ink/ink1894.xml"/><Relationship Id="rId6" Type="http://schemas.openxmlformats.org/officeDocument/2006/relationships/customXml" Target="../ink/ink1806.xml"/><Relationship Id="rId23" Type="http://schemas.openxmlformats.org/officeDocument/2006/relationships/image" Target="../media/image900.png"/><Relationship Id="rId119" Type="http://schemas.openxmlformats.org/officeDocument/2006/relationships/image" Target="../media/image948.png"/><Relationship Id="rId44" Type="http://schemas.openxmlformats.org/officeDocument/2006/relationships/customXml" Target="../ink/ink1825.xml"/><Relationship Id="rId60" Type="http://schemas.openxmlformats.org/officeDocument/2006/relationships/customXml" Target="../ink/ink1833.xml"/><Relationship Id="rId65" Type="http://schemas.openxmlformats.org/officeDocument/2006/relationships/image" Target="../media/image921.png"/><Relationship Id="rId81" Type="http://schemas.openxmlformats.org/officeDocument/2006/relationships/image" Target="../media/image929.png"/><Relationship Id="rId86" Type="http://schemas.openxmlformats.org/officeDocument/2006/relationships/customXml" Target="../ink/ink1846.xml"/><Relationship Id="rId130" Type="http://schemas.openxmlformats.org/officeDocument/2006/relationships/customXml" Target="../ink/ink1868.xml"/><Relationship Id="rId135" Type="http://schemas.openxmlformats.org/officeDocument/2006/relationships/image" Target="../media/image956.png"/><Relationship Id="rId151" Type="http://schemas.openxmlformats.org/officeDocument/2006/relationships/image" Target="../media/image964.png"/><Relationship Id="rId156" Type="http://schemas.openxmlformats.org/officeDocument/2006/relationships/customXml" Target="../ink/ink1881.xml"/><Relationship Id="rId177" Type="http://schemas.openxmlformats.org/officeDocument/2006/relationships/image" Target="../media/image977.png"/><Relationship Id="rId172" Type="http://schemas.openxmlformats.org/officeDocument/2006/relationships/customXml" Target="../ink/ink1889.xml"/><Relationship Id="rId13" Type="http://schemas.openxmlformats.org/officeDocument/2006/relationships/image" Target="../media/image895.png"/><Relationship Id="rId18" Type="http://schemas.openxmlformats.org/officeDocument/2006/relationships/customXml" Target="../ink/ink1812.xml"/><Relationship Id="rId39" Type="http://schemas.openxmlformats.org/officeDocument/2006/relationships/image" Target="../media/image908.png"/><Relationship Id="rId109" Type="http://schemas.openxmlformats.org/officeDocument/2006/relationships/image" Target="../media/image943.png"/><Relationship Id="rId34" Type="http://schemas.openxmlformats.org/officeDocument/2006/relationships/customXml" Target="../ink/ink1820.xml"/><Relationship Id="rId50" Type="http://schemas.openxmlformats.org/officeDocument/2006/relationships/customXml" Target="../ink/ink1828.xml"/><Relationship Id="rId55" Type="http://schemas.openxmlformats.org/officeDocument/2006/relationships/image" Target="../media/image916.png"/><Relationship Id="rId76" Type="http://schemas.openxmlformats.org/officeDocument/2006/relationships/customXml" Target="../ink/ink1841.xml"/><Relationship Id="rId97" Type="http://schemas.openxmlformats.org/officeDocument/2006/relationships/image" Target="../media/image937.png"/><Relationship Id="rId104" Type="http://schemas.openxmlformats.org/officeDocument/2006/relationships/customXml" Target="../ink/ink1855.xml"/><Relationship Id="rId120" Type="http://schemas.openxmlformats.org/officeDocument/2006/relationships/customXml" Target="../ink/ink1863.xml"/><Relationship Id="rId125" Type="http://schemas.openxmlformats.org/officeDocument/2006/relationships/image" Target="../media/image951.png"/><Relationship Id="rId141" Type="http://schemas.openxmlformats.org/officeDocument/2006/relationships/image" Target="../media/image959.png"/><Relationship Id="rId146" Type="http://schemas.openxmlformats.org/officeDocument/2006/relationships/customXml" Target="../ink/ink1876.xml"/><Relationship Id="rId167" Type="http://schemas.openxmlformats.org/officeDocument/2006/relationships/image" Target="../media/image972.png"/><Relationship Id="rId7" Type="http://schemas.openxmlformats.org/officeDocument/2006/relationships/image" Target="../media/image892.png"/><Relationship Id="rId71" Type="http://schemas.openxmlformats.org/officeDocument/2006/relationships/image" Target="../media/image924.png"/><Relationship Id="rId92" Type="http://schemas.openxmlformats.org/officeDocument/2006/relationships/customXml" Target="../ink/ink1849.xml"/><Relationship Id="rId162" Type="http://schemas.openxmlformats.org/officeDocument/2006/relationships/customXml" Target="../ink/ink1884.xml"/><Relationship Id="rId183" Type="http://schemas.openxmlformats.org/officeDocument/2006/relationships/image" Target="../media/image980.png"/><Relationship Id="rId2" Type="http://schemas.openxmlformats.org/officeDocument/2006/relationships/notesSlide" Target="../notesSlides/notesSlide14.xml"/><Relationship Id="rId29" Type="http://schemas.openxmlformats.org/officeDocument/2006/relationships/image" Target="../media/image903.png"/><Relationship Id="rId24" Type="http://schemas.openxmlformats.org/officeDocument/2006/relationships/customXml" Target="../ink/ink1815.xml"/><Relationship Id="rId40" Type="http://schemas.openxmlformats.org/officeDocument/2006/relationships/customXml" Target="../ink/ink1823.xml"/><Relationship Id="rId45" Type="http://schemas.openxmlformats.org/officeDocument/2006/relationships/image" Target="../media/image911.png"/><Relationship Id="rId66" Type="http://schemas.openxmlformats.org/officeDocument/2006/relationships/customXml" Target="../ink/ink1836.xml"/><Relationship Id="rId87" Type="http://schemas.openxmlformats.org/officeDocument/2006/relationships/image" Target="../media/image932.png"/><Relationship Id="rId110" Type="http://schemas.openxmlformats.org/officeDocument/2006/relationships/customXml" Target="../ink/ink1858.xml"/><Relationship Id="rId115" Type="http://schemas.openxmlformats.org/officeDocument/2006/relationships/image" Target="../media/image946.png"/><Relationship Id="rId131" Type="http://schemas.openxmlformats.org/officeDocument/2006/relationships/image" Target="../media/image954.png"/><Relationship Id="rId136" Type="http://schemas.openxmlformats.org/officeDocument/2006/relationships/customXml" Target="../ink/ink1871.xml"/><Relationship Id="rId157" Type="http://schemas.openxmlformats.org/officeDocument/2006/relationships/image" Target="../media/image967.png"/><Relationship Id="rId178" Type="http://schemas.openxmlformats.org/officeDocument/2006/relationships/customXml" Target="../ink/ink1892.xml"/><Relationship Id="rId61" Type="http://schemas.openxmlformats.org/officeDocument/2006/relationships/image" Target="../media/image919.png"/><Relationship Id="rId82" Type="http://schemas.openxmlformats.org/officeDocument/2006/relationships/customXml" Target="../ink/ink1844.xml"/><Relationship Id="rId152" Type="http://schemas.openxmlformats.org/officeDocument/2006/relationships/customXml" Target="../ink/ink1879.xml"/><Relationship Id="rId173" Type="http://schemas.openxmlformats.org/officeDocument/2006/relationships/image" Target="../media/image975.png"/><Relationship Id="rId19" Type="http://schemas.openxmlformats.org/officeDocument/2006/relationships/image" Target="../media/image898.png"/><Relationship Id="rId14" Type="http://schemas.openxmlformats.org/officeDocument/2006/relationships/customXml" Target="../ink/ink1810.xml"/><Relationship Id="rId30" Type="http://schemas.openxmlformats.org/officeDocument/2006/relationships/customXml" Target="../ink/ink1818.xml"/><Relationship Id="rId35" Type="http://schemas.openxmlformats.org/officeDocument/2006/relationships/image" Target="../media/image906.png"/><Relationship Id="rId56" Type="http://schemas.openxmlformats.org/officeDocument/2006/relationships/customXml" Target="../ink/ink1831.xml"/><Relationship Id="rId77" Type="http://schemas.openxmlformats.org/officeDocument/2006/relationships/image" Target="../media/image927.png"/><Relationship Id="rId100" Type="http://schemas.openxmlformats.org/officeDocument/2006/relationships/customXml" Target="../ink/ink1853.xml"/><Relationship Id="rId105" Type="http://schemas.openxmlformats.org/officeDocument/2006/relationships/image" Target="../media/image941.png"/><Relationship Id="rId126" Type="http://schemas.openxmlformats.org/officeDocument/2006/relationships/customXml" Target="../ink/ink1866.xml"/><Relationship Id="rId147" Type="http://schemas.openxmlformats.org/officeDocument/2006/relationships/image" Target="../media/image962.png"/><Relationship Id="rId168" Type="http://schemas.openxmlformats.org/officeDocument/2006/relationships/customXml" Target="../ink/ink1887.xml"/><Relationship Id="rId8" Type="http://schemas.openxmlformats.org/officeDocument/2006/relationships/customXml" Target="../ink/ink1807.xml"/><Relationship Id="rId51" Type="http://schemas.openxmlformats.org/officeDocument/2006/relationships/image" Target="../media/image914.png"/><Relationship Id="rId72" Type="http://schemas.openxmlformats.org/officeDocument/2006/relationships/customXml" Target="../ink/ink1839.xml"/><Relationship Id="rId93" Type="http://schemas.openxmlformats.org/officeDocument/2006/relationships/image" Target="../media/image935.png"/><Relationship Id="rId98" Type="http://schemas.openxmlformats.org/officeDocument/2006/relationships/customXml" Target="../ink/ink1852.xml"/><Relationship Id="rId121" Type="http://schemas.openxmlformats.org/officeDocument/2006/relationships/image" Target="../media/image949.png"/><Relationship Id="rId142" Type="http://schemas.openxmlformats.org/officeDocument/2006/relationships/customXml" Target="../ink/ink1874.xml"/><Relationship Id="rId163" Type="http://schemas.openxmlformats.org/officeDocument/2006/relationships/image" Target="../media/image970.png"/><Relationship Id="rId3" Type="http://schemas.openxmlformats.org/officeDocument/2006/relationships/image" Target="NULL"/><Relationship Id="rId25" Type="http://schemas.openxmlformats.org/officeDocument/2006/relationships/image" Target="../media/image901.png"/><Relationship Id="rId46" Type="http://schemas.openxmlformats.org/officeDocument/2006/relationships/customXml" Target="../ink/ink1826.xml"/><Relationship Id="rId67" Type="http://schemas.openxmlformats.org/officeDocument/2006/relationships/image" Target="../media/image922.png"/><Relationship Id="rId116" Type="http://schemas.openxmlformats.org/officeDocument/2006/relationships/customXml" Target="../ink/ink1861.xml"/><Relationship Id="rId137" Type="http://schemas.openxmlformats.org/officeDocument/2006/relationships/image" Target="../media/image957.png"/><Relationship Id="rId158" Type="http://schemas.openxmlformats.org/officeDocument/2006/relationships/customXml" Target="../ink/ink1882.xml"/><Relationship Id="rId20" Type="http://schemas.openxmlformats.org/officeDocument/2006/relationships/customXml" Target="../ink/ink1813.xml"/><Relationship Id="rId41" Type="http://schemas.openxmlformats.org/officeDocument/2006/relationships/image" Target="../media/image909.png"/><Relationship Id="rId62" Type="http://schemas.openxmlformats.org/officeDocument/2006/relationships/customXml" Target="../ink/ink1834.xml"/><Relationship Id="rId83" Type="http://schemas.openxmlformats.org/officeDocument/2006/relationships/image" Target="../media/image930.png"/><Relationship Id="rId88" Type="http://schemas.openxmlformats.org/officeDocument/2006/relationships/customXml" Target="../ink/ink1847.xml"/><Relationship Id="rId111" Type="http://schemas.openxmlformats.org/officeDocument/2006/relationships/image" Target="../media/image944.png"/><Relationship Id="rId132" Type="http://schemas.openxmlformats.org/officeDocument/2006/relationships/customXml" Target="../ink/ink1869.xml"/><Relationship Id="rId153" Type="http://schemas.openxmlformats.org/officeDocument/2006/relationships/image" Target="../media/image965.png"/><Relationship Id="rId174" Type="http://schemas.openxmlformats.org/officeDocument/2006/relationships/customXml" Target="../ink/ink1890.xml"/><Relationship Id="rId179" Type="http://schemas.openxmlformats.org/officeDocument/2006/relationships/image" Target="../media/image978.png"/><Relationship Id="rId15" Type="http://schemas.openxmlformats.org/officeDocument/2006/relationships/image" Target="../media/image896.png"/><Relationship Id="rId36" Type="http://schemas.openxmlformats.org/officeDocument/2006/relationships/customXml" Target="../ink/ink1821.xml"/><Relationship Id="rId57" Type="http://schemas.openxmlformats.org/officeDocument/2006/relationships/image" Target="../media/image917.png"/><Relationship Id="rId106" Type="http://schemas.openxmlformats.org/officeDocument/2006/relationships/customXml" Target="../ink/ink1856.xml"/><Relationship Id="rId127" Type="http://schemas.openxmlformats.org/officeDocument/2006/relationships/image" Target="../media/image952.png"/><Relationship Id="rId10" Type="http://schemas.openxmlformats.org/officeDocument/2006/relationships/customXml" Target="../ink/ink1808.xml"/><Relationship Id="rId31" Type="http://schemas.openxmlformats.org/officeDocument/2006/relationships/image" Target="../media/image904.png"/><Relationship Id="rId52" Type="http://schemas.openxmlformats.org/officeDocument/2006/relationships/customXml" Target="../ink/ink1829.xml"/><Relationship Id="rId73" Type="http://schemas.openxmlformats.org/officeDocument/2006/relationships/image" Target="../media/image925.png"/><Relationship Id="rId78" Type="http://schemas.openxmlformats.org/officeDocument/2006/relationships/customXml" Target="../ink/ink1842.xml"/><Relationship Id="rId94" Type="http://schemas.openxmlformats.org/officeDocument/2006/relationships/customXml" Target="../ink/ink1850.xml"/><Relationship Id="rId99" Type="http://schemas.openxmlformats.org/officeDocument/2006/relationships/image" Target="../media/image938.png"/><Relationship Id="rId101" Type="http://schemas.openxmlformats.org/officeDocument/2006/relationships/image" Target="../media/image939.png"/><Relationship Id="rId122" Type="http://schemas.openxmlformats.org/officeDocument/2006/relationships/customXml" Target="../ink/ink1864.xml"/><Relationship Id="rId143" Type="http://schemas.openxmlformats.org/officeDocument/2006/relationships/image" Target="../media/image960.png"/><Relationship Id="rId148" Type="http://schemas.openxmlformats.org/officeDocument/2006/relationships/customXml" Target="../ink/ink1877.xml"/><Relationship Id="rId164" Type="http://schemas.openxmlformats.org/officeDocument/2006/relationships/customXml" Target="../ink/ink1885.xml"/><Relationship Id="rId169" Type="http://schemas.openxmlformats.org/officeDocument/2006/relationships/image" Target="../media/image973.png"/><Relationship Id="rId4" Type="http://schemas.openxmlformats.org/officeDocument/2006/relationships/customXml" Target="../ink/ink1805.xml"/><Relationship Id="rId9" Type="http://schemas.openxmlformats.org/officeDocument/2006/relationships/image" Target="../media/image893.png"/><Relationship Id="rId180" Type="http://schemas.openxmlformats.org/officeDocument/2006/relationships/customXml" Target="../ink/ink1893.xml"/><Relationship Id="rId26" Type="http://schemas.openxmlformats.org/officeDocument/2006/relationships/customXml" Target="../ink/ink1816.xml"/><Relationship Id="rId47" Type="http://schemas.openxmlformats.org/officeDocument/2006/relationships/image" Target="../media/image912.png"/><Relationship Id="rId68" Type="http://schemas.openxmlformats.org/officeDocument/2006/relationships/customXml" Target="../ink/ink1837.xml"/><Relationship Id="rId89" Type="http://schemas.openxmlformats.org/officeDocument/2006/relationships/image" Target="../media/image933.png"/><Relationship Id="rId112" Type="http://schemas.openxmlformats.org/officeDocument/2006/relationships/customXml" Target="../ink/ink1859.xml"/><Relationship Id="rId133" Type="http://schemas.openxmlformats.org/officeDocument/2006/relationships/image" Target="../media/image955.png"/><Relationship Id="rId154" Type="http://schemas.openxmlformats.org/officeDocument/2006/relationships/customXml" Target="../ink/ink1880.xml"/><Relationship Id="rId175" Type="http://schemas.openxmlformats.org/officeDocument/2006/relationships/image" Target="../media/image976.png"/><Relationship Id="rId16" Type="http://schemas.openxmlformats.org/officeDocument/2006/relationships/customXml" Target="../ink/ink1811.xml"/><Relationship Id="rId37" Type="http://schemas.openxmlformats.org/officeDocument/2006/relationships/image" Target="../media/image907.png"/><Relationship Id="rId58" Type="http://schemas.openxmlformats.org/officeDocument/2006/relationships/customXml" Target="../ink/ink1832.xml"/><Relationship Id="rId79" Type="http://schemas.openxmlformats.org/officeDocument/2006/relationships/image" Target="../media/image928.png"/><Relationship Id="rId102" Type="http://schemas.openxmlformats.org/officeDocument/2006/relationships/customXml" Target="../ink/ink1854.xml"/><Relationship Id="rId123" Type="http://schemas.openxmlformats.org/officeDocument/2006/relationships/image" Target="../media/image950.png"/><Relationship Id="rId144" Type="http://schemas.openxmlformats.org/officeDocument/2006/relationships/customXml" Target="../ink/ink1875.xml"/><Relationship Id="rId90" Type="http://schemas.openxmlformats.org/officeDocument/2006/relationships/customXml" Target="../ink/ink1848.xml"/><Relationship Id="rId165" Type="http://schemas.openxmlformats.org/officeDocument/2006/relationships/image" Target="../media/image971.png"/><Relationship Id="rId27" Type="http://schemas.openxmlformats.org/officeDocument/2006/relationships/image" Target="../media/image902.png"/><Relationship Id="rId48" Type="http://schemas.openxmlformats.org/officeDocument/2006/relationships/customXml" Target="../ink/ink1827.xml"/><Relationship Id="rId69" Type="http://schemas.openxmlformats.org/officeDocument/2006/relationships/image" Target="../media/image923.png"/><Relationship Id="rId113" Type="http://schemas.openxmlformats.org/officeDocument/2006/relationships/image" Target="../media/image945.png"/><Relationship Id="rId134" Type="http://schemas.openxmlformats.org/officeDocument/2006/relationships/customXml" Target="../ink/ink1870.xml"/><Relationship Id="rId80" Type="http://schemas.openxmlformats.org/officeDocument/2006/relationships/customXml" Target="../ink/ink1843.xml"/><Relationship Id="rId155" Type="http://schemas.openxmlformats.org/officeDocument/2006/relationships/image" Target="../media/image966.png"/><Relationship Id="rId176" Type="http://schemas.openxmlformats.org/officeDocument/2006/relationships/customXml" Target="../ink/ink1891.xml"/><Relationship Id="rId17" Type="http://schemas.openxmlformats.org/officeDocument/2006/relationships/image" Target="../media/image897.png"/><Relationship Id="rId38" Type="http://schemas.openxmlformats.org/officeDocument/2006/relationships/customXml" Target="../ink/ink1822.xml"/><Relationship Id="rId59" Type="http://schemas.openxmlformats.org/officeDocument/2006/relationships/image" Target="../media/image918.png"/><Relationship Id="rId103" Type="http://schemas.openxmlformats.org/officeDocument/2006/relationships/image" Target="../media/image940.png"/><Relationship Id="rId124" Type="http://schemas.openxmlformats.org/officeDocument/2006/relationships/customXml" Target="../ink/ink1865.xml"/><Relationship Id="rId70" Type="http://schemas.openxmlformats.org/officeDocument/2006/relationships/customXml" Target="../ink/ink1838.xml"/><Relationship Id="rId91" Type="http://schemas.openxmlformats.org/officeDocument/2006/relationships/image" Target="../media/image934.png"/><Relationship Id="rId145" Type="http://schemas.openxmlformats.org/officeDocument/2006/relationships/image" Target="../media/image961.png"/><Relationship Id="rId166" Type="http://schemas.openxmlformats.org/officeDocument/2006/relationships/customXml" Target="../ink/ink1886.xml"/><Relationship Id="rId1" Type="http://schemas.openxmlformats.org/officeDocument/2006/relationships/slideLayout" Target="../slideLayouts/slideLayout7.xml"/><Relationship Id="rId28" Type="http://schemas.openxmlformats.org/officeDocument/2006/relationships/customXml" Target="../ink/ink1817.xml"/><Relationship Id="rId49" Type="http://schemas.openxmlformats.org/officeDocument/2006/relationships/image" Target="../media/image913.png"/><Relationship Id="rId114" Type="http://schemas.openxmlformats.org/officeDocument/2006/relationships/customXml" Target="../ink/ink1860.xml"/></Relationships>
</file>

<file path=ppt/slides/_rels/slide17.xml.rels><?xml version="1.0" encoding="UTF-8" standalone="yes"?>
<Relationships xmlns="http://schemas.openxmlformats.org/package/2006/relationships"><Relationship Id="rId117" Type="http://schemas.openxmlformats.org/officeDocument/2006/relationships/image" Target="../media/image1037.png"/><Relationship Id="rId299" Type="http://schemas.openxmlformats.org/officeDocument/2006/relationships/customXml" Target="../ink/ink2043.xml"/><Relationship Id="rId21" Type="http://schemas.openxmlformats.org/officeDocument/2006/relationships/image" Target="../media/image989.png"/><Relationship Id="rId63" Type="http://schemas.openxmlformats.org/officeDocument/2006/relationships/image" Target="../media/image1010.png"/><Relationship Id="rId159" Type="http://schemas.openxmlformats.org/officeDocument/2006/relationships/image" Target="../media/image1058.png"/><Relationship Id="rId324" Type="http://schemas.openxmlformats.org/officeDocument/2006/relationships/image" Target="../media/image1138.png"/><Relationship Id="rId170" Type="http://schemas.openxmlformats.org/officeDocument/2006/relationships/customXml" Target="../ink/ink1978.xml"/><Relationship Id="rId226" Type="http://schemas.openxmlformats.org/officeDocument/2006/relationships/customXml" Target="../ink/ink2006.xml"/><Relationship Id="rId268" Type="http://schemas.openxmlformats.org/officeDocument/2006/relationships/customXml" Target="../ink/ink2027.xml"/><Relationship Id="rId32" Type="http://schemas.openxmlformats.org/officeDocument/2006/relationships/customXml" Target="../ink/ink1909.xml"/><Relationship Id="rId74" Type="http://schemas.openxmlformats.org/officeDocument/2006/relationships/customXml" Target="../ink/ink1930.xml"/><Relationship Id="rId128" Type="http://schemas.openxmlformats.org/officeDocument/2006/relationships/customXml" Target="../ink/ink1957.xml"/><Relationship Id="rId335" Type="http://schemas.openxmlformats.org/officeDocument/2006/relationships/customXml" Target="../ink/ink2061.xml"/><Relationship Id="rId5" Type="http://schemas.openxmlformats.org/officeDocument/2006/relationships/image" Target="../media/image981.png"/><Relationship Id="rId181" Type="http://schemas.openxmlformats.org/officeDocument/2006/relationships/image" Target="../media/image1069.png"/><Relationship Id="rId237" Type="http://schemas.openxmlformats.org/officeDocument/2006/relationships/image" Target="../media/image158.png"/><Relationship Id="rId279" Type="http://schemas.openxmlformats.org/officeDocument/2006/relationships/image" Target="../media/image1117.png"/><Relationship Id="rId43" Type="http://schemas.openxmlformats.org/officeDocument/2006/relationships/image" Target="../media/image1000.png"/><Relationship Id="rId139" Type="http://schemas.openxmlformats.org/officeDocument/2006/relationships/image" Target="../media/image1048.png"/><Relationship Id="rId290" Type="http://schemas.openxmlformats.org/officeDocument/2006/relationships/customXml" Target="../ink/ink2038.xml"/><Relationship Id="rId304" Type="http://schemas.openxmlformats.org/officeDocument/2006/relationships/image" Target="../media/image1129.png"/><Relationship Id="rId346" Type="http://schemas.openxmlformats.org/officeDocument/2006/relationships/image" Target="../media/image1149.png"/><Relationship Id="rId85" Type="http://schemas.openxmlformats.org/officeDocument/2006/relationships/image" Target="../media/image1021.png"/><Relationship Id="rId150" Type="http://schemas.openxmlformats.org/officeDocument/2006/relationships/customXml" Target="../ink/ink1968.xml"/><Relationship Id="rId192" Type="http://schemas.openxmlformats.org/officeDocument/2006/relationships/customXml" Target="../ink/ink1989.xml"/><Relationship Id="rId206" Type="http://schemas.openxmlformats.org/officeDocument/2006/relationships/customXml" Target="../ink/ink1996.xml"/><Relationship Id="rId248" Type="http://schemas.openxmlformats.org/officeDocument/2006/relationships/customXml" Target="../ink/ink2017.xml"/><Relationship Id="rId12" Type="http://schemas.openxmlformats.org/officeDocument/2006/relationships/customXml" Target="../ink/ink1899.xml"/><Relationship Id="rId108" Type="http://schemas.openxmlformats.org/officeDocument/2006/relationships/customXml" Target="../ink/ink1947.xml"/><Relationship Id="rId315" Type="http://schemas.openxmlformats.org/officeDocument/2006/relationships/customXml" Target="../ink/ink2051.xml"/><Relationship Id="rId54" Type="http://schemas.openxmlformats.org/officeDocument/2006/relationships/customXml" Target="../ink/ink1920.xml"/><Relationship Id="rId96" Type="http://schemas.openxmlformats.org/officeDocument/2006/relationships/customXml" Target="../ink/ink1941.xml"/><Relationship Id="rId161" Type="http://schemas.openxmlformats.org/officeDocument/2006/relationships/image" Target="../media/image1059.png"/><Relationship Id="rId217" Type="http://schemas.openxmlformats.org/officeDocument/2006/relationships/image" Target="../media/image1087.png"/><Relationship Id="rId259" Type="http://schemas.openxmlformats.org/officeDocument/2006/relationships/image" Target="../media/image1107.png"/><Relationship Id="rId23" Type="http://schemas.openxmlformats.org/officeDocument/2006/relationships/image" Target="../media/image990.png"/><Relationship Id="rId119" Type="http://schemas.openxmlformats.org/officeDocument/2006/relationships/image" Target="../media/image1038.png"/><Relationship Id="rId270" Type="http://schemas.openxmlformats.org/officeDocument/2006/relationships/customXml" Target="../ink/ink2028.xml"/><Relationship Id="rId326" Type="http://schemas.openxmlformats.org/officeDocument/2006/relationships/image" Target="../media/image1139.png"/><Relationship Id="rId65" Type="http://schemas.openxmlformats.org/officeDocument/2006/relationships/image" Target="../media/image1011.png"/><Relationship Id="rId130" Type="http://schemas.openxmlformats.org/officeDocument/2006/relationships/customXml" Target="../ink/ink1958.xml"/><Relationship Id="rId172" Type="http://schemas.openxmlformats.org/officeDocument/2006/relationships/customXml" Target="../ink/ink1979.xml"/><Relationship Id="rId228" Type="http://schemas.openxmlformats.org/officeDocument/2006/relationships/customXml" Target="../ink/ink2007.xml"/><Relationship Id="rId281" Type="http://schemas.openxmlformats.org/officeDocument/2006/relationships/image" Target="../media/image1118.png"/><Relationship Id="rId337" Type="http://schemas.openxmlformats.org/officeDocument/2006/relationships/customXml" Target="../ink/ink2062.xml"/><Relationship Id="rId34" Type="http://schemas.openxmlformats.org/officeDocument/2006/relationships/customXml" Target="../ink/ink1910.xml"/><Relationship Id="rId76" Type="http://schemas.openxmlformats.org/officeDocument/2006/relationships/customXml" Target="../ink/ink1931.xml"/><Relationship Id="rId141" Type="http://schemas.openxmlformats.org/officeDocument/2006/relationships/image" Target="../media/image1049.png"/><Relationship Id="rId7" Type="http://schemas.openxmlformats.org/officeDocument/2006/relationships/image" Target="../media/image982.png"/><Relationship Id="rId183" Type="http://schemas.openxmlformats.org/officeDocument/2006/relationships/image" Target="../media/image1070.png"/><Relationship Id="rId239" Type="http://schemas.openxmlformats.org/officeDocument/2006/relationships/image" Target="../media/image1097.png"/><Relationship Id="rId250" Type="http://schemas.openxmlformats.org/officeDocument/2006/relationships/customXml" Target="../ink/ink2018.xml"/><Relationship Id="rId292" Type="http://schemas.openxmlformats.org/officeDocument/2006/relationships/customXml" Target="../ink/ink2039.xml"/><Relationship Id="rId306" Type="http://schemas.openxmlformats.org/officeDocument/2006/relationships/image" Target="../media/image1130.png"/><Relationship Id="rId45" Type="http://schemas.openxmlformats.org/officeDocument/2006/relationships/image" Target="../media/image1001.png"/><Relationship Id="rId87" Type="http://schemas.openxmlformats.org/officeDocument/2006/relationships/image" Target="../media/image1022.png"/><Relationship Id="rId110" Type="http://schemas.openxmlformats.org/officeDocument/2006/relationships/customXml" Target="../ink/ink1948.xml"/><Relationship Id="rId348" Type="http://schemas.openxmlformats.org/officeDocument/2006/relationships/image" Target="../media/image1150.png"/><Relationship Id="rId152" Type="http://schemas.openxmlformats.org/officeDocument/2006/relationships/customXml" Target="../ink/ink1969.xml"/><Relationship Id="rId194" Type="http://schemas.openxmlformats.org/officeDocument/2006/relationships/customXml" Target="../ink/ink1990.xml"/><Relationship Id="rId208" Type="http://schemas.openxmlformats.org/officeDocument/2006/relationships/customXml" Target="../ink/ink1997.xml"/><Relationship Id="rId261" Type="http://schemas.openxmlformats.org/officeDocument/2006/relationships/image" Target="../media/image1108.png"/><Relationship Id="rId14" Type="http://schemas.openxmlformats.org/officeDocument/2006/relationships/customXml" Target="../ink/ink1900.xml"/><Relationship Id="rId56" Type="http://schemas.openxmlformats.org/officeDocument/2006/relationships/customXml" Target="../ink/ink1921.xml"/><Relationship Id="rId317" Type="http://schemas.openxmlformats.org/officeDocument/2006/relationships/customXml" Target="../ink/ink2052.xml"/><Relationship Id="rId8" Type="http://schemas.openxmlformats.org/officeDocument/2006/relationships/customXml" Target="../ink/ink1897.xml"/><Relationship Id="rId98" Type="http://schemas.openxmlformats.org/officeDocument/2006/relationships/customXml" Target="../ink/ink1942.xml"/><Relationship Id="rId121" Type="http://schemas.openxmlformats.org/officeDocument/2006/relationships/image" Target="../media/image1039.png"/><Relationship Id="rId142" Type="http://schemas.openxmlformats.org/officeDocument/2006/relationships/customXml" Target="../ink/ink1964.xml"/><Relationship Id="rId163" Type="http://schemas.openxmlformats.org/officeDocument/2006/relationships/image" Target="../media/image1060.png"/><Relationship Id="rId184" Type="http://schemas.openxmlformats.org/officeDocument/2006/relationships/customXml" Target="../ink/ink1985.xml"/><Relationship Id="rId219" Type="http://schemas.openxmlformats.org/officeDocument/2006/relationships/image" Target="../media/image1088.png"/><Relationship Id="rId230" Type="http://schemas.openxmlformats.org/officeDocument/2006/relationships/customXml" Target="../ink/ink2008.xml"/><Relationship Id="rId251" Type="http://schemas.openxmlformats.org/officeDocument/2006/relationships/image" Target="../media/image1103.png"/><Relationship Id="rId25" Type="http://schemas.openxmlformats.org/officeDocument/2006/relationships/image" Target="../media/image991.png"/><Relationship Id="rId46" Type="http://schemas.openxmlformats.org/officeDocument/2006/relationships/customXml" Target="../ink/ink1916.xml"/><Relationship Id="rId67" Type="http://schemas.openxmlformats.org/officeDocument/2006/relationships/image" Target="../media/image1012.png"/><Relationship Id="rId272" Type="http://schemas.openxmlformats.org/officeDocument/2006/relationships/customXml" Target="../ink/ink2029.xml"/><Relationship Id="rId293" Type="http://schemas.openxmlformats.org/officeDocument/2006/relationships/image" Target="../media/image1124.png"/><Relationship Id="rId307" Type="http://schemas.openxmlformats.org/officeDocument/2006/relationships/customXml" Target="../ink/ink2047.xml"/><Relationship Id="rId328" Type="http://schemas.openxmlformats.org/officeDocument/2006/relationships/image" Target="../media/image1140.png"/><Relationship Id="rId349" Type="http://schemas.openxmlformats.org/officeDocument/2006/relationships/customXml" Target="../ink/ink2068.xml"/><Relationship Id="rId88" Type="http://schemas.openxmlformats.org/officeDocument/2006/relationships/customXml" Target="../ink/ink1937.xml"/><Relationship Id="rId111" Type="http://schemas.openxmlformats.org/officeDocument/2006/relationships/image" Target="../media/image1034.png"/><Relationship Id="rId132" Type="http://schemas.openxmlformats.org/officeDocument/2006/relationships/customXml" Target="../ink/ink1959.xml"/><Relationship Id="rId153" Type="http://schemas.openxmlformats.org/officeDocument/2006/relationships/image" Target="../media/image1055.png"/><Relationship Id="rId174" Type="http://schemas.openxmlformats.org/officeDocument/2006/relationships/customXml" Target="../ink/ink1980.xml"/><Relationship Id="rId195" Type="http://schemas.openxmlformats.org/officeDocument/2006/relationships/image" Target="../media/image1076.png"/><Relationship Id="rId209" Type="http://schemas.openxmlformats.org/officeDocument/2006/relationships/image" Target="../media/image1083.png"/><Relationship Id="rId220" Type="http://schemas.openxmlformats.org/officeDocument/2006/relationships/customXml" Target="../ink/ink2003.xml"/><Relationship Id="rId241" Type="http://schemas.openxmlformats.org/officeDocument/2006/relationships/image" Target="../media/image1098.png"/><Relationship Id="rId15" Type="http://schemas.openxmlformats.org/officeDocument/2006/relationships/image" Target="../media/image986.png"/><Relationship Id="rId36" Type="http://schemas.openxmlformats.org/officeDocument/2006/relationships/customXml" Target="../ink/ink1911.xml"/><Relationship Id="rId57" Type="http://schemas.openxmlformats.org/officeDocument/2006/relationships/image" Target="../media/image1007.png"/><Relationship Id="rId262" Type="http://schemas.openxmlformats.org/officeDocument/2006/relationships/customXml" Target="../ink/ink2024.xml"/><Relationship Id="rId283" Type="http://schemas.openxmlformats.org/officeDocument/2006/relationships/image" Target="../media/image1119.png"/><Relationship Id="rId318" Type="http://schemas.openxmlformats.org/officeDocument/2006/relationships/image" Target="../media/image1136.png"/><Relationship Id="rId339" Type="http://schemas.openxmlformats.org/officeDocument/2006/relationships/customXml" Target="../ink/ink2063.xml"/><Relationship Id="rId78" Type="http://schemas.openxmlformats.org/officeDocument/2006/relationships/customXml" Target="../ink/ink1932.xml"/><Relationship Id="rId99" Type="http://schemas.openxmlformats.org/officeDocument/2006/relationships/image" Target="../media/image1028.png"/><Relationship Id="rId101" Type="http://schemas.openxmlformats.org/officeDocument/2006/relationships/image" Target="../media/image1029.png"/><Relationship Id="rId122" Type="http://schemas.openxmlformats.org/officeDocument/2006/relationships/customXml" Target="../ink/ink1954.xml"/><Relationship Id="rId143" Type="http://schemas.openxmlformats.org/officeDocument/2006/relationships/image" Target="../media/image1050.png"/><Relationship Id="rId164" Type="http://schemas.openxmlformats.org/officeDocument/2006/relationships/customXml" Target="../ink/ink1975.xml"/><Relationship Id="rId185" Type="http://schemas.openxmlformats.org/officeDocument/2006/relationships/image" Target="../media/image1071.png"/><Relationship Id="rId350" Type="http://schemas.openxmlformats.org/officeDocument/2006/relationships/image" Target="../media/image1151.png"/><Relationship Id="rId9" Type="http://schemas.openxmlformats.org/officeDocument/2006/relationships/image" Target="../media/image983.png"/><Relationship Id="rId210" Type="http://schemas.openxmlformats.org/officeDocument/2006/relationships/customXml" Target="../ink/ink1998.xml"/><Relationship Id="rId26" Type="http://schemas.openxmlformats.org/officeDocument/2006/relationships/customXml" Target="../ink/ink1906.xml"/><Relationship Id="rId231" Type="http://schemas.openxmlformats.org/officeDocument/2006/relationships/image" Target="../media/image1094.png"/><Relationship Id="rId252" Type="http://schemas.openxmlformats.org/officeDocument/2006/relationships/customXml" Target="../ink/ink2019.xml"/><Relationship Id="rId273" Type="http://schemas.openxmlformats.org/officeDocument/2006/relationships/image" Target="../media/image1114.png"/><Relationship Id="rId294" Type="http://schemas.openxmlformats.org/officeDocument/2006/relationships/customXml" Target="../ink/ink2040.xml"/><Relationship Id="rId308" Type="http://schemas.openxmlformats.org/officeDocument/2006/relationships/image" Target="../media/image1131.png"/><Relationship Id="rId329" Type="http://schemas.openxmlformats.org/officeDocument/2006/relationships/customXml" Target="../ink/ink2058.xml"/><Relationship Id="rId47" Type="http://schemas.openxmlformats.org/officeDocument/2006/relationships/image" Target="../media/image1002.png"/><Relationship Id="rId68" Type="http://schemas.openxmlformats.org/officeDocument/2006/relationships/customXml" Target="../ink/ink1927.xml"/><Relationship Id="rId89" Type="http://schemas.openxmlformats.org/officeDocument/2006/relationships/image" Target="../media/image1023.png"/><Relationship Id="rId112" Type="http://schemas.openxmlformats.org/officeDocument/2006/relationships/customXml" Target="../ink/ink1949.xml"/><Relationship Id="rId133" Type="http://schemas.openxmlformats.org/officeDocument/2006/relationships/image" Target="../media/image1045.png"/><Relationship Id="rId154" Type="http://schemas.openxmlformats.org/officeDocument/2006/relationships/customXml" Target="../ink/ink1970.xml"/><Relationship Id="rId175" Type="http://schemas.openxmlformats.org/officeDocument/2006/relationships/image" Target="../media/image1066.png"/><Relationship Id="rId340" Type="http://schemas.openxmlformats.org/officeDocument/2006/relationships/image" Target="../media/image1146.png"/><Relationship Id="rId196" Type="http://schemas.openxmlformats.org/officeDocument/2006/relationships/customXml" Target="../ink/ink1991.xml"/><Relationship Id="rId200" Type="http://schemas.openxmlformats.org/officeDocument/2006/relationships/customXml" Target="../ink/ink1993.xml"/><Relationship Id="rId16" Type="http://schemas.openxmlformats.org/officeDocument/2006/relationships/customXml" Target="../ink/ink1901.xml"/><Relationship Id="rId221" Type="http://schemas.openxmlformats.org/officeDocument/2006/relationships/image" Target="../media/image1089.png"/><Relationship Id="rId242" Type="http://schemas.openxmlformats.org/officeDocument/2006/relationships/customXml" Target="../ink/ink2014.xml"/><Relationship Id="rId263" Type="http://schemas.openxmlformats.org/officeDocument/2006/relationships/image" Target="../media/image1109.png"/><Relationship Id="rId284" Type="http://schemas.openxmlformats.org/officeDocument/2006/relationships/customXml" Target="../ink/ink2035.xml"/><Relationship Id="rId319" Type="http://schemas.openxmlformats.org/officeDocument/2006/relationships/customXml" Target="../ink/ink2053.xml"/><Relationship Id="rId37" Type="http://schemas.openxmlformats.org/officeDocument/2006/relationships/image" Target="../media/image997.png"/><Relationship Id="rId58" Type="http://schemas.openxmlformats.org/officeDocument/2006/relationships/customXml" Target="../ink/ink1922.xml"/><Relationship Id="rId79" Type="http://schemas.openxmlformats.org/officeDocument/2006/relationships/image" Target="../media/image1018.png"/><Relationship Id="rId102" Type="http://schemas.openxmlformats.org/officeDocument/2006/relationships/customXml" Target="../ink/ink1944.xml"/><Relationship Id="rId123" Type="http://schemas.openxmlformats.org/officeDocument/2006/relationships/image" Target="../media/image1040.png"/><Relationship Id="rId144" Type="http://schemas.openxmlformats.org/officeDocument/2006/relationships/customXml" Target="../ink/ink1965.xml"/><Relationship Id="rId330" Type="http://schemas.openxmlformats.org/officeDocument/2006/relationships/image" Target="../media/image1141.png"/><Relationship Id="rId90" Type="http://schemas.openxmlformats.org/officeDocument/2006/relationships/customXml" Target="../ink/ink1938.xml"/><Relationship Id="rId165" Type="http://schemas.openxmlformats.org/officeDocument/2006/relationships/image" Target="../media/image1061.png"/><Relationship Id="rId186" Type="http://schemas.openxmlformats.org/officeDocument/2006/relationships/customXml" Target="../ink/ink1986.xml"/><Relationship Id="rId211" Type="http://schemas.openxmlformats.org/officeDocument/2006/relationships/image" Target="../media/image1084.png"/><Relationship Id="rId232" Type="http://schemas.openxmlformats.org/officeDocument/2006/relationships/customXml" Target="../ink/ink2009.xml"/><Relationship Id="rId253" Type="http://schemas.openxmlformats.org/officeDocument/2006/relationships/image" Target="../media/image1104.png"/><Relationship Id="rId274" Type="http://schemas.openxmlformats.org/officeDocument/2006/relationships/customXml" Target="../ink/ink2030.xml"/><Relationship Id="rId295" Type="http://schemas.openxmlformats.org/officeDocument/2006/relationships/image" Target="../media/image1125.png"/><Relationship Id="rId309" Type="http://schemas.openxmlformats.org/officeDocument/2006/relationships/customXml" Target="../ink/ink2048.xml"/><Relationship Id="rId27" Type="http://schemas.openxmlformats.org/officeDocument/2006/relationships/image" Target="../media/image992.png"/><Relationship Id="rId48" Type="http://schemas.openxmlformats.org/officeDocument/2006/relationships/customXml" Target="../ink/ink1917.xml"/><Relationship Id="rId69" Type="http://schemas.openxmlformats.org/officeDocument/2006/relationships/image" Target="../media/image1013.png"/><Relationship Id="rId113" Type="http://schemas.openxmlformats.org/officeDocument/2006/relationships/image" Target="../media/image1035.png"/><Relationship Id="rId134" Type="http://schemas.openxmlformats.org/officeDocument/2006/relationships/customXml" Target="../ink/ink1960.xml"/><Relationship Id="rId320" Type="http://schemas.openxmlformats.org/officeDocument/2006/relationships/image" Target="../media/image1137.png"/><Relationship Id="rId80" Type="http://schemas.openxmlformats.org/officeDocument/2006/relationships/customXml" Target="../ink/ink1933.xml"/><Relationship Id="rId155" Type="http://schemas.openxmlformats.org/officeDocument/2006/relationships/image" Target="../media/image1056.png"/><Relationship Id="rId176" Type="http://schemas.openxmlformats.org/officeDocument/2006/relationships/customXml" Target="../ink/ink1981.xml"/><Relationship Id="rId197" Type="http://schemas.openxmlformats.org/officeDocument/2006/relationships/image" Target="../media/image1077.png"/><Relationship Id="rId341" Type="http://schemas.openxmlformats.org/officeDocument/2006/relationships/customXml" Target="../ink/ink2064.xml"/><Relationship Id="rId201" Type="http://schemas.openxmlformats.org/officeDocument/2006/relationships/image" Target="../media/image1079.png"/><Relationship Id="rId222" Type="http://schemas.openxmlformats.org/officeDocument/2006/relationships/customXml" Target="../ink/ink2004.xml"/><Relationship Id="rId243" Type="http://schemas.openxmlformats.org/officeDocument/2006/relationships/image" Target="../media/image1099.png"/><Relationship Id="rId264" Type="http://schemas.openxmlformats.org/officeDocument/2006/relationships/customXml" Target="../ink/ink2025.xml"/><Relationship Id="rId285" Type="http://schemas.openxmlformats.org/officeDocument/2006/relationships/image" Target="../media/image1120.png"/><Relationship Id="rId17" Type="http://schemas.openxmlformats.org/officeDocument/2006/relationships/image" Target="../media/image987.png"/><Relationship Id="rId38" Type="http://schemas.openxmlformats.org/officeDocument/2006/relationships/customXml" Target="../ink/ink1912.xml"/><Relationship Id="rId59" Type="http://schemas.openxmlformats.org/officeDocument/2006/relationships/image" Target="../media/image1008.png"/><Relationship Id="rId103" Type="http://schemas.openxmlformats.org/officeDocument/2006/relationships/image" Target="../media/image1030.png"/><Relationship Id="rId124" Type="http://schemas.openxmlformats.org/officeDocument/2006/relationships/customXml" Target="../ink/ink1955.xml"/><Relationship Id="rId310" Type="http://schemas.openxmlformats.org/officeDocument/2006/relationships/image" Target="../media/image1132.png"/><Relationship Id="rId70" Type="http://schemas.openxmlformats.org/officeDocument/2006/relationships/customXml" Target="../ink/ink1928.xml"/><Relationship Id="rId91" Type="http://schemas.openxmlformats.org/officeDocument/2006/relationships/image" Target="../media/image1024.png"/><Relationship Id="rId145" Type="http://schemas.openxmlformats.org/officeDocument/2006/relationships/image" Target="../media/image1051.png"/><Relationship Id="rId166" Type="http://schemas.openxmlformats.org/officeDocument/2006/relationships/customXml" Target="../ink/ink1976.xml"/><Relationship Id="rId187" Type="http://schemas.openxmlformats.org/officeDocument/2006/relationships/image" Target="../media/image1072.png"/><Relationship Id="rId331" Type="http://schemas.openxmlformats.org/officeDocument/2006/relationships/customXml" Target="../ink/ink2059.xml"/><Relationship Id="rId1" Type="http://schemas.openxmlformats.org/officeDocument/2006/relationships/slideLayout" Target="../slideLayouts/slideLayout7.xml"/><Relationship Id="rId212" Type="http://schemas.openxmlformats.org/officeDocument/2006/relationships/customXml" Target="../ink/ink1999.xml"/><Relationship Id="rId233" Type="http://schemas.openxmlformats.org/officeDocument/2006/relationships/image" Target="../media/image1095.png"/><Relationship Id="rId254" Type="http://schemas.openxmlformats.org/officeDocument/2006/relationships/customXml" Target="../ink/ink2020.xml"/><Relationship Id="rId28" Type="http://schemas.openxmlformats.org/officeDocument/2006/relationships/customXml" Target="../ink/ink1907.xml"/><Relationship Id="rId49" Type="http://schemas.openxmlformats.org/officeDocument/2006/relationships/image" Target="../media/image1003.png"/><Relationship Id="rId114" Type="http://schemas.openxmlformats.org/officeDocument/2006/relationships/customXml" Target="../ink/ink1950.xml"/><Relationship Id="rId275" Type="http://schemas.openxmlformats.org/officeDocument/2006/relationships/image" Target="../media/image1115.png"/><Relationship Id="rId296" Type="http://schemas.openxmlformats.org/officeDocument/2006/relationships/customXml" Target="../ink/ink2041.xml"/><Relationship Id="rId300" Type="http://schemas.openxmlformats.org/officeDocument/2006/relationships/image" Target="../media/image1127.png"/><Relationship Id="rId60" Type="http://schemas.openxmlformats.org/officeDocument/2006/relationships/customXml" Target="../ink/ink1923.xml"/><Relationship Id="rId81" Type="http://schemas.openxmlformats.org/officeDocument/2006/relationships/image" Target="../media/image1019.png"/><Relationship Id="rId135" Type="http://schemas.openxmlformats.org/officeDocument/2006/relationships/image" Target="../media/image1046.png"/><Relationship Id="rId156" Type="http://schemas.openxmlformats.org/officeDocument/2006/relationships/customXml" Target="../ink/ink1971.xml"/><Relationship Id="rId177" Type="http://schemas.openxmlformats.org/officeDocument/2006/relationships/image" Target="../media/image1067.png"/><Relationship Id="rId198" Type="http://schemas.openxmlformats.org/officeDocument/2006/relationships/customXml" Target="../ink/ink1992.xml"/><Relationship Id="rId321" Type="http://schemas.openxmlformats.org/officeDocument/2006/relationships/customXml" Target="../ink/ink2054.xml"/><Relationship Id="rId342" Type="http://schemas.openxmlformats.org/officeDocument/2006/relationships/image" Target="../media/image1147.png"/><Relationship Id="rId202" Type="http://schemas.openxmlformats.org/officeDocument/2006/relationships/customXml" Target="../ink/ink1994.xml"/><Relationship Id="rId223" Type="http://schemas.openxmlformats.org/officeDocument/2006/relationships/image" Target="../media/image1090.png"/><Relationship Id="rId244" Type="http://schemas.openxmlformats.org/officeDocument/2006/relationships/customXml" Target="../ink/ink2015.xml"/><Relationship Id="rId18" Type="http://schemas.openxmlformats.org/officeDocument/2006/relationships/customXml" Target="../ink/ink1902.xml"/><Relationship Id="rId39" Type="http://schemas.openxmlformats.org/officeDocument/2006/relationships/image" Target="../media/image998.png"/><Relationship Id="rId265" Type="http://schemas.openxmlformats.org/officeDocument/2006/relationships/image" Target="../media/image1110.png"/><Relationship Id="rId286" Type="http://schemas.openxmlformats.org/officeDocument/2006/relationships/customXml" Target="../ink/ink2036.xml"/><Relationship Id="rId50" Type="http://schemas.openxmlformats.org/officeDocument/2006/relationships/customXml" Target="../ink/ink1918.xml"/><Relationship Id="rId104" Type="http://schemas.openxmlformats.org/officeDocument/2006/relationships/customXml" Target="../ink/ink1945.xml"/><Relationship Id="rId125" Type="http://schemas.openxmlformats.org/officeDocument/2006/relationships/image" Target="../media/image1041.png"/><Relationship Id="rId146" Type="http://schemas.openxmlformats.org/officeDocument/2006/relationships/customXml" Target="../ink/ink1966.xml"/><Relationship Id="rId167" Type="http://schemas.openxmlformats.org/officeDocument/2006/relationships/image" Target="../media/image1062.png"/><Relationship Id="rId188" Type="http://schemas.openxmlformats.org/officeDocument/2006/relationships/customXml" Target="../ink/ink1987.xml"/><Relationship Id="rId311" Type="http://schemas.openxmlformats.org/officeDocument/2006/relationships/customXml" Target="../ink/ink2049.xml"/><Relationship Id="rId332" Type="http://schemas.openxmlformats.org/officeDocument/2006/relationships/image" Target="../media/image1142.png"/><Relationship Id="rId71" Type="http://schemas.openxmlformats.org/officeDocument/2006/relationships/image" Target="../media/image1014.png"/><Relationship Id="rId92" Type="http://schemas.openxmlformats.org/officeDocument/2006/relationships/customXml" Target="../ink/ink1939.xml"/><Relationship Id="rId213" Type="http://schemas.openxmlformats.org/officeDocument/2006/relationships/image" Target="../media/image1085.png"/><Relationship Id="rId234" Type="http://schemas.openxmlformats.org/officeDocument/2006/relationships/customXml" Target="../ink/ink2010.xml"/><Relationship Id="rId2" Type="http://schemas.openxmlformats.org/officeDocument/2006/relationships/notesSlide" Target="../notesSlides/notesSlide15.xml"/><Relationship Id="rId29" Type="http://schemas.openxmlformats.org/officeDocument/2006/relationships/image" Target="../media/image993.png"/><Relationship Id="rId255" Type="http://schemas.openxmlformats.org/officeDocument/2006/relationships/image" Target="../media/image1105.png"/><Relationship Id="rId276" Type="http://schemas.openxmlformats.org/officeDocument/2006/relationships/customXml" Target="../ink/ink2031.xml"/><Relationship Id="rId297" Type="http://schemas.openxmlformats.org/officeDocument/2006/relationships/customXml" Target="../ink/ink2042.xml"/><Relationship Id="rId40" Type="http://schemas.openxmlformats.org/officeDocument/2006/relationships/customXml" Target="../ink/ink1913.xml"/><Relationship Id="rId115" Type="http://schemas.openxmlformats.org/officeDocument/2006/relationships/image" Target="../media/image1036.png"/><Relationship Id="rId136" Type="http://schemas.openxmlformats.org/officeDocument/2006/relationships/customXml" Target="../ink/ink1961.xml"/><Relationship Id="rId157" Type="http://schemas.openxmlformats.org/officeDocument/2006/relationships/image" Target="../media/image1057.png"/><Relationship Id="rId178" Type="http://schemas.openxmlformats.org/officeDocument/2006/relationships/customXml" Target="../ink/ink1982.xml"/><Relationship Id="rId301" Type="http://schemas.openxmlformats.org/officeDocument/2006/relationships/customXml" Target="../ink/ink2044.xml"/><Relationship Id="rId322" Type="http://schemas.openxmlformats.org/officeDocument/2006/relationships/image" Target="../media/image227.png"/><Relationship Id="rId343" Type="http://schemas.openxmlformats.org/officeDocument/2006/relationships/customXml" Target="../ink/ink2065.xml"/><Relationship Id="rId61" Type="http://schemas.openxmlformats.org/officeDocument/2006/relationships/image" Target="../media/image1009.png"/><Relationship Id="rId82" Type="http://schemas.openxmlformats.org/officeDocument/2006/relationships/customXml" Target="../ink/ink1934.xml"/><Relationship Id="rId199" Type="http://schemas.openxmlformats.org/officeDocument/2006/relationships/image" Target="../media/image1078.png"/><Relationship Id="rId203" Type="http://schemas.openxmlformats.org/officeDocument/2006/relationships/image" Target="../media/image1080.png"/><Relationship Id="rId19" Type="http://schemas.openxmlformats.org/officeDocument/2006/relationships/image" Target="../media/image988.png"/><Relationship Id="rId224" Type="http://schemas.openxmlformats.org/officeDocument/2006/relationships/customXml" Target="../ink/ink2005.xml"/><Relationship Id="rId245" Type="http://schemas.openxmlformats.org/officeDocument/2006/relationships/image" Target="../media/image1100.png"/><Relationship Id="rId266" Type="http://schemas.openxmlformats.org/officeDocument/2006/relationships/customXml" Target="../ink/ink2026.xml"/><Relationship Id="rId287" Type="http://schemas.openxmlformats.org/officeDocument/2006/relationships/image" Target="../media/image1121.png"/><Relationship Id="rId30" Type="http://schemas.openxmlformats.org/officeDocument/2006/relationships/customXml" Target="../ink/ink1908.xml"/><Relationship Id="rId105" Type="http://schemas.openxmlformats.org/officeDocument/2006/relationships/image" Target="../media/image1031.png"/><Relationship Id="rId126" Type="http://schemas.openxmlformats.org/officeDocument/2006/relationships/customXml" Target="../ink/ink1956.xml"/><Relationship Id="rId147" Type="http://schemas.openxmlformats.org/officeDocument/2006/relationships/image" Target="../media/image1052.png"/><Relationship Id="rId168" Type="http://schemas.openxmlformats.org/officeDocument/2006/relationships/customXml" Target="../ink/ink1977.xml"/><Relationship Id="rId312" Type="http://schemas.openxmlformats.org/officeDocument/2006/relationships/image" Target="../media/image1133.png"/><Relationship Id="rId333" Type="http://schemas.openxmlformats.org/officeDocument/2006/relationships/customXml" Target="../ink/ink2060.xml"/><Relationship Id="rId51" Type="http://schemas.openxmlformats.org/officeDocument/2006/relationships/image" Target="../media/image1004.png"/><Relationship Id="rId72" Type="http://schemas.openxmlformats.org/officeDocument/2006/relationships/customXml" Target="../ink/ink1929.xml"/><Relationship Id="rId93" Type="http://schemas.openxmlformats.org/officeDocument/2006/relationships/image" Target="../media/image1025.png"/><Relationship Id="rId189" Type="http://schemas.openxmlformats.org/officeDocument/2006/relationships/image" Target="../media/image1073.png"/><Relationship Id="rId3" Type="http://schemas.openxmlformats.org/officeDocument/2006/relationships/image" Target="NULL"/><Relationship Id="rId214" Type="http://schemas.openxmlformats.org/officeDocument/2006/relationships/customXml" Target="../ink/ink2000.xml"/><Relationship Id="rId235" Type="http://schemas.openxmlformats.org/officeDocument/2006/relationships/image" Target="../media/image1096.png"/><Relationship Id="rId256" Type="http://schemas.openxmlformats.org/officeDocument/2006/relationships/customXml" Target="../ink/ink2021.xml"/><Relationship Id="rId277" Type="http://schemas.openxmlformats.org/officeDocument/2006/relationships/image" Target="../media/image1116.png"/><Relationship Id="rId298" Type="http://schemas.openxmlformats.org/officeDocument/2006/relationships/image" Target="../media/image1126.png"/><Relationship Id="rId116" Type="http://schemas.openxmlformats.org/officeDocument/2006/relationships/customXml" Target="../ink/ink1951.xml"/><Relationship Id="rId137" Type="http://schemas.openxmlformats.org/officeDocument/2006/relationships/image" Target="../media/image1047.png"/><Relationship Id="rId158" Type="http://schemas.openxmlformats.org/officeDocument/2006/relationships/customXml" Target="../ink/ink1972.xml"/><Relationship Id="rId302" Type="http://schemas.openxmlformats.org/officeDocument/2006/relationships/image" Target="../media/image1128.png"/><Relationship Id="rId323" Type="http://schemas.openxmlformats.org/officeDocument/2006/relationships/customXml" Target="../ink/ink2055.xml"/><Relationship Id="rId344" Type="http://schemas.openxmlformats.org/officeDocument/2006/relationships/image" Target="../media/image1148.png"/><Relationship Id="rId20" Type="http://schemas.openxmlformats.org/officeDocument/2006/relationships/customXml" Target="../ink/ink1903.xml"/><Relationship Id="rId41" Type="http://schemas.openxmlformats.org/officeDocument/2006/relationships/image" Target="../media/image999.png"/><Relationship Id="rId62" Type="http://schemas.openxmlformats.org/officeDocument/2006/relationships/customXml" Target="../ink/ink1924.xml"/><Relationship Id="rId83" Type="http://schemas.openxmlformats.org/officeDocument/2006/relationships/image" Target="../media/image1020.png"/><Relationship Id="rId179" Type="http://schemas.openxmlformats.org/officeDocument/2006/relationships/image" Target="../media/image1068.png"/><Relationship Id="rId190" Type="http://schemas.openxmlformats.org/officeDocument/2006/relationships/customXml" Target="../ink/ink1988.xml"/><Relationship Id="rId204" Type="http://schemas.openxmlformats.org/officeDocument/2006/relationships/customXml" Target="../ink/ink1995.xml"/><Relationship Id="rId225" Type="http://schemas.openxmlformats.org/officeDocument/2006/relationships/image" Target="../media/image1091.png"/><Relationship Id="rId246" Type="http://schemas.openxmlformats.org/officeDocument/2006/relationships/customXml" Target="../ink/ink2016.xml"/><Relationship Id="rId267" Type="http://schemas.openxmlformats.org/officeDocument/2006/relationships/image" Target="../media/image1111.png"/><Relationship Id="rId288" Type="http://schemas.openxmlformats.org/officeDocument/2006/relationships/customXml" Target="../ink/ink2037.xml"/><Relationship Id="rId106" Type="http://schemas.openxmlformats.org/officeDocument/2006/relationships/customXml" Target="../ink/ink1946.xml"/><Relationship Id="rId127" Type="http://schemas.openxmlformats.org/officeDocument/2006/relationships/image" Target="../media/image1042.png"/><Relationship Id="rId313" Type="http://schemas.openxmlformats.org/officeDocument/2006/relationships/customXml" Target="../ink/ink2050.xml"/><Relationship Id="rId10" Type="http://schemas.openxmlformats.org/officeDocument/2006/relationships/customXml" Target="../ink/ink1898.xml"/><Relationship Id="rId31" Type="http://schemas.openxmlformats.org/officeDocument/2006/relationships/image" Target="../media/image994.png"/><Relationship Id="rId52" Type="http://schemas.openxmlformats.org/officeDocument/2006/relationships/customXml" Target="../ink/ink1919.xml"/><Relationship Id="rId73" Type="http://schemas.openxmlformats.org/officeDocument/2006/relationships/image" Target="../media/image1015.png"/><Relationship Id="rId94" Type="http://schemas.openxmlformats.org/officeDocument/2006/relationships/customXml" Target="../ink/ink1940.xml"/><Relationship Id="rId148" Type="http://schemas.openxmlformats.org/officeDocument/2006/relationships/customXml" Target="../ink/ink1967.xml"/><Relationship Id="rId169" Type="http://schemas.openxmlformats.org/officeDocument/2006/relationships/image" Target="../media/image1063.png"/><Relationship Id="rId334" Type="http://schemas.openxmlformats.org/officeDocument/2006/relationships/image" Target="../media/image1143.png"/><Relationship Id="rId4" Type="http://schemas.openxmlformats.org/officeDocument/2006/relationships/customXml" Target="../ink/ink1895.xml"/><Relationship Id="rId180" Type="http://schemas.openxmlformats.org/officeDocument/2006/relationships/customXml" Target="../ink/ink1983.xml"/><Relationship Id="rId215" Type="http://schemas.openxmlformats.org/officeDocument/2006/relationships/image" Target="../media/image1086.png"/><Relationship Id="rId236" Type="http://schemas.openxmlformats.org/officeDocument/2006/relationships/customXml" Target="../ink/ink2011.xml"/><Relationship Id="rId257" Type="http://schemas.openxmlformats.org/officeDocument/2006/relationships/image" Target="../media/image1106.png"/><Relationship Id="rId278" Type="http://schemas.openxmlformats.org/officeDocument/2006/relationships/customXml" Target="../ink/ink2032.xml"/><Relationship Id="rId303" Type="http://schemas.openxmlformats.org/officeDocument/2006/relationships/customXml" Target="../ink/ink2045.xml"/><Relationship Id="rId42" Type="http://schemas.openxmlformats.org/officeDocument/2006/relationships/customXml" Target="../ink/ink1914.xml"/><Relationship Id="rId84" Type="http://schemas.openxmlformats.org/officeDocument/2006/relationships/customXml" Target="../ink/ink1935.xml"/><Relationship Id="rId138" Type="http://schemas.openxmlformats.org/officeDocument/2006/relationships/customXml" Target="../ink/ink1962.xml"/><Relationship Id="rId345" Type="http://schemas.openxmlformats.org/officeDocument/2006/relationships/customXml" Target="../ink/ink2066.xml"/><Relationship Id="rId191" Type="http://schemas.openxmlformats.org/officeDocument/2006/relationships/image" Target="../media/image1074.png"/><Relationship Id="rId205" Type="http://schemas.openxmlformats.org/officeDocument/2006/relationships/image" Target="../media/image1081.png"/><Relationship Id="rId247" Type="http://schemas.openxmlformats.org/officeDocument/2006/relationships/image" Target="../media/image1101.png"/><Relationship Id="rId107" Type="http://schemas.openxmlformats.org/officeDocument/2006/relationships/image" Target="../media/image1032.png"/><Relationship Id="rId289" Type="http://schemas.openxmlformats.org/officeDocument/2006/relationships/image" Target="../media/image1122.png"/><Relationship Id="rId11" Type="http://schemas.openxmlformats.org/officeDocument/2006/relationships/image" Target="../media/image984.png"/><Relationship Id="rId53" Type="http://schemas.openxmlformats.org/officeDocument/2006/relationships/image" Target="../media/image1005.png"/><Relationship Id="rId149" Type="http://schemas.openxmlformats.org/officeDocument/2006/relationships/image" Target="../media/image1053.png"/><Relationship Id="rId314" Type="http://schemas.openxmlformats.org/officeDocument/2006/relationships/image" Target="../media/image1134.png"/><Relationship Id="rId95" Type="http://schemas.openxmlformats.org/officeDocument/2006/relationships/image" Target="../media/image1026.png"/><Relationship Id="rId160" Type="http://schemas.openxmlformats.org/officeDocument/2006/relationships/customXml" Target="../ink/ink1973.xml"/><Relationship Id="rId216" Type="http://schemas.openxmlformats.org/officeDocument/2006/relationships/customXml" Target="../ink/ink2001.xml"/><Relationship Id="rId258" Type="http://schemas.openxmlformats.org/officeDocument/2006/relationships/customXml" Target="../ink/ink2022.xml"/><Relationship Id="rId22" Type="http://schemas.openxmlformats.org/officeDocument/2006/relationships/customXml" Target="../ink/ink1904.xml"/><Relationship Id="rId64" Type="http://schemas.openxmlformats.org/officeDocument/2006/relationships/customXml" Target="../ink/ink1925.xml"/><Relationship Id="rId118" Type="http://schemas.openxmlformats.org/officeDocument/2006/relationships/customXml" Target="../ink/ink1952.xml"/><Relationship Id="rId325" Type="http://schemas.openxmlformats.org/officeDocument/2006/relationships/customXml" Target="../ink/ink2056.xml"/><Relationship Id="rId171" Type="http://schemas.openxmlformats.org/officeDocument/2006/relationships/image" Target="../media/image1064.png"/><Relationship Id="rId227" Type="http://schemas.openxmlformats.org/officeDocument/2006/relationships/image" Target="../media/image1092.png"/><Relationship Id="rId269" Type="http://schemas.openxmlformats.org/officeDocument/2006/relationships/image" Target="../media/image1112.png"/><Relationship Id="rId33" Type="http://schemas.openxmlformats.org/officeDocument/2006/relationships/image" Target="../media/image995.png"/><Relationship Id="rId129" Type="http://schemas.openxmlformats.org/officeDocument/2006/relationships/image" Target="../media/image1043.png"/><Relationship Id="rId280" Type="http://schemas.openxmlformats.org/officeDocument/2006/relationships/customXml" Target="../ink/ink2033.xml"/><Relationship Id="rId336" Type="http://schemas.openxmlformats.org/officeDocument/2006/relationships/image" Target="../media/image1144.png"/><Relationship Id="rId75" Type="http://schemas.openxmlformats.org/officeDocument/2006/relationships/image" Target="../media/image1016.png"/><Relationship Id="rId140" Type="http://schemas.openxmlformats.org/officeDocument/2006/relationships/customXml" Target="../ink/ink1963.xml"/><Relationship Id="rId182" Type="http://schemas.openxmlformats.org/officeDocument/2006/relationships/customXml" Target="../ink/ink1984.xml"/><Relationship Id="rId6" Type="http://schemas.openxmlformats.org/officeDocument/2006/relationships/customXml" Target="../ink/ink1896.xml"/><Relationship Id="rId238" Type="http://schemas.openxmlformats.org/officeDocument/2006/relationships/customXml" Target="../ink/ink2012.xml"/><Relationship Id="rId291" Type="http://schemas.openxmlformats.org/officeDocument/2006/relationships/image" Target="../media/image1123.png"/><Relationship Id="rId305" Type="http://schemas.openxmlformats.org/officeDocument/2006/relationships/customXml" Target="../ink/ink2046.xml"/><Relationship Id="rId347" Type="http://schemas.openxmlformats.org/officeDocument/2006/relationships/customXml" Target="../ink/ink2067.xml"/><Relationship Id="rId44" Type="http://schemas.openxmlformats.org/officeDocument/2006/relationships/customXml" Target="../ink/ink1915.xml"/><Relationship Id="rId86" Type="http://schemas.openxmlformats.org/officeDocument/2006/relationships/customXml" Target="../ink/ink1936.xml"/><Relationship Id="rId151" Type="http://schemas.openxmlformats.org/officeDocument/2006/relationships/image" Target="../media/image1054.png"/><Relationship Id="rId193" Type="http://schemas.openxmlformats.org/officeDocument/2006/relationships/image" Target="../media/image1075.png"/><Relationship Id="rId207" Type="http://schemas.openxmlformats.org/officeDocument/2006/relationships/image" Target="../media/image1082.png"/><Relationship Id="rId249" Type="http://schemas.openxmlformats.org/officeDocument/2006/relationships/image" Target="../media/image1102.png"/><Relationship Id="rId13" Type="http://schemas.openxmlformats.org/officeDocument/2006/relationships/image" Target="../media/image985.png"/><Relationship Id="rId109" Type="http://schemas.openxmlformats.org/officeDocument/2006/relationships/image" Target="../media/image1033.png"/><Relationship Id="rId260" Type="http://schemas.openxmlformats.org/officeDocument/2006/relationships/customXml" Target="../ink/ink2023.xml"/><Relationship Id="rId316" Type="http://schemas.openxmlformats.org/officeDocument/2006/relationships/image" Target="../media/image1135.png"/><Relationship Id="rId55" Type="http://schemas.openxmlformats.org/officeDocument/2006/relationships/image" Target="../media/image1006.png"/><Relationship Id="rId97" Type="http://schemas.openxmlformats.org/officeDocument/2006/relationships/image" Target="../media/image1027.png"/><Relationship Id="rId120" Type="http://schemas.openxmlformats.org/officeDocument/2006/relationships/customXml" Target="../ink/ink1953.xml"/><Relationship Id="rId162" Type="http://schemas.openxmlformats.org/officeDocument/2006/relationships/customXml" Target="../ink/ink1974.xml"/><Relationship Id="rId218" Type="http://schemas.openxmlformats.org/officeDocument/2006/relationships/customXml" Target="../ink/ink2002.xml"/><Relationship Id="rId271" Type="http://schemas.openxmlformats.org/officeDocument/2006/relationships/image" Target="../media/image1113.png"/><Relationship Id="rId24" Type="http://schemas.openxmlformats.org/officeDocument/2006/relationships/customXml" Target="../ink/ink1905.xml"/><Relationship Id="rId66" Type="http://schemas.openxmlformats.org/officeDocument/2006/relationships/customXml" Target="../ink/ink1926.xml"/><Relationship Id="rId131" Type="http://schemas.openxmlformats.org/officeDocument/2006/relationships/image" Target="../media/image1044.png"/><Relationship Id="rId327" Type="http://schemas.openxmlformats.org/officeDocument/2006/relationships/customXml" Target="../ink/ink2057.xml"/><Relationship Id="rId173" Type="http://schemas.openxmlformats.org/officeDocument/2006/relationships/image" Target="../media/image1065.png"/><Relationship Id="rId229" Type="http://schemas.openxmlformats.org/officeDocument/2006/relationships/image" Target="../media/image1093.png"/><Relationship Id="rId240" Type="http://schemas.openxmlformats.org/officeDocument/2006/relationships/customXml" Target="../ink/ink2013.xml"/><Relationship Id="rId35" Type="http://schemas.openxmlformats.org/officeDocument/2006/relationships/image" Target="../media/image996.png"/><Relationship Id="rId77" Type="http://schemas.openxmlformats.org/officeDocument/2006/relationships/image" Target="../media/image1017.png"/><Relationship Id="rId100" Type="http://schemas.openxmlformats.org/officeDocument/2006/relationships/customXml" Target="../ink/ink1943.xml"/><Relationship Id="rId282" Type="http://schemas.openxmlformats.org/officeDocument/2006/relationships/customXml" Target="../ink/ink2034.xml"/><Relationship Id="rId338" Type="http://schemas.openxmlformats.org/officeDocument/2006/relationships/image" Target="../media/image1145.png"/></Relationships>
</file>

<file path=ppt/slides/_rels/slide18.xml.rels><?xml version="1.0" encoding="UTF-8" standalone="yes"?>
<Relationships xmlns="http://schemas.openxmlformats.org/package/2006/relationships"><Relationship Id="rId8" Type="http://schemas.openxmlformats.org/officeDocument/2006/relationships/image" Target="../media/image1154.png"/><Relationship Id="rId13" Type="http://schemas.openxmlformats.org/officeDocument/2006/relationships/customXml" Target="../ink/ink2074.xml"/><Relationship Id="rId3" Type="http://schemas.openxmlformats.org/officeDocument/2006/relationships/customXml" Target="../ink/ink2069.xml"/><Relationship Id="rId7" Type="http://schemas.openxmlformats.org/officeDocument/2006/relationships/customXml" Target="../ink/ink2071.xml"/><Relationship Id="rId12" Type="http://schemas.openxmlformats.org/officeDocument/2006/relationships/image" Target="../media/image1156.png"/><Relationship Id="rId2" Type="http://schemas.openxmlformats.org/officeDocument/2006/relationships/notesSlide" Target="../notesSlides/notesSlide16.xml"/><Relationship Id="rId16" Type="http://schemas.openxmlformats.org/officeDocument/2006/relationships/image" Target="../media/image1158.png"/><Relationship Id="rId1" Type="http://schemas.openxmlformats.org/officeDocument/2006/relationships/slideLayout" Target="../slideLayouts/slideLayout7.xml"/><Relationship Id="rId6" Type="http://schemas.openxmlformats.org/officeDocument/2006/relationships/image" Target="../media/image1153.png"/><Relationship Id="rId11" Type="http://schemas.openxmlformats.org/officeDocument/2006/relationships/customXml" Target="../ink/ink2073.xml"/><Relationship Id="rId5" Type="http://schemas.openxmlformats.org/officeDocument/2006/relationships/customXml" Target="../ink/ink2070.xml"/><Relationship Id="rId15" Type="http://schemas.openxmlformats.org/officeDocument/2006/relationships/customXml" Target="../ink/ink2075.xml"/><Relationship Id="rId10" Type="http://schemas.openxmlformats.org/officeDocument/2006/relationships/image" Target="../media/image1155.png"/><Relationship Id="rId4" Type="http://schemas.openxmlformats.org/officeDocument/2006/relationships/image" Target="../media/image1152.png"/><Relationship Id="rId9" Type="http://schemas.openxmlformats.org/officeDocument/2006/relationships/customXml" Target="../ink/ink2072.xml"/><Relationship Id="rId14" Type="http://schemas.openxmlformats.org/officeDocument/2006/relationships/image" Target="../media/image1157.png"/></Relationships>
</file>

<file path=ppt/slides/_rels/slide19.xml.rels><?xml version="1.0" encoding="UTF-8" standalone="yes"?>
<Relationships xmlns="http://schemas.openxmlformats.org/package/2006/relationships"><Relationship Id="rId8" Type="http://schemas.openxmlformats.org/officeDocument/2006/relationships/image" Target="../media/image1161.png"/><Relationship Id="rId3" Type="http://schemas.openxmlformats.org/officeDocument/2006/relationships/customXml" Target="../ink/ink2076.xml"/><Relationship Id="rId7" Type="http://schemas.openxmlformats.org/officeDocument/2006/relationships/customXml" Target="../ink/ink207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60.png"/><Relationship Id="rId5" Type="http://schemas.openxmlformats.org/officeDocument/2006/relationships/customXml" Target="../ink/ink2077.xml"/><Relationship Id="rId4" Type="http://schemas.openxmlformats.org/officeDocument/2006/relationships/image" Target="../media/image115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6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hyperlink" Target="https://www.ecb.europa.eu/mopo/implement/pepp/html/index.en.html" TargetMode="External"/><Relationship Id="rId4" Type="http://schemas.openxmlformats.org/officeDocument/2006/relationships/hyperlink" Target="https://www.ecb.europa.eu/mopo/implement/app/html/index.en.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16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164.png"/></Relationships>
</file>

<file path=ppt/slides/_rels/slide38.xml.rels><?xml version="1.0" encoding="UTF-8" standalone="yes"?>
<Relationships xmlns="http://schemas.openxmlformats.org/package/2006/relationships"><Relationship Id="rId3" Type="http://schemas.openxmlformats.org/officeDocument/2006/relationships/image" Target="../media/image116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6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75.xml"/><Relationship Id="rId21" Type="http://schemas.openxmlformats.org/officeDocument/2006/relationships/customXml" Target="../ink/ink26.xml"/><Relationship Id="rId63" Type="http://schemas.openxmlformats.org/officeDocument/2006/relationships/image" Target="../media/image2486.png"/><Relationship Id="rId159" Type="http://schemas.openxmlformats.org/officeDocument/2006/relationships/customXml" Target="../ink/ink97.xml"/><Relationship Id="rId170" Type="http://schemas.openxmlformats.org/officeDocument/2006/relationships/image" Target="../media/image2539.png"/><Relationship Id="rId226" Type="http://schemas.openxmlformats.org/officeDocument/2006/relationships/customXml" Target="../ink/ink131.xml"/><Relationship Id="rId268" Type="http://schemas.openxmlformats.org/officeDocument/2006/relationships/customXml" Target="../ink/ink152.xml"/><Relationship Id="rId32" Type="http://schemas.openxmlformats.org/officeDocument/2006/relationships/image" Target="../media/image2472.png"/><Relationship Id="rId74" Type="http://schemas.openxmlformats.org/officeDocument/2006/relationships/customXml" Target="../ink/ink53.xml"/><Relationship Id="rId128" Type="http://schemas.openxmlformats.org/officeDocument/2006/relationships/customXml" Target="../ink/ink81.xml"/><Relationship Id="rId5" Type="http://schemas.openxmlformats.org/officeDocument/2006/relationships/customXml" Target="../ink/ink18.xml"/><Relationship Id="rId181" Type="http://schemas.openxmlformats.org/officeDocument/2006/relationships/customXml" Target="../ink/ink108.xml"/><Relationship Id="rId237" Type="http://schemas.openxmlformats.org/officeDocument/2006/relationships/image" Target="../media/image2572.png"/><Relationship Id="rId279" Type="http://schemas.openxmlformats.org/officeDocument/2006/relationships/image" Target="../media/image2593.png"/><Relationship Id="rId22" Type="http://schemas.openxmlformats.org/officeDocument/2006/relationships/image" Target="../media/image2467.png"/><Relationship Id="rId43" Type="http://schemas.openxmlformats.org/officeDocument/2006/relationships/image" Target="../media/image2476.png"/><Relationship Id="rId64" Type="http://schemas.openxmlformats.org/officeDocument/2006/relationships/customXml" Target="../ink/ink48.xml"/><Relationship Id="rId118" Type="http://schemas.openxmlformats.org/officeDocument/2006/relationships/image" Target="../media/image2514.png"/><Relationship Id="rId139" Type="http://schemas.openxmlformats.org/officeDocument/2006/relationships/customXml" Target="../ink/ink87.xml"/><Relationship Id="rId85" Type="http://schemas.openxmlformats.org/officeDocument/2006/relationships/customXml" Target="../ink/ink59.xml"/><Relationship Id="rId150" Type="http://schemas.openxmlformats.org/officeDocument/2006/relationships/image" Target="../media/image2529.png"/><Relationship Id="rId171" Type="http://schemas.openxmlformats.org/officeDocument/2006/relationships/customXml" Target="../ink/ink103.xml"/><Relationship Id="rId192" Type="http://schemas.openxmlformats.org/officeDocument/2006/relationships/image" Target="../media/image2550.png"/><Relationship Id="rId206" Type="http://schemas.openxmlformats.org/officeDocument/2006/relationships/customXml" Target="../ink/ink121.xml"/><Relationship Id="rId227" Type="http://schemas.openxmlformats.org/officeDocument/2006/relationships/image" Target="../media/image2567.png"/><Relationship Id="rId248" Type="http://schemas.openxmlformats.org/officeDocument/2006/relationships/customXml" Target="../ink/ink142.xml"/><Relationship Id="rId269" Type="http://schemas.openxmlformats.org/officeDocument/2006/relationships/image" Target="../media/image2588.png"/><Relationship Id="rId12" Type="http://schemas.openxmlformats.org/officeDocument/2006/relationships/image" Target="../media/image2462.png"/><Relationship Id="rId33" Type="http://schemas.openxmlformats.org/officeDocument/2006/relationships/customXml" Target="../ink/ink32.xml"/><Relationship Id="rId108" Type="http://schemas.openxmlformats.org/officeDocument/2006/relationships/image" Target="../media/image2508.png"/><Relationship Id="rId129" Type="http://schemas.openxmlformats.org/officeDocument/2006/relationships/image" Target="../media/image2519.png"/><Relationship Id="rId280" Type="http://schemas.openxmlformats.org/officeDocument/2006/relationships/customXml" Target="../ink/ink158.xml"/><Relationship Id="rId54" Type="http://schemas.openxmlformats.org/officeDocument/2006/relationships/customXml" Target="../ink/ink43.xml"/><Relationship Id="rId75" Type="http://schemas.openxmlformats.org/officeDocument/2006/relationships/customXml" Target="../ink/ink54.xml"/><Relationship Id="rId96" Type="http://schemas.openxmlformats.org/officeDocument/2006/relationships/image" Target="../media/image2502.png"/><Relationship Id="rId140" Type="http://schemas.openxmlformats.org/officeDocument/2006/relationships/image" Target="../media/image2524.png"/><Relationship Id="rId161" Type="http://schemas.openxmlformats.org/officeDocument/2006/relationships/customXml" Target="../ink/ink98.xml"/><Relationship Id="rId182" Type="http://schemas.openxmlformats.org/officeDocument/2006/relationships/image" Target="../media/image2545.png"/><Relationship Id="rId217" Type="http://schemas.openxmlformats.org/officeDocument/2006/relationships/image" Target="../media/image2562.png"/><Relationship Id="rId6" Type="http://schemas.openxmlformats.org/officeDocument/2006/relationships/image" Target="../media/image2459.png"/><Relationship Id="rId238" Type="http://schemas.openxmlformats.org/officeDocument/2006/relationships/customXml" Target="../ink/ink137.xml"/><Relationship Id="rId259" Type="http://schemas.openxmlformats.org/officeDocument/2006/relationships/image" Target="../media/image2583.png"/><Relationship Id="rId23" Type="http://schemas.openxmlformats.org/officeDocument/2006/relationships/customXml" Target="../ink/ink27.xml"/><Relationship Id="rId119" Type="http://schemas.openxmlformats.org/officeDocument/2006/relationships/customXml" Target="../ink/ink76.xml"/><Relationship Id="rId270" Type="http://schemas.openxmlformats.org/officeDocument/2006/relationships/customXml" Target="../ink/ink153.xml"/><Relationship Id="rId44" Type="http://schemas.openxmlformats.org/officeDocument/2006/relationships/customXml" Target="../ink/ink38.xml"/><Relationship Id="rId65" Type="http://schemas.openxmlformats.org/officeDocument/2006/relationships/image" Target="../media/image2487.png"/><Relationship Id="rId86" Type="http://schemas.openxmlformats.org/officeDocument/2006/relationships/image" Target="../media/image2497.png"/><Relationship Id="rId130" Type="http://schemas.openxmlformats.org/officeDocument/2006/relationships/customXml" Target="../ink/ink82.xml"/><Relationship Id="rId151" Type="http://schemas.openxmlformats.org/officeDocument/2006/relationships/customXml" Target="../ink/ink93.xml"/><Relationship Id="rId172" Type="http://schemas.openxmlformats.org/officeDocument/2006/relationships/image" Target="../media/image2540.png"/><Relationship Id="rId193" Type="http://schemas.openxmlformats.org/officeDocument/2006/relationships/customXml" Target="../ink/ink114.xml"/><Relationship Id="rId207" Type="http://schemas.openxmlformats.org/officeDocument/2006/relationships/image" Target="../media/image2557.png"/><Relationship Id="rId228" Type="http://schemas.openxmlformats.org/officeDocument/2006/relationships/customXml" Target="../ink/ink132.xml"/><Relationship Id="rId249" Type="http://schemas.openxmlformats.org/officeDocument/2006/relationships/image" Target="../media/image2578.png"/><Relationship Id="rId13" Type="http://schemas.openxmlformats.org/officeDocument/2006/relationships/customXml" Target="../ink/ink22.xml"/><Relationship Id="rId109" Type="http://schemas.openxmlformats.org/officeDocument/2006/relationships/customXml" Target="../ink/ink71.xml"/><Relationship Id="rId260" Type="http://schemas.openxmlformats.org/officeDocument/2006/relationships/customXml" Target="../ink/ink148.xml"/><Relationship Id="rId281" Type="http://schemas.openxmlformats.org/officeDocument/2006/relationships/image" Target="../media/image2594.png"/><Relationship Id="rId34" Type="http://schemas.openxmlformats.org/officeDocument/2006/relationships/image" Target="../media/image2473.png"/><Relationship Id="rId55" Type="http://schemas.openxmlformats.org/officeDocument/2006/relationships/image" Target="../media/image2482.png"/><Relationship Id="rId76" Type="http://schemas.openxmlformats.org/officeDocument/2006/relationships/image" Target="../media/image2492.png"/><Relationship Id="rId97" Type="http://schemas.openxmlformats.org/officeDocument/2006/relationships/customXml" Target="../ink/ink65.xml"/><Relationship Id="rId120" Type="http://schemas.openxmlformats.org/officeDocument/2006/relationships/image" Target="../media/image2515.png"/><Relationship Id="rId141" Type="http://schemas.openxmlformats.org/officeDocument/2006/relationships/customXml" Target="../ink/ink88.xml"/><Relationship Id="rId7" Type="http://schemas.openxmlformats.org/officeDocument/2006/relationships/customXml" Target="../ink/ink19.xml"/><Relationship Id="rId162" Type="http://schemas.openxmlformats.org/officeDocument/2006/relationships/image" Target="../media/image2535.png"/><Relationship Id="rId183" Type="http://schemas.openxmlformats.org/officeDocument/2006/relationships/customXml" Target="../ink/ink109.xml"/><Relationship Id="rId218" Type="http://schemas.openxmlformats.org/officeDocument/2006/relationships/customXml" Target="../ink/ink127.xml"/><Relationship Id="rId239" Type="http://schemas.openxmlformats.org/officeDocument/2006/relationships/image" Target="../media/image2573.png"/><Relationship Id="rId250" Type="http://schemas.openxmlformats.org/officeDocument/2006/relationships/customXml" Target="../ink/ink143.xml"/><Relationship Id="rId271" Type="http://schemas.openxmlformats.org/officeDocument/2006/relationships/image" Target="../media/image2589.png"/><Relationship Id="rId24" Type="http://schemas.openxmlformats.org/officeDocument/2006/relationships/image" Target="../media/image2468.png"/><Relationship Id="rId45" Type="http://schemas.openxmlformats.org/officeDocument/2006/relationships/image" Target="../media/image2477.png"/><Relationship Id="rId66" Type="http://schemas.openxmlformats.org/officeDocument/2006/relationships/customXml" Target="../ink/ink49.xml"/><Relationship Id="rId87" Type="http://schemas.openxmlformats.org/officeDocument/2006/relationships/customXml" Target="../ink/ink60.xml"/><Relationship Id="rId110" Type="http://schemas.openxmlformats.org/officeDocument/2006/relationships/image" Target="../media/image2509.png"/><Relationship Id="rId131" Type="http://schemas.openxmlformats.org/officeDocument/2006/relationships/image" Target="../media/image2520.png"/><Relationship Id="rId152" Type="http://schemas.openxmlformats.org/officeDocument/2006/relationships/image" Target="../media/image2530.png"/><Relationship Id="rId173" Type="http://schemas.openxmlformats.org/officeDocument/2006/relationships/customXml" Target="../ink/ink104.xml"/><Relationship Id="rId194" Type="http://schemas.openxmlformats.org/officeDocument/2006/relationships/image" Target="../media/image2551.png"/><Relationship Id="rId208" Type="http://schemas.openxmlformats.org/officeDocument/2006/relationships/customXml" Target="../ink/ink122.xml"/><Relationship Id="rId229" Type="http://schemas.openxmlformats.org/officeDocument/2006/relationships/image" Target="../media/image2568.png"/><Relationship Id="rId240" Type="http://schemas.openxmlformats.org/officeDocument/2006/relationships/customXml" Target="../ink/ink138.xml"/><Relationship Id="rId261" Type="http://schemas.openxmlformats.org/officeDocument/2006/relationships/image" Target="../media/image2584.png"/><Relationship Id="rId14" Type="http://schemas.openxmlformats.org/officeDocument/2006/relationships/image" Target="../media/image2463.png"/><Relationship Id="rId35" Type="http://schemas.openxmlformats.org/officeDocument/2006/relationships/customXml" Target="../ink/ink33.xml"/><Relationship Id="rId56" Type="http://schemas.openxmlformats.org/officeDocument/2006/relationships/customXml" Target="../ink/ink44.xml"/><Relationship Id="rId77" Type="http://schemas.openxmlformats.org/officeDocument/2006/relationships/customXml" Target="../ink/ink55.xml"/><Relationship Id="rId100" Type="http://schemas.openxmlformats.org/officeDocument/2006/relationships/image" Target="../media/image2504.png"/><Relationship Id="rId8" Type="http://schemas.openxmlformats.org/officeDocument/2006/relationships/image" Target="../media/image2460.png"/><Relationship Id="rId98" Type="http://schemas.openxmlformats.org/officeDocument/2006/relationships/image" Target="../media/image2503.png"/><Relationship Id="rId121" Type="http://schemas.openxmlformats.org/officeDocument/2006/relationships/customXml" Target="../ink/ink77.xml"/><Relationship Id="rId142" Type="http://schemas.openxmlformats.org/officeDocument/2006/relationships/image" Target="../media/image2525.png"/><Relationship Id="rId163" Type="http://schemas.openxmlformats.org/officeDocument/2006/relationships/customXml" Target="../ink/ink99.xml"/><Relationship Id="rId184" Type="http://schemas.openxmlformats.org/officeDocument/2006/relationships/image" Target="../media/image2546.png"/><Relationship Id="rId219" Type="http://schemas.openxmlformats.org/officeDocument/2006/relationships/image" Target="../media/image2563.png"/><Relationship Id="rId230" Type="http://schemas.openxmlformats.org/officeDocument/2006/relationships/customXml" Target="../ink/ink133.xml"/><Relationship Id="rId251" Type="http://schemas.openxmlformats.org/officeDocument/2006/relationships/image" Target="../media/image2579.png"/><Relationship Id="rId25" Type="http://schemas.openxmlformats.org/officeDocument/2006/relationships/customXml" Target="../ink/ink28.xml"/><Relationship Id="rId46" Type="http://schemas.openxmlformats.org/officeDocument/2006/relationships/customXml" Target="../ink/ink39.xml"/><Relationship Id="rId67" Type="http://schemas.openxmlformats.org/officeDocument/2006/relationships/image" Target="../media/image2488.png"/><Relationship Id="rId272" Type="http://schemas.openxmlformats.org/officeDocument/2006/relationships/customXml" Target="../ink/ink154.xml"/><Relationship Id="rId88" Type="http://schemas.openxmlformats.org/officeDocument/2006/relationships/image" Target="../media/image2498.png"/><Relationship Id="rId111" Type="http://schemas.openxmlformats.org/officeDocument/2006/relationships/customXml" Target="../ink/ink72.xml"/><Relationship Id="rId132" Type="http://schemas.openxmlformats.org/officeDocument/2006/relationships/customXml" Target="../ink/ink83.xml"/><Relationship Id="rId153" Type="http://schemas.openxmlformats.org/officeDocument/2006/relationships/customXml" Target="../ink/ink94.xml"/><Relationship Id="rId174" Type="http://schemas.openxmlformats.org/officeDocument/2006/relationships/image" Target="../media/image2541.png"/><Relationship Id="rId195" Type="http://schemas.openxmlformats.org/officeDocument/2006/relationships/customXml" Target="../ink/ink115.xml"/><Relationship Id="rId209" Type="http://schemas.openxmlformats.org/officeDocument/2006/relationships/image" Target="../media/image2558.png"/><Relationship Id="rId220" Type="http://schemas.openxmlformats.org/officeDocument/2006/relationships/customXml" Target="../ink/ink128.xml"/><Relationship Id="rId241" Type="http://schemas.openxmlformats.org/officeDocument/2006/relationships/image" Target="../media/image2574.png"/><Relationship Id="rId15" Type="http://schemas.openxmlformats.org/officeDocument/2006/relationships/customXml" Target="../ink/ink23.xml"/><Relationship Id="rId36" Type="http://schemas.openxmlformats.org/officeDocument/2006/relationships/image" Target="../media/image1407.png"/><Relationship Id="rId57" Type="http://schemas.openxmlformats.org/officeDocument/2006/relationships/image" Target="../media/image2483.png"/><Relationship Id="rId262" Type="http://schemas.openxmlformats.org/officeDocument/2006/relationships/customXml" Target="../ink/ink149.xml"/><Relationship Id="rId78" Type="http://schemas.openxmlformats.org/officeDocument/2006/relationships/image" Target="../media/image2493.png"/><Relationship Id="rId99" Type="http://schemas.openxmlformats.org/officeDocument/2006/relationships/customXml" Target="../ink/ink66.xml"/><Relationship Id="rId101" Type="http://schemas.openxmlformats.org/officeDocument/2006/relationships/customXml" Target="../ink/ink67.xml"/><Relationship Id="rId122" Type="http://schemas.openxmlformats.org/officeDocument/2006/relationships/image" Target="../media/image2516.png"/><Relationship Id="rId143" Type="http://schemas.openxmlformats.org/officeDocument/2006/relationships/customXml" Target="../ink/ink89.xml"/><Relationship Id="rId164" Type="http://schemas.openxmlformats.org/officeDocument/2006/relationships/image" Target="../media/image2536.png"/><Relationship Id="rId185" Type="http://schemas.openxmlformats.org/officeDocument/2006/relationships/customXml" Target="../ink/ink110.xml"/><Relationship Id="rId9" Type="http://schemas.openxmlformats.org/officeDocument/2006/relationships/customXml" Target="../ink/ink20.xml"/><Relationship Id="rId210" Type="http://schemas.openxmlformats.org/officeDocument/2006/relationships/customXml" Target="../ink/ink123.xml"/><Relationship Id="rId26" Type="http://schemas.openxmlformats.org/officeDocument/2006/relationships/image" Target="../media/image2469.png"/><Relationship Id="rId231" Type="http://schemas.openxmlformats.org/officeDocument/2006/relationships/image" Target="../media/image2569.png"/><Relationship Id="rId252" Type="http://schemas.openxmlformats.org/officeDocument/2006/relationships/customXml" Target="../ink/ink144.xml"/><Relationship Id="rId273" Type="http://schemas.openxmlformats.org/officeDocument/2006/relationships/image" Target="../media/image2590.png"/><Relationship Id="rId47" Type="http://schemas.openxmlformats.org/officeDocument/2006/relationships/image" Target="../media/image2478.png"/><Relationship Id="rId68" Type="http://schemas.openxmlformats.org/officeDocument/2006/relationships/customXml" Target="../ink/ink50.xml"/><Relationship Id="rId89" Type="http://schemas.openxmlformats.org/officeDocument/2006/relationships/customXml" Target="../ink/ink61.xml"/><Relationship Id="rId112" Type="http://schemas.openxmlformats.org/officeDocument/2006/relationships/image" Target="../media/image2511.png"/><Relationship Id="rId133" Type="http://schemas.openxmlformats.org/officeDocument/2006/relationships/image" Target="../media/image2521.png"/><Relationship Id="rId154" Type="http://schemas.openxmlformats.org/officeDocument/2006/relationships/image" Target="../media/image2531.png"/><Relationship Id="rId175" Type="http://schemas.openxmlformats.org/officeDocument/2006/relationships/customXml" Target="../ink/ink105.xml"/><Relationship Id="rId196" Type="http://schemas.openxmlformats.org/officeDocument/2006/relationships/image" Target="../media/image2552.png"/><Relationship Id="rId200" Type="http://schemas.openxmlformats.org/officeDocument/2006/relationships/image" Target="../media/image2554.png"/><Relationship Id="rId16" Type="http://schemas.openxmlformats.org/officeDocument/2006/relationships/image" Target="../media/image2464.png"/><Relationship Id="rId221" Type="http://schemas.openxmlformats.org/officeDocument/2006/relationships/image" Target="../media/image2564.png"/><Relationship Id="rId242" Type="http://schemas.openxmlformats.org/officeDocument/2006/relationships/customXml" Target="../ink/ink139.xml"/><Relationship Id="rId263" Type="http://schemas.openxmlformats.org/officeDocument/2006/relationships/image" Target="../media/image2585.png"/><Relationship Id="rId37" Type="http://schemas.openxmlformats.org/officeDocument/2006/relationships/customXml" Target="../ink/ink34.xml"/><Relationship Id="rId58" Type="http://schemas.openxmlformats.org/officeDocument/2006/relationships/customXml" Target="../ink/ink45.xml"/><Relationship Id="rId79" Type="http://schemas.openxmlformats.org/officeDocument/2006/relationships/customXml" Target="../ink/ink56.xml"/><Relationship Id="rId102" Type="http://schemas.openxmlformats.org/officeDocument/2006/relationships/image" Target="../media/image2505.png"/><Relationship Id="rId123" Type="http://schemas.openxmlformats.org/officeDocument/2006/relationships/customXml" Target="../ink/ink78.xml"/><Relationship Id="rId144" Type="http://schemas.openxmlformats.org/officeDocument/2006/relationships/image" Target="../media/image2526.png"/><Relationship Id="rId90" Type="http://schemas.openxmlformats.org/officeDocument/2006/relationships/image" Target="../media/image2499.png"/><Relationship Id="rId165" Type="http://schemas.openxmlformats.org/officeDocument/2006/relationships/customXml" Target="../ink/ink100.xml"/><Relationship Id="rId186" Type="http://schemas.openxmlformats.org/officeDocument/2006/relationships/image" Target="../media/image2547.png"/><Relationship Id="rId211" Type="http://schemas.openxmlformats.org/officeDocument/2006/relationships/image" Target="../media/image2559.png"/><Relationship Id="rId232" Type="http://schemas.openxmlformats.org/officeDocument/2006/relationships/customXml" Target="../ink/ink134.xml"/><Relationship Id="rId253" Type="http://schemas.openxmlformats.org/officeDocument/2006/relationships/image" Target="../media/image2580.png"/><Relationship Id="rId274" Type="http://schemas.openxmlformats.org/officeDocument/2006/relationships/customXml" Target="../ink/ink155.xml"/><Relationship Id="rId27" Type="http://schemas.openxmlformats.org/officeDocument/2006/relationships/customXml" Target="../ink/ink29.xml"/><Relationship Id="rId48" Type="http://schemas.openxmlformats.org/officeDocument/2006/relationships/customXml" Target="../ink/ink40.xml"/><Relationship Id="rId69" Type="http://schemas.openxmlformats.org/officeDocument/2006/relationships/image" Target="../media/image2489.png"/><Relationship Id="rId113" Type="http://schemas.openxmlformats.org/officeDocument/2006/relationships/customXml" Target="../ink/ink73.xml"/><Relationship Id="rId134" Type="http://schemas.openxmlformats.org/officeDocument/2006/relationships/customXml" Target="../ink/ink84.xml"/><Relationship Id="rId80" Type="http://schemas.openxmlformats.org/officeDocument/2006/relationships/image" Target="../media/image2494.png"/><Relationship Id="rId155" Type="http://schemas.openxmlformats.org/officeDocument/2006/relationships/customXml" Target="../ink/ink95.xml"/><Relationship Id="rId176" Type="http://schemas.openxmlformats.org/officeDocument/2006/relationships/image" Target="../media/image2542.png"/><Relationship Id="rId197" Type="http://schemas.openxmlformats.org/officeDocument/2006/relationships/customXml" Target="../ink/ink116.xml"/><Relationship Id="rId201" Type="http://schemas.openxmlformats.org/officeDocument/2006/relationships/customXml" Target="../ink/ink118.xml"/><Relationship Id="rId222" Type="http://schemas.openxmlformats.org/officeDocument/2006/relationships/customXml" Target="../ink/ink129.xml"/><Relationship Id="rId243" Type="http://schemas.openxmlformats.org/officeDocument/2006/relationships/image" Target="../media/image2575.png"/><Relationship Id="rId264" Type="http://schemas.openxmlformats.org/officeDocument/2006/relationships/customXml" Target="../ink/ink150.xml"/><Relationship Id="rId17" Type="http://schemas.openxmlformats.org/officeDocument/2006/relationships/customXml" Target="../ink/ink24.xml"/><Relationship Id="rId38" Type="http://schemas.openxmlformats.org/officeDocument/2006/relationships/image" Target="../media/image2474.png"/><Relationship Id="rId59" Type="http://schemas.openxmlformats.org/officeDocument/2006/relationships/image" Target="../media/image2484.png"/><Relationship Id="rId103" Type="http://schemas.openxmlformats.org/officeDocument/2006/relationships/customXml" Target="../ink/ink68.xml"/><Relationship Id="rId124" Type="http://schemas.openxmlformats.org/officeDocument/2006/relationships/image" Target="../media/image2517.png"/><Relationship Id="rId70" Type="http://schemas.openxmlformats.org/officeDocument/2006/relationships/customXml" Target="../ink/ink51.xml"/><Relationship Id="rId91" Type="http://schemas.openxmlformats.org/officeDocument/2006/relationships/customXml" Target="../ink/ink62.xml"/><Relationship Id="rId145" Type="http://schemas.openxmlformats.org/officeDocument/2006/relationships/customXml" Target="../ink/ink90.xml"/><Relationship Id="rId166" Type="http://schemas.openxmlformats.org/officeDocument/2006/relationships/image" Target="../media/image2537.png"/><Relationship Id="rId187" Type="http://schemas.openxmlformats.org/officeDocument/2006/relationships/customXml" Target="../ink/ink111.xml"/><Relationship Id="rId1" Type="http://schemas.openxmlformats.org/officeDocument/2006/relationships/slideLayout" Target="../slideLayouts/slideLayout7.xml"/><Relationship Id="rId212" Type="http://schemas.openxmlformats.org/officeDocument/2006/relationships/customXml" Target="../ink/ink124.xml"/><Relationship Id="rId233" Type="http://schemas.openxmlformats.org/officeDocument/2006/relationships/image" Target="../media/image2570.png"/><Relationship Id="rId254" Type="http://schemas.openxmlformats.org/officeDocument/2006/relationships/customXml" Target="../ink/ink145.xml"/><Relationship Id="rId28" Type="http://schemas.openxmlformats.org/officeDocument/2006/relationships/image" Target="../media/image2470.png"/><Relationship Id="rId49" Type="http://schemas.openxmlformats.org/officeDocument/2006/relationships/image" Target="../media/image2479.png"/><Relationship Id="rId114" Type="http://schemas.openxmlformats.org/officeDocument/2006/relationships/image" Target="../media/image2512.png"/><Relationship Id="rId275" Type="http://schemas.openxmlformats.org/officeDocument/2006/relationships/image" Target="../media/image2591.png"/><Relationship Id="rId60" Type="http://schemas.openxmlformats.org/officeDocument/2006/relationships/customXml" Target="../ink/ink46.xml"/><Relationship Id="rId81" Type="http://schemas.openxmlformats.org/officeDocument/2006/relationships/customXml" Target="../ink/ink57.xml"/><Relationship Id="rId135" Type="http://schemas.openxmlformats.org/officeDocument/2006/relationships/image" Target="../media/image2522.png"/><Relationship Id="rId156" Type="http://schemas.openxmlformats.org/officeDocument/2006/relationships/image" Target="../media/image2532.png"/><Relationship Id="rId177" Type="http://schemas.openxmlformats.org/officeDocument/2006/relationships/customXml" Target="../ink/ink106.xml"/><Relationship Id="rId198" Type="http://schemas.openxmlformats.org/officeDocument/2006/relationships/image" Target="../media/image2553.png"/><Relationship Id="rId202" Type="http://schemas.openxmlformats.org/officeDocument/2006/relationships/customXml" Target="../ink/ink119.xml"/><Relationship Id="rId223" Type="http://schemas.openxmlformats.org/officeDocument/2006/relationships/image" Target="../media/image2565.png"/><Relationship Id="rId244" Type="http://schemas.openxmlformats.org/officeDocument/2006/relationships/customXml" Target="../ink/ink140.xml"/><Relationship Id="rId18" Type="http://schemas.openxmlformats.org/officeDocument/2006/relationships/image" Target="../media/image2465.png"/><Relationship Id="rId39" Type="http://schemas.openxmlformats.org/officeDocument/2006/relationships/customXml" Target="../ink/ink35.xml"/><Relationship Id="rId265" Type="http://schemas.openxmlformats.org/officeDocument/2006/relationships/image" Target="../media/image2586.png"/><Relationship Id="rId50" Type="http://schemas.openxmlformats.org/officeDocument/2006/relationships/customXml" Target="../ink/ink41.xml"/><Relationship Id="rId104" Type="http://schemas.openxmlformats.org/officeDocument/2006/relationships/image" Target="../media/image2506.png"/><Relationship Id="rId125" Type="http://schemas.openxmlformats.org/officeDocument/2006/relationships/customXml" Target="../ink/ink79.xml"/><Relationship Id="rId146" Type="http://schemas.openxmlformats.org/officeDocument/2006/relationships/image" Target="../media/image2527.png"/><Relationship Id="rId167" Type="http://schemas.openxmlformats.org/officeDocument/2006/relationships/customXml" Target="../ink/ink101.xml"/><Relationship Id="rId188" Type="http://schemas.openxmlformats.org/officeDocument/2006/relationships/image" Target="../media/image2548.png"/><Relationship Id="rId71" Type="http://schemas.openxmlformats.org/officeDocument/2006/relationships/image" Target="../media/image2490.png"/><Relationship Id="rId92" Type="http://schemas.openxmlformats.org/officeDocument/2006/relationships/image" Target="../media/image2500.png"/><Relationship Id="rId213" Type="http://schemas.openxmlformats.org/officeDocument/2006/relationships/image" Target="../media/image2560.png"/><Relationship Id="rId234" Type="http://schemas.openxmlformats.org/officeDocument/2006/relationships/customXml" Target="../ink/ink135.xml"/><Relationship Id="rId2" Type="http://schemas.openxmlformats.org/officeDocument/2006/relationships/notesSlide" Target="../notesSlides/notesSlide2.xml"/><Relationship Id="rId29" Type="http://schemas.openxmlformats.org/officeDocument/2006/relationships/customXml" Target="../ink/ink30.xml"/><Relationship Id="rId255" Type="http://schemas.openxmlformats.org/officeDocument/2006/relationships/image" Target="../media/image2581.png"/><Relationship Id="rId276" Type="http://schemas.openxmlformats.org/officeDocument/2006/relationships/customXml" Target="../ink/ink156.xml"/><Relationship Id="rId40" Type="http://schemas.openxmlformats.org/officeDocument/2006/relationships/customXml" Target="../ink/ink36.xml"/><Relationship Id="rId115" Type="http://schemas.openxmlformats.org/officeDocument/2006/relationships/customXml" Target="../ink/ink74.xml"/><Relationship Id="rId136" Type="http://schemas.openxmlformats.org/officeDocument/2006/relationships/customXml" Target="../ink/ink85.xml"/><Relationship Id="rId157" Type="http://schemas.openxmlformats.org/officeDocument/2006/relationships/customXml" Target="../ink/ink96.xml"/><Relationship Id="rId178" Type="http://schemas.openxmlformats.org/officeDocument/2006/relationships/image" Target="../media/image2543.png"/><Relationship Id="rId61" Type="http://schemas.openxmlformats.org/officeDocument/2006/relationships/image" Target="../media/image2485.png"/><Relationship Id="rId82" Type="http://schemas.openxmlformats.org/officeDocument/2006/relationships/image" Target="../media/image2495.png"/><Relationship Id="rId199" Type="http://schemas.openxmlformats.org/officeDocument/2006/relationships/customXml" Target="../ink/ink117.xml"/><Relationship Id="rId203" Type="http://schemas.openxmlformats.org/officeDocument/2006/relationships/image" Target="../media/image2555.png"/><Relationship Id="rId19" Type="http://schemas.openxmlformats.org/officeDocument/2006/relationships/customXml" Target="../ink/ink25.xml"/><Relationship Id="rId224" Type="http://schemas.openxmlformats.org/officeDocument/2006/relationships/customXml" Target="../ink/ink130.xml"/><Relationship Id="rId245" Type="http://schemas.openxmlformats.org/officeDocument/2006/relationships/image" Target="../media/image2576.png"/><Relationship Id="rId266" Type="http://schemas.openxmlformats.org/officeDocument/2006/relationships/customXml" Target="../ink/ink151.xml"/><Relationship Id="rId30" Type="http://schemas.openxmlformats.org/officeDocument/2006/relationships/image" Target="../media/image2471.png"/><Relationship Id="rId105" Type="http://schemas.openxmlformats.org/officeDocument/2006/relationships/customXml" Target="../ink/ink69.xml"/><Relationship Id="rId126" Type="http://schemas.openxmlformats.org/officeDocument/2006/relationships/image" Target="../media/image2518.png"/><Relationship Id="rId147" Type="http://schemas.openxmlformats.org/officeDocument/2006/relationships/customXml" Target="../ink/ink91.xml"/><Relationship Id="rId168" Type="http://schemas.openxmlformats.org/officeDocument/2006/relationships/image" Target="../media/image2538.png"/><Relationship Id="rId51" Type="http://schemas.openxmlformats.org/officeDocument/2006/relationships/image" Target="../media/image2480.png"/><Relationship Id="rId72" Type="http://schemas.openxmlformats.org/officeDocument/2006/relationships/customXml" Target="../ink/ink52.xml"/><Relationship Id="rId93" Type="http://schemas.openxmlformats.org/officeDocument/2006/relationships/customXml" Target="../ink/ink63.xml"/><Relationship Id="rId189" Type="http://schemas.openxmlformats.org/officeDocument/2006/relationships/customXml" Target="../ink/ink112.xml"/><Relationship Id="rId3" Type="http://schemas.openxmlformats.org/officeDocument/2006/relationships/customXml" Target="../ink/ink17.xml"/><Relationship Id="rId214" Type="http://schemas.openxmlformats.org/officeDocument/2006/relationships/customXml" Target="../ink/ink125.xml"/><Relationship Id="rId235" Type="http://schemas.openxmlformats.org/officeDocument/2006/relationships/image" Target="../media/image2571.png"/><Relationship Id="rId256" Type="http://schemas.openxmlformats.org/officeDocument/2006/relationships/customXml" Target="../ink/ink146.xml"/><Relationship Id="rId277" Type="http://schemas.openxmlformats.org/officeDocument/2006/relationships/image" Target="../media/image2592.png"/><Relationship Id="rId116" Type="http://schemas.openxmlformats.org/officeDocument/2006/relationships/image" Target="../media/image2513.png"/><Relationship Id="rId137" Type="http://schemas.openxmlformats.org/officeDocument/2006/relationships/image" Target="../media/image2523.png"/><Relationship Id="rId158" Type="http://schemas.openxmlformats.org/officeDocument/2006/relationships/image" Target="../media/image2533.png"/><Relationship Id="rId20" Type="http://schemas.openxmlformats.org/officeDocument/2006/relationships/image" Target="../media/image2466.png"/><Relationship Id="rId41" Type="http://schemas.openxmlformats.org/officeDocument/2006/relationships/image" Target="../media/image2475.png"/><Relationship Id="rId62" Type="http://schemas.openxmlformats.org/officeDocument/2006/relationships/customXml" Target="../ink/ink47.xml"/><Relationship Id="rId83" Type="http://schemas.openxmlformats.org/officeDocument/2006/relationships/customXml" Target="../ink/ink58.xml"/><Relationship Id="rId179" Type="http://schemas.openxmlformats.org/officeDocument/2006/relationships/customXml" Target="../ink/ink107.xml"/><Relationship Id="rId190" Type="http://schemas.openxmlformats.org/officeDocument/2006/relationships/image" Target="../media/image2549.png"/><Relationship Id="rId204" Type="http://schemas.openxmlformats.org/officeDocument/2006/relationships/customXml" Target="../ink/ink120.xml"/><Relationship Id="rId225" Type="http://schemas.openxmlformats.org/officeDocument/2006/relationships/image" Target="../media/image2566.png"/><Relationship Id="rId246" Type="http://schemas.openxmlformats.org/officeDocument/2006/relationships/customXml" Target="../ink/ink141.xml"/><Relationship Id="rId267" Type="http://schemas.openxmlformats.org/officeDocument/2006/relationships/image" Target="../media/image2587.png"/><Relationship Id="rId106" Type="http://schemas.openxmlformats.org/officeDocument/2006/relationships/image" Target="../media/image2507.png"/><Relationship Id="rId127" Type="http://schemas.openxmlformats.org/officeDocument/2006/relationships/customXml" Target="../ink/ink80.xml"/><Relationship Id="rId10" Type="http://schemas.openxmlformats.org/officeDocument/2006/relationships/image" Target="../media/image2461.png"/><Relationship Id="rId31" Type="http://schemas.openxmlformats.org/officeDocument/2006/relationships/customXml" Target="../ink/ink31.xml"/><Relationship Id="rId52" Type="http://schemas.openxmlformats.org/officeDocument/2006/relationships/customXml" Target="../ink/ink42.xml"/><Relationship Id="rId73" Type="http://schemas.openxmlformats.org/officeDocument/2006/relationships/image" Target="../media/image2491.png"/><Relationship Id="rId94" Type="http://schemas.openxmlformats.org/officeDocument/2006/relationships/image" Target="../media/image2501.png"/><Relationship Id="rId148" Type="http://schemas.openxmlformats.org/officeDocument/2006/relationships/image" Target="../media/image2528.png"/><Relationship Id="rId169" Type="http://schemas.openxmlformats.org/officeDocument/2006/relationships/customXml" Target="../ink/ink102.xml"/><Relationship Id="rId4" Type="http://schemas.openxmlformats.org/officeDocument/2006/relationships/image" Target="../media/image2458.png"/><Relationship Id="rId180" Type="http://schemas.openxmlformats.org/officeDocument/2006/relationships/image" Target="../media/image2544.png"/><Relationship Id="rId215" Type="http://schemas.openxmlformats.org/officeDocument/2006/relationships/image" Target="../media/image2561.png"/><Relationship Id="rId236" Type="http://schemas.openxmlformats.org/officeDocument/2006/relationships/customXml" Target="../ink/ink136.xml"/><Relationship Id="rId257" Type="http://schemas.openxmlformats.org/officeDocument/2006/relationships/image" Target="../media/image2582.png"/><Relationship Id="rId278" Type="http://schemas.openxmlformats.org/officeDocument/2006/relationships/customXml" Target="../ink/ink157.xml"/><Relationship Id="rId42" Type="http://schemas.openxmlformats.org/officeDocument/2006/relationships/customXml" Target="../ink/ink37.xml"/><Relationship Id="rId84" Type="http://schemas.openxmlformats.org/officeDocument/2006/relationships/image" Target="../media/image2496.png"/><Relationship Id="rId138" Type="http://schemas.openxmlformats.org/officeDocument/2006/relationships/customXml" Target="../ink/ink86.xml"/><Relationship Id="rId191" Type="http://schemas.openxmlformats.org/officeDocument/2006/relationships/customXml" Target="../ink/ink113.xml"/><Relationship Id="rId205" Type="http://schemas.openxmlformats.org/officeDocument/2006/relationships/image" Target="../media/image2556.png"/><Relationship Id="rId247" Type="http://schemas.openxmlformats.org/officeDocument/2006/relationships/image" Target="../media/image2577.png"/><Relationship Id="rId107" Type="http://schemas.openxmlformats.org/officeDocument/2006/relationships/customXml" Target="../ink/ink70.xml"/><Relationship Id="rId11" Type="http://schemas.openxmlformats.org/officeDocument/2006/relationships/customXml" Target="../ink/ink21.xml"/><Relationship Id="rId53" Type="http://schemas.openxmlformats.org/officeDocument/2006/relationships/image" Target="../media/image2481.png"/><Relationship Id="rId149" Type="http://schemas.openxmlformats.org/officeDocument/2006/relationships/customXml" Target="../ink/ink92.xml"/><Relationship Id="rId95" Type="http://schemas.openxmlformats.org/officeDocument/2006/relationships/customXml" Target="../ink/ink64.xml"/><Relationship Id="rId160" Type="http://schemas.openxmlformats.org/officeDocument/2006/relationships/image" Target="../media/image2534.png"/><Relationship Id="rId216" Type="http://schemas.openxmlformats.org/officeDocument/2006/relationships/customXml" Target="../ink/ink126.xml"/><Relationship Id="rId258" Type="http://schemas.openxmlformats.org/officeDocument/2006/relationships/customXml" Target="../ink/ink147.xml"/></Relationships>
</file>

<file path=ppt/slides/_rels/slide5.xml.rels><?xml version="1.0" encoding="UTF-8" standalone="yes"?>
<Relationships xmlns="http://schemas.openxmlformats.org/package/2006/relationships"><Relationship Id="rId8" Type="http://schemas.openxmlformats.org/officeDocument/2006/relationships/image" Target="../media/image2597.png"/><Relationship Id="rId3" Type="http://schemas.openxmlformats.org/officeDocument/2006/relationships/customXml" Target="../ink/ink159.xml"/><Relationship Id="rId7" Type="http://schemas.openxmlformats.org/officeDocument/2006/relationships/customXml" Target="../ink/ink16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96.png"/><Relationship Id="rId5" Type="http://schemas.openxmlformats.org/officeDocument/2006/relationships/customXml" Target="../ink/ink160.xml"/><Relationship Id="rId10" Type="http://schemas.openxmlformats.org/officeDocument/2006/relationships/image" Target="../media/image2598.png"/><Relationship Id="rId4" Type="http://schemas.openxmlformats.org/officeDocument/2006/relationships/image" Target="../media/image2595.png"/><Relationship Id="rId9" Type="http://schemas.openxmlformats.org/officeDocument/2006/relationships/customXml" Target="../ink/ink162.xml"/></Relationships>
</file>

<file path=ppt/slides/_rels/slide6.xml.rels><?xml version="1.0" encoding="UTF-8" standalone="yes"?>
<Relationships xmlns="http://schemas.openxmlformats.org/package/2006/relationships"><Relationship Id="rId117" Type="http://schemas.openxmlformats.org/officeDocument/2006/relationships/customXml" Target="../ink/ink220.xml"/><Relationship Id="rId671" Type="http://schemas.openxmlformats.org/officeDocument/2006/relationships/customXml" Target="../ink/ink501.xml"/><Relationship Id="rId21" Type="http://schemas.openxmlformats.org/officeDocument/2006/relationships/customXml" Target="../ink/ink172.xml"/><Relationship Id="rId324" Type="http://schemas.openxmlformats.org/officeDocument/2006/relationships/image" Target="../media/image2756.png"/><Relationship Id="rId531" Type="http://schemas.openxmlformats.org/officeDocument/2006/relationships/image" Target="../media/image2859.png"/><Relationship Id="rId629" Type="http://schemas.openxmlformats.org/officeDocument/2006/relationships/customXml" Target="../ink/ink480.xml"/><Relationship Id="rId170" Type="http://schemas.openxmlformats.org/officeDocument/2006/relationships/image" Target="../media/image2681.png"/><Relationship Id="rId268" Type="http://schemas.openxmlformats.org/officeDocument/2006/relationships/customXml" Target="../ink/ink296.xml"/><Relationship Id="rId475" Type="http://schemas.openxmlformats.org/officeDocument/2006/relationships/image" Target="../media/image2831.png"/><Relationship Id="rId682" Type="http://schemas.openxmlformats.org/officeDocument/2006/relationships/image" Target="../media/image2935.png"/><Relationship Id="rId32" Type="http://schemas.openxmlformats.org/officeDocument/2006/relationships/image" Target="../media/image2613.png"/><Relationship Id="rId128" Type="http://schemas.openxmlformats.org/officeDocument/2006/relationships/image" Target="../media/image2660.png"/><Relationship Id="rId335" Type="http://schemas.openxmlformats.org/officeDocument/2006/relationships/customXml" Target="../ink/ink331.xml"/><Relationship Id="rId542" Type="http://schemas.openxmlformats.org/officeDocument/2006/relationships/customXml" Target="../ink/ink436.xml"/><Relationship Id="rId181" Type="http://schemas.openxmlformats.org/officeDocument/2006/relationships/customXml" Target="../ink/ink252.xml"/><Relationship Id="rId402" Type="http://schemas.openxmlformats.org/officeDocument/2006/relationships/image" Target="../media/image2794.png"/><Relationship Id="rId279" Type="http://schemas.openxmlformats.org/officeDocument/2006/relationships/image" Target="../media/image2734.png"/><Relationship Id="rId486" Type="http://schemas.openxmlformats.org/officeDocument/2006/relationships/customXml" Target="../ink/ink408.xml"/><Relationship Id="rId693" Type="http://schemas.openxmlformats.org/officeDocument/2006/relationships/customXml" Target="../ink/ink512.xml"/><Relationship Id="rId707" Type="http://schemas.openxmlformats.org/officeDocument/2006/relationships/image" Target="../media/image2947.png"/><Relationship Id="rId43" Type="http://schemas.openxmlformats.org/officeDocument/2006/relationships/customXml" Target="../ink/ink183.xml"/><Relationship Id="rId139" Type="http://schemas.openxmlformats.org/officeDocument/2006/relationships/customXml" Target="../ink/ink231.xml"/><Relationship Id="rId346" Type="http://schemas.openxmlformats.org/officeDocument/2006/relationships/image" Target="../media/image2767.png"/><Relationship Id="rId553" Type="http://schemas.openxmlformats.org/officeDocument/2006/relationships/image" Target="../media/image2870.png"/><Relationship Id="rId192" Type="http://schemas.openxmlformats.org/officeDocument/2006/relationships/image" Target="../media/image2692.png"/><Relationship Id="rId206" Type="http://schemas.openxmlformats.org/officeDocument/2006/relationships/image" Target="../media/image2699.png"/><Relationship Id="rId413" Type="http://schemas.openxmlformats.org/officeDocument/2006/relationships/customXml" Target="../ink/ink371.xml"/><Relationship Id="rId497" Type="http://schemas.openxmlformats.org/officeDocument/2006/relationships/image" Target="../media/image2842.png"/><Relationship Id="rId620" Type="http://schemas.openxmlformats.org/officeDocument/2006/relationships/image" Target="../media/image2903.png"/><Relationship Id="rId357" Type="http://schemas.openxmlformats.org/officeDocument/2006/relationships/image" Target="../media/image2772.png"/><Relationship Id="rId54" Type="http://schemas.openxmlformats.org/officeDocument/2006/relationships/image" Target="../media/image2624.png"/><Relationship Id="rId217" Type="http://schemas.openxmlformats.org/officeDocument/2006/relationships/customXml" Target="../ink/ink270.xml"/><Relationship Id="rId564" Type="http://schemas.openxmlformats.org/officeDocument/2006/relationships/customXml" Target="../ink/ink447.xml"/><Relationship Id="rId424" Type="http://schemas.openxmlformats.org/officeDocument/2006/relationships/image" Target="../media/image2805.png"/><Relationship Id="rId631" Type="http://schemas.openxmlformats.org/officeDocument/2006/relationships/customXml" Target="../ink/ink481.xml"/><Relationship Id="rId270" Type="http://schemas.openxmlformats.org/officeDocument/2006/relationships/image" Target="../media/image2730.png"/><Relationship Id="rId65" Type="http://schemas.openxmlformats.org/officeDocument/2006/relationships/customXml" Target="../ink/ink194.xml"/><Relationship Id="rId130" Type="http://schemas.openxmlformats.org/officeDocument/2006/relationships/image" Target="../media/image2661.png"/><Relationship Id="rId368" Type="http://schemas.openxmlformats.org/officeDocument/2006/relationships/customXml" Target="../ink/ink348.xml"/><Relationship Id="rId575" Type="http://schemas.openxmlformats.org/officeDocument/2006/relationships/image" Target="../media/image2881.png"/><Relationship Id="rId228" Type="http://schemas.openxmlformats.org/officeDocument/2006/relationships/image" Target="../media/image2709.png"/><Relationship Id="rId435" Type="http://schemas.openxmlformats.org/officeDocument/2006/relationships/customXml" Target="../ink/ink382.xml"/><Relationship Id="rId642" Type="http://schemas.openxmlformats.org/officeDocument/2006/relationships/image" Target="../media/image2915.png"/><Relationship Id="rId281" Type="http://schemas.openxmlformats.org/officeDocument/2006/relationships/image" Target="../media/image2735.png"/><Relationship Id="rId502" Type="http://schemas.openxmlformats.org/officeDocument/2006/relationships/customXml" Target="../ink/ink416.xml"/><Relationship Id="rId76" Type="http://schemas.openxmlformats.org/officeDocument/2006/relationships/image" Target="../media/image2635.png"/><Relationship Id="rId141" Type="http://schemas.openxmlformats.org/officeDocument/2006/relationships/customXml" Target="../ink/ink232.xml"/><Relationship Id="rId379" Type="http://schemas.openxmlformats.org/officeDocument/2006/relationships/customXml" Target="../ink/ink354.xml"/><Relationship Id="rId586" Type="http://schemas.openxmlformats.org/officeDocument/2006/relationships/customXml" Target="../ink/ink458.xml"/><Relationship Id="rId7" Type="http://schemas.openxmlformats.org/officeDocument/2006/relationships/customXml" Target="../ink/ink165.xml"/><Relationship Id="rId239" Type="http://schemas.openxmlformats.org/officeDocument/2006/relationships/customXml" Target="../ink/ink281.xml"/><Relationship Id="rId446" Type="http://schemas.openxmlformats.org/officeDocument/2006/relationships/customXml" Target="../ink/ink388.xml"/><Relationship Id="rId653" Type="http://schemas.openxmlformats.org/officeDocument/2006/relationships/customXml" Target="../ink/ink492.xml"/><Relationship Id="rId292" Type="http://schemas.openxmlformats.org/officeDocument/2006/relationships/customXml" Target="../ink/ink309.xml"/><Relationship Id="rId306" Type="http://schemas.openxmlformats.org/officeDocument/2006/relationships/customXml" Target="../ink/ink316.xml"/><Relationship Id="rId87" Type="http://schemas.openxmlformats.org/officeDocument/2006/relationships/customXml" Target="../ink/ink205.xml"/><Relationship Id="rId513" Type="http://schemas.openxmlformats.org/officeDocument/2006/relationships/image" Target="../media/image2850.png"/><Relationship Id="rId597" Type="http://schemas.openxmlformats.org/officeDocument/2006/relationships/image" Target="../media/image2892.png"/><Relationship Id="rId152" Type="http://schemas.openxmlformats.org/officeDocument/2006/relationships/image" Target="../media/image2672.png"/><Relationship Id="rId457" Type="http://schemas.openxmlformats.org/officeDocument/2006/relationships/image" Target="../media/image2822.png"/><Relationship Id="rId664" Type="http://schemas.openxmlformats.org/officeDocument/2006/relationships/image" Target="../media/image2926.png"/><Relationship Id="rId14" Type="http://schemas.openxmlformats.org/officeDocument/2006/relationships/image" Target="../media/image2604.png"/><Relationship Id="rId317" Type="http://schemas.openxmlformats.org/officeDocument/2006/relationships/image" Target="../media/image2753.png"/><Relationship Id="rId524" Type="http://schemas.openxmlformats.org/officeDocument/2006/relationships/customXml" Target="../ink/ink427.xml"/><Relationship Id="rId98" Type="http://schemas.openxmlformats.org/officeDocument/2006/relationships/image" Target="../media/image2645.png"/><Relationship Id="rId163" Type="http://schemas.openxmlformats.org/officeDocument/2006/relationships/customXml" Target="../ink/ink243.xml"/><Relationship Id="rId370" Type="http://schemas.openxmlformats.org/officeDocument/2006/relationships/image" Target="../media/image2778.png"/><Relationship Id="rId230" Type="http://schemas.openxmlformats.org/officeDocument/2006/relationships/image" Target="../media/image2711.png"/><Relationship Id="rId468" Type="http://schemas.openxmlformats.org/officeDocument/2006/relationships/customXml" Target="../ink/ink399.xml"/><Relationship Id="rId675" Type="http://schemas.openxmlformats.org/officeDocument/2006/relationships/customXml" Target="../ink/ink503.xml"/><Relationship Id="rId25" Type="http://schemas.openxmlformats.org/officeDocument/2006/relationships/customXml" Target="../ink/ink174.xml"/><Relationship Id="rId328" Type="http://schemas.openxmlformats.org/officeDocument/2006/relationships/image" Target="../media/image2758.png"/><Relationship Id="rId535" Type="http://schemas.openxmlformats.org/officeDocument/2006/relationships/image" Target="../media/image2861.png"/><Relationship Id="rId174" Type="http://schemas.openxmlformats.org/officeDocument/2006/relationships/image" Target="../media/image2683.png"/><Relationship Id="rId381" Type="http://schemas.openxmlformats.org/officeDocument/2006/relationships/customXml" Target="../ink/ink355.xml"/><Relationship Id="rId602" Type="http://schemas.openxmlformats.org/officeDocument/2006/relationships/customXml" Target="../ink/ink466.xml"/><Relationship Id="rId241" Type="http://schemas.openxmlformats.org/officeDocument/2006/relationships/customXml" Target="../ink/ink282.xml"/><Relationship Id="rId479" Type="http://schemas.openxmlformats.org/officeDocument/2006/relationships/image" Target="../media/image2833.png"/><Relationship Id="rId686" Type="http://schemas.openxmlformats.org/officeDocument/2006/relationships/image" Target="../media/image2937.png"/><Relationship Id="rId36" Type="http://schemas.openxmlformats.org/officeDocument/2006/relationships/image" Target="../media/image2615.png"/><Relationship Id="rId339" Type="http://schemas.openxmlformats.org/officeDocument/2006/relationships/customXml" Target="../ink/ink333.xml"/><Relationship Id="rId546" Type="http://schemas.openxmlformats.org/officeDocument/2006/relationships/customXml" Target="../ink/ink438.xml"/><Relationship Id="rId101" Type="http://schemas.openxmlformats.org/officeDocument/2006/relationships/customXml" Target="../ink/ink212.xml"/><Relationship Id="rId185" Type="http://schemas.openxmlformats.org/officeDocument/2006/relationships/customXml" Target="../ink/ink254.xml"/><Relationship Id="rId406" Type="http://schemas.openxmlformats.org/officeDocument/2006/relationships/image" Target="../media/image2796.png"/><Relationship Id="rId392" Type="http://schemas.openxmlformats.org/officeDocument/2006/relationships/image" Target="../media/image2789.png"/><Relationship Id="rId613" Type="http://schemas.openxmlformats.org/officeDocument/2006/relationships/customXml" Target="../ink/ink472.xml"/><Relationship Id="rId697" Type="http://schemas.openxmlformats.org/officeDocument/2006/relationships/image" Target="../media/image2942.png"/><Relationship Id="rId252" Type="http://schemas.openxmlformats.org/officeDocument/2006/relationships/image" Target="../media/image2722.png"/><Relationship Id="rId47" Type="http://schemas.openxmlformats.org/officeDocument/2006/relationships/customXml" Target="../ink/ink185.xml"/><Relationship Id="rId112" Type="http://schemas.openxmlformats.org/officeDocument/2006/relationships/image" Target="../media/image2652.png"/><Relationship Id="rId557" Type="http://schemas.openxmlformats.org/officeDocument/2006/relationships/image" Target="../media/image2872.png"/><Relationship Id="rId196" Type="http://schemas.openxmlformats.org/officeDocument/2006/relationships/image" Target="../media/image2694.png"/><Relationship Id="rId417" Type="http://schemas.openxmlformats.org/officeDocument/2006/relationships/customXml" Target="../ink/ink373.xml"/><Relationship Id="rId624" Type="http://schemas.openxmlformats.org/officeDocument/2006/relationships/image" Target="../media/image2905.png"/><Relationship Id="rId263" Type="http://schemas.openxmlformats.org/officeDocument/2006/relationships/image" Target="../media/image2727.png"/><Relationship Id="rId470" Type="http://schemas.openxmlformats.org/officeDocument/2006/relationships/customXml" Target="../ink/ink400.xml"/><Relationship Id="rId58" Type="http://schemas.openxmlformats.org/officeDocument/2006/relationships/image" Target="../media/image2626.png"/><Relationship Id="rId123" Type="http://schemas.openxmlformats.org/officeDocument/2006/relationships/customXml" Target="../ink/ink223.xml"/><Relationship Id="rId330" Type="http://schemas.openxmlformats.org/officeDocument/2006/relationships/image" Target="../media/image2759.png"/><Relationship Id="rId568" Type="http://schemas.openxmlformats.org/officeDocument/2006/relationships/customXml" Target="../ink/ink449.xml"/><Relationship Id="rId428" Type="http://schemas.openxmlformats.org/officeDocument/2006/relationships/image" Target="../media/image2807.png"/><Relationship Id="rId635" Type="http://schemas.openxmlformats.org/officeDocument/2006/relationships/customXml" Target="../ink/ink483.xml"/><Relationship Id="rId274" Type="http://schemas.openxmlformats.org/officeDocument/2006/relationships/image" Target="../media/image2732.png"/><Relationship Id="rId481" Type="http://schemas.openxmlformats.org/officeDocument/2006/relationships/image" Target="../media/image2834.png"/><Relationship Id="rId702" Type="http://schemas.openxmlformats.org/officeDocument/2006/relationships/customXml" Target="../ink/ink517.xml"/><Relationship Id="rId69" Type="http://schemas.openxmlformats.org/officeDocument/2006/relationships/customXml" Target="../ink/ink196.xml"/><Relationship Id="rId134" Type="http://schemas.openxmlformats.org/officeDocument/2006/relationships/image" Target="../media/image2663.png"/><Relationship Id="rId579" Type="http://schemas.openxmlformats.org/officeDocument/2006/relationships/image" Target="../media/image2883.png"/><Relationship Id="rId341" Type="http://schemas.openxmlformats.org/officeDocument/2006/relationships/customXml" Target="../ink/ink334.xml"/><Relationship Id="rId439" Type="http://schemas.openxmlformats.org/officeDocument/2006/relationships/customXml" Target="../ink/ink384.xml"/><Relationship Id="rId646" Type="http://schemas.openxmlformats.org/officeDocument/2006/relationships/image" Target="../media/image2917.png"/><Relationship Id="rId201" Type="http://schemas.openxmlformats.org/officeDocument/2006/relationships/customXml" Target="../ink/ink262.xml"/><Relationship Id="rId285" Type="http://schemas.openxmlformats.org/officeDocument/2006/relationships/image" Target="../media/image2737.png"/><Relationship Id="rId506" Type="http://schemas.openxmlformats.org/officeDocument/2006/relationships/customXml" Target="../ink/ink418.xml"/><Relationship Id="rId492" Type="http://schemas.openxmlformats.org/officeDocument/2006/relationships/customXml" Target="../ink/ink411.xml"/><Relationship Id="rId145" Type="http://schemas.openxmlformats.org/officeDocument/2006/relationships/customXml" Target="../ink/ink234.xml"/><Relationship Id="rId352" Type="http://schemas.openxmlformats.org/officeDocument/2006/relationships/customXml" Target="../ink/ink340.xml"/><Relationship Id="rId212" Type="http://schemas.openxmlformats.org/officeDocument/2006/relationships/image" Target="../media/image2702.png"/><Relationship Id="rId657" Type="http://schemas.openxmlformats.org/officeDocument/2006/relationships/customXml" Target="../ink/ink494.xml"/><Relationship Id="rId296" Type="http://schemas.openxmlformats.org/officeDocument/2006/relationships/customXml" Target="../ink/ink311.xml"/><Relationship Id="rId517" Type="http://schemas.openxmlformats.org/officeDocument/2006/relationships/image" Target="../media/image2852.png"/><Relationship Id="rId60" Type="http://schemas.openxmlformats.org/officeDocument/2006/relationships/image" Target="../media/image2627.png"/><Relationship Id="rId156" Type="http://schemas.openxmlformats.org/officeDocument/2006/relationships/image" Target="../media/image2674.png"/><Relationship Id="rId363" Type="http://schemas.openxmlformats.org/officeDocument/2006/relationships/image" Target="../media/image2775.png"/><Relationship Id="rId570" Type="http://schemas.openxmlformats.org/officeDocument/2006/relationships/customXml" Target="../ink/ink450.xml"/><Relationship Id="rId223" Type="http://schemas.openxmlformats.org/officeDocument/2006/relationships/customXml" Target="../ink/ink273.xml"/><Relationship Id="rId430" Type="http://schemas.openxmlformats.org/officeDocument/2006/relationships/image" Target="../media/image2808.png"/><Relationship Id="rId668" Type="http://schemas.openxmlformats.org/officeDocument/2006/relationships/image" Target="../media/image2928.png"/><Relationship Id="rId18" Type="http://schemas.openxmlformats.org/officeDocument/2006/relationships/image" Target="../media/image2606.png"/><Relationship Id="rId528" Type="http://schemas.openxmlformats.org/officeDocument/2006/relationships/customXml" Target="../ink/ink429.xml"/><Relationship Id="rId167" Type="http://schemas.openxmlformats.org/officeDocument/2006/relationships/customXml" Target="../ink/ink245.xml"/><Relationship Id="rId374" Type="http://schemas.openxmlformats.org/officeDocument/2006/relationships/image" Target="../media/image2780.png"/><Relationship Id="rId581" Type="http://schemas.openxmlformats.org/officeDocument/2006/relationships/image" Target="../media/image2884.png"/><Relationship Id="rId71" Type="http://schemas.openxmlformats.org/officeDocument/2006/relationships/customXml" Target="../ink/ink197.xml"/><Relationship Id="rId234" Type="http://schemas.openxmlformats.org/officeDocument/2006/relationships/image" Target="../media/image2713.png"/><Relationship Id="rId637" Type="http://schemas.openxmlformats.org/officeDocument/2006/relationships/customXml" Target="../ink/ink484.xml"/><Relationship Id="rId679" Type="http://schemas.openxmlformats.org/officeDocument/2006/relationships/customXml" Target="../ink/ink505.xml"/><Relationship Id="rId2" Type="http://schemas.openxmlformats.org/officeDocument/2006/relationships/notesSlide" Target="../notesSlides/notesSlide4.xml"/><Relationship Id="rId29" Type="http://schemas.openxmlformats.org/officeDocument/2006/relationships/customXml" Target="../ink/ink176.xml"/><Relationship Id="rId276" Type="http://schemas.openxmlformats.org/officeDocument/2006/relationships/customXml" Target="../ink/ink301.xml"/><Relationship Id="rId441" Type="http://schemas.openxmlformats.org/officeDocument/2006/relationships/customXml" Target="../ink/ink385.xml"/><Relationship Id="rId483" Type="http://schemas.openxmlformats.org/officeDocument/2006/relationships/image" Target="../media/image2835.png"/><Relationship Id="rId539" Type="http://schemas.openxmlformats.org/officeDocument/2006/relationships/image" Target="../media/image2863.png"/><Relationship Id="rId690" Type="http://schemas.openxmlformats.org/officeDocument/2006/relationships/image" Target="../media/image2939.png"/><Relationship Id="rId704" Type="http://schemas.openxmlformats.org/officeDocument/2006/relationships/customXml" Target="../ink/ink518.xml"/><Relationship Id="rId40" Type="http://schemas.openxmlformats.org/officeDocument/2006/relationships/image" Target="../media/image2617.png"/><Relationship Id="rId136" Type="http://schemas.openxmlformats.org/officeDocument/2006/relationships/image" Target="../media/image2664.png"/><Relationship Id="rId178" Type="http://schemas.openxmlformats.org/officeDocument/2006/relationships/image" Target="../media/image2685.png"/><Relationship Id="rId301" Type="http://schemas.openxmlformats.org/officeDocument/2006/relationships/image" Target="../media/image2745.png"/><Relationship Id="rId343" Type="http://schemas.openxmlformats.org/officeDocument/2006/relationships/customXml" Target="../ink/ink335.xml"/><Relationship Id="rId550" Type="http://schemas.openxmlformats.org/officeDocument/2006/relationships/customXml" Target="../ink/ink440.xml"/><Relationship Id="rId82" Type="http://schemas.openxmlformats.org/officeDocument/2006/relationships/image" Target="../media/image2638.png"/><Relationship Id="rId203" Type="http://schemas.openxmlformats.org/officeDocument/2006/relationships/customXml" Target="../ink/ink263.xml"/><Relationship Id="rId385" Type="http://schemas.openxmlformats.org/officeDocument/2006/relationships/customXml" Target="../ink/ink357.xml"/><Relationship Id="rId592" Type="http://schemas.openxmlformats.org/officeDocument/2006/relationships/customXml" Target="../ink/ink461.xml"/><Relationship Id="rId606" Type="http://schemas.openxmlformats.org/officeDocument/2006/relationships/image" Target="../media/image2896.png"/><Relationship Id="rId648" Type="http://schemas.openxmlformats.org/officeDocument/2006/relationships/image" Target="../media/image2918.png"/><Relationship Id="rId245" Type="http://schemas.openxmlformats.org/officeDocument/2006/relationships/customXml" Target="../ink/ink284.xml"/><Relationship Id="rId287" Type="http://schemas.openxmlformats.org/officeDocument/2006/relationships/image" Target="../media/image2738.png"/><Relationship Id="rId410" Type="http://schemas.openxmlformats.org/officeDocument/2006/relationships/image" Target="../media/image2798.png"/><Relationship Id="rId452" Type="http://schemas.openxmlformats.org/officeDocument/2006/relationships/customXml" Target="../ink/ink391.xml"/><Relationship Id="rId494" Type="http://schemas.openxmlformats.org/officeDocument/2006/relationships/customXml" Target="../ink/ink412.xml"/><Relationship Id="rId508" Type="http://schemas.openxmlformats.org/officeDocument/2006/relationships/customXml" Target="../ink/ink419.xml"/><Relationship Id="rId105" Type="http://schemas.openxmlformats.org/officeDocument/2006/relationships/customXml" Target="../ink/ink214.xml"/><Relationship Id="rId147" Type="http://schemas.openxmlformats.org/officeDocument/2006/relationships/customXml" Target="../ink/ink235.xml"/><Relationship Id="rId312" Type="http://schemas.openxmlformats.org/officeDocument/2006/relationships/customXml" Target="../ink/ink319.xml"/><Relationship Id="rId354" Type="http://schemas.openxmlformats.org/officeDocument/2006/relationships/customXml" Target="../ink/ink341.xml"/><Relationship Id="rId51" Type="http://schemas.openxmlformats.org/officeDocument/2006/relationships/customXml" Target="../ink/ink187.xml"/><Relationship Id="rId93" Type="http://schemas.openxmlformats.org/officeDocument/2006/relationships/customXml" Target="../ink/ink208.xml"/><Relationship Id="rId189" Type="http://schemas.openxmlformats.org/officeDocument/2006/relationships/customXml" Target="../ink/ink256.xml"/><Relationship Id="rId396" Type="http://schemas.openxmlformats.org/officeDocument/2006/relationships/image" Target="../media/image2791.png"/><Relationship Id="rId561" Type="http://schemas.openxmlformats.org/officeDocument/2006/relationships/image" Target="../media/image2874.png"/><Relationship Id="rId617" Type="http://schemas.openxmlformats.org/officeDocument/2006/relationships/customXml" Target="../ink/ink474.xml"/><Relationship Id="rId659" Type="http://schemas.openxmlformats.org/officeDocument/2006/relationships/customXml" Target="../ink/ink495.xml"/><Relationship Id="rId214" Type="http://schemas.openxmlformats.org/officeDocument/2006/relationships/image" Target="../media/image2703.png"/><Relationship Id="rId256" Type="http://schemas.openxmlformats.org/officeDocument/2006/relationships/customXml" Target="../ink/ink290.xml"/><Relationship Id="rId298" Type="http://schemas.openxmlformats.org/officeDocument/2006/relationships/customXml" Target="../ink/ink312.xml"/><Relationship Id="rId421" Type="http://schemas.openxmlformats.org/officeDocument/2006/relationships/customXml" Target="../ink/ink375.xml"/><Relationship Id="rId463" Type="http://schemas.openxmlformats.org/officeDocument/2006/relationships/image" Target="../media/image2825.png"/><Relationship Id="rId519" Type="http://schemas.openxmlformats.org/officeDocument/2006/relationships/image" Target="../media/image2853.png"/><Relationship Id="rId670" Type="http://schemas.openxmlformats.org/officeDocument/2006/relationships/image" Target="../media/image2929.png"/><Relationship Id="rId116" Type="http://schemas.openxmlformats.org/officeDocument/2006/relationships/image" Target="../media/image2654.png"/><Relationship Id="rId158" Type="http://schemas.openxmlformats.org/officeDocument/2006/relationships/image" Target="../media/image2675.png"/><Relationship Id="rId323" Type="http://schemas.openxmlformats.org/officeDocument/2006/relationships/customXml" Target="../ink/ink325.xml"/><Relationship Id="rId530" Type="http://schemas.openxmlformats.org/officeDocument/2006/relationships/customXml" Target="../ink/ink430.xml"/><Relationship Id="rId20" Type="http://schemas.openxmlformats.org/officeDocument/2006/relationships/image" Target="../media/image2607.png"/><Relationship Id="rId62" Type="http://schemas.openxmlformats.org/officeDocument/2006/relationships/image" Target="../media/image2628.png"/><Relationship Id="rId365" Type="http://schemas.openxmlformats.org/officeDocument/2006/relationships/image" Target="../media/image2776.png"/><Relationship Id="rId572" Type="http://schemas.openxmlformats.org/officeDocument/2006/relationships/customXml" Target="../ink/ink451.xml"/><Relationship Id="rId628" Type="http://schemas.openxmlformats.org/officeDocument/2006/relationships/image" Target="../media/image2907.png"/><Relationship Id="rId225" Type="http://schemas.openxmlformats.org/officeDocument/2006/relationships/customXml" Target="../ink/ink274.xml"/><Relationship Id="rId267" Type="http://schemas.openxmlformats.org/officeDocument/2006/relationships/image" Target="../media/image2729.png"/><Relationship Id="rId432" Type="http://schemas.openxmlformats.org/officeDocument/2006/relationships/image" Target="../media/image2809.png"/><Relationship Id="rId474" Type="http://schemas.openxmlformats.org/officeDocument/2006/relationships/customXml" Target="../ink/ink402.xml"/><Relationship Id="rId127" Type="http://schemas.openxmlformats.org/officeDocument/2006/relationships/customXml" Target="../ink/ink225.xml"/><Relationship Id="rId681" Type="http://schemas.openxmlformats.org/officeDocument/2006/relationships/customXml" Target="../ink/ink506.xml"/><Relationship Id="rId31" Type="http://schemas.openxmlformats.org/officeDocument/2006/relationships/customXml" Target="../ink/ink177.xml"/><Relationship Id="rId73" Type="http://schemas.openxmlformats.org/officeDocument/2006/relationships/customXml" Target="../ink/ink198.xml"/><Relationship Id="rId169" Type="http://schemas.openxmlformats.org/officeDocument/2006/relationships/customXml" Target="../ink/ink246.xml"/><Relationship Id="rId334" Type="http://schemas.openxmlformats.org/officeDocument/2006/relationships/image" Target="../media/image2761.png"/><Relationship Id="rId376" Type="http://schemas.openxmlformats.org/officeDocument/2006/relationships/image" Target="../media/image2781.png"/><Relationship Id="rId541" Type="http://schemas.openxmlformats.org/officeDocument/2006/relationships/image" Target="../media/image2864.png"/><Relationship Id="rId583" Type="http://schemas.openxmlformats.org/officeDocument/2006/relationships/image" Target="../media/image2885.png"/><Relationship Id="rId639" Type="http://schemas.openxmlformats.org/officeDocument/2006/relationships/customXml" Target="../ink/ink485.xml"/><Relationship Id="rId4" Type="http://schemas.openxmlformats.org/officeDocument/2006/relationships/image" Target="../media/image2599.png"/><Relationship Id="rId180" Type="http://schemas.openxmlformats.org/officeDocument/2006/relationships/image" Target="../media/image2686.png"/><Relationship Id="rId236" Type="http://schemas.openxmlformats.org/officeDocument/2006/relationships/image" Target="../media/image2714.png"/><Relationship Id="rId278" Type="http://schemas.openxmlformats.org/officeDocument/2006/relationships/customXml" Target="../ink/ink302.xml"/><Relationship Id="rId401" Type="http://schemas.openxmlformats.org/officeDocument/2006/relationships/customXml" Target="../ink/ink365.xml"/><Relationship Id="rId443" Type="http://schemas.openxmlformats.org/officeDocument/2006/relationships/image" Target="../media/image2815.png"/><Relationship Id="rId650" Type="http://schemas.openxmlformats.org/officeDocument/2006/relationships/image" Target="../media/image2919.png"/><Relationship Id="rId303" Type="http://schemas.openxmlformats.org/officeDocument/2006/relationships/image" Target="../media/image2746.png"/><Relationship Id="rId485" Type="http://schemas.openxmlformats.org/officeDocument/2006/relationships/image" Target="../media/image2836.png"/><Relationship Id="rId692" Type="http://schemas.openxmlformats.org/officeDocument/2006/relationships/image" Target="../media/image2940.png"/><Relationship Id="rId706" Type="http://schemas.openxmlformats.org/officeDocument/2006/relationships/customXml" Target="../ink/ink519.xml"/><Relationship Id="rId42" Type="http://schemas.openxmlformats.org/officeDocument/2006/relationships/image" Target="../media/image2618.png"/><Relationship Id="rId84" Type="http://schemas.openxmlformats.org/officeDocument/2006/relationships/image" Target="../media/image2639.png"/><Relationship Id="rId138" Type="http://schemas.openxmlformats.org/officeDocument/2006/relationships/image" Target="../media/image2665.png"/><Relationship Id="rId345" Type="http://schemas.openxmlformats.org/officeDocument/2006/relationships/customXml" Target="../ink/ink336.xml"/><Relationship Id="rId387" Type="http://schemas.openxmlformats.org/officeDocument/2006/relationships/customXml" Target="../ink/ink358.xml"/><Relationship Id="rId510" Type="http://schemas.openxmlformats.org/officeDocument/2006/relationships/customXml" Target="../ink/ink420.xml"/><Relationship Id="rId552" Type="http://schemas.openxmlformats.org/officeDocument/2006/relationships/customXml" Target="../ink/ink441.xml"/><Relationship Id="rId594" Type="http://schemas.openxmlformats.org/officeDocument/2006/relationships/customXml" Target="../ink/ink462.xml"/><Relationship Id="rId608" Type="http://schemas.openxmlformats.org/officeDocument/2006/relationships/image" Target="../media/image2897.png"/><Relationship Id="rId191" Type="http://schemas.openxmlformats.org/officeDocument/2006/relationships/customXml" Target="../ink/ink257.xml"/><Relationship Id="rId205" Type="http://schemas.openxmlformats.org/officeDocument/2006/relationships/customXml" Target="../ink/ink264.xml"/><Relationship Id="rId247" Type="http://schemas.openxmlformats.org/officeDocument/2006/relationships/customXml" Target="../ink/ink285.xml"/><Relationship Id="rId412" Type="http://schemas.openxmlformats.org/officeDocument/2006/relationships/image" Target="../media/image2799.png"/><Relationship Id="rId107" Type="http://schemas.openxmlformats.org/officeDocument/2006/relationships/customXml" Target="../ink/ink215.xml"/><Relationship Id="rId289" Type="http://schemas.openxmlformats.org/officeDocument/2006/relationships/image" Target="../media/image2739.png"/><Relationship Id="rId454" Type="http://schemas.openxmlformats.org/officeDocument/2006/relationships/customXml" Target="../ink/ink392.xml"/><Relationship Id="rId496" Type="http://schemas.openxmlformats.org/officeDocument/2006/relationships/customXml" Target="../ink/ink413.xml"/><Relationship Id="rId661" Type="http://schemas.openxmlformats.org/officeDocument/2006/relationships/customXml" Target="../ink/ink496.xml"/><Relationship Id="rId11" Type="http://schemas.openxmlformats.org/officeDocument/2006/relationships/customXml" Target="../ink/ink167.xml"/><Relationship Id="rId53" Type="http://schemas.openxmlformats.org/officeDocument/2006/relationships/customXml" Target="../ink/ink188.xml"/><Relationship Id="rId149" Type="http://schemas.openxmlformats.org/officeDocument/2006/relationships/customXml" Target="../ink/ink236.xml"/><Relationship Id="rId314" Type="http://schemas.openxmlformats.org/officeDocument/2006/relationships/customXml" Target="../ink/ink320.xml"/><Relationship Id="rId356" Type="http://schemas.openxmlformats.org/officeDocument/2006/relationships/customXml" Target="../ink/ink342.xml"/><Relationship Id="rId398" Type="http://schemas.openxmlformats.org/officeDocument/2006/relationships/image" Target="../media/image2792.png"/><Relationship Id="rId521" Type="http://schemas.openxmlformats.org/officeDocument/2006/relationships/image" Target="../media/image2854.png"/><Relationship Id="rId563" Type="http://schemas.openxmlformats.org/officeDocument/2006/relationships/image" Target="../media/image2875.png"/><Relationship Id="rId619" Type="http://schemas.openxmlformats.org/officeDocument/2006/relationships/customXml" Target="../ink/ink475.xml"/><Relationship Id="rId95" Type="http://schemas.openxmlformats.org/officeDocument/2006/relationships/customXml" Target="../ink/ink209.xml"/><Relationship Id="rId160" Type="http://schemas.openxmlformats.org/officeDocument/2006/relationships/image" Target="../media/image2676.png"/><Relationship Id="rId216" Type="http://schemas.openxmlformats.org/officeDocument/2006/relationships/image" Target="../media/image2704.png"/><Relationship Id="rId423" Type="http://schemas.openxmlformats.org/officeDocument/2006/relationships/customXml" Target="../ink/ink376.xml"/><Relationship Id="rId258" Type="http://schemas.openxmlformats.org/officeDocument/2006/relationships/customXml" Target="../ink/ink291.xml"/><Relationship Id="rId465" Type="http://schemas.openxmlformats.org/officeDocument/2006/relationships/image" Target="../media/image2826.png"/><Relationship Id="rId630" Type="http://schemas.openxmlformats.org/officeDocument/2006/relationships/image" Target="../media/image2908.png"/><Relationship Id="rId672" Type="http://schemas.openxmlformats.org/officeDocument/2006/relationships/image" Target="../media/image2930.png"/><Relationship Id="rId22" Type="http://schemas.openxmlformats.org/officeDocument/2006/relationships/image" Target="../media/image2608.png"/><Relationship Id="rId64" Type="http://schemas.openxmlformats.org/officeDocument/2006/relationships/image" Target="../media/image2629.png"/><Relationship Id="rId118" Type="http://schemas.openxmlformats.org/officeDocument/2006/relationships/image" Target="../media/image2655.png"/><Relationship Id="rId325" Type="http://schemas.openxmlformats.org/officeDocument/2006/relationships/customXml" Target="../ink/ink326.xml"/><Relationship Id="rId367" Type="http://schemas.openxmlformats.org/officeDocument/2006/relationships/image" Target="../media/image2777.png"/><Relationship Id="rId532" Type="http://schemas.openxmlformats.org/officeDocument/2006/relationships/customXml" Target="../ink/ink431.xml"/><Relationship Id="rId574" Type="http://schemas.openxmlformats.org/officeDocument/2006/relationships/customXml" Target="../ink/ink452.xml"/><Relationship Id="rId171" Type="http://schemas.openxmlformats.org/officeDocument/2006/relationships/customXml" Target="../ink/ink247.xml"/><Relationship Id="rId227" Type="http://schemas.openxmlformats.org/officeDocument/2006/relationships/customXml" Target="../ink/ink275.xml"/><Relationship Id="rId269" Type="http://schemas.openxmlformats.org/officeDocument/2006/relationships/customXml" Target="../ink/ink297.xml"/><Relationship Id="rId434" Type="http://schemas.openxmlformats.org/officeDocument/2006/relationships/image" Target="../media/image2811.png"/><Relationship Id="rId476" Type="http://schemas.openxmlformats.org/officeDocument/2006/relationships/customXml" Target="../ink/ink403.xml"/><Relationship Id="rId641" Type="http://schemas.openxmlformats.org/officeDocument/2006/relationships/customXml" Target="../ink/ink486.xml"/><Relationship Id="rId683" Type="http://schemas.openxmlformats.org/officeDocument/2006/relationships/customXml" Target="../ink/ink507.xml"/><Relationship Id="rId33" Type="http://schemas.openxmlformats.org/officeDocument/2006/relationships/customXml" Target="../ink/ink178.xml"/><Relationship Id="rId129" Type="http://schemas.openxmlformats.org/officeDocument/2006/relationships/customXml" Target="../ink/ink226.xml"/><Relationship Id="rId280" Type="http://schemas.openxmlformats.org/officeDocument/2006/relationships/customXml" Target="../ink/ink303.xml"/><Relationship Id="rId336" Type="http://schemas.openxmlformats.org/officeDocument/2006/relationships/image" Target="../media/image2762.png"/><Relationship Id="rId501" Type="http://schemas.openxmlformats.org/officeDocument/2006/relationships/image" Target="../media/image2844.png"/><Relationship Id="rId543" Type="http://schemas.openxmlformats.org/officeDocument/2006/relationships/image" Target="../media/image2865.png"/><Relationship Id="rId75" Type="http://schemas.openxmlformats.org/officeDocument/2006/relationships/customXml" Target="../ink/ink199.xml"/><Relationship Id="rId140" Type="http://schemas.openxmlformats.org/officeDocument/2006/relationships/image" Target="../media/image2666.png"/><Relationship Id="rId182" Type="http://schemas.openxmlformats.org/officeDocument/2006/relationships/image" Target="../media/image2687.png"/><Relationship Id="rId378" Type="http://schemas.openxmlformats.org/officeDocument/2006/relationships/image" Target="../media/image2782.png"/><Relationship Id="rId403" Type="http://schemas.openxmlformats.org/officeDocument/2006/relationships/customXml" Target="../ink/ink366.xml"/><Relationship Id="rId585" Type="http://schemas.openxmlformats.org/officeDocument/2006/relationships/image" Target="../media/image2886.png"/><Relationship Id="rId6" Type="http://schemas.openxmlformats.org/officeDocument/2006/relationships/image" Target="../media/image2600.png"/><Relationship Id="rId238" Type="http://schemas.openxmlformats.org/officeDocument/2006/relationships/image" Target="../media/image2715.png"/><Relationship Id="rId445" Type="http://schemas.openxmlformats.org/officeDocument/2006/relationships/image" Target="../media/image2816.png"/><Relationship Id="rId487" Type="http://schemas.openxmlformats.org/officeDocument/2006/relationships/image" Target="../media/image2837.png"/><Relationship Id="rId610" Type="http://schemas.openxmlformats.org/officeDocument/2006/relationships/image" Target="../media/image2898.png"/><Relationship Id="rId652" Type="http://schemas.openxmlformats.org/officeDocument/2006/relationships/image" Target="../media/image2920.png"/><Relationship Id="rId694" Type="http://schemas.openxmlformats.org/officeDocument/2006/relationships/image" Target="../media/image2941.png"/><Relationship Id="rId708" Type="http://schemas.openxmlformats.org/officeDocument/2006/relationships/customXml" Target="../ink/ink520.xml"/><Relationship Id="rId291" Type="http://schemas.openxmlformats.org/officeDocument/2006/relationships/image" Target="../media/image2740.png"/><Relationship Id="rId305" Type="http://schemas.openxmlformats.org/officeDocument/2006/relationships/image" Target="../media/image2747.png"/><Relationship Id="rId347" Type="http://schemas.openxmlformats.org/officeDocument/2006/relationships/customXml" Target="../ink/ink337.xml"/><Relationship Id="rId512" Type="http://schemas.openxmlformats.org/officeDocument/2006/relationships/customXml" Target="../ink/ink421.xml"/><Relationship Id="rId44" Type="http://schemas.openxmlformats.org/officeDocument/2006/relationships/image" Target="../media/image2619.png"/><Relationship Id="rId86" Type="http://schemas.openxmlformats.org/officeDocument/2006/relationships/image" Target="../media/image2640.png"/><Relationship Id="rId151" Type="http://schemas.openxmlformats.org/officeDocument/2006/relationships/customXml" Target="../ink/ink237.xml"/><Relationship Id="rId389" Type="http://schemas.openxmlformats.org/officeDocument/2006/relationships/customXml" Target="../ink/ink359.xml"/><Relationship Id="rId554" Type="http://schemas.openxmlformats.org/officeDocument/2006/relationships/customXml" Target="../ink/ink442.xml"/><Relationship Id="rId596" Type="http://schemas.openxmlformats.org/officeDocument/2006/relationships/customXml" Target="../ink/ink463.xml"/><Relationship Id="rId193" Type="http://schemas.openxmlformats.org/officeDocument/2006/relationships/customXml" Target="../ink/ink258.xml"/><Relationship Id="rId207" Type="http://schemas.openxmlformats.org/officeDocument/2006/relationships/customXml" Target="../ink/ink265.xml"/><Relationship Id="rId249" Type="http://schemas.openxmlformats.org/officeDocument/2006/relationships/customXml" Target="../ink/ink286.xml"/><Relationship Id="rId414" Type="http://schemas.openxmlformats.org/officeDocument/2006/relationships/image" Target="../media/image2800.png"/><Relationship Id="rId456" Type="http://schemas.openxmlformats.org/officeDocument/2006/relationships/customXml" Target="../ink/ink393.xml"/><Relationship Id="rId498" Type="http://schemas.openxmlformats.org/officeDocument/2006/relationships/customXml" Target="../ink/ink414.xml"/><Relationship Id="rId621" Type="http://schemas.openxmlformats.org/officeDocument/2006/relationships/customXml" Target="../ink/ink476.xml"/><Relationship Id="rId663" Type="http://schemas.openxmlformats.org/officeDocument/2006/relationships/customXml" Target="../ink/ink497.xml"/><Relationship Id="rId13" Type="http://schemas.openxmlformats.org/officeDocument/2006/relationships/customXml" Target="../ink/ink168.xml"/><Relationship Id="rId109" Type="http://schemas.openxmlformats.org/officeDocument/2006/relationships/customXml" Target="../ink/ink216.xml"/><Relationship Id="rId260" Type="http://schemas.openxmlformats.org/officeDocument/2006/relationships/customXml" Target="../ink/ink292.xml"/><Relationship Id="rId316" Type="http://schemas.openxmlformats.org/officeDocument/2006/relationships/customXml" Target="../ink/ink321.xml"/><Relationship Id="rId523" Type="http://schemas.openxmlformats.org/officeDocument/2006/relationships/image" Target="../media/image2855.png"/><Relationship Id="rId55" Type="http://schemas.openxmlformats.org/officeDocument/2006/relationships/customXml" Target="../ink/ink189.xml"/><Relationship Id="rId97" Type="http://schemas.openxmlformats.org/officeDocument/2006/relationships/customXml" Target="../ink/ink210.xml"/><Relationship Id="rId120" Type="http://schemas.openxmlformats.org/officeDocument/2006/relationships/image" Target="../media/image2656.png"/><Relationship Id="rId358" Type="http://schemas.openxmlformats.org/officeDocument/2006/relationships/customXml" Target="../ink/ink343.xml"/><Relationship Id="rId565" Type="http://schemas.openxmlformats.org/officeDocument/2006/relationships/image" Target="../media/image2876.png"/><Relationship Id="rId162" Type="http://schemas.openxmlformats.org/officeDocument/2006/relationships/image" Target="../media/image2677.png"/><Relationship Id="rId218" Type="http://schemas.openxmlformats.org/officeDocument/2006/relationships/image" Target="../media/image2705.png"/><Relationship Id="rId425" Type="http://schemas.openxmlformats.org/officeDocument/2006/relationships/customXml" Target="../ink/ink377.xml"/><Relationship Id="rId467" Type="http://schemas.openxmlformats.org/officeDocument/2006/relationships/image" Target="../media/image2827.png"/><Relationship Id="rId632" Type="http://schemas.openxmlformats.org/officeDocument/2006/relationships/image" Target="../media/image2909.png"/><Relationship Id="rId271" Type="http://schemas.openxmlformats.org/officeDocument/2006/relationships/customXml" Target="../ink/ink298.xml"/><Relationship Id="rId674" Type="http://schemas.openxmlformats.org/officeDocument/2006/relationships/image" Target="../media/image2931.png"/><Relationship Id="rId24" Type="http://schemas.openxmlformats.org/officeDocument/2006/relationships/image" Target="../media/image1407.png"/><Relationship Id="rId66" Type="http://schemas.openxmlformats.org/officeDocument/2006/relationships/image" Target="../media/image2630.png"/><Relationship Id="rId131" Type="http://schemas.openxmlformats.org/officeDocument/2006/relationships/customXml" Target="../ink/ink227.xml"/><Relationship Id="rId327" Type="http://schemas.openxmlformats.org/officeDocument/2006/relationships/customXml" Target="../ink/ink327.xml"/><Relationship Id="rId369" Type="http://schemas.openxmlformats.org/officeDocument/2006/relationships/customXml" Target="../ink/ink349.xml"/><Relationship Id="rId534" Type="http://schemas.openxmlformats.org/officeDocument/2006/relationships/customXml" Target="../ink/ink432.xml"/><Relationship Id="rId576" Type="http://schemas.openxmlformats.org/officeDocument/2006/relationships/customXml" Target="../ink/ink453.xml"/><Relationship Id="rId173" Type="http://schemas.openxmlformats.org/officeDocument/2006/relationships/customXml" Target="../ink/ink248.xml"/><Relationship Id="rId229" Type="http://schemas.openxmlformats.org/officeDocument/2006/relationships/customXml" Target="../ink/ink276.xml"/><Relationship Id="rId380" Type="http://schemas.openxmlformats.org/officeDocument/2006/relationships/image" Target="../media/image2783.png"/><Relationship Id="rId436" Type="http://schemas.openxmlformats.org/officeDocument/2006/relationships/image" Target="../media/image2812.png"/><Relationship Id="rId601" Type="http://schemas.openxmlformats.org/officeDocument/2006/relationships/image" Target="../media/image2894.png"/><Relationship Id="rId643" Type="http://schemas.openxmlformats.org/officeDocument/2006/relationships/customXml" Target="../ink/ink487.xml"/><Relationship Id="rId240" Type="http://schemas.openxmlformats.org/officeDocument/2006/relationships/image" Target="../media/image2716.png"/><Relationship Id="rId478" Type="http://schemas.openxmlformats.org/officeDocument/2006/relationships/customXml" Target="../ink/ink404.xml"/><Relationship Id="rId685" Type="http://schemas.openxmlformats.org/officeDocument/2006/relationships/customXml" Target="../ink/ink508.xml"/><Relationship Id="rId35" Type="http://schemas.openxmlformats.org/officeDocument/2006/relationships/customXml" Target="../ink/ink179.xml"/><Relationship Id="rId77" Type="http://schemas.openxmlformats.org/officeDocument/2006/relationships/customXml" Target="../ink/ink200.xml"/><Relationship Id="rId100" Type="http://schemas.openxmlformats.org/officeDocument/2006/relationships/image" Target="../media/image2646.png"/><Relationship Id="rId282" Type="http://schemas.openxmlformats.org/officeDocument/2006/relationships/customXml" Target="../ink/ink304.xml"/><Relationship Id="rId338" Type="http://schemas.openxmlformats.org/officeDocument/2006/relationships/image" Target="../media/image2763.png"/><Relationship Id="rId503" Type="http://schemas.openxmlformats.org/officeDocument/2006/relationships/image" Target="../media/image2845.png"/><Relationship Id="rId545" Type="http://schemas.openxmlformats.org/officeDocument/2006/relationships/image" Target="../media/image2866.png"/><Relationship Id="rId587" Type="http://schemas.openxmlformats.org/officeDocument/2006/relationships/image" Target="../media/image2887.png"/><Relationship Id="rId8" Type="http://schemas.openxmlformats.org/officeDocument/2006/relationships/image" Target="../media/image2601.png"/><Relationship Id="rId142" Type="http://schemas.openxmlformats.org/officeDocument/2006/relationships/image" Target="../media/image2667.png"/><Relationship Id="rId184" Type="http://schemas.openxmlformats.org/officeDocument/2006/relationships/image" Target="../media/image2688.png"/><Relationship Id="rId391" Type="http://schemas.openxmlformats.org/officeDocument/2006/relationships/customXml" Target="../ink/ink360.xml"/><Relationship Id="rId405" Type="http://schemas.openxmlformats.org/officeDocument/2006/relationships/customXml" Target="../ink/ink367.xml"/><Relationship Id="rId447" Type="http://schemas.openxmlformats.org/officeDocument/2006/relationships/image" Target="../media/image2817.png"/><Relationship Id="rId612" Type="http://schemas.openxmlformats.org/officeDocument/2006/relationships/image" Target="../media/image2899.png"/><Relationship Id="rId251" Type="http://schemas.openxmlformats.org/officeDocument/2006/relationships/customXml" Target="../ink/ink287.xml"/><Relationship Id="rId489" Type="http://schemas.openxmlformats.org/officeDocument/2006/relationships/image" Target="../media/image2838.png"/><Relationship Id="rId654" Type="http://schemas.openxmlformats.org/officeDocument/2006/relationships/image" Target="../media/image2921.png"/><Relationship Id="rId696" Type="http://schemas.openxmlformats.org/officeDocument/2006/relationships/customXml" Target="../ink/ink514.xml"/><Relationship Id="rId46" Type="http://schemas.openxmlformats.org/officeDocument/2006/relationships/image" Target="../media/image2620.png"/><Relationship Id="rId293" Type="http://schemas.openxmlformats.org/officeDocument/2006/relationships/image" Target="../media/image2741.png"/><Relationship Id="rId307" Type="http://schemas.openxmlformats.org/officeDocument/2006/relationships/image" Target="../media/image2748.png"/><Relationship Id="rId349" Type="http://schemas.openxmlformats.org/officeDocument/2006/relationships/image" Target="../media/image2768.png"/><Relationship Id="rId514" Type="http://schemas.openxmlformats.org/officeDocument/2006/relationships/customXml" Target="../ink/ink422.xml"/><Relationship Id="rId556" Type="http://schemas.openxmlformats.org/officeDocument/2006/relationships/customXml" Target="../ink/ink443.xml"/><Relationship Id="rId88" Type="http://schemas.openxmlformats.org/officeDocument/2006/relationships/image" Target="../media/image2641.png"/><Relationship Id="rId111" Type="http://schemas.openxmlformats.org/officeDocument/2006/relationships/customXml" Target="../ink/ink217.xml"/><Relationship Id="rId153" Type="http://schemas.openxmlformats.org/officeDocument/2006/relationships/customXml" Target="../ink/ink238.xml"/><Relationship Id="rId195" Type="http://schemas.openxmlformats.org/officeDocument/2006/relationships/customXml" Target="../ink/ink259.xml"/><Relationship Id="rId209" Type="http://schemas.openxmlformats.org/officeDocument/2006/relationships/customXml" Target="../ink/ink266.xml"/><Relationship Id="rId360" Type="http://schemas.openxmlformats.org/officeDocument/2006/relationships/customXml" Target="../ink/ink344.xml"/><Relationship Id="rId416" Type="http://schemas.openxmlformats.org/officeDocument/2006/relationships/image" Target="../media/image2801.png"/><Relationship Id="rId598" Type="http://schemas.openxmlformats.org/officeDocument/2006/relationships/customXml" Target="../ink/ink464.xml"/><Relationship Id="rId220" Type="http://schemas.openxmlformats.org/officeDocument/2006/relationships/image" Target="../media/image2706.png"/><Relationship Id="rId458" Type="http://schemas.openxmlformats.org/officeDocument/2006/relationships/customXml" Target="../ink/ink394.xml"/><Relationship Id="rId623" Type="http://schemas.openxmlformats.org/officeDocument/2006/relationships/customXml" Target="../ink/ink477.xml"/><Relationship Id="rId665" Type="http://schemas.openxmlformats.org/officeDocument/2006/relationships/customXml" Target="../ink/ink498.xml"/><Relationship Id="rId15" Type="http://schemas.openxmlformats.org/officeDocument/2006/relationships/customXml" Target="../ink/ink169.xml"/><Relationship Id="rId57" Type="http://schemas.openxmlformats.org/officeDocument/2006/relationships/customXml" Target="../ink/ink190.xml"/><Relationship Id="rId262" Type="http://schemas.openxmlformats.org/officeDocument/2006/relationships/customXml" Target="../ink/ink293.xml"/><Relationship Id="rId318" Type="http://schemas.openxmlformats.org/officeDocument/2006/relationships/customXml" Target="../ink/ink322.xml"/><Relationship Id="rId525" Type="http://schemas.openxmlformats.org/officeDocument/2006/relationships/image" Target="../media/image2856.png"/><Relationship Id="rId567" Type="http://schemas.openxmlformats.org/officeDocument/2006/relationships/image" Target="../media/image2877.png"/><Relationship Id="rId99" Type="http://schemas.openxmlformats.org/officeDocument/2006/relationships/customXml" Target="../ink/ink211.xml"/><Relationship Id="rId122" Type="http://schemas.openxmlformats.org/officeDocument/2006/relationships/image" Target="../media/image2657.png"/><Relationship Id="rId164" Type="http://schemas.openxmlformats.org/officeDocument/2006/relationships/image" Target="../media/image2678.png"/><Relationship Id="rId371" Type="http://schemas.openxmlformats.org/officeDocument/2006/relationships/customXml" Target="../ink/ink350.xml"/><Relationship Id="rId427" Type="http://schemas.openxmlformats.org/officeDocument/2006/relationships/customXml" Target="../ink/ink378.xml"/><Relationship Id="rId469" Type="http://schemas.openxmlformats.org/officeDocument/2006/relationships/image" Target="../media/image2828.png"/><Relationship Id="rId634" Type="http://schemas.openxmlformats.org/officeDocument/2006/relationships/image" Target="../media/image2911.png"/><Relationship Id="rId676" Type="http://schemas.openxmlformats.org/officeDocument/2006/relationships/image" Target="../media/image2932.png"/><Relationship Id="rId26" Type="http://schemas.openxmlformats.org/officeDocument/2006/relationships/image" Target="../media/image2609.png"/><Relationship Id="rId231" Type="http://schemas.openxmlformats.org/officeDocument/2006/relationships/customXml" Target="../ink/ink277.xml"/><Relationship Id="rId273" Type="http://schemas.openxmlformats.org/officeDocument/2006/relationships/customXml" Target="../ink/ink299.xml"/><Relationship Id="rId329" Type="http://schemas.openxmlformats.org/officeDocument/2006/relationships/customXml" Target="../ink/ink328.xml"/><Relationship Id="rId480" Type="http://schemas.openxmlformats.org/officeDocument/2006/relationships/customXml" Target="../ink/ink405.xml"/><Relationship Id="rId536" Type="http://schemas.openxmlformats.org/officeDocument/2006/relationships/customXml" Target="../ink/ink433.xml"/><Relationship Id="rId701" Type="http://schemas.openxmlformats.org/officeDocument/2006/relationships/image" Target="../media/image2944.png"/><Relationship Id="rId68" Type="http://schemas.openxmlformats.org/officeDocument/2006/relationships/image" Target="../media/image2631.png"/><Relationship Id="rId133" Type="http://schemas.openxmlformats.org/officeDocument/2006/relationships/customXml" Target="../ink/ink228.xml"/><Relationship Id="rId175" Type="http://schemas.openxmlformats.org/officeDocument/2006/relationships/customXml" Target="../ink/ink249.xml"/><Relationship Id="rId340" Type="http://schemas.openxmlformats.org/officeDocument/2006/relationships/image" Target="../media/image2764.png"/><Relationship Id="rId578" Type="http://schemas.openxmlformats.org/officeDocument/2006/relationships/customXml" Target="../ink/ink454.xml"/><Relationship Id="rId200" Type="http://schemas.openxmlformats.org/officeDocument/2006/relationships/image" Target="../media/image2696.png"/><Relationship Id="rId382" Type="http://schemas.openxmlformats.org/officeDocument/2006/relationships/image" Target="../media/image2784.png"/><Relationship Id="rId438" Type="http://schemas.openxmlformats.org/officeDocument/2006/relationships/image" Target="../media/image2813.png"/><Relationship Id="rId603" Type="http://schemas.openxmlformats.org/officeDocument/2006/relationships/customXml" Target="../ink/ink467.xml"/><Relationship Id="rId645" Type="http://schemas.openxmlformats.org/officeDocument/2006/relationships/customXml" Target="../ink/ink488.xml"/><Relationship Id="rId687" Type="http://schemas.openxmlformats.org/officeDocument/2006/relationships/customXml" Target="../ink/ink509.xml"/><Relationship Id="rId242" Type="http://schemas.openxmlformats.org/officeDocument/2006/relationships/image" Target="../media/image2717.png"/><Relationship Id="rId284" Type="http://schemas.openxmlformats.org/officeDocument/2006/relationships/customXml" Target="../ink/ink305.xml"/><Relationship Id="rId491" Type="http://schemas.openxmlformats.org/officeDocument/2006/relationships/image" Target="../media/image2839.png"/><Relationship Id="rId505" Type="http://schemas.openxmlformats.org/officeDocument/2006/relationships/image" Target="../media/image2846.png"/><Relationship Id="rId37" Type="http://schemas.openxmlformats.org/officeDocument/2006/relationships/customXml" Target="../ink/ink180.xml"/><Relationship Id="rId79" Type="http://schemas.openxmlformats.org/officeDocument/2006/relationships/customXml" Target="../ink/ink201.xml"/><Relationship Id="rId102" Type="http://schemas.openxmlformats.org/officeDocument/2006/relationships/image" Target="../media/image2647.png"/><Relationship Id="rId144" Type="http://schemas.openxmlformats.org/officeDocument/2006/relationships/image" Target="../media/image2668.png"/><Relationship Id="rId547" Type="http://schemas.openxmlformats.org/officeDocument/2006/relationships/image" Target="../media/image2867.png"/><Relationship Id="rId589" Type="http://schemas.openxmlformats.org/officeDocument/2006/relationships/image" Target="../media/image2888.png"/><Relationship Id="rId90" Type="http://schemas.openxmlformats.org/officeDocument/2006/relationships/image" Target="../media/image2642.png"/><Relationship Id="rId186" Type="http://schemas.openxmlformats.org/officeDocument/2006/relationships/image" Target="../media/image2689.png"/><Relationship Id="rId351" Type="http://schemas.openxmlformats.org/officeDocument/2006/relationships/image" Target="../media/image2769.png"/><Relationship Id="rId393" Type="http://schemas.openxmlformats.org/officeDocument/2006/relationships/customXml" Target="../ink/ink361.xml"/><Relationship Id="rId407" Type="http://schemas.openxmlformats.org/officeDocument/2006/relationships/customXml" Target="../ink/ink368.xml"/><Relationship Id="rId449" Type="http://schemas.openxmlformats.org/officeDocument/2006/relationships/image" Target="../media/image2818.png"/><Relationship Id="rId614" Type="http://schemas.openxmlformats.org/officeDocument/2006/relationships/image" Target="../media/image2900.png"/><Relationship Id="rId656" Type="http://schemas.openxmlformats.org/officeDocument/2006/relationships/image" Target="../media/image2922.png"/><Relationship Id="rId211" Type="http://schemas.openxmlformats.org/officeDocument/2006/relationships/customXml" Target="../ink/ink267.xml"/><Relationship Id="rId253" Type="http://schemas.openxmlformats.org/officeDocument/2006/relationships/customXml" Target="../ink/ink288.xml"/><Relationship Id="rId295" Type="http://schemas.openxmlformats.org/officeDocument/2006/relationships/image" Target="../media/image2742.png"/><Relationship Id="rId309" Type="http://schemas.openxmlformats.org/officeDocument/2006/relationships/image" Target="../media/image2749.png"/><Relationship Id="rId460" Type="http://schemas.openxmlformats.org/officeDocument/2006/relationships/customXml" Target="../ink/ink395.xml"/><Relationship Id="rId516" Type="http://schemas.openxmlformats.org/officeDocument/2006/relationships/customXml" Target="../ink/ink423.xml"/><Relationship Id="rId698" Type="http://schemas.openxmlformats.org/officeDocument/2006/relationships/customXml" Target="../ink/ink515.xml"/><Relationship Id="rId48" Type="http://schemas.openxmlformats.org/officeDocument/2006/relationships/image" Target="../media/image2621.png"/><Relationship Id="rId113" Type="http://schemas.openxmlformats.org/officeDocument/2006/relationships/customXml" Target="../ink/ink218.xml"/><Relationship Id="rId320" Type="http://schemas.openxmlformats.org/officeDocument/2006/relationships/customXml" Target="../ink/ink323.xml"/><Relationship Id="rId558" Type="http://schemas.openxmlformats.org/officeDocument/2006/relationships/customXml" Target="../ink/ink444.xml"/><Relationship Id="rId155" Type="http://schemas.openxmlformats.org/officeDocument/2006/relationships/customXml" Target="../ink/ink239.xml"/><Relationship Id="rId197" Type="http://schemas.openxmlformats.org/officeDocument/2006/relationships/customXml" Target="../ink/ink260.xml"/><Relationship Id="rId362" Type="http://schemas.openxmlformats.org/officeDocument/2006/relationships/customXml" Target="../ink/ink345.xml"/><Relationship Id="rId418" Type="http://schemas.openxmlformats.org/officeDocument/2006/relationships/image" Target="../media/image2802.png"/><Relationship Id="rId625" Type="http://schemas.openxmlformats.org/officeDocument/2006/relationships/customXml" Target="../ink/ink478.xml"/><Relationship Id="rId222" Type="http://schemas.openxmlformats.org/officeDocument/2006/relationships/image" Target="../media/image2707.png"/><Relationship Id="rId264" Type="http://schemas.openxmlformats.org/officeDocument/2006/relationships/customXml" Target="../ink/ink294.xml"/><Relationship Id="rId471" Type="http://schemas.openxmlformats.org/officeDocument/2006/relationships/image" Target="../media/image2829.png"/><Relationship Id="rId667" Type="http://schemas.openxmlformats.org/officeDocument/2006/relationships/customXml" Target="../ink/ink499.xml"/><Relationship Id="rId17" Type="http://schemas.openxmlformats.org/officeDocument/2006/relationships/customXml" Target="../ink/ink170.xml"/><Relationship Id="rId59" Type="http://schemas.openxmlformats.org/officeDocument/2006/relationships/customXml" Target="../ink/ink191.xml"/><Relationship Id="rId124" Type="http://schemas.openxmlformats.org/officeDocument/2006/relationships/image" Target="../media/image2658.png"/><Relationship Id="rId527" Type="http://schemas.openxmlformats.org/officeDocument/2006/relationships/image" Target="../media/image2857.png"/><Relationship Id="rId569" Type="http://schemas.openxmlformats.org/officeDocument/2006/relationships/image" Target="../media/image2878.png"/><Relationship Id="rId70" Type="http://schemas.openxmlformats.org/officeDocument/2006/relationships/image" Target="../media/image2632.png"/><Relationship Id="rId166" Type="http://schemas.openxmlformats.org/officeDocument/2006/relationships/image" Target="../media/image2679.png"/><Relationship Id="rId331" Type="http://schemas.openxmlformats.org/officeDocument/2006/relationships/customXml" Target="../ink/ink329.xml"/><Relationship Id="rId373" Type="http://schemas.openxmlformats.org/officeDocument/2006/relationships/customXml" Target="../ink/ink351.xml"/><Relationship Id="rId429" Type="http://schemas.openxmlformats.org/officeDocument/2006/relationships/customXml" Target="../ink/ink379.xml"/><Relationship Id="rId580" Type="http://schemas.openxmlformats.org/officeDocument/2006/relationships/customXml" Target="../ink/ink455.xml"/><Relationship Id="rId636" Type="http://schemas.openxmlformats.org/officeDocument/2006/relationships/image" Target="../media/image2912.png"/><Relationship Id="rId1" Type="http://schemas.openxmlformats.org/officeDocument/2006/relationships/slideLayout" Target="../slideLayouts/slideLayout7.xml"/><Relationship Id="rId233" Type="http://schemas.openxmlformats.org/officeDocument/2006/relationships/customXml" Target="../ink/ink278.xml"/><Relationship Id="rId440" Type="http://schemas.openxmlformats.org/officeDocument/2006/relationships/image" Target="../media/image2814.png"/><Relationship Id="rId678" Type="http://schemas.openxmlformats.org/officeDocument/2006/relationships/image" Target="../media/image2933.png"/><Relationship Id="rId28" Type="http://schemas.openxmlformats.org/officeDocument/2006/relationships/image" Target="../media/image2611.png"/><Relationship Id="rId275" Type="http://schemas.openxmlformats.org/officeDocument/2006/relationships/customXml" Target="../ink/ink300.xml"/><Relationship Id="rId300" Type="http://schemas.openxmlformats.org/officeDocument/2006/relationships/customXml" Target="../ink/ink313.xml"/><Relationship Id="rId482" Type="http://schemas.openxmlformats.org/officeDocument/2006/relationships/customXml" Target="../ink/ink406.xml"/><Relationship Id="rId538" Type="http://schemas.openxmlformats.org/officeDocument/2006/relationships/customXml" Target="../ink/ink434.xml"/><Relationship Id="rId703" Type="http://schemas.openxmlformats.org/officeDocument/2006/relationships/image" Target="../media/image2945.png"/><Relationship Id="rId81" Type="http://schemas.openxmlformats.org/officeDocument/2006/relationships/customXml" Target="../ink/ink202.xml"/><Relationship Id="rId135" Type="http://schemas.openxmlformats.org/officeDocument/2006/relationships/customXml" Target="../ink/ink229.xml"/><Relationship Id="rId177" Type="http://schemas.openxmlformats.org/officeDocument/2006/relationships/customXml" Target="../ink/ink250.xml"/><Relationship Id="rId342" Type="http://schemas.openxmlformats.org/officeDocument/2006/relationships/image" Target="../media/image2765.png"/><Relationship Id="rId384" Type="http://schemas.openxmlformats.org/officeDocument/2006/relationships/image" Target="../media/image2785.png"/><Relationship Id="rId591" Type="http://schemas.openxmlformats.org/officeDocument/2006/relationships/image" Target="../media/image2889.png"/><Relationship Id="rId605" Type="http://schemas.openxmlformats.org/officeDocument/2006/relationships/customXml" Target="../ink/ink468.xml"/><Relationship Id="rId202" Type="http://schemas.openxmlformats.org/officeDocument/2006/relationships/image" Target="../media/image2697.png"/><Relationship Id="rId244" Type="http://schemas.openxmlformats.org/officeDocument/2006/relationships/image" Target="../media/image2718.png"/><Relationship Id="rId647" Type="http://schemas.openxmlformats.org/officeDocument/2006/relationships/customXml" Target="../ink/ink489.xml"/><Relationship Id="rId689" Type="http://schemas.openxmlformats.org/officeDocument/2006/relationships/customXml" Target="../ink/ink510.xml"/><Relationship Id="rId39" Type="http://schemas.openxmlformats.org/officeDocument/2006/relationships/customXml" Target="../ink/ink181.xml"/><Relationship Id="rId286" Type="http://schemas.openxmlformats.org/officeDocument/2006/relationships/customXml" Target="../ink/ink306.xml"/><Relationship Id="rId451" Type="http://schemas.openxmlformats.org/officeDocument/2006/relationships/image" Target="../media/image2819.png"/><Relationship Id="rId493" Type="http://schemas.openxmlformats.org/officeDocument/2006/relationships/image" Target="../media/image2840.png"/><Relationship Id="rId507" Type="http://schemas.openxmlformats.org/officeDocument/2006/relationships/image" Target="../media/image2847.png"/><Relationship Id="rId549" Type="http://schemas.openxmlformats.org/officeDocument/2006/relationships/image" Target="../media/image2868.png"/><Relationship Id="rId50" Type="http://schemas.openxmlformats.org/officeDocument/2006/relationships/image" Target="../media/image2622.png"/><Relationship Id="rId104" Type="http://schemas.openxmlformats.org/officeDocument/2006/relationships/image" Target="../media/image2648.png"/><Relationship Id="rId146" Type="http://schemas.openxmlformats.org/officeDocument/2006/relationships/image" Target="../media/image2669.png"/><Relationship Id="rId188" Type="http://schemas.openxmlformats.org/officeDocument/2006/relationships/image" Target="../media/image2690.png"/><Relationship Id="rId311" Type="http://schemas.openxmlformats.org/officeDocument/2006/relationships/image" Target="../media/image2750.png"/><Relationship Id="rId353" Type="http://schemas.openxmlformats.org/officeDocument/2006/relationships/image" Target="../media/image2770.png"/><Relationship Id="rId395" Type="http://schemas.openxmlformats.org/officeDocument/2006/relationships/customXml" Target="../ink/ink362.xml"/><Relationship Id="rId409" Type="http://schemas.openxmlformats.org/officeDocument/2006/relationships/customXml" Target="../ink/ink369.xml"/><Relationship Id="rId560" Type="http://schemas.openxmlformats.org/officeDocument/2006/relationships/customXml" Target="../ink/ink445.xml"/><Relationship Id="rId92" Type="http://schemas.openxmlformats.org/officeDocument/2006/relationships/image" Target="../media/image2280.png"/><Relationship Id="rId213" Type="http://schemas.openxmlformats.org/officeDocument/2006/relationships/customXml" Target="../ink/ink268.xml"/><Relationship Id="rId420" Type="http://schemas.openxmlformats.org/officeDocument/2006/relationships/image" Target="../media/image2803.png"/><Relationship Id="rId616" Type="http://schemas.openxmlformats.org/officeDocument/2006/relationships/image" Target="../media/image2901.png"/><Relationship Id="rId658" Type="http://schemas.openxmlformats.org/officeDocument/2006/relationships/image" Target="../media/image2923.png"/><Relationship Id="rId255" Type="http://schemas.openxmlformats.org/officeDocument/2006/relationships/customXml" Target="../ink/ink289.xml"/><Relationship Id="rId297" Type="http://schemas.openxmlformats.org/officeDocument/2006/relationships/image" Target="../media/image2743.png"/><Relationship Id="rId462" Type="http://schemas.openxmlformats.org/officeDocument/2006/relationships/customXml" Target="../ink/ink396.xml"/><Relationship Id="rId518" Type="http://schemas.openxmlformats.org/officeDocument/2006/relationships/customXml" Target="../ink/ink424.xml"/><Relationship Id="rId115" Type="http://schemas.openxmlformats.org/officeDocument/2006/relationships/customXml" Target="../ink/ink219.xml"/><Relationship Id="rId157" Type="http://schemas.openxmlformats.org/officeDocument/2006/relationships/customXml" Target="../ink/ink240.xml"/><Relationship Id="rId322" Type="http://schemas.openxmlformats.org/officeDocument/2006/relationships/image" Target="../media/image2755.png"/><Relationship Id="rId364" Type="http://schemas.openxmlformats.org/officeDocument/2006/relationships/customXml" Target="../ink/ink346.xml"/><Relationship Id="rId61" Type="http://schemas.openxmlformats.org/officeDocument/2006/relationships/customXml" Target="../ink/ink192.xml"/><Relationship Id="rId199" Type="http://schemas.openxmlformats.org/officeDocument/2006/relationships/customXml" Target="../ink/ink261.xml"/><Relationship Id="rId571" Type="http://schemas.openxmlformats.org/officeDocument/2006/relationships/image" Target="../media/image2879.png"/><Relationship Id="rId627" Type="http://schemas.openxmlformats.org/officeDocument/2006/relationships/customXml" Target="../ink/ink479.xml"/><Relationship Id="rId669" Type="http://schemas.openxmlformats.org/officeDocument/2006/relationships/customXml" Target="../ink/ink500.xml"/><Relationship Id="rId19" Type="http://schemas.openxmlformats.org/officeDocument/2006/relationships/customXml" Target="../ink/ink171.xml"/><Relationship Id="rId224" Type="http://schemas.openxmlformats.org/officeDocument/2006/relationships/image" Target="../media/image1584.png"/><Relationship Id="rId266" Type="http://schemas.openxmlformats.org/officeDocument/2006/relationships/customXml" Target="../ink/ink295.xml"/><Relationship Id="rId431" Type="http://schemas.openxmlformats.org/officeDocument/2006/relationships/customXml" Target="../ink/ink380.xml"/><Relationship Id="rId473" Type="http://schemas.openxmlformats.org/officeDocument/2006/relationships/image" Target="../media/image2830.png"/><Relationship Id="rId529" Type="http://schemas.openxmlformats.org/officeDocument/2006/relationships/image" Target="../media/image2858.png"/><Relationship Id="rId680" Type="http://schemas.openxmlformats.org/officeDocument/2006/relationships/image" Target="../media/image2934.png"/><Relationship Id="rId30" Type="http://schemas.openxmlformats.org/officeDocument/2006/relationships/image" Target="../media/image2612.png"/><Relationship Id="rId126" Type="http://schemas.openxmlformats.org/officeDocument/2006/relationships/image" Target="../media/image2659.png"/><Relationship Id="rId168" Type="http://schemas.openxmlformats.org/officeDocument/2006/relationships/image" Target="../media/image2680.png"/><Relationship Id="rId333" Type="http://schemas.openxmlformats.org/officeDocument/2006/relationships/customXml" Target="../ink/ink330.xml"/><Relationship Id="rId540" Type="http://schemas.openxmlformats.org/officeDocument/2006/relationships/customXml" Target="../ink/ink435.xml"/><Relationship Id="rId72" Type="http://schemas.openxmlformats.org/officeDocument/2006/relationships/image" Target="../media/image2633.png"/><Relationship Id="rId375" Type="http://schemas.openxmlformats.org/officeDocument/2006/relationships/customXml" Target="../ink/ink352.xml"/><Relationship Id="rId582" Type="http://schemas.openxmlformats.org/officeDocument/2006/relationships/customXml" Target="../ink/ink456.xml"/><Relationship Id="rId638" Type="http://schemas.openxmlformats.org/officeDocument/2006/relationships/image" Target="../media/image2913.png"/><Relationship Id="rId3" Type="http://schemas.openxmlformats.org/officeDocument/2006/relationships/customXml" Target="../ink/ink163.xml"/><Relationship Id="rId235" Type="http://schemas.openxmlformats.org/officeDocument/2006/relationships/customXml" Target="../ink/ink279.xml"/><Relationship Id="rId277" Type="http://schemas.openxmlformats.org/officeDocument/2006/relationships/image" Target="../media/image2733.png"/><Relationship Id="rId400" Type="http://schemas.openxmlformats.org/officeDocument/2006/relationships/image" Target="../media/image2793.png"/><Relationship Id="rId442" Type="http://schemas.openxmlformats.org/officeDocument/2006/relationships/customXml" Target="../ink/ink386.xml"/><Relationship Id="rId484" Type="http://schemas.openxmlformats.org/officeDocument/2006/relationships/customXml" Target="../ink/ink407.xml"/><Relationship Id="rId705" Type="http://schemas.openxmlformats.org/officeDocument/2006/relationships/image" Target="../media/image2946.png"/><Relationship Id="rId137" Type="http://schemas.openxmlformats.org/officeDocument/2006/relationships/customXml" Target="../ink/ink230.xml"/><Relationship Id="rId302" Type="http://schemas.openxmlformats.org/officeDocument/2006/relationships/customXml" Target="../ink/ink314.xml"/><Relationship Id="rId344" Type="http://schemas.openxmlformats.org/officeDocument/2006/relationships/image" Target="../media/image2766.png"/><Relationship Id="rId691" Type="http://schemas.openxmlformats.org/officeDocument/2006/relationships/customXml" Target="../ink/ink511.xml"/><Relationship Id="rId41" Type="http://schemas.openxmlformats.org/officeDocument/2006/relationships/customXml" Target="../ink/ink182.xml"/><Relationship Id="rId83" Type="http://schemas.openxmlformats.org/officeDocument/2006/relationships/customXml" Target="../ink/ink203.xml"/><Relationship Id="rId179" Type="http://schemas.openxmlformats.org/officeDocument/2006/relationships/customXml" Target="../ink/ink251.xml"/><Relationship Id="rId386" Type="http://schemas.openxmlformats.org/officeDocument/2006/relationships/image" Target="../media/image2786.png"/><Relationship Id="rId551" Type="http://schemas.openxmlformats.org/officeDocument/2006/relationships/image" Target="../media/image2869.png"/><Relationship Id="rId593" Type="http://schemas.openxmlformats.org/officeDocument/2006/relationships/image" Target="../media/image2890.png"/><Relationship Id="rId607" Type="http://schemas.openxmlformats.org/officeDocument/2006/relationships/customXml" Target="../ink/ink469.xml"/><Relationship Id="rId649" Type="http://schemas.openxmlformats.org/officeDocument/2006/relationships/customXml" Target="../ink/ink490.xml"/><Relationship Id="rId190" Type="http://schemas.openxmlformats.org/officeDocument/2006/relationships/image" Target="../media/image2691.png"/><Relationship Id="rId204" Type="http://schemas.openxmlformats.org/officeDocument/2006/relationships/image" Target="../media/image2698.png"/><Relationship Id="rId246" Type="http://schemas.openxmlformats.org/officeDocument/2006/relationships/image" Target="../media/image2719.png"/><Relationship Id="rId288" Type="http://schemas.openxmlformats.org/officeDocument/2006/relationships/customXml" Target="../ink/ink307.xml"/><Relationship Id="rId411" Type="http://schemas.openxmlformats.org/officeDocument/2006/relationships/customXml" Target="../ink/ink370.xml"/><Relationship Id="rId453" Type="http://schemas.openxmlformats.org/officeDocument/2006/relationships/image" Target="../media/image2820.png"/><Relationship Id="rId509" Type="http://schemas.openxmlformats.org/officeDocument/2006/relationships/image" Target="../media/image2848.png"/><Relationship Id="rId660" Type="http://schemas.openxmlformats.org/officeDocument/2006/relationships/image" Target="../media/image2924.png"/><Relationship Id="rId106" Type="http://schemas.openxmlformats.org/officeDocument/2006/relationships/image" Target="../media/image2649.png"/><Relationship Id="rId313" Type="http://schemas.openxmlformats.org/officeDocument/2006/relationships/image" Target="../media/image2751.png"/><Relationship Id="rId495" Type="http://schemas.openxmlformats.org/officeDocument/2006/relationships/image" Target="../media/image2841.png"/><Relationship Id="rId10" Type="http://schemas.openxmlformats.org/officeDocument/2006/relationships/image" Target="../media/image2602.png"/><Relationship Id="rId52" Type="http://schemas.openxmlformats.org/officeDocument/2006/relationships/image" Target="../media/image2623.png"/><Relationship Id="rId94" Type="http://schemas.openxmlformats.org/officeDocument/2006/relationships/image" Target="../media/image2643.png"/><Relationship Id="rId148" Type="http://schemas.openxmlformats.org/officeDocument/2006/relationships/image" Target="../media/image2670.png"/><Relationship Id="rId355" Type="http://schemas.openxmlformats.org/officeDocument/2006/relationships/image" Target="../media/image2771.png"/><Relationship Id="rId397" Type="http://schemas.openxmlformats.org/officeDocument/2006/relationships/customXml" Target="../ink/ink363.xml"/><Relationship Id="rId520" Type="http://schemas.openxmlformats.org/officeDocument/2006/relationships/customXml" Target="../ink/ink425.xml"/><Relationship Id="rId562" Type="http://schemas.openxmlformats.org/officeDocument/2006/relationships/customXml" Target="../ink/ink446.xml"/><Relationship Id="rId618" Type="http://schemas.openxmlformats.org/officeDocument/2006/relationships/image" Target="../media/image2902.png"/><Relationship Id="rId215" Type="http://schemas.openxmlformats.org/officeDocument/2006/relationships/customXml" Target="../ink/ink269.xml"/><Relationship Id="rId257" Type="http://schemas.openxmlformats.org/officeDocument/2006/relationships/image" Target="../media/image2724.png"/><Relationship Id="rId422" Type="http://schemas.openxmlformats.org/officeDocument/2006/relationships/image" Target="../media/image2804.png"/><Relationship Id="rId464" Type="http://schemas.openxmlformats.org/officeDocument/2006/relationships/customXml" Target="../ink/ink397.xml"/><Relationship Id="rId299" Type="http://schemas.openxmlformats.org/officeDocument/2006/relationships/image" Target="../media/image2744.png"/><Relationship Id="rId63" Type="http://schemas.openxmlformats.org/officeDocument/2006/relationships/customXml" Target="../ink/ink193.xml"/><Relationship Id="rId159" Type="http://schemas.openxmlformats.org/officeDocument/2006/relationships/customXml" Target="../ink/ink241.xml"/><Relationship Id="rId366" Type="http://schemas.openxmlformats.org/officeDocument/2006/relationships/customXml" Target="../ink/ink347.xml"/><Relationship Id="rId573" Type="http://schemas.openxmlformats.org/officeDocument/2006/relationships/image" Target="../media/image2880.png"/><Relationship Id="rId226" Type="http://schemas.openxmlformats.org/officeDocument/2006/relationships/image" Target="../media/image2708.png"/><Relationship Id="rId433" Type="http://schemas.openxmlformats.org/officeDocument/2006/relationships/customXml" Target="../ink/ink381.xml"/><Relationship Id="rId640" Type="http://schemas.openxmlformats.org/officeDocument/2006/relationships/image" Target="../media/image2914.png"/><Relationship Id="rId74" Type="http://schemas.openxmlformats.org/officeDocument/2006/relationships/image" Target="../media/image2634.png"/><Relationship Id="rId377" Type="http://schemas.openxmlformats.org/officeDocument/2006/relationships/customXml" Target="../ink/ink353.xml"/><Relationship Id="rId500" Type="http://schemas.openxmlformats.org/officeDocument/2006/relationships/customXml" Target="../ink/ink415.xml"/><Relationship Id="rId584" Type="http://schemas.openxmlformats.org/officeDocument/2006/relationships/customXml" Target="../ink/ink457.xml"/><Relationship Id="rId5" Type="http://schemas.openxmlformats.org/officeDocument/2006/relationships/customXml" Target="../ink/ink164.xml"/><Relationship Id="rId237" Type="http://schemas.openxmlformats.org/officeDocument/2006/relationships/customXml" Target="../ink/ink280.xml"/><Relationship Id="rId444" Type="http://schemas.openxmlformats.org/officeDocument/2006/relationships/customXml" Target="../ink/ink387.xml"/><Relationship Id="rId651" Type="http://schemas.openxmlformats.org/officeDocument/2006/relationships/customXml" Target="../ink/ink491.xml"/><Relationship Id="rId290" Type="http://schemas.openxmlformats.org/officeDocument/2006/relationships/customXml" Target="../ink/ink308.xml"/><Relationship Id="rId304" Type="http://schemas.openxmlformats.org/officeDocument/2006/relationships/customXml" Target="../ink/ink315.xml"/><Relationship Id="rId388" Type="http://schemas.openxmlformats.org/officeDocument/2006/relationships/image" Target="../media/image2787.png"/><Relationship Id="rId511" Type="http://schemas.openxmlformats.org/officeDocument/2006/relationships/image" Target="../media/image2849.png"/><Relationship Id="rId609" Type="http://schemas.openxmlformats.org/officeDocument/2006/relationships/customXml" Target="../ink/ink470.xml"/><Relationship Id="rId85" Type="http://schemas.openxmlformats.org/officeDocument/2006/relationships/customXml" Target="../ink/ink204.xml"/><Relationship Id="rId150" Type="http://schemas.openxmlformats.org/officeDocument/2006/relationships/image" Target="../media/image2671.png"/><Relationship Id="rId595" Type="http://schemas.openxmlformats.org/officeDocument/2006/relationships/image" Target="../media/image2891.png"/><Relationship Id="rId248" Type="http://schemas.openxmlformats.org/officeDocument/2006/relationships/image" Target="../media/image2720.png"/><Relationship Id="rId455" Type="http://schemas.openxmlformats.org/officeDocument/2006/relationships/image" Target="../media/image2821.png"/><Relationship Id="rId662" Type="http://schemas.openxmlformats.org/officeDocument/2006/relationships/image" Target="../media/image2925.png"/><Relationship Id="rId12" Type="http://schemas.openxmlformats.org/officeDocument/2006/relationships/image" Target="../media/image2603.png"/><Relationship Id="rId108" Type="http://schemas.openxmlformats.org/officeDocument/2006/relationships/image" Target="../media/image2650.png"/><Relationship Id="rId315" Type="http://schemas.openxmlformats.org/officeDocument/2006/relationships/image" Target="../media/image2752.png"/><Relationship Id="rId522" Type="http://schemas.openxmlformats.org/officeDocument/2006/relationships/customXml" Target="../ink/ink426.xml"/><Relationship Id="rId96" Type="http://schemas.openxmlformats.org/officeDocument/2006/relationships/image" Target="../media/image2644.png"/><Relationship Id="rId161" Type="http://schemas.openxmlformats.org/officeDocument/2006/relationships/customXml" Target="../ink/ink242.xml"/><Relationship Id="rId399" Type="http://schemas.openxmlformats.org/officeDocument/2006/relationships/customXml" Target="../ink/ink364.xml"/><Relationship Id="rId259" Type="http://schemas.openxmlformats.org/officeDocument/2006/relationships/image" Target="../media/image2725.png"/><Relationship Id="rId466" Type="http://schemas.openxmlformats.org/officeDocument/2006/relationships/customXml" Target="../ink/ink398.xml"/><Relationship Id="rId673" Type="http://schemas.openxmlformats.org/officeDocument/2006/relationships/customXml" Target="../ink/ink502.xml"/><Relationship Id="rId23" Type="http://schemas.openxmlformats.org/officeDocument/2006/relationships/customXml" Target="../ink/ink173.xml"/><Relationship Id="rId119" Type="http://schemas.openxmlformats.org/officeDocument/2006/relationships/customXml" Target="../ink/ink221.xml"/><Relationship Id="rId326" Type="http://schemas.openxmlformats.org/officeDocument/2006/relationships/image" Target="../media/image2757.png"/><Relationship Id="rId533" Type="http://schemas.openxmlformats.org/officeDocument/2006/relationships/image" Target="../media/image2860.png"/><Relationship Id="rId172" Type="http://schemas.openxmlformats.org/officeDocument/2006/relationships/image" Target="../media/image2682.png"/><Relationship Id="rId477" Type="http://schemas.openxmlformats.org/officeDocument/2006/relationships/image" Target="../media/image2832.png"/><Relationship Id="rId600" Type="http://schemas.openxmlformats.org/officeDocument/2006/relationships/customXml" Target="../ink/ink465.xml"/><Relationship Id="rId684" Type="http://schemas.openxmlformats.org/officeDocument/2006/relationships/image" Target="../media/image2936.png"/><Relationship Id="rId337" Type="http://schemas.openxmlformats.org/officeDocument/2006/relationships/customXml" Target="../ink/ink332.xml"/><Relationship Id="rId34" Type="http://schemas.openxmlformats.org/officeDocument/2006/relationships/image" Target="../media/image2614.png"/><Relationship Id="rId544" Type="http://schemas.openxmlformats.org/officeDocument/2006/relationships/customXml" Target="../ink/ink437.xml"/><Relationship Id="rId183" Type="http://schemas.openxmlformats.org/officeDocument/2006/relationships/customXml" Target="../ink/ink253.xml"/><Relationship Id="rId390" Type="http://schemas.openxmlformats.org/officeDocument/2006/relationships/image" Target="../media/image2788.png"/><Relationship Id="rId404" Type="http://schemas.openxmlformats.org/officeDocument/2006/relationships/image" Target="../media/image2795.png"/><Relationship Id="rId611" Type="http://schemas.openxmlformats.org/officeDocument/2006/relationships/customXml" Target="../ink/ink471.xml"/><Relationship Id="rId250" Type="http://schemas.openxmlformats.org/officeDocument/2006/relationships/image" Target="../media/image2721.png"/><Relationship Id="rId488" Type="http://schemas.openxmlformats.org/officeDocument/2006/relationships/customXml" Target="../ink/ink409.xml"/><Relationship Id="rId695" Type="http://schemas.openxmlformats.org/officeDocument/2006/relationships/customXml" Target="../ink/ink513.xml"/><Relationship Id="rId709" Type="http://schemas.openxmlformats.org/officeDocument/2006/relationships/image" Target="../media/image2948.png"/><Relationship Id="rId45" Type="http://schemas.openxmlformats.org/officeDocument/2006/relationships/customXml" Target="../ink/ink184.xml"/><Relationship Id="rId110" Type="http://schemas.openxmlformats.org/officeDocument/2006/relationships/image" Target="../media/image2651.png"/><Relationship Id="rId348" Type="http://schemas.openxmlformats.org/officeDocument/2006/relationships/customXml" Target="../ink/ink338.xml"/><Relationship Id="rId555" Type="http://schemas.openxmlformats.org/officeDocument/2006/relationships/image" Target="../media/image2871.png"/><Relationship Id="rId194" Type="http://schemas.openxmlformats.org/officeDocument/2006/relationships/image" Target="../media/image2693.png"/><Relationship Id="rId208" Type="http://schemas.openxmlformats.org/officeDocument/2006/relationships/image" Target="../media/image2700.png"/><Relationship Id="rId415" Type="http://schemas.openxmlformats.org/officeDocument/2006/relationships/customXml" Target="../ink/ink372.xml"/><Relationship Id="rId622" Type="http://schemas.openxmlformats.org/officeDocument/2006/relationships/image" Target="../media/image2904.png"/><Relationship Id="rId261" Type="http://schemas.openxmlformats.org/officeDocument/2006/relationships/image" Target="../media/image2726.png"/><Relationship Id="rId499" Type="http://schemas.openxmlformats.org/officeDocument/2006/relationships/image" Target="../media/image2843.png"/><Relationship Id="rId56" Type="http://schemas.openxmlformats.org/officeDocument/2006/relationships/image" Target="../media/image2625.png"/><Relationship Id="rId359" Type="http://schemas.openxmlformats.org/officeDocument/2006/relationships/image" Target="../media/image2773.png"/><Relationship Id="rId566" Type="http://schemas.openxmlformats.org/officeDocument/2006/relationships/customXml" Target="../ink/ink448.xml"/><Relationship Id="rId121" Type="http://schemas.openxmlformats.org/officeDocument/2006/relationships/customXml" Target="../ink/ink222.xml"/><Relationship Id="rId219" Type="http://schemas.openxmlformats.org/officeDocument/2006/relationships/customXml" Target="../ink/ink271.xml"/><Relationship Id="rId426" Type="http://schemas.openxmlformats.org/officeDocument/2006/relationships/image" Target="../media/image2806.png"/><Relationship Id="rId633" Type="http://schemas.openxmlformats.org/officeDocument/2006/relationships/customXml" Target="../ink/ink482.xml"/><Relationship Id="rId67" Type="http://schemas.openxmlformats.org/officeDocument/2006/relationships/customXml" Target="../ink/ink195.xml"/><Relationship Id="rId272" Type="http://schemas.openxmlformats.org/officeDocument/2006/relationships/image" Target="../media/image2731.png"/><Relationship Id="rId577" Type="http://schemas.openxmlformats.org/officeDocument/2006/relationships/image" Target="../media/image2882.png"/><Relationship Id="rId700" Type="http://schemas.openxmlformats.org/officeDocument/2006/relationships/customXml" Target="../ink/ink516.xml"/><Relationship Id="rId132" Type="http://schemas.openxmlformats.org/officeDocument/2006/relationships/image" Target="../media/image2662.png"/><Relationship Id="rId437" Type="http://schemas.openxmlformats.org/officeDocument/2006/relationships/customXml" Target="../ink/ink383.xml"/><Relationship Id="rId644" Type="http://schemas.openxmlformats.org/officeDocument/2006/relationships/image" Target="../media/image2916.png"/><Relationship Id="rId283" Type="http://schemas.openxmlformats.org/officeDocument/2006/relationships/image" Target="../media/image2736.png"/><Relationship Id="rId490" Type="http://schemas.openxmlformats.org/officeDocument/2006/relationships/customXml" Target="../ink/ink410.xml"/><Relationship Id="rId504" Type="http://schemas.openxmlformats.org/officeDocument/2006/relationships/customXml" Target="../ink/ink417.xml"/><Relationship Id="rId78" Type="http://schemas.openxmlformats.org/officeDocument/2006/relationships/image" Target="../media/image2636.png"/><Relationship Id="rId143" Type="http://schemas.openxmlformats.org/officeDocument/2006/relationships/customXml" Target="../ink/ink233.xml"/><Relationship Id="rId350" Type="http://schemas.openxmlformats.org/officeDocument/2006/relationships/customXml" Target="../ink/ink339.xml"/><Relationship Id="rId588" Type="http://schemas.openxmlformats.org/officeDocument/2006/relationships/customXml" Target="../ink/ink459.xml"/><Relationship Id="rId9" Type="http://schemas.openxmlformats.org/officeDocument/2006/relationships/customXml" Target="../ink/ink166.xml"/><Relationship Id="rId210" Type="http://schemas.openxmlformats.org/officeDocument/2006/relationships/image" Target="../media/image2701.png"/><Relationship Id="rId448" Type="http://schemas.openxmlformats.org/officeDocument/2006/relationships/customXml" Target="../ink/ink389.xml"/><Relationship Id="rId655" Type="http://schemas.openxmlformats.org/officeDocument/2006/relationships/customXml" Target="../ink/ink493.xml"/><Relationship Id="rId294" Type="http://schemas.openxmlformats.org/officeDocument/2006/relationships/customXml" Target="../ink/ink310.xml"/><Relationship Id="rId308" Type="http://schemas.openxmlformats.org/officeDocument/2006/relationships/customXml" Target="../ink/ink317.xml"/><Relationship Id="rId515" Type="http://schemas.openxmlformats.org/officeDocument/2006/relationships/image" Target="../media/image2851.png"/><Relationship Id="rId89" Type="http://schemas.openxmlformats.org/officeDocument/2006/relationships/customXml" Target="../ink/ink206.xml"/><Relationship Id="rId154" Type="http://schemas.openxmlformats.org/officeDocument/2006/relationships/image" Target="../media/image2673.png"/><Relationship Id="rId361" Type="http://schemas.openxmlformats.org/officeDocument/2006/relationships/image" Target="../media/image2774.png"/><Relationship Id="rId599" Type="http://schemas.openxmlformats.org/officeDocument/2006/relationships/image" Target="../media/image2893.png"/><Relationship Id="rId459" Type="http://schemas.openxmlformats.org/officeDocument/2006/relationships/image" Target="../media/image2823.png"/><Relationship Id="rId666" Type="http://schemas.openxmlformats.org/officeDocument/2006/relationships/image" Target="../media/image2927.png"/><Relationship Id="rId16" Type="http://schemas.openxmlformats.org/officeDocument/2006/relationships/image" Target="../media/image2605.png"/><Relationship Id="rId221" Type="http://schemas.openxmlformats.org/officeDocument/2006/relationships/customXml" Target="../ink/ink272.xml"/><Relationship Id="rId319" Type="http://schemas.openxmlformats.org/officeDocument/2006/relationships/image" Target="../media/image2754.png"/><Relationship Id="rId526" Type="http://schemas.openxmlformats.org/officeDocument/2006/relationships/customXml" Target="../ink/ink428.xml"/><Relationship Id="rId165" Type="http://schemas.openxmlformats.org/officeDocument/2006/relationships/customXml" Target="../ink/ink244.xml"/><Relationship Id="rId372" Type="http://schemas.openxmlformats.org/officeDocument/2006/relationships/image" Target="../media/image2779.png"/><Relationship Id="rId677" Type="http://schemas.openxmlformats.org/officeDocument/2006/relationships/customXml" Target="../ink/ink504.xml"/><Relationship Id="rId232" Type="http://schemas.openxmlformats.org/officeDocument/2006/relationships/image" Target="../media/image2712.png"/><Relationship Id="rId27" Type="http://schemas.openxmlformats.org/officeDocument/2006/relationships/customXml" Target="../ink/ink175.xml"/><Relationship Id="rId537" Type="http://schemas.openxmlformats.org/officeDocument/2006/relationships/image" Target="../media/image2862.png"/><Relationship Id="rId80" Type="http://schemas.openxmlformats.org/officeDocument/2006/relationships/image" Target="../media/image2637.png"/><Relationship Id="rId176" Type="http://schemas.openxmlformats.org/officeDocument/2006/relationships/image" Target="../media/image2684.png"/><Relationship Id="rId383" Type="http://schemas.openxmlformats.org/officeDocument/2006/relationships/customXml" Target="../ink/ink356.xml"/><Relationship Id="rId590" Type="http://schemas.openxmlformats.org/officeDocument/2006/relationships/customXml" Target="../ink/ink460.xml"/><Relationship Id="rId604" Type="http://schemas.openxmlformats.org/officeDocument/2006/relationships/image" Target="../media/image2895.png"/><Relationship Id="rId243" Type="http://schemas.openxmlformats.org/officeDocument/2006/relationships/customXml" Target="../ink/ink283.xml"/><Relationship Id="rId450" Type="http://schemas.openxmlformats.org/officeDocument/2006/relationships/customXml" Target="../ink/ink390.xml"/><Relationship Id="rId688" Type="http://schemas.openxmlformats.org/officeDocument/2006/relationships/image" Target="../media/image2938.png"/><Relationship Id="rId38" Type="http://schemas.openxmlformats.org/officeDocument/2006/relationships/image" Target="../media/image2616.png"/><Relationship Id="rId103" Type="http://schemas.openxmlformats.org/officeDocument/2006/relationships/customXml" Target="../ink/ink213.xml"/><Relationship Id="rId310" Type="http://schemas.openxmlformats.org/officeDocument/2006/relationships/customXml" Target="../ink/ink318.xml"/><Relationship Id="rId548" Type="http://schemas.openxmlformats.org/officeDocument/2006/relationships/customXml" Target="../ink/ink439.xml"/><Relationship Id="rId91" Type="http://schemas.openxmlformats.org/officeDocument/2006/relationships/customXml" Target="../ink/ink207.xml"/><Relationship Id="rId187" Type="http://schemas.openxmlformats.org/officeDocument/2006/relationships/customXml" Target="../ink/ink255.xml"/><Relationship Id="rId394" Type="http://schemas.openxmlformats.org/officeDocument/2006/relationships/image" Target="../media/image2790.png"/><Relationship Id="rId408" Type="http://schemas.openxmlformats.org/officeDocument/2006/relationships/image" Target="../media/image2797.png"/><Relationship Id="rId615" Type="http://schemas.openxmlformats.org/officeDocument/2006/relationships/customXml" Target="../ink/ink473.xml"/><Relationship Id="rId254" Type="http://schemas.openxmlformats.org/officeDocument/2006/relationships/image" Target="../media/image2723.png"/><Relationship Id="rId699" Type="http://schemas.openxmlformats.org/officeDocument/2006/relationships/image" Target="../media/image2943.png"/><Relationship Id="rId49" Type="http://schemas.openxmlformats.org/officeDocument/2006/relationships/customXml" Target="../ink/ink186.xml"/><Relationship Id="rId114" Type="http://schemas.openxmlformats.org/officeDocument/2006/relationships/image" Target="../media/image2653.png"/><Relationship Id="rId461" Type="http://schemas.openxmlformats.org/officeDocument/2006/relationships/image" Target="../media/image2824.png"/><Relationship Id="rId559" Type="http://schemas.openxmlformats.org/officeDocument/2006/relationships/image" Target="../media/image2873.png"/><Relationship Id="rId198" Type="http://schemas.openxmlformats.org/officeDocument/2006/relationships/image" Target="../media/image2695.png"/><Relationship Id="rId321" Type="http://schemas.openxmlformats.org/officeDocument/2006/relationships/customXml" Target="../ink/ink324.xml"/><Relationship Id="rId419" Type="http://schemas.openxmlformats.org/officeDocument/2006/relationships/customXml" Target="../ink/ink374.xml"/><Relationship Id="rId626" Type="http://schemas.openxmlformats.org/officeDocument/2006/relationships/image" Target="../media/image2906.png"/><Relationship Id="rId265" Type="http://schemas.openxmlformats.org/officeDocument/2006/relationships/image" Target="../media/image2728.png"/><Relationship Id="rId472" Type="http://schemas.openxmlformats.org/officeDocument/2006/relationships/customXml" Target="../ink/ink401.xml"/><Relationship Id="rId125" Type="http://schemas.openxmlformats.org/officeDocument/2006/relationships/customXml" Target="../ink/ink224.xml"/><Relationship Id="rId332" Type="http://schemas.openxmlformats.org/officeDocument/2006/relationships/image" Target="../media/image2760.png"/></Relationships>
</file>

<file path=ppt/slides/_rels/slide7.xml.rels><?xml version="1.0" encoding="UTF-8" standalone="yes"?>
<Relationships xmlns="http://schemas.openxmlformats.org/package/2006/relationships"><Relationship Id="rId117" Type="http://schemas.openxmlformats.org/officeDocument/2006/relationships/customXml" Target="../ink/ink578.xml"/><Relationship Id="rId21" Type="http://schemas.openxmlformats.org/officeDocument/2006/relationships/customXml" Target="../ink/ink530.xml"/><Relationship Id="rId42" Type="http://schemas.openxmlformats.org/officeDocument/2006/relationships/image" Target="../media/image2968.png"/><Relationship Id="rId63" Type="http://schemas.openxmlformats.org/officeDocument/2006/relationships/customXml" Target="../ink/ink551.xml"/><Relationship Id="rId84" Type="http://schemas.openxmlformats.org/officeDocument/2006/relationships/image" Target="../media/image2989.png"/><Relationship Id="rId138" Type="http://schemas.openxmlformats.org/officeDocument/2006/relationships/image" Target="../media/image3017.png"/><Relationship Id="rId159" Type="http://schemas.openxmlformats.org/officeDocument/2006/relationships/customXml" Target="../ink/ink599.xml"/><Relationship Id="rId170" Type="http://schemas.openxmlformats.org/officeDocument/2006/relationships/image" Target="../media/image3032.png"/><Relationship Id="rId191" Type="http://schemas.openxmlformats.org/officeDocument/2006/relationships/customXml" Target="../ink/ink615.xml"/><Relationship Id="rId205" Type="http://schemas.openxmlformats.org/officeDocument/2006/relationships/customXml" Target="../ink/ink622.xml"/><Relationship Id="rId226" Type="http://schemas.openxmlformats.org/officeDocument/2006/relationships/image" Target="../media/image3059.png"/><Relationship Id="rId107" Type="http://schemas.openxmlformats.org/officeDocument/2006/relationships/customXml" Target="../ink/ink573.xml"/><Relationship Id="rId11" Type="http://schemas.openxmlformats.org/officeDocument/2006/relationships/customXml" Target="../ink/ink525.xml"/><Relationship Id="rId32" Type="http://schemas.openxmlformats.org/officeDocument/2006/relationships/image" Target="../media/image2963.png"/><Relationship Id="rId53" Type="http://schemas.openxmlformats.org/officeDocument/2006/relationships/customXml" Target="../ink/ink546.xml"/><Relationship Id="rId74" Type="http://schemas.openxmlformats.org/officeDocument/2006/relationships/image" Target="../media/image2984.png"/><Relationship Id="rId128" Type="http://schemas.openxmlformats.org/officeDocument/2006/relationships/image" Target="../media/image3012.png"/><Relationship Id="rId149" Type="http://schemas.openxmlformats.org/officeDocument/2006/relationships/customXml" Target="../ink/ink594.xml"/><Relationship Id="rId5" Type="http://schemas.openxmlformats.org/officeDocument/2006/relationships/customXml" Target="../ink/ink522.xml"/><Relationship Id="rId95" Type="http://schemas.openxmlformats.org/officeDocument/2006/relationships/customXml" Target="../ink/ink567.xml"/><Relationship Id="rId160" Type="http://schemas.openxmlformats.org/officeDocument/2006/relationships/image" Target="../media/image3027.png"/><Relationship Id="rId181" Type="http://schemas.openxmlformats.org/officeDocument/2006/relationships/customXml" Target="../ink/ink610.xml"/><Relationship Id="rId216" Type="http://schemas.openxmlformats.org/officeDocument/2006/relationships/image" Target="../media/image3054.png"/><Relationship Id="rId237" Type="http://schemas.openxmlformats.org/officeDocument/2006/relationships/image" Target="../media/image3064.png"/><Relationship Id="rId22" Type="http://schemas.openxmlformats.org/officeDocument/2006/relationships/image" Target="../media/image2958.png"/><Relationship Id="rId43" Type="http://schemas.openxmlformats.org/officeDocument/2006/relationships/customXml" Target="../ink/ink541.xml"/><Relationship Id="rId64" Type="http://schemas.openxmlformats.org/officeDocument/2006/relationships/image" Target="../media/image2979.png"/><Relationship Id="rId118" Type="http://schemas.openxmlformats.org/officeDocument/2006/relationships/image" Target="../media/image3006.png"/><Relationship Id="rId139" Type="http://schemas.openxmlformats.org/officeDocument/2006/relationships/customXml" Target="../ink/ink589.xml"/><Relationship Id="rId85" Type="http://schemas.openxmlformats.org/officeDocument/2006/relationships/customXml" Target="../ink/ink562.xml"/><Relationship Id="rId150" Type="http://schemas.openxmlformats.org/officeDocument/2006/relationships/image" Target="../media/image3023.png"/><Relationship Id="rId171" Type="http://schemas.openxmlformats.org/officeDocument/2006/relationships/customXml" Target="../ink/ink605.xml"/><Relationship Id="rId192" Type="http://schemas.openxmlformats.org/officeDocument/2006/relationships/image" Target="../media/image3042.png"/><Relationship Id="rId206" Type="http://schemas.openxmlformats.org/officeDocument/2006/relationships/image" Target="../media/image3049.png"/><Relationship Id="rId227" Type="http://schemas.openxmlformats.org/officeDocument/2006/relationships/customXml" Target="../ink/ink633.xml"/><Relationship Id="rId12" Type="http://schemas.openxmlformats.org/officeDocument/2006/relationships/image" Target="../media/image2953.png"/><Relationship Id="rId33" Type="http://schemas.openxmlformats.org/officeDocument/2006/relationships/customXml" Target="../ink/ink536.xml"/><Relationship Id="rId108" Type="http://schemas.openxmlformats.org/officeDocument/2006/relationships/image" Target="../media/image3001.png"/><Relationship Id="rId129" Type="http://schemas.openxmlformats.org/officeDocument/2006/relationships/customXml" Target="../ink/ink584.xml"/><Relationship Id="rId54" Type="http://schemas.openxmlformats.org/officeDocument/2006/relationships/image" Target="../media/image2974.png"/><Relationship Id="rId75" Type="http://schemas.openxmlformats.org/officeDocument/2006/relationships/customXml" Target="../ink/ink557.xml"/><Relationship Id="rId96" Type="http://schemas.openxmlformats.org/officeDocument/2006/relationships/image" Target="../media/image2995.png"/><Relationship Id="rId140" Type="http://schemas.openxmlformats.org/officeDocument/2006/relationships/image" Target="../media/image3018.png"/><Relationship Id="rId161" Type="http://schemas.openxmlformats.org/officeDocument/2006/relationships/customXml" Target="../ink/ink600.xml"/><Relationship Id="rId182" Type="http://schemas.openxmlformats.org/officeDocument/2006/relationships/image" Target="../media/image3038.png"/><Relationship Id="rId217" Type="http://schemas.openxmlformats.org/officeDocument/2006/relationships/customXml" Target="../ink/ink628.xml"/><Relationship Id="rId6" Type="http://schemas.openxmlformats.org/officeDocument/2006/relationships/image" Target="../media/image2950.png"/><Relationship Id="rId238" Type="http://schemas.openxmlformats.org/officeDocument/2006/relationships/customXml" Target="../ink/ink639.xml"/><Relationship Id="rId23" Type="http://schemas.openxmlformats.org/officeDocument/2006/relationships/customXml" Target="../ink/ink531.xml"/><Relationship Id="rId119" Type="http://schemas.openxmlformats.org/officeDocument/2006/relationships/customXml" Target="../ink/ink579.xml"/><Relationship Id="rId44" Type="http://schemas.openxmlformats.org/officeDocument/2006/relationships/image" Target="../media/image2969.png"/><Relationship Id="rId65" Type="http://schemas.openxmlformats.org/officeDocument/2006/relationships/customXml" Target="../ink/ink552.xml"/><Relationship Id="rId86" Type="http://schemas.openxmlformats.org/officeDocument/2006/relationships/image" Target="../media/image2990.png"/><Relationship Id="rId130" Type="http://schemas.openxmlformats.org/officeDocument/2006/relationships/image" Target="../media/image3013.png"/><Relationship Id="rId151" Type="http://schemas.openxmlformats.org/officeDocument/2006/relationships/customXml" Target="../ink/ink595.xml"/><Relationship Id="rId172" Type="http://schemas.openxmlformats.org/officeDocument/2006/relationships/image" Target="../media/image3033.png"/><Relationship Id="rId193" Type="http://schemas.openxmlformats.org/officeDocument/2006/relationships/customXml" Target="../ink/ink616.xml"/><Relationship Id="rId207" Type="http://schemas.openxmlformats.org/officeDocument/2006/relationships/customXml" Target="../ink/ink623.xml"/><Relationship Id="rId228" Type="http://schemas.openxmlformats.org/officeDocument/2006/relationships/image" Target="../media/image3060.png"/><Relationship Id="rId13" Type="http://schemas.openxmlformats.org/officeDocument/2006/relationships/customXml" Target="../ink/ink526.xml"/><Relationship Id="rId109" Type="http://schemas.openxmlformats.org/officeDocument/2006/relationships/customXml" Target="../ink/ink574.xml"/><Relationship Id="rId34" Type="http://schemas.openxmlformats.org/officeDocument/2006/relationships/image" Target="../media/image2964.png"/><Relationship Id="rId55" Type="http://schemas.openxmlformats.org/officeDocument/2006/relationships/customXml" Target="../ink/ink547.xml"/><Relationship Id="rId76" Type="http://schemas.openxmlformats.org/officeDocument/2006/relationships/image" Target="../media/image2985.png"/><Relationship Id="rId97" Type="http://schemas.openxmlformats.org/officeDocument/2006/relationships/customXml" Target="../ink/ink568.xml"/><Relationship Id="rId120" Type="http://schemas.openxmlformats.org/officeDocument/2006/relationships/image" Target="../media/image3007.png"/><Relationship Id="rId141" Type="http://schemas.openxmlformats.org/officeDocument/2006/relationships/customXml" Target="../ink/ink590.xml"/><Relationship Id="rId7" Type="http://schemas.openxmlformats.org/officeDocument/2006/relationships/customXml" Target="../ink/ink523.xml"/><Relationship Id="rId162" Type="http://schemas.openxmlformats.org/officeDocument/2006/relationships/image" Target="../media/image3028.png"/><Relationship Id="rId183" Type="http://schemas.openxmlformats.org/officeDocument/2006/relationships/customXml" Target="../ink/ink611.xml"/><Relationship Id="rId218" Type="http://schemas.openxmlformats.org/officeDocument/2006/relationships/image" Target="../media/image3055.png"/><Relationship Id="rId239" Type="http://schemas.openxmlformats.org/officeDocument/2006/relationships/image" Target="../media/image3065.png"/><Relationship Id="rId24" Type="http://schemas.openxmlformats.org/officeDocument/2006/relationships/image" Target="../media/image2959.png"/><Relationship Id="rId45" Type="http://schemas.openxmlformats.org/officeDocument/2006/relationships/customXml" Target="../ink/ink542.xml"/><Relationship Id="rId66" Type="http://schemas.openxmlformats.org/officeDocument/2006/relationships/image" Target="../media/image2980.png"/><Relationship Id="rId87" Type="http://schemas.openxmlformats.org/officeDocument/2006/relationships/customXml" Target="../ink/ink563.xml"/><Relationship Id="rId110" Type="http://schemas.openxmlformats.org/officeDocument/2006/relationships/image" Target="../media/image3002.png"/><Relationship Id="rId131" Type="http://schemas.openxmlformats.org/officeDocument/2006/relationships/customXml" Target="../ink/ink585.xml"/><Relationship Id="rId152" Type="http://schemas.openxmlformats.org/officeDocument/2006/relationships/image" Target="../media/image2314.png"/><Relationship Id="rId173" Type="http://schemas.openxmlformats.org/officeDocument/2006/relationships/customXml" Target="../ink/ink606.xml"/><Relationship Id="rId194" Type="http://schemas.openxmlformats.org/officeDocument/2006/relationships/image" Target="../media/image3043.png"/><Relationship Id="rId208" Type="http://schemas.openxmlformats.org/officeDocument/2006/relationships/image" Target="../media/image3050.png"/><Relationship Id="rId229" Type="http://schemas.openxmlformats.org/officeDocument/2006/relationships/customXml" Target="../ink/ink634.xml"/><Relationship Id="rId240" Type="http://schemas.openxmlformats.org/officeDocument/2006/relationships/customXml" Target="../ink/ink640.xml"/><Relationship Id="rId14" Type="http://schemas.openxmlformats.org/officeDocument/2006/relationships/image" Target="../media/image2954.png"/><Relationship Id="rId35" Type="http://schemas.openxmlformats.org/officeDocument/2006/relationships/customXml" Target="../ink/ink537.xml"/><Relationship Id="rId56" Type="http://schemas.openxmlformats.org/officeDocument/2006/relationships/image" Target="../media/image2975.png"/><Relationship Id="rId77" Type="http://schemas.openxmlformats.org/officeDocument/2006/relationships/customXml" Target="../ink/ink558.xml"/><Relationship Id="rId100" Type="http://schemas.openxmlformats.org/officeDocument/2006/relationships/image" Target="../media/image2997.png"/><Relationship Id="rId8" Type="http://schemas.openxmlformats.org/officeDocument/2006/relationships/image" Target="../media/image2951.png"/><Relationship Id="rId98" Type="http://schemas.openxmlformats.org/officeDocument/2006/relationships/image" Target="../media/image2996.png"/><Relationship Id="rId121" Type="http://schemas.openxmlformats.org/officeDocument/2006/relationships/customXml" Target="../ink/ink580.xml"/><Relationship Id="rId142" Type="http://schemas.openxmlformats.org/officeDocument/2006/relationships/image" Target="../media/image3019.png"/><Relationship Id="rId163" Type="http://schemas.openxmlformats.org/officeDocument/2006/relationships/customXml" Target="../ink/ink601.xml"/><Relationship Id="rId184" Type="http://schemas.openxmlformats.org/officeDocument/2006/relationships/image" Target="../media/image3039.png"/><Relationship Id="rId219" Type="http://schemas.openxmlformats.org/officeDocument/2006/relationships/customXml" Target="../ink/ink629.xml"/><Relationship Id="rId230" Type="http://schemas.openxmlformats.org/officeDocument/2006/relationships/image" Target="../media/image3061.png"/><Relationship Id="rId25" Type="http://schemas.openxmlformats.org/officeDocument/2006/relationships/customXml" Target="../ink/ink532.xml"/><Relationship Id="rId46" Type="http://schemas.openxmlformats.org/officeDocument/2006/relationships/image" Target="../media/image2970.png"/><Relationship Id="rId67" Type="http://schemas.openxmlformats.org/officeDocument/2006/relationships/customXml" Target="../ink/ink553.xml"/><Relationship Id="rId88" Type="http://schemas.openxmlformats.org/officeDocument/2006/relationships/image" Target="../media/image2991.png"/><Relationship Id="rId111" Type="http://schemas.openxmlformats.org/officeDocument/2006/relationships/customXml" Target="../ink/ink575.xml"/><Relationship Id="rId132" Type="http://schemas.openxmlformats.org/officeDocument/2006/relationships/image" Target="../media/image3014.png"/><Relationship Id="rId153" Type="http://schemas.openxmlformats.org/officeDocument/2006/relationships/customXml" Target="../ink/ink596.xml"/><Relationship Id="rId174" Type="http://schemas.openxmlformats.org/officeDocument/2006/relationships/image" Target="../media/image3034.png"/><Relationship Id="rId195" Type="http://schemas.openxmlformats.org/officeDocument/2006/relationships/customXml" Target="../ink/ink617.xml"/><Relationship Id="rId209" Type="http://schemas.openxmlformats.org/officeDocument/2006/relationships/customXml" Target="../ink/ink624.xml"/><Relationship Id="rId220" Type="http://schemas.openxmlformats.org/officeDocument/2006/relationships/image" Target="../media/image3056.png"/><Relationship Id="rId241" Type="http://schemas.openxmlformats.org/officeDocument/2006/relationships/image" Target="../media/image3066.png"/><Relationship Id="rId15" Type="http://schemas.openxmlformats.org/officeDocument/2006/relationships/customXml" Target="../ink/ink527.xml"/><Relationship Id="rId36" Type="http://schemas.openxmlformats.org/officeDocument/2006/relationships/image" Target="../media/image2965.png"/><Relationship Id="rId57" Type="http://schemas.openxmlformats.org/officeDocument/2006/relationships/customXml" Target="../ink/ink548.xml"/><Relationship Id="rId106" Type="http://schemas.openxmlformats.org/officeDocument/2006/relationships/image" Target="../media/image3000.png"/><Relationship Id="rId127" Type="http://schemas.openxmlformats.org/officeDocument/2006/relationships/customXml" Target="../ink/ink583.xml"/><Relationship Id="rId10" Type="http://schemas.openxmlformats.org/officeDocument/2006/relationships/image" Target="../media/image2952.png"/><Relationship Id="rId31" Type="http://schemas.openxmlformats.org/officeDocument/2006/relationships/customXml" Target="../ink/ink535.xml"/><Relationship Id="rId52" Type="http://schemas.openxmlformats.org/officeDocument/2006/relationships/image" Target="../media/image2973.png"/><Relationship Id="rId73" Type="http://schemas.openxmlformats.org/officeDocument/2006/relationships/customXml" Target="../ink/ink556.xml"/><Relationship Id="rId78" Type="http://schemas.openxmlformats.org/officeDocument/2006/relationships/image" Target="../media/image2986.png"/><Relationship Id="rId94" Type="http://schemas.openxmlformats.org/officeDocument/2006/relationships/image" Target="../media/image2994.png"/><Relationship Id="rId99" Type="http://schemas.openxmlformats.org/officeDocument/2006/relationships/customXml" Target="../ink/ink569.xml"/><Relationship Id="rId101" Type="http://schemas.openxmlformats.org/officeDocument/2006/relationships/customXml" Target="../ink/ink570.xml"/><Relationship Id="rId122" Type="http://schemas.openxmlformats.org/officeDocument/2006/relationships/image" Target="../media/image3008.png"/><Relationship Id="rId143" Type="http://schemas.openxmlformats.org/officeDocument/2006/relationships/customXml" Target="../ink/ink591.xml"/><Relationship Id="rId148" Type="http://schemas.openxmlformats.org/officeDocument/2006/relationships/image" Target="../media/image3022.png"/><Relationship Id="rId164" Type="http://schemas.openxmlformats.org/officeDocument/2006/relationships/image" Target="../media/image3029.png"/><Relationship Id="rId169" Type="http://schemas.openxmlformats.org/officeDocument/2006/relationships/customXml" Target="../ink/ink604.xml"/><Relationship Id="rId185" Type="http://schemas.openxmlformats.org/officeDocument/2006/relationships/customXml" Target="../ink/ink612.xml"/><Relationship Id="rId4" Type="http://schemas.openxmlformats.org/officeDocument/2006/relationships/image" Target="../media/image2949.png"/><Relationship Id="rId9" Type="http://schemas.openxmlformats.org/officeDocument/2006/relationships/customXml" Target="../ink/ink524.xml"/><Relationship Id="rId180" Type="http://schemas.openxmlformats.org/officeDocument/2006/relationships/image" Target="../media/image3037.png"/><Relationship Id="rId210" Type="http://schemas.openxmlformats.org/officeDocument/2006/relationships/image" Target="../media/image3051.png"/><Relationship Id="rId215" Type="http://schemas.openxmlformats.org/officeDocument/2006/relationships/customXml" Target="../ink/ink627.xml"/><Relationship Id="rId236" Type="http://schemas.openxmlformats.org/officeDocument/2006/relationships/customXml" Target="../ink/ink638.xml"/><Relationship Id="rId26" Type="http://schemas.openxmlformats.org/officeDocument/2006/relationships/image" Target="../media/image2960.png"/><Relationship Id="rId231" Type="http://schemas.openxmlformats.org/officeDocument/2006/relationships/customXml" Target="../ink/ink635.xml"/><Relationship Id="rId47" Type="http://schemas.openxmlformats.org/officeDocument/2006/relationships/customXml" Target="../ink/ink543.xml"/><Relationship Id="rId68" Type="http://schemas.openxmlformats.org/officeDocument/2006/relationships/image" Target="../media/image2981.png"/><Relationship Id="rId89" Type="http://schemas.openxmlformats.org/officeDocument/2006/relationships/customXml" Target="../ink/ink564.xml"/><Relationship Id="rId112" Type="http://schemas.openxmlformats.org/officeDocument/2006/relationships/image" Target="../media/image3003.png"/><Relationship Id="rId133" Type="http://schemas.openxmlformats.org/officeDocument/2006/relationships/customXml" Target="../ink/ink586.xml"/><Relationship Id="rId154" Type="http://schemas.openxmlformats.org/officeDocument/2006/relationships/image" Target="../media/image3024.png"/><Relationship Id="rId175" Type="http://schemas.openxmlformats.org/officeDocument/2006/relationships/customXml" Target="../ink/ink607.xml"/><Relationship Id="rId196" Type="http://schemas.openxmlformats.org/officeDocument/2006/relationships/image" Target="../media/image3044.png"/><Relationship Id="rId200" Type="http://schemas.openxmlformats.org/officeDocument/2006/relationships/image" Target="../media/image3046.png"/><Relationship Id="rId16" Type="http://schemas.openxmlformats.org/officeDocument/2006/relationships/image" Target="../media/image2955.png"/><Relationship Id="rId221" Type="http://schemas.openxmlformats.org/officeDocument/2006/relationships/customXml" Target="../ink/ink630.xml"/><Relationship Id="rId242" Type="http://schemas.openxmlformats.org/officeDocument/2006/relationships/customXml" Target="../ink/ink641.xml"/><Relationship Id="rId37" Type="http://schemas.openxmlformats.org/officeDocument/2006/relationships/customXml" Target="../ink/ink538.xml"/><Relationship Id="rId58" Type="http://schemas.openxmlformats.org/officeDocument/2006/relationships/image" Target="../media/image2976.png"/><Relationship Id="rId79" Type="http://schemas.openxmlformats.org/officeDocument/2006/relationships/customXml" Target="../ink/ink559.xml"/><Relationship Id="rId102" Type="http://schemas.openxmlformats.org/officeDocument/2006/relationships/image" Target="../media/image2998.png"/><Relationship Id="rId123" Type="http://schemas.openxmlformats.org/officeDocument/2006/relationships/customXml" Target="../ink/ink581.xml"/><Relationship Id="rId144" Type="http://schemas.openxmlformats.org/officeDocument/2006/relationships/image" Target="../media/image3020.png"/><Relationship Id="rId90" Type="http://schemas.openxmlformats.org/officeDocument/2006/relationships/image" Target="../media/image2992.png"/><Relationship Id="rId165" Type="http://schemas.openxmlformats.org/officeDocument/2006/relationships/customXml" Target="../ink/ink602.xml"/><Relationship Id="rId186" Type="http://schemas.openxmlformats.org/officeDocument/2006/relationships/image" Target="../media/image1407.png"/><Relationship Id="rId211" Type="http://schemas.openxmlformats.org/officeDocument/2006/relationships/customXml" Target="../ink/ink625.xml"/><Relationship Id="rId232" Type="http://schemas.openxmlformats.org/officeDocument/2006/relationships/image" Target="../media/image3062.png"/><Relationship Id="rId27" Type="http://schemas.openxmlformats.org/officeDocument/2006/relationships/customXml" Target="../ink/ink533.xml"/><Relationship Id="rId48" Type="http://schemas.openxmlformats.org/officeDocument/2006/relationships/image" Target="../media/image2971.png"/><Relationship Id="rId69" Type="http://schemas.openxmlformats.org/officeDocument/2006/relationships/customXml" Target="../ink/ink554.xml"/><Relationship Id="rId113" Type="http://schemas.openxmlformats.org/officeDocument/2006/relationships/customXml" Target="../ink/ink576.xml"/><Relationship Id="rId134" Type="http://schemas.openxmlformats.org/officeDocument/2006/relationships/image" Target="../media/image3015.png"/><Relationship Id="rId80" Type="http://schemas.openxmlformats.org/officeDocument/2006/relationships/image" Target="../media/image2987.png"/><Relationship Id="rId155" Type="http://schemas.openxmlformats.org/officeDocument/2006/relationships/customXml" Target="../ink/ink597.xml"/><Relationship Id="rId176" Type="http://schemas.openxmlformats.org/officeDocument/2006/relationships/image" Target="../media/image3035.png"/><Relationship Id="rId197" Type="http://schemas.openxmlformats.org/officeDocument/2006/relationships/customXml" Target="../ink/ink618.xml"/><Relationship Id="rId201" Type="http://schemas.openxmlformats.org/officeDocument/2006/relationships/customXml" Target="../ink/ink620.xml"/><Relationship Id="rId222" Type="http://schemas.openxmlformats.org/officeDocument/2006/relationships/image" Target="../media/image3057.png"/><Relationship Id="rId243" Type="http://schemas.openxmlformats.org/officeDocument/2006/relationships/image" Target="../media/image3067.png"/><Relationship Id="rId17" Type="http://schemas.openxmlformats.org/officeDocument/2006/relationships/customXml" Target="../ink/ink528.xml"/><Relationship Id="rId38" Type="http://schemas.openxmlformats.org/officeDocument/2006/relationships/image" Target="../media/image2966.png"/><Relationship Id="rId59" Type="http://schemas.openxmlformats.org/officeDocument/2006/relationships/customXml" Target="../ink/ink549.xml"/><Relationship Id="rId103" Type="http://schemas.openxmlformats.org/officeDocument/2006/relationships/customXml" Target="../ink/ink571.xml"/><Relationship Id="rId124" Type="http://schemas.openxmlformats.org/officeDocument/2006/relationships/image" Target="../media/image3009.png"/><Relationship Id="rId70" Type="http://schemas.openxmlformats.org/officeDocument/2006/relationships/image" Target="../media/image2982.png"/><Relationship Id="rId91" Type="http://schemas.openxmlformats.org/officeDocument/2006/relationships/customXml" Target="../ink/ink565.xml"/><Relationship Id="rId145" Type="http://schemas.openxmlformats.org/officeDocument/2006/relationships/customXml" Target="../ink/ink592.xml"/><Relationship Id="rId166" Type="http://schemas.openxmlformats.org/officeDocument/2006/relationships/image" Target="../media/image3030.png"/><Relationship Id="rId187" Type="http://schemas.openxmlformats.org/officeDocument/2006/relationships/customXml" Target="../ink/ink613.xml"/><Relationship Id="rId1" Type="http://schemas.openxmlformats.org/officeDocument/2006/relationships/slideLayout" Target="../slideLayouts/slideLayout7.xml"/><Relationship Id="rId212" Type="http://schemas.openxmlformats.org/officeDocument/2006/relationships/image" Target="../media/image3052.png"/><Relationship Id="rId233" Type="http://schemas.openxmlformats.org/officeDocument/2006/relationships/customXml" Target="../ink/ink636.xml"/><Relationship Id="rId28" Type="http://schemas.openxmlformats.org/officeDocument/2006/relationships/image" Target="../media/image2961.png"/><Relationship Id="rId49" Type="http://schemas.openxmlformats.org/officeDocument/2006/relationships/customXml" Target="../ink/ink544.xml"/><Relationship Id="rId114" Type="http://schemas.openxmlformats.org/officeDocument/2006/relationships/image" Target="../media/image3004.png"/><Relationship Id="rId60" Type="http://schemas.openxmlformats.org/officeDocument/2006/relationships/image" Target="../media/image2977.png"/><Relationship Id="rId81" Type="http://schemas.openxmlformats.org/officeDocument/2006/relationships/customXml" Target="../ink/ink560.xml"/><Relationship Id="rId135" Type="http://schemas.openxmlformats.org/officeDocument/2006/relationships/customXml" Target="../ink/ink587.xml"/><Relationship Id="rId156" Type="http://schemas.openxmlformats.org/officeDocument/2006/relationships/image" Target="../media/image3025.png"/><Relationship Id="rId177" Type="http://schemas.openxmlformats.org/officeDocument/2006/relationships/customXml" Target="../ink/ink608.xml"/><Relationship Id="rId198" Type="http://schemas.openxmlformats.org/officeDocument/2006/relationships/image" Target="../media/image3045.png"/><Relationship Id="rId202" Type="http://schemas.openxmlformats.org/officeDocument/2006/relationships/image" Target="../media/image3047.png"/><Relationship Id="rId223" Type="http://schemas.openxmlformats.org/officeDocument/2006/relationships/customXml" Target="../ink/ink631.xml"/><Relationship Id="rId244" Type="http://schemas.openxmlformats.org/officeDocument/2006/relationships/customXml" Target="../ink/ink642.xml"/><Relationship Id="rId18" Type="http://schemas.openxmlformats.org/officeDocument/2006/relationships/image" Target="../media/image2956.png"/><Relationship Id="rId39" Type="http://schemas.openxmlformats.org/officeDocument/2006/relationships/customXml" Target="../ink/ink539.xml"/><Relationship Id="rId50" Type="http://schemas.openxmlformats.org/officeDocument/2006/relationships/image" Target="../media/image2972.png"/><Relationship Id="rId104" Type="http://schemas.openxmlformats.org/officeDocument/2006/relationships/image" Target="../media/image2999.png"/><Relationship Id="rId125" Type="http://schemas.openxmlformats.org/officeDocument/2006/relationships/customXml" Target="../ink/ink582.xml"/><Relationship Id="rId146" Type="http://schemas.openxmlformats.org/officeDocument/2006/relationships/image" Target="../media/image3021.png"/><Relationship Id="rId167" Type="http://schemas.openxmlformats.org/officeDocument/2006/relationships/customXml" Target="../ink/ink603.xml"/><Relationship Id="rId188" Type="http://schemas.openxmlformats.org/officeDocument/2006/relationships/image" Target="../media/image3040.png"/><Relationship Id="rId71" Type="http://schemas.openxmlformats.org/officeDocument/2006/relationships/customXml" Target="../ink/ink555.xml"/><Relationship Id="rId92" Type="http://schemas.openxmlformats.org/officeDocument/2006/relationships/image" Target="../media/image2993.png"/><Relationship Id="rId213" Type="http://schemas.openxmlformats.org/officeDocument/2006/relationships/customXml" Target="../ink/ink626.xml"/><Relationship Id="rId234" Type="http://schemas.openxmlformats.org/officeDocument/2006/relationships/image" Target="../media/image3063.png"/><Relationship Id="rId2" Type="http://schemas.openxmlformats.org/officeDocument/2006/relationships/notesSlide" Target="../notesSlides/notesSlide5.xml"/><Relationship Id="rId29" Type="http://schemas.openxmlformats.org/officeDocument/2006/relationships/customXml" Target="../ink/ink534.xml"/><Relationship Id="rId40" Type="http://schemas.openxmlformats.org/officeDocument/2006/relationships/image" Target="../media/image2967.png"/><Relationship Id="rId115" Type="http://schemas.openxmlformats.org/officeDocument/2006/relationships/customXml" Target="../ink/ink577.xml"/><Relationship Id="rId136" Type="http://schemas.openxmlformats.org/officeDocument/2006/relationships/image" Target="../media/image3016.png"/><Relationship Id="rId157" Type="http://schemas.openxmlformats.org/officeDocument/2006/relationships/customXml" Target="../ink/ink598.xml"/><Relationship Id="rId178" Type="http://schemas.openxmlformats.org/officeDocument/2006/relationships/image" Target="../media/image3036.png"/><Relationship Id="rId61" Type="http://schemas.openxmlformats.org/officeDocument/2006/relationships/customXml" Target="../ink/ink550.xml"/><Relationship Id="rId82" Type="http://schemas.openxmlformats.org/officeDocument/2006/relationships/image" Target="../media/image2988.png"/><Relationship Id="rId199" Type="http://schemas.openxmlformats.org/officeDocument/2006/relationships/customXml" Target="../ink/ink619.xml"/><Relationship Id="rId203" Type="http://schemas.openxmlformats.org/officeDocument/2006/relationships/customXml" Target="../ink/ink621.xml"/><Relationship Id="rId19" Type="http://schemas.openxmlformats.org/officeDocument/2006/relationships/customXml" Target="../ink/ink529.xml"/><Relationship Id="rId224" Type="http://schemas.openxmlformats.org/officeDocument/2006/relationships/image" Target="../media/image3058.png"/><Relationship Id="rId30" Type="http://schemas.openxmlformats.org/officeDocument/2006/relationships/image" Target="../media/image2962.png"/><Relationship Id="rId105" Type="http://schemas.openxmlformats.org/officeDocument/2006/relationships/customXml" Target="../ink/ink572.xml"/><Relationship Id="rId126" Type="http://schemas.openxmlformats.org/officeDocument/2006/relationships/image" Target="../media/image3011.png"/><Relationship Id="rId147" Type="http://schemas.openxmlformats.org/officeDocument/2006/relationships/customXml" Target="../ink/ink593.xml"/><Relationship Id="rId168" Type="http://schemas.openxmlformats.org/officeDocument/2006/relationships/image" Target="../media/image3031.png"/><Relationship Id="rId51" Type="http://schemas.openxmlformats.org/officeDocument/2006/relationships/customXml" Target="../ink/ink545.xml"/><Relationship Id="rId72" Type="http://schemas.openxmlformats.org/officeDocument/2006/relationships/image" Target="../media/image2983.png"/><Relationship Id="rId93" Type="http://schemas.openxmlformats.org/officeDocument/2006/relationships/customXml" Target="../ink/ink566.xml"/><Relationship Id="rId189" Type="http://schemas.openxmlformats.org/officeDocument/2006/relationships/customXml" Target="../ink/ink614.xml"/><Relationship Id="rId3" Type="http://schemas.openxmlformats.org/officeDocument/2006/relationships/customXml" Target="../ink/ink521.xml"/><Relationship Id="rId214" Type="http://schemas.openxmlformats.org/officeDocument/2006/relationships/image" Target="../media/image3053.png"/><Relationship Id="rId235" Type="http://schemas.openxmlformats.org/officeDocument/2006/relationships/customXml" Target="../ink/ink637.xml"/><Relationship Id="rId116" Type="http://schemas.openxmlformats.org/officeDocument/2006/relationships/image" Target="../media/image3005.png"/><Relationship Id="rId137" Type="http://schemas.openxmlformats.org/officeDocument/2006/relationships/customXml" Target="../ink/ink588.xml"/><Relationship Id="rId158" Type="http://schemas.openxmlformats.org/officeDocument/2006/relationships/image" Target="../media/image3026.png"/><Relationship Id="rId20" Type="http://schemas.openxmlformats.org/officeDocument/2006/relationships/image" Target="../media/image2957.png"/><Relationship Id="rId41" Type="http://schemas.openxmlformats.org/officeDocument/2006/relationships/customXml" Target="../ink/ink540.xml"/><Relationship Id="rId62" Type="http://schemas.openxmlformats.org/officeDocument/2006/relationships/image" Target="../media/image2978.png"/><Relationship Id="rId83" Type="http://schemas.openxmlformats.org/officeDocument/2006/relationships/customXml" Target="../ink/ink561.xml"/><Relationship Id="rId179" Type="http://schemas.openxmlformats.org/officeDocument/2006/relationships/customXml" Target="../ink/ink609.xml"/><Relationship Id="rId190" Type="http://schemas.openxmlformats.org/officeDocument/2006/relationships/image" Target="../media/image3041.png"/><Relationship Id="rId204" Type="http://schemas.openxmlformats.org/officeDocument/2006/relationships/image" Target="../media/image3048.png"/><Relationship Id="rId225" Type="http://schemas.openxmlformats.org/officeDocument/2006/relationships/customXml" Target="../ink/ink632.xml"/></Relationships>
</file>

<file path=ppt/slides/_rels/slide8.xml.rels><?xml version="1.0" encoding="UTF-8" standalone="yes"?>
<Relationships xmlns="http://schemas.openxmlformats.org/package/2006/relationships"><Relationship Id="rId117" Type="http://schemas.openxmlformats.org/officeDocument/2006/relationships/image" Target="../media/image3122.png"/><Relationship Id="rId299" Type="http://schemas.openxmlformats.org/officeDocument/2006/relationships/image" Target="../media/image3213.png"/><Relationship Id="rId21" Type="http://schemas.openxmlformats.org/officeDocument/2006/relationships/customXml" Target="../ink/ink652.xml"/><Relationship Id="rId63" Type="http://schemas.openxmlformats.org/officeDocument/2006/relationships/customXml" Target="../ink/ink673.xml"/><Relationship Id="rId159" Type="http://schemas.openxmlformats.org/officeDocument/2006/relationships/image" Target="../media/image3143.png"/><Relationship Id="rId170" Type="http://schemas.openxmlformats.org/officeDocument/2006/relationships/customXml" Target="../ink/ink727.xml"/><Relationship Id="rId226" Type="http://schemas.openxmlformats.org/officeDocument/2006/relationships/customXml" Target="../ink/ink756.xml"/><Relationship Id="rId268" Type="http://schemas.openxmlformats.org/officeDocument/2006/relationships/customXml" Target="../ink/ink777.xml"/><Relationship Id="rId32" Type="http://schemas.openxmlformats.org/officeDocument/2006/relationships/image" Target="../media/image3082.png"/><Relationship Id="rId74" Type="http://schemas.openxmlformats.org/officeDocument/2006/relationships/image" Target="../media/image3102.png"/><Relationship Id="rId128" Type="http://schemas.openxmlformats.org/officeDocument/2006/relationships/customXml" Target="../ink/ink706.xml"/><Relationship Id="rId5" Type="http://schemas.openxmlformats.org/officeDocument/2006/relationships/customXml" Target="../ink/ink644.xml"/><Relationship Id="rId181" Type="http://schemas.openxmlformats.org/officeDocument/2006/relationships/image" Target="../media/image3154.png"/><Relationship Id="rId237" Type="http://schemas.openxmlformats.org/officeDocument/2006/relationships/image" Target="../media/image3181.png"/><Relationship Id="rId279" Type="http://schemas.openxmlformats.org/officeDocument/2006/relationships/image" Target="../media/image3202.png"/><Relationship Id="rId43" Type="http://schemas.openxmlformats.org/officeDocument/2006/relationships/customXml" Target="../ink/ink663.xml"/><Relationship Id="rId139" Type="http://schemas.openxmlformats.org/officeDocument/2006/relationships/image" Target="../media/image3133.png"/><Relationship Id="rId290" Type="http://schemas.openxmlformats.org/officeDocument/2006/relationships/customXml" Target="../ink/ink788.xml"/><Relationship Id="rId304" Type="http://schemas.openxmlformats.org/officeDocument/2006/relationships/customXml" Target="../ink/ink795.xml"/><Relationship Id="rId85" Type="http://schemas.openxmlformats.org/officeDocument/2006/relationships/customXml" Target="../ink/ink684.xml"/><Relationship Id="rId150" Type="http://schemas.openxmlformats.org/officeDocument/2006/relationships/customXml" Target="../ink/ink717.xml"/><Relationship Id="rId192" Type="http://schemas.openxmlformats.org/officeDocument/2006/relationships/customXml" Target="../ink/ink738.xml"/><Relationship Id="rId206" Type="http://schemas.openxmlformats.org/officeDocument/2006/relationships/customXml" Target="../ink/ink745.xml"/><Relationship Id="rId248" Type="http://schemas.openxmlformats.org/officeDocument/2006/relationships/customXml" Target="../ink/ink767.xml"/><Relationship Id="rId12" Type="http://schemas.openxmlformats.org/officeDocument/2006/relationships/image" Target="../media/image3072.png"/><Relationship Id="rId108" Type="http://schemas.openxmlformats.org/officeDocument/2006/relationships/customXml" Target="../ink/ink696.xml"/><Relationship Id="rId315" Type="http://schemas.openxmlformats.org/officeDocument/2006/relationships/image" Target="../media/image3220.png"/><Relationship Id="rId54" Type="http://schemas.openxmlformats.org/officeDocument/2006/relationships/image" Target="../media/image3093.png"/><Relationship Id="rId96" Type="http://schemas.openxmlformats.org/officeDocument/2006/relationships/customXml" Target="../ink/ink690.xml"/><Relationship Id="rId161" Type="http://schemas.openxmlformats.org/officeDocument/2006/relationships/image" Target="../media/image3144.png"/><Relationship Id="rId217" Type="http://schemas.openxmlformats.org/officeDocument/2006/relationships/image" Target="../media/image3172.png"/><Relationship Id="rId259" Type="http://schemas.openxmlformats.org/officeDocument/2006/relationships/image" Target="../media/image3192.png"/><Relationship Id="rId23" Type="http://schemas.openxmlformats.org/officeDocument/2006/relationships/customXml" Target="../ink/ink653.xml"/><Relationship Id="rId119" Type="http://schemas.openxmlformats.org/officeDocument/2006/relationships/image" Target="../media/image3123.png"/><Relationship Id="rId270" Type="http://schemas.openxmlformats.org/officeDocument/2006/relationships/customXml" Target="../ink/ink778.xml"/><Relationship Id="rId65" Type="http://schemas.openxmlformats.org/officeDocument/2006/relationships/customXml" Target="../ink/ink674.xml"/><Relationship Id="rId130" Type="http://schemas.openxmlformats.org/officeDocument/2006/relationships/customXml" Target="../ink/ink707.xml"/><Relationship Id="rId172" Type="http://schemas.openxmlformats.org/officeDocument/2006/relationships/customXml" Target="../ink/ink728.xml"/><Relationship Id="rId228" Type="http://schemas.openxmlformats.org/officeDocument/2006/relationships/customXml" Target="../ink/ink757.xml"/><Relationship Id="rId13" Type="http://schemas.openxmlformats.org/officeDocument/2006/relationships/customXml" Target="../ink/ink648.xml"/><Relationship Id="rId109" Type="http://schemas.openxmlformats.org/officeDocument/2006/relationships/image" Target="../media/image3118.png"/><Relationship Id="rId260" Type="http://schemas.openxmlformats.org/officeDocument/2006/relationships/customXml" Target="../ink/ink773.xml"/><Relationship Id="rId281" Type="http://schemas.openxmlformats.org/officeDocument/2006/relationships/image" Target="../media/image3203.png"/><Relationship Id="rId316" Type="http://schemas.openxmlformats.org/officeDocument/2006/relationships/customXml" Target="../ink/ink801.xml"/><Relationship Id="rId34" Type="http://schemas.openxmlformats.org/officeDocument/2006/relationships/image" Target="../media/image3083.png"/><Relationship Id="rId55" Type="http://schemas.openxmlformats.org/officeDocument/2006/relationships/customXml" Target="../ink/ink669.xml"/><Relationship Id="rId76" Type="http://schemas.openxmlformats.org/officeDocument/2006/relationships/image" Target="../media/image3103.png"/><Relationship Id="rId97" Type="http://schemas.openxmlformats.org/officeDocument/2006/relationships/image" Target="../media/image3114.png"/><Relationship Id="rId120" Type="http://schemas.openxmlformats.org/officeDocument/2006/relationships/customXml" Target="../ink/ink702.xml"/><Relationship Id="rId141" Type="http://schemas.openxmlformats.org/officeDocument/2006/relationships/image" Target="../media/image3134.png"/><Relationship Id="rId7" Type="http://schemas.openxmlformats.org/officeDocument/2006/relationships/customXml" Target="../ink/ink645.xml"/><Relationship Id="rId162" Type="http://schemas.openxmlformats.org/officeDocument/2006/relationships/customXml" Target="../ink/ink723.xml"/><Relationship Id="rId183" Type="http://schemas.openxmlformats.org/officeDocument/2006/relationships/image" Target="../media/image3155.png"/><Relationship Id="rId218" Type="http://schemas.openxmlformats.org/officeDocument/2006/relationships/customXml" Target="../ink/ink751.xml"/><Relationship Id="rId239" Type="http://schemas.openxmlformats.org/officeDocument/2006/relationships/image" Target="../media/image3182.png"/><Relationship Id="rId250" Type="http://schemas.openxmlformats.org/officeDocument/2006/relationships/customXml" Target="../ink/ink768.xml"/><Relationship Id="rId271" Type="http://schemas.openxmlformats.org/officeDocument/2006/relationships/image" Target="../media/image3198.png"/><Relationship Id="rId292" Type="http://schemas.openxmlformats.org/officeDocument/2006/relationships/customXml" Target="../ink/ink789.xml"/><Relationship Id="rId306" Type="http://schemas.openxmlformats.org/officeDocument/2006/relationships/customXml" Target="../ink/ink796.xml"/><Relationship Id="rId24" Type="http://schemas.openxmlformats.org/officeDocument/2006/relationships/image" Target="../media/image3078.png"/><Relationship Id="rId45" Type="http://schemas.openxmlformats.org/officeDocument/2006/relationships/customXml" Target="../ink/ink664.xml"/><Relationship Id="rId66" Type="http://schemas.openxmlformats.org/officeDocument/2006/relationships/image" Target="../media/image3098.png"/><Relationship Id="rId87" Type="http://schemas.openxmlformats.org/officeDocument/2006/relationships/customXml" Target="../ink/ink685.xml"/><Relationship Id="rId110" Type="http://schemas.openxmlformats.org/officeDocument/2006/relationships/customXml" Target="../ink/ink697.xml"/><Relationship Id="rId131" Type="http://schemas.openxmlformats.org/officeDocument/2006/relationships/image" Target="../media/image3129.png"/><Relationship Id="rId152" Type="http://schemas.openxmlformats.org/officeDocument/2006/relationships/customXml" Target="../ink/ink718.xml"/><Relationship Id="rId173" Type="http://schemas.openxmlformats.org/officeDocument/2006/relationships/image" Target="../media/image3150.png"/><Relationship Id="rId194" Type="http://schemas.openxmlformats.org/officeDocument/2006/relationships/customXml" Target="../ink/ink739.xml"/><Relationship Id="rId208" Type="http://schemas.openxmlformats.org/officeDocument/2006/relationships/customXml" Target="../ink/ink746.xml"/><Relationship Id="rId229" Type="http://schemas.openxmlformats.org/officeDocument/2006/relationships/image" Target="../media/image3177.png"/><Relationship Id="rId240" Type="http://schemas.openxmlformats.org/officeDocument/2006/relationships/customXml" Target="../ink/ink763.xml"/><Relationship Id="rId261" Type="http://schemas.openxmlformats.org/officeDocument/2006/relationships/image" Target="../media/image3193.png"/><Relationship Id="rId14" Type="http://schemas.openxmlformats.org/officeDocument/2006/relationships/image" Target="../media/image3073.png"/><Relationship Id="rId35" Type="http://schemas.openxmlformats.org/officeDocument/2006/relationships/customXml" Target="../ink/ink659.xml"/><Relationship Id="rId56" Type="http://schemas.openxmlformats.org/officeDocument/2006/relationships/image" Target="../media/image3094.png"/><Relationship Id="rId77" Type="http://schemas.openxmlformats.org/officeDocument/2006/relationships/customXml" Target="../ink/ink680.xml"/><Relationship Id="rId100" Type="http://schemas.openxmlformats.org/officeDocument/2006/relationships/customXml" Target="../ink/ink692.xml"/><Relationship Id="rId282" Type="http://schemas.openxmlformats.org/officeDocument/2006/relationships/customXml" Target="../ink/ink784.xml"/><Relationship Id="rId317" Type="http://schemas.openxmlformats.org/officeDocument/2006/relationships/image" Target="../media/image3221.png"/><Relationship Id="rId8" Type="http://schemas.openxmlformats.org/officeDocument/2006/relationships/image" Target="../media/image3070.png"/><Relationship Id="rId98" Type="http://schemas.openxmlformats.org/officeDocument/2006/relationships/customXml" Target="../ink/ink691.xml"/><Relationship Id="rId121" Type="http://schemas.openxmlformats.org/officeDocument/2006/relationships/image" Target="../media/image3124.png"/><Relationship Id="rId142" Type="http://schemas.openxmlformats.org/officeDocument/2006/relationships/customXml" Target="../ink/ink713.xml"/><Relationship Id="rId163" Type="http://schemas.openxmlformats.org/officeDocument/2006/relationships/image" Target="../media/image3145.png"/><Relationship Id="rId184" Type="http://schemas.openxmlformats.org/officeDocument/2006/relationships/customXml" Target="../ink/ink734.xml"/><Relationship Id="rId219" Type="http://schemas.openxmlformats.org/officeDocument/2006/relationships/customXml" Target="../ink/ink752.xml"/><Relationship Id="rId230" Type="http://schemas.openxmlformats.org/officeDocument/2006/relationships/customXml" Target="../ink/ink758.xml"/><Relationship Id="rId251" Type="http://schemas.openxmlformats.org/officeDocument/2006/relationships/image" Target="../media/image3188.png"/><Relationship Id="rId25" Type="http://schemas.openxmlformats.org/officeDocument/2006/relationships/customXml" Target="../ink/ink654.xml"/><Relationship Id="rId46" Type="http://schemas.openxmlformats.org/officeDocument/2006/relationships/image" Target="../media/image3089.png"/><Relationship Id="rId67" Type="http://schemas.openxmlformats.org/officeDocument/2006/relationships/customXml" Target="../ink/ink675.xml"/><Relationship Id="rId272" Type="http://schemas.openxmlformats.org/officeDocument/2006/relationships/customXml" Target="../ink/ink779.xml"/><Relationship Id="rId293" Type="http://schemas.openxmlformats.org/officeDocument/2006/relationships/image" Target="../media/image3209.png"/><Relationship Id="rId307" Type="http://schemas.openxmlformats.org/officeDocument/2006/relationships/image" Target="../media/image3217.png"/><Relationship Id="rId88" Type="http://schemas.openxmlformats.org/officeDocument/2006/relationships/customXml" Target="../ink/ink686.xml"/><Relationship Id="rId111" Type="http://schemas.openxmlformats.org/officeDocument/2006/relationships/image" Target="../media/image3119.png"/><Relationship Id="rId132" Type="http://schemas.openxmlformats.org/officeDocument/2006/relationships/customXml" Target="../ink/ink708.xml"/><Relationship Id="rId153" Type="http://schemas.openxmlformats.org/officeDocument/2006/relationships/image" Target="../media/image3140.png"/><Relationship Id="rId174" Type="http://schemas.openxmlformats.org/officeDocument/2006/relationships/customXml" Target="../ink/ink729.xml"/><Relationship Id="rId195" Type="http://schemas.openxmlformats.org/officeDocument/2006/relationships/image" Target="../media/image3161.png"/><Relationship Id="rId209" Type="http://schemas.openxmlformats.org/officeDocument/2006/relationships/image" Target="../media/image3168.png"/><Relationship Id="rId220" Type="http://schemas.openxmlformats.org/officeDocument/2006/relationships/customXml" Target="../ink/ink753.xml"/><Relationship Id="rId241" Type="http://schemas.openxmlformats.org/officeDocument/2006/relationships/image" Target="../media/image3183.png"/><Relationship Id="rId15" Type="http://schemas.openxmlformats.org/officeDocument/2006/relationships/customXml" Target="../ink/ink649.xml"/><Relationship Id="rId36" Type="http://schemas.openxmlformats.org/officeDocument/2006/relationships/image" Target="../media/image3084.png"/><Relationship Id="rId57" Type="http://schemas.openxmlformats.org/officeDocument/2006/relationships/customXml" Target="../ink/ink670.xml"/><Relationship Id="rId262" Type="http://schemas.openxmlformats.org/officeDocument/2006/relationships/customXml" Target="../ink/ink774.xml"/><Relationship Id="rId283" Type="http://schemas.openxmlformats.org/officeDocument/2006/relationships/image" Target="../media/image3204.png"/><Relationship Id="rId318" Type="http://schemas.openxmlformats.org/officeDocument/2006/relationships/customXml" Target="../ink/ink802.xml"/><Relationship Id="rId78" Type="http://schemas.openxmlformats.org/officeDocument/2006/relationships/image" Target="../media/image3104.png"/><Relationship Id="rId99" Type="http://schemas.openxmlformats.org/officeDocument/2006/relationships/image" Target="../media/image3115.png"/><Relationship Id="rId101" Type="http://schemas.openxmlformats.org/officeDocument/2006/relationships/image" Target="../media/image2639.png"/><Relationship Id="rId122" Type="http://schemas.openxmlformats.org/officeDocument/2006/relationships/customXml" Target="../ink/ink703.xml"/><Relationship Id="rId143" Type="http://schemas.openxmlformats.org/officeDocument/2006/relationships/image" Target="../media/image3135.png"/><Relationship Id="rId164" Type="http://schemas.openxmlformats.org/officeDocument/2006/relationships/customXml" Target="../ink/ink724.xml"/><Relationship Id="rId185" Type="http://schemas.openxmlformats.org/officeDocument/2006/relationships/image" Target="../media/image3156.png"/><Relationship Id="rId9" Type="http://schemas.openxmlformats.org/officeDocument/2006/relationships/customXml" Target="../ink/ink646.xml"/><Relationship Id="rId210" Type="http://schemas.openxmlformats.org/officeDocument/2006/relationships/customXml" Target="../ink/ink747.xml"/><Relationship Id="rId26" Type="http://schemas.openxmlformats.org/officeDocument/2006/relationships/image" Target="../media/image3079.png"/><Relationship Id="rId231" Type="http://schemas.openxmlformats.org/officeDocument/2006/relationships/image" Target="../media/image3178.png"/><Relationship Id="rId252" Type="http://schemas.openxmlformats.org/officeDocument/2006/relationships/customXml" Target="../ink/ink769.xml"/><Relationship Id="rId273" Type="http://schemas.openxmlformats.org/officeDocument/2006/relationships/image" Target="../media/image3199.png"/><Relationship Id="rId294" Type="http://schemas.openxmlformats.org/officeDocument/2006/relationships/customXml" Target="../ink/ink790.xml"/><Relationship Id="rId308" Type="http://schemas.openxmlformats.org/officeDocument/2006/relationships/customXml" Target="../ink/ink797.xml"/><Relationship Id="rId47" Type="http://schemas.openxmlformats.org/officeDocument/2006/relationships/customXml" Target="../ink/ink665.xml"/><Relationship Id="rId68" Type="http://schemas.openxmlformats.org/officeDocument/2006/relationships/image" Target="../media/image3099.png"/><Relationship Id="rId89" Type="http://schemas.openxmlformats.org/officeDocument/2006/relationships/image" Target="../media/image3109.png"/><Relationship Id="rId112" Type="http://schemas.openxmlformats.org/officeDocument/2006/relationships/customXml" Target="../ink/ink698.xml"/><Relationship Id="rId133" Type="http://schemas.openxmlformats.org/officeDocument/2006/relationships/image" Target="../media/image3130.png"/><Relationship Id="rId154" Type="http://schemas.openxmlformats.org/officeDocument/2006/relationships/customXml" Target="../ink/ink719.xml"/><Relationship Id="rId175" Type="http://schemas.openxmlformats.org/officeDocument/2006/relationships/image" Target="../media/image3151.png"/><Relationship Id="rId196" Type="http://schemas.openxmlformats.org/officeDocument/2006/relationships/customXml" Target="../ink/ink740.xml"/><Relationship Id="rId200" Type="http://schemas.openxmlformats.org/officeDocument/2006/relationships/customXml" Target="../ink/ink742.xml"/><Relationship Id="rId16" Type="http://schemas.openxmlformats.org/officeDocument/2006/relationships/image" Target="../media/image3074.png"/><Relationship Id="rId221" Type="http://schemas.openxmlformats.org/officeDocument/2006/relationships/image" Target="../media/image3173.png"/><Relationship Id="rId242" Type="http://schemas.openxmlformats.org/officeDocument/2006/relationships/customXml" Target="../ink/ink764.xml"/><Relationship Id="rId263" Type="http://schemas.openxmlformats.org/officeDocument/2006/relationships/image" Target="../media/image3194.png"/><Relationship Id="rId284" Type="http://schemas.openxmlformats.org/officeDocument/2006/relationships/customXml" Target="../ink/ink785.xml"/><Relationship Id="rId319" Type="http://schemas.openxmlformats.org/officeDocument/2006/relationships/image" Target="../media/image3222.png"/><Relationship Id="rId37" Type="http://schemas.openxmlformats.org/officeDocument/2006/relationships/customXml" Target="../ink/ink660.xml"/><Relationship Id="rId58" Type="http://schemas.openxmlformats.org/officeDocument/2006/relationships/image" Target="../media/image3095.png"/><Relationship Id="rId79" Type="http://schemas.openxmlformats.org/officeDocument/2006/relationships/customXml" Target="../ink/ink681.xml"/><Relationship Id="rId102" Type="http://schemas.openxmlformats.org/officeDocument/2006/relationships/customXml" Target="../ink/ink693.xml"/><Relationship Id="rId123" Type="http://schemas.openxmlformats.org/officeDocument/2006/relationships/image" Target="../media/image3125.png"/><Relationship Id="rId144" Type="http://schemas.openxmlformats.org/officeDocument/2006/relationships/customXml" Target="../ink/ink714.xml"/><Relationship Id="rId90" Type="http://schemas.openxmlformats.org/officeDocument/2006/relationships/customXml" Target="../ink/ink687.xml"/><Relationship Id="rId165" Type="http://schemas.openxmlformats.org/officeDocument/2006/relationships/image" Target="../media/image3146.png"/><Relationship Id="rId186" Type="http://schemas.openxmlformats.org/officeDocument/2006/relationships/customXml" Target="../ink/ink735.xml"/><Relationship Id="rId211" Type="http://schemas.openxmlformats.org/officeDocument/2006/relationships/image" Target="../media/image3169.png"/><Relationship Id="rId232" Type="http://schemas.openxmlformats.org/officeDocument/2006/relationships/customXml" Target="../ink/ink759.xml"/><Relationship Id="rId253" Type="http://schemas.openxmlformats.org/officeDocument/2006/relationships/image" Target="../media/image3189.png"/><Relationship Id="rId274" Type="http://schemas.openxmlformats.org/officeDocument/2006/relationships/customXml" Target="../ink/ink780.xml"/><Relationship Id="rId295" Type="http://schemas.openxmlformats.org/officeDocument/2006/relationships/image" Target="../media/image3211.png"/><Relationship Id="rId309" Type="http://schemas.openxmlformats.org/officeDocument/2006/relationships/image" Target="../media/image3218.png"/><Relationship Id="rId27" Type="http://schemas.openxmlformats.org/officeDocument/2006/relationships/customXml" Target="../ink/ink655.xml"/><Relationship Id="rId48" Type="http://schemas.openxmlformats.org/officeDocument/2006/relationships/image" Target="../media/image3090.png"/><Relationship Id="rId69" Type="http://schemas.openxmlformats.org/officeDocument/2006/relationships/customXml" Target="../ink/ink676.xml"/><Relationship Id="rId113" Type="http://schemas.openxmlformats.org/officeDocument/2006/relationships/image" Target="../media/image3120.png"/><Relationship Id="rId134" Type="http://schemas.openxmlformats.org/officeDocument/2006/relationships/customXml" Target="../ink/ink709.xml"/><Relationship Id="rId80" Type="http://schemas.openxmlformats.org/officeDocument/2006/relationships/image" Target="../media/image3105.png"/><Relationship Id="rId155" Type="http://schemas.openxmlformats.org/officeDocument/2006/relationships/image" Target="../media/image3141.png"/><Relationship Id="rId176" Type="http://schemas.openxmlformats.org/officeDocument/2006/relationships/customXml" Target="../ink/ink730.xml"/><Relationship Id="rId197" Type="http://schemas.openxmlformats.org/officeDocument/2006/relationships/image" Target="../media/image3162.png"/><Relationship Id="rId201" Type="http://schemas.openxmlformats.org/officeDocument/2006/relationships/image" Target="../media/image3164.png"/><Relationship Id="rId222" Type="http://schemas.openxmlformats.org/officeDocument/2006/relationships/customXml" Target="../ink/ink754.xml"/><Relationship Id="rId243" Type="http://schemas.openxmlformats.org/officeDocument/2006/relationships/image" Target="../media/image3184.png"/><Relationship Id="rId264" Type="http://schemas.openxmlformats.org/officeDocument/2006/relationships/customXml" Target="../ink/ink775.xml"/><Relationship Id="rId285" Type="http://schemas.openxmlformats.org/officeDocument/2006/relationships/image" Target="../media/image3205.png"/><Relationship Id="rId17" Type="http://schemas.openxmlformats.org/officeDocument/2006/relationships/customXml" Target="../ink/ink650.xml"/><Relationship Id="rId38" Type="http://schemas.openxmlformats.org/officeDocument/2006/relationships/image" Target="../media/image3085.png"/><Relationship Id="rId59" Type="http://schemas.openxmlformats.org/officeDocument/2006/relationships/customXml" Target="../ink/ink671.xml"/><Relationship Id="rId103" Type="http://schemas.openxmlformats.org/officeDocument/2006/relationships/image" Target="../media/image3116.png"/><Relationship Id="rId124" Type="http://schemas.openxmlformats.org/officeDocument/2006/relationships/customXml" Target="../ink/ink704.xml"/><Relationship Id="rId310" Type="http://schemas.openxmlformats.org/officeDocument/2006/relationships/customXml" Target="../ink/ink798.xml"/><Relationship Id="rId70" Type="http://schemas.openxmlformats.org/officeDocument/2006/relationships/image" Target="../media/image3100.png"/><Relationship Id="rId91" Type="http://schemas.openxmlformats.org/officeDocument/2006/relationships/image" Target="../media/image3111.png"/><Relationship Id="rId145" Type="http://schemas.openxmlformats.org/officeDocument/2006/relationships/image" Target="../media/image3136.png"/><Relationship Id="rId166" Type="http://schemas.openxmlformats.org/officeDocument/2006/relationships/customXml" Target="../ink/ink725.xml"/><Relationship Id="rId187" Type="http://schemas.openxmlformats.org/officeDocument/2006/relationships/image" Target="../media/image3157.png"/><Relationship Id="rId1" Type="http://schemas.openxmlformats.org/officeDocument/2006/relationships/slideLayout" Target="../slideLayouts/slideLayout7.xml"/><Relationship Id="rId212" Type="http://schemas.openxmlformats.org/officeDocument/2006/relationships/customXml" Target="../ink/ink748.xml"/><Relationship Id="rId233" Type="http://schemas.openxmlformats.org/officeDocument/2006/relationships/image" Target="../media/image3179.png"/><Relationship Id="rId254" Type="http://schemas.openxmlformats.org/officeDocument/2006/relationships/customXml" Target="../ink/ink770.xml"/><Relationship Id="rId28" Type="http://schemas.openxmlformats.org/officeDocument/2006/relationships/image" Target="../media/image3080.png"/><Relationship Id="rId49" Type="http://schemas.openxmlformats.org/officeDocument/2006/relationships/customXml" Target="../ink/ink666.xml"/><Relationship Id="rId114" Type="http://schemas.openxmlformats.org/officeDocument/2006/relationships/customXml" Target="../ink/ink699.xml"/><Relationship Id="rId275" Type="http://schemas.openxmlformats.org/officeDocument/2006/relationships/image" Target="../media/image3200.png"/><Relationship Id="rId296" Type="http://schemas.openxmlformats.org/officeDocument/2006/relationships/customXml" Target="../ink/ink791.xml"/><Relationship Id="rId300" Type="http://schemas.openxmlformats.org/officeDocument/2006/relationships/customXml" Target="../ink/ink793.xml"/><Relationship Id="rId60" Type="http://schemas.openxmlformats.org/officeDocument/2006/relationships/image" Target="../media/image3096.png"/><Relationship Id="rId81" Type="http://schemas.openxmlformats.org/officeDocument/2006/relationships/customXml" Target="../ink/ink682.xml"/><Relationship Id="rId135" Type="http://schemas.openxmlformats.org/officeDocument/2006/relationships/image" Target="../media/image3131.png"/><Relationship Id="rId156" Type="http://schemas.openxmlformats.org/officeDocument/2006/relationships/customXml" Target="../ink/ink720.xml"/><Relationship Id="rId177" Type="http://schemas.openxmlformats.org/officeDocument/2006/relationships/image" Target="../media/image3152.png"/><Relationship Id="rId198" Type="http://schemas.openxmlformats.org/officeDocument/2006/relationships/customXml" Target="../ink/ink741.xml"/><Relationship Id="rId202" Type="http://schemas.openxmlformats.org/officeDocument/2006/relationships/customXml" Target="../ink/ink743.xml"/><Relationship Id="rId223" Type="http://schemas.openxmlformats.org/officeDocument/2006/relationships/image" Target="../media/image3174.png"/><Relationship Id="rId244" Type="http://schemas.openxmlformats.org/officeDocument/2006/relationships/customXml" Target="../ink/ink765.xml"/><Relationship Id="rId18" Type="http://schemas.openxmlformats.org/officeDocument/2006/relationships/image" Target="../media/image3075.png"/><Relationship Id="rId39" Type="http://schemas.openxmlformats.org/officeDocument/2006/relationships/customXml" Target="../ink/ink661.xml"/><Relationship Id="rId265" Type="http://schemas.openxmlformats.org/officeDocument/2006/relationships/image" Target="../media/image3195.png"/><Relationship Id="rId286" Type="http://schemas.openxmlformats.org/officeDocument/2006/relationships/customXml" Target="../ink/ink786.xml"/><Relationship Id="rId50" Type="http://schemas.openxmlformats.org/officeDocument/2006/relationships/image" Target="../media/image3091.png"/><Relationship Id="rId104" Type="http://schemas.openxmlformats.org/officeDocument/2006/relationships/customXml" Target="../ink/ink694.xml"/><Relationship Id="rId125" Type="http://schemas.openxmlformats.org/officeDocument/2006/relationships/image" Target="../media/image3126.png"/><Relationship Id="rId146" Type="http://schemas.openxmlformats.org/officeDocument/2006/relationships/customXml" Target="../ink/ink715.xml"/><Relationship Id="rId167" Type="http://schemas.openxmlformats.org/officeDocument/2006/relationships/image" Target="../media/image3147.png"/><Relationship Id="rId188" Type="http://schemas.openxmlformats.org/officeDocument/2006/relationships/customXml" Target="../ink/ink736.xml"/><Relationship Id="rId311" Type="http://schemas.openxmlformats.org/officeDocument/2006/relationships/image" Target="../media/image2835.png"/><Relationship Id="rId71" Type="http://schemas.openxmlformats.org/officeDocument/2006/relationships/customXml" Target="../ink/ink677.xml"/><Relationship Id="rId92" Type="http://schemas.openxmlformats.org/officeDocument/2006/relationships/customXml" Target="../ink/ink688.xml"/><Relationship Id="rId213" Type="http://schemas.openxmlformats.org/officeDocument/2006/relationships/image" Target="../media/image3170.png"/><Relationship Id="rId234" Type="http://schemas.openxmlformats.org/officeDocument/2006/relationships/customXml" Target="../ink/ink760.xml"/><Relationship Id="rId2" Type="http://schemas.openxmlformats.org/officeDocument/2006/relationships/notesSlide" Target="../notesSlides/notesSlide6.xml"/><Relationship Id="rId29" Type="http://schemas.openxmlformats.org/officeDocument/2006/relationships/customXml" Target="../ink/ink656.xml"/><Relationship Id="rId255" Type="http://schemas.openxmlformats.org/officeDocument/2006/relationships/image" Target="../media/image3190.png"/><Relationship Id="rId276" Type="http://schemas.openxmlformats.org/officeDocument/2006/relationships/customXml" Target="../ink/ink781.xml"/><Relationship Id="rId297" Type="http://schemas.openxmlformats.org/officeDocument/2006/relationships/image" Target="../media/image3212.png"/><Relationship Id="rId40" Type="http://schemas.openxmlformats.org/officeDocument/2006/relationships/image" Target="../media/image3086.png"/><Relationship Id="rId115" Type="http://schemas.openxmlformats.org/officeDocument/2006/relationships/image" Target="../media/image3121.png"/><Relationship Id="rId136" Type="http://schemas.openxmlformats.org/officeDocument/2006/relationships/customXml" Target="../ink/ink710.xml"/><Relationship Id="rId157" Type="http://schemas.openxmlformats.org/officeDocument/2006/relationships/image" Target="../media/image3142.png"/><Relationship Id="rId178" Type="http://schemas.openxmlformats.org/officeDocument/2006/relationships/customXml" Target="../ink/ink731.xml"/><Relationship Id="rId301" Type="http://schemas.openxmlformats.org/officeDocument/2006/relationships/image" Target="../media/image3214.png"/><Relationship Id="rId61" Type="http://schemas.openxmlformats.org/officeDocument/2006/relationships/customXml" Target="../ink/ink672.xml"/><Relationship Id="rId82" Type="http://schemas.openxmlformats.org/officeDocument/2006/relationships/image" Target="../media/image3106.png"/><Relationship Id="rId199" Type="http://schemas.openxmlformats.org/officeDocument/2006/relationships/image" Target="../media/image3163.png"/><Relationship Id="rId203" Type="http://schemas.openxmlformats.org/officeDocument/2006/relationships/image" Target="../media/image3165.png"/><Relationship Id="rId19" Type="http://schemas.openxmlformats.org/officeDocument/2006/relationships/customXml" Target="../ink/ink651.xml"/><Relationship Id="rId224" Type="http://schemas.openxmlformats.org/officeDocument/2006/relationships/customXml" Target="../ink/ink755.xml"/><Relationship Id="rId245" Type="http://schemas.openxmlformats.org/officeDocument/2006/relationships/image" Target="../media/image3185.png"/><Relationship Id="rId266" Type="http://schemas.openxmlformats.org/officeDocument/2006/relationships/customXml" Target="../ink/ink776.xml"/><Relationship Id="rId287" Type="http://schemas.openxmlformats.org/officeDocument/2006/relationships/image" Target="../media/image3206.png"/><Relationship Id="rId30" Type="http://schemas.openxmlformats.org/officeDocument/2006/relationships/image" Target="../media/image3081.png"/><Relationship Id="rId105" Type="http://schemas.openxmlformats.org/officeDocument/2006/relationships/image" Target="../media/image3117.png"/><Relationship Id="rId126" Type="http://schemas.openxmlformats.org/officeDocument/2006/relationships/customXml" Target="../ink/ink705.xml"/><Relationship Id="rId147" Type="http://schemas.openxmlformats.org/officeDocument/2006/relationships/image" Target="../media/image3137.png"/><Relationship Id="rId168" Type="http://schemas.openxmlformats.org/officeDocument/2006/relationships/customXml" Target="../ink/ink726.xml"/><Relationship Id="rId312" Type="http://schemas.openxmlformats.org/officeDocument/2006/relationships/customXml" Target="../ink/ink799.xml"/><Relationship Id="rId51" Type="http://schemas.openxmlformats.org/officeDocument/2006/relationships/customXml" Target="../ink/ink667.xml"/><Relationship Id="rId72" Type="http://schemas.openxmlformats.org/officeDocument/2006/relationships/image" Target="../media/image3101.png"/><Relationship Id="rId93" Type="http://schemas.openxmlformats.org/officeDocument/2006/relationships/image" Target="../media/image3112.png"/><Relationship Id="rId189" Type="http://schemas.openxmlformats.org/officeDocument/2006/relationships/image" Target="../media/image3158.png"/><Relationship Id="rId3" Type="http://schemas.openxmlformats.org/officeDocument/2006/relationships/customXml" Target="../ink/ink643.xml"/><Relationship Id="rId214" Type="http://schemas.openxmlformats.org/officeDocument/2006/relationships/customXml" Target="../ink/ink749.xml"/><Relationship Id="rId235" Type="http://schemas.openxmlformats.org/officeDocument/2006/relationships/image" Target="../media/image3180.png"/><Relationship Id="rId256" Type="http://schemas.openxmlformats.org/officeDocument/2006/relationships/customXml" Target="../ink/ink771.xml"/><Relationship Id="rId277" Type="http://schemas.openxmlformats.org/officeDocument/2006/relationships/image" Target="../media/image3201.png"/><Relationship Id="rId298" Type="http://schemas.openxmlformats.org/officeDocument/2006/relationships/customXml" Target="../ink/ink792.xml"/><Relationship Id="rId116" Type="http://schemas.openxmlformats.org/officeDocument/2006/relationships/customXml" Target="../ink/ink700.xml"/><Relationship Id="rId137" Type="http://schemas.openxmlformats.org/officeDocument/2006/relationships/image" Target="../media/image3132.png"/><Relationship Id="rId158" Type="http://schemas.openxmlformats.org/officeDocument/2006/relationships/customXml" Target="../ink/ink721.xml"/><Relationship Id="rId302" Type="http://schemas.openxmlformats.org/officeDocument/2006/relationships/customXml" Target="../ink/ink794.xml"/><Relationship Id="rId20" Type="http://schemas.openxmlformats.org/officeDocument/2006/relationships/image" Target="../media/image3076.png"/><Relationship Id="rId41" Type="http://schemas.openxmlformats.org/officeDocument/2006/relationships/customXml" Target="../ink/ink662.xml"/><Relationship Id="rId62" Type="http://schemas.openxmlformats.org/officeDocument/2006/relationships/image" Target="../media/image1407.png"/><Relationship Id="rId83" Type="http://schemas.openxmlformats.org/officeDocument/2006/relationships/customXml" Target="../ink/ink683.xml"/><Relationship Id="rId179" Type="http://schemas.openxmlformats.org/officeDocument/2006/relationships/image" Target="../media/image3153.png"/><Relationship Id="rId190" Type="http://schemas.openxmlformats.org/officeDocument/2006/relationships/customXml" Target="../ink/ink737.xml"/><Relationship Id="rId204" Type="http://schemas.openxmlformats.org/officeDocument/2006/relationships/customXml" Target="../ink/ink744.xml"/><Relationship Id="rId225" Type="http://schemas.openxmlformats.org/officeDocument/2006/relationships/image" Target="../media/image3175.png"/><Relationship Id="rId246" Type="http://schemas.openxmlformats.org/officeDocument/2006/relationships/customXml" Target="../ink/ink766.xml"/><Relationship Id="rId267" Type="http://schemas.openxmlformats.org/officeDocument/2006/relationships/image" Target="../media/image3196.png"/><Relationship Id="rId288" Type="http://schemas.openxmlformats.org/officeDocument/2006/relationships/customXml" Target="../ink/ink787.xml"/><Relationship Id="rId106" Type="http://schemas.openxmlformats.org/officeDocument/2006/relationships/customXml" Target="../ink/ink695.xml"/><Relationship Id="rId127" Type="http://schemas.openxmlformats.org/officeDocument/2006/relationships/image" Target="../media/image3127.png"/><Relationship Id="rId313" Type="http://schemas.openxmlformats.org/officeDocument/2006/relationships/image" Target="../media/image3219.png"/><Relationship Id="rId10" Type="http://schemas.openxmlformats.org/officeDocument/2006/relationships/image" Target="../media/image3071.png"/><Relationship Id="rId31" Type="http://schemas.openxmlformats.org/officeDocument/2006/relationships/customXml" Target="../ink/ink657.xml"/><Relationship Id="rId52" Type="http://schemas.openxmlformats.org/officeDocument/2006/relationships/image" Target="../media/image3092.png"/><Relationship Id="rId73" Type="http://schemas.openxmlformats.org/officeDocument/2006/relationships/customXml" Target="../ink/ink678.xml"/><Relationship Id="rId94" Type="http://schemas.openxmlformats.org/officeDocument/2006/relationships/customXml" Target="../ink/ink689.xml"/><Relationship Id="rId148" Type="http://schemas.openxmlformats.org/officeDocument/2006/relationships/customXml" Target="../ink/ink716.xml"/><Relationship Id="rId169" Type="http://schemas.openxmlformats.org/officeDocument/2006/relationships/image" Target="../media/image3148.png"/><Relationship Id="rId4" Type="http://schemas.openxmlformats.org/officeDocument/2006/relationships/image" Target="../media/image3068.png"/><Relationship Id="rId180" Type="http://schemas.openxmlformats.org/officeDocument/2006/relationships/customXml" Target="../ink/ink732.xml"/><Relationship Id="rId215" Type="http://schemas.openxmlformats.org/officeDocument/2006/relationships/image" Target="../media/image3171.png"/><Relationship Id="rId236" Type="http://schemas.openxmlformats.org/officeDocument/2006/relationships/customXml" Target="../ink/ink761.xml"/><Relationship Id="rId257" Type="http://schemas.openxmlformats.org/officeDocument/2006/relationships/image" Target="../media/image3191.png"/><Relationship Id="rId278" Type="http://schemas.openxmlformats.org/officeDocument/2006/relationships/customXml" Target="../ink/ink782.xml"/><Relationship Id="rId303" Type="http://schemas.openxmlformats.org/officeDocument/2006/relationships/image" Target="../media/image3215.png"/><Relationship Id="rId42" Type="http://schemas.openxmlformats.org/officeDocument/2006/relationships/image" Target="../media/image3087.png"/><Relationship Id="rId84" Type="http://schemas.openxmlformats.org/officeDocument/2006/relationships/image" Target="../media/image3107.png"/><Relationship Id="rId138" Type="http://schemas.openxmlformats.org/officeDocument/2006/relationships/customXml" Target="../ink/ink711.xml"/><Relationship Id="rId191" Type="http://schemas.openxmlformats.org/officeDocument/2006/relationships/image" Target="../media/image3159.png"/><Relationship Id="rId205" Type="http://schemas.openxmlformats.org/officeDocument/2006/relationships/image" Target="../media/image3166.png"/><Relationship Id="rId247" Type="http://schemas.openxmlformats.org/officeDocument/2006/relationships/image" Target="../media/image3186.png"/><Relationship Id="rId107" Type="http://schemas.openxmlformats.org/officeDocument/2006/relationships/image" Target="../media/image1497.png"/><Relationship Id="rId289" Type="http://schemas.openxmlformats.org/officeDocument/2006/relationships/image" Target="../media/image3207.png"/><Relationship Id="rId11" Type="http://schemas.openxmlformats.org/officeDocument/2006/relationships/customXml" Target="../ink/ink647.xml"/><Relationship Id="rId53" Type="http://schemas.openxmlformats.org/officeDocument/2006/relationships/customXml" Target="../ink/ink668.xml"/><Relationship Id="rId149" Type="http://schemas.openxmlformats.org/officeDocument/2006/relationships/image" Target="../media/image3138.png"/><Relationship Id="rId314" Type="http://schemas.openxmlformats.org/officeDocument/2006/relationships/customXml" Target="../ink/ink800.xml"/><Relationship Id="rId95" Type="http://schemas.openxmlformats.org/officeDocument/2006/relationships/image" Target="../media/image3113.png"/><Relationship Id="rId160" Type="http://schemas.openxmlformats.org/officeDocument/2006/relationships/customXml" Target="../ink/ink722.xml"/><Relationship Id="rId216" Type="http://schemas.openxmlformats.org/officeDocument/2006/relationships/customXml" Target="../ink/ink750.xml"/><Relationship Id="rId258" Type="http://schemas.openxmlformats.org/officeDocument/2006/relationships/customXml" Target="../ink/ink772.xml"/><Relationship Id="rId22" Type="http://schemas.openxmlformats.org/officeDocument/2006/relationships/image" Target="../media/image3077.png"/><Relationship Id="rId64" Type="http://schemas.openxmlformats.org/officeDocument/2006/relationships/image" Target="../media/image3097.png"/><Relationship Id="rId118" Type="http://schemas.openxmlformats.org/officeDocument/2006/relationships/customXml" Target="../ink/ink701.xml"/><Relationship Id="rId171" Type="http://schemas.openxmlformats.org/officeDocument/2006/relationships/image" Target="../media/image3149.png"/><Relationship Id="rId227" Type="http://schemas.openxmlformats.org/officeDocument/2006/relationships/image" Target="../media/image3176.png"/><Relationship Id="rId269" Type="http://schemas.openxmlformats.org/officeDocument/2006/relationships/image" Target="../media/image3197.png"/><Relationship Id="rId33" Type="http://schemas.openxmlformats.org/officeDocument/2006/relationships/customXml" Target="../ink/ink658.xml"/><Relationship Id="rId129" Type="http://schemas.openxmlformats.org/officeDocument/2006/relationships/image" Target="../media/image3128.png"/><Relationship Id="rId280" Type="http://schemas.openxmlformats.org/officeDocument/2006/relationships/customXml" Target="../ink/ink783.xml"/><Relationship Id="rId75" Type="http://schemas.openxmlformats.org/officeDocument/2006/relationships/customXml" Target="../ink/ink679.xml"/><Relationship Id="rId140" Type="http://schemas.openxmlformats.org/officeDocument/2006/relationships/customXml" Target="../ink/ink712.xml"/><Relationship Id="rId182" Type="http://schemas.openxmlformats.org/officeDocument/2006/relationships/customXml" Target="../ink/ink733.xml"/><Relationship Id="rId6" Type="http://schemas.openxmlformats.org/officeDocument/2006/relationships/image" Target="../media/image3069.png"/><Relationship Id="rId238" Type="http://schemas.openxmlformats.org/officeDocument/2006/relationships/customXml" Target="../ink/ink762.xml"/><Relationship Id="rId291" Type="http://schemas.openxmlformats.org/officeDocument/2006/relationships/image" Target="../media/image3208.png"/><Relationship Id="rId305" Type="http://schemas.openxmlformats.org/officeDocument/2006/relationships/image" Target="../media/image3216.png"/><Relationship Id="rId44" Type="http://schemas.openxmlformats.org/officeDocument/2006/relationships/image" Target="../media/image3088.png"/><Relationship Id="rId86" Type="http://schemas.openxmlformats.org/officeDocument/2006/relationships/image" Target="../media/image3108.png"/><Relationship Id="rId151" Type="http://schemas.openxmlformats.org/officeDocument/2006/relationships/image" Target="../media/image3139.png"/><Relationship Id="rId193" Type="http://schemas.openxmlformats.org/officeDocument/2006/relationships/image" Target="../media/image3160.png"/><Relationship Id="rId207" Type="http://schemas.openxmlformats.org/officeDocument/2006/relationships/image" Target="../media/image3167.png"/><Relationship Id="rId249" Type="http://schemas.openxmlformats.org/officeDocument/2006/relationships/image" Target="../media/image3187.png"/></Relationships>
</file>

<file path=ppt/slides/_rels/slide9.xml.rels><?xml version="1.0" encoding="UTF-8" standalone="yes"?>
<Relationships xmlns="http://schemas.openxmlformats.org/package/2006/relationships"><Relationship Id="rId117" Type="http://schemas.openxmlformats.org/officeDocument/2006/relationships/customXml" Target="../ink/ink860.xml"/><Relationship Id="rId21" Type="http://schemas.openxmlformats.org/officeDocument/2006/relationships/customXml" Target="../ink/ink812.xml"/><Relationship Id="rId42" Type="http://schemas.openxmlformats.org/officeDocument/2006/relationships/image" Target="../media/image3241.png"/><Relationship Id="rId63" Type="http://schemas.openxmlformats.org/officeDocument/2006/relationships/customXml" Target="../ink/ink833.xml"/><Relationship Id="rId84" Type="http://schemas.openxmlformats.org/officeDocument/2006/relationships/image" Target="../media/image3261.png"/><Relationship Id="rId138" Type="http://schemas.openxmlformats.org/officeDocument/2006/relationships/image" Target="../media/image25.png"/><Relationship Id="rId159" Type="http://schemas.openxmlformats.org/officeDocument/2006/relationships/customXml" Target="../ink/ink881.xml"/><Relationship Id="rId170" Type="http://schemas.openxmlformats.org/officeDocument/2006/relationships/image" Target="../media/image41.png"/><Relationship Id="rId191" Type="http://schemas.openxmlformats.org/officeDocument/2006/relationships/customXml" Target="../ink/ink897.xml"/><Relationship Id="rId205" Type="http://schemas.openxmlformats.org/officeDocument/2006/relationships/customXml" Target="../ink/ink904.xml"/><Relationship Id="rId226" Type="http://schemas.openxmlformats.org/officeDocument/2006/relationships/image" Target="../media/image69.png"/><Relationship Id="rId247" Type="http://schemas.openxmlformats.org/officeDocument/2006/relationships/customXml" Target="../ink/ink925.xml"/><Relationship Id="rId107" Type="http://schemas.openxmlformats.org/officeDocument/2006/relationships/customXml" Target="../ink/ink855.xml"/><Relationship Id="rId11" Type="http://schemas.openxmlformats.org/officeDocument/2006/relationships/customXml" Target="../ink/ink807.xml"/><Relationship Id="rId32" Type="http://schemas.openxmlformats.org/officeDocument/2006/relationships/image" Target="../media/image3236.png"/><Relationship Id="rId53" Type="http://schemas.openxmlformats.org/officeDocument/2006/relationships/customXml" Target="../ink/ink828.xml"/><Relationship Id="rId74" Type="http://schemas.openxmlformats.org/officeDocument/2006/relationships/image" Target="../media/image3256.png"/><Relationship Id="rId128" Type="http://schemas.openxmlformats.org/officeDocument/2006/relationships/image" Target="../media/image20.png"/><Relationship Id="rId149" Type="http://schemas.openxmlformats.org/officeDocument/2006/relationships/customXml" Target="../ink/ink876.xml"/><Relationship Id="rId5" Type="http://schemas.openxmlformats.org/officeDocument/2006/relationships/customXml" Target="../ink/ink804.xml"/><Relationship Id="rId95" Type="http://schemas.openxmlformats.org/officeDocument/2006/relationships/customXml" Target="../ink/ink849.xml"/><Relationship Id="rId160" Type="http://schemas.openxmlformats.org/officeDocument/2006/relationships/image" Target="../media/image36.png"/><Relationship Id="rId181" Type="http://schemas.openxmlformats.org/officeDocument/2006/relationships/customXml" Target="../ink/ink892.xml"/><Relationship Id="rId216" Type="http://schemas.openxmlformats.org/officeDocument/2006/relationships/image" Target="../media/image64.png"/><Relationship Id="rId237" Type="http://schemas.openxmlformats.org/officeDocument/2006/relationships/customXml" Target="../ink/ink920.xml"/><Relationship Id="rId22" Type="http://schemas.openxmlformats.org/officeDocument/2006/relationships/image" Target="../media/image3231.png"/><Relationship Id="rId43" Type="http://schemas.openxmlformats.org/officeDocument/2006/relationships/customXml" Target="../ink/ink823.xml"/><Relationship Id="rId64" Type="http://schemas.openxmlformats.org/officeDocument/2006/relationships/image" Target="../media/image1407.png"/><Relationship Id="rId118" Type="http://schemas.openxmlformats.org/officeDocument/2006/relationships/image" Target="../media/image3278.png"/><Relationship Id="rId139" Type="http://schemas.openxmlformats.org/officeDocument/2006/relationships/customXml" Target="../ink/ink871.xml"/><Relationship Id="rId85" Type="http://schemas.openxmlformats.org/officeDocument/2006/relationships/customXml" Target="../ink/ink844.xml"/><Relationship Id="rId150" Type="http://schemas.openxmlformats.org/officeDocument/2006/relationships/image" Target="../media/image31.png"/><Relationship Id="rId171" Type="http://schemas.openxmlformats.org/officeDocument/2006/relationships/customXml" Target="../ink/ink887.xml"/><Relationship Id="rId192" Type="http://schemas.openxmlformats.org/officeDocument/2006/relationships/image" Target="../media/image52.png"/><Relationship Id="rId206" Type="http://schemas.openxmlformats.org/officeDocument/2006/relationships/image" Target="../media/image59.png"/><Relationship Id="rId227" Type="http://schemas.openxmlformats.org/officeDocument/2006/relationships/customXml" Target="../ink/ink915.xml"/><Relationship Id="rId248" Type="http://schemas.openxmlformats.org/officeDocument/2006/relationships/image" Target="../media/image80.png"/><Relationship Id="rId12" Type="http://schemas.openxmlformats.org/officeDocument/2006/relationships/image" Target="../media/image2090.png"/><Relationship Id="rId33" Type="http://schemas.openxmlformats.org/officeDocument/2006/relationships/customXml" Target="../ink/ink818.xml"/><Relationship Id="rId108" Type="http://schemas.openxmlformats.org/officeDocument/2006/relationships/image" Target="../media/image3273.png"/><Relationship Id="rId129" Type="http://schemas.openxmlformats.org/officeDocument/2006/relationships/customXml" Target="../ink/ink866.xml"/><Relationship Id="rId54" Type="http://schemas.openxmlformats.org/officeDocument/2006/relationships/image" Target="../media/image3247.png"/><Relationship Id="rId75" Type="http://schemas.openxmlformats.org/officeDocument/2006/relationships/customXml" Target="../ink/ink839.xml"/><Relationship Id="rId96" Type="http://schemas.openxmlformats.org/officeDocument/2006/relationships/image" Target="../media/image3267.png"/><Relationship Id="rId140" Type="http://schemas.openxmlformats.org/officeDocument/2006/relationships/image" Target="../media/image26.png"/><Relationship Id="rId161" Type="http://schemas.openxmlformats.org/officeDocument/2006/relationships/customXml" Target="../ink/ink882.xml"/><Relationship Id="rId182" Type="http://schemas.openxmlformats.org/officeDocument/2006/relationships/image" Target="../media/image47.png"/><Relationship Id="rId217" Type="http://schemas.openxmlformats.org/officeDocument/2006/relationships/customXml" Target="../ink/ink910.xml"/><Relationship Id="rId6" Type="http://schemas.openxmlformats.org/officeDocument/2006/relationships/image" Target="../media/image3224.png"/><Relationship Id="rId238" Type="http://schemas.openxmlformats.org/officeDocument/2006/relationships/image" Target="../media/image75.png"/><Relationship Id="rId23" Type="http://schemas.openxmlformats.org/officeDocument/2006/relationships/customXml" Target="../ink/ink813.xml"/><Relationship Id="rId119" Type="http://schemas.openxmlformats.org/officeDocument/2006/relationships/customXml" Target="../ink/ink861.xml"/><Relationship Id="rId44" Type="http://schemas.openxmlformats.org/officeDocument/2006/relationships/image" Target="../media/image3242.png"/><Relationship Id="rId65" Type="http://schemas.openxmlformats.org/officeDocument/2006/relationships/customXml" Target="../ink/ink834.xml"/><Relationship Id="rId86" Type="http://schemas.openxmlformats.org/officeDocument/2006/relationships/image" Target="../media/image3262.png"/><Relationship Id="rId130" Type="http://schemas.openxmlformats.org/officeDocument/2006/relationships/image" Target="../media/image21.png"/><Relationship Id="rId151" Type="http://schemas.openxmlformats.org/officeDocument/2006/relationships/customXml" Target="../ink/ink877.xml"/><Relationship Id="rId172" Type="http://schemas.openxmlformats.org/officeDocument/2006/relationships/image" Target="../media/image42.png"/><Relationship Id="rId193" Type="http://schemas.openxmlformats.org/officeDocument/2006/relationships/customXml" Target="../ink/ink898.xml"/><Relationship Id="rId207" Type="http://schemas.openxmlformats.org/officeDocument/2006/relationships/customXml" Target="../ink/ink905.xml"/><Relationship Id="rId228" Type="http://schemas.openxmlformats.org/officeDocument/2006/relationships/image" Target="../media/image70.png"/><Relationship Id="rId249" Type="http://schemas.openxmlformats.org/officeDocument/2006/relationships/customXml" Target="../ink/ink926.xml"/><Relationship Id="rId13" Type="http://schemas.openxmlformats.org/officeDocument/2006/relationships/customXml" Target="../ink/ink808.xml"/><Relationship Id="rId109" Type="http://schemas.openxmlformats.org/officeDocument/2006/relationships/customXml" Target="../ink/ink856.xml"/><Relationship Id="rId34" Type="http://schemas.openxmlformats.org/officeDocument/2006/relationships/image" Target="../media/image3237.png"/><Relationship Id="rId55" Type="http://schemas.openxmlformats.org/officeDocument/2006/relationships/customXml" Target="../ink/ink829.xml"/><Relationship Id="rId76" Type="http://schemas.openxmlformats.org/officeDocument/2006/relationships/image" Target="../media/image3257.png"/><Relationship Id="rId97" Type="http://schemas.openxmlformats.org/officeDocument/2006/relationships/customXml" Target="../ink/ink850.xml"/><Relationship Id="rId120" Type="http://schemas.openxmlformats.org/officeDocument/2006/relationships/image" Target="../media/image3279.png"/><Relationship Id="rId141" Type="http://schemas.openxmlformats.org/officeDocument/2006/relationships/customXml" Target="../ink/ink872.xml"/><Relationship Id="rId7" Type="http://schemas.openxmlformats.org/officeDocument/2006/relationships/customXml" Target="../ink/ink805.xml"/><Relationship Id="rId162" Type="http://schemas.openxmlformats.org/officeDocument/2006/relationships/image" Target="../media/image37.png"/><Relationship Id="rId183" Type="http://schemas.openxmlformats.org/officeDocument/2006/relationships/customXml" Target="../ink/ink893.xml"/><Relationship Id="rId218" Type="http://schemas.openxmlformats.org/officeDocument/2006/relationships/image" Target="../media/image65.png"/><Relationship Id="rId239" Type="http://schemas.openxmlformats.org/officeDocument/2006/relationships/customXml" Target="../ink/ink921.xml"/><Relationship Id="rId250" Type="http://schemas.openxmlformats.org/officeDocument/2006/relationships/image" Target="../media/image81.png"/><Relationship Id="rId24" Type="http://schemas.openxmlformats.org/officeDocument/2006/relationships/image" Target="../media/image3232.png"/><Relationship Id="rId45" Type="http://schemas.openxmlformats.org/officeDocument/2006/relationships/customXml" Target="../ink/ink824.xml"/><Relationship Id="rId66" Type="http://schemas.openxmlformats.org/officeDocument/2006/relationships/image" Target="../media/image3252.png"/><Relationship Id="rId87" Type="http://schemas.openxmlformats.org/officeDocument/2006/relationships/customXml" Target="../ink/ink845.xml"/><Relationship Id="rId110" Type="http://schemas.openxmlformats.org/officeDocument/2006/relationships/image" Target="../media/image3274.png"/><Relationship Id="rId131" Type="http://schemas.openxmlformats.org/officeDocument/2006/relationships/customXml" Target="../ink/ink867.xml"/><Relationship Id="rId152" Type="http://schemas.openxmlformats.org/officeDocument/2006/relationships/image" Target="../media/image32.png"/><Relationship Id="rId173" Type="http://schemas.openxmlformats.org/officeDocument/2006/relationships/customXml" Target="../ink/ink888.xml"/><Relationship Id="rId194" Type="http://schemas.openxmlformats.org/officeDocument/2006/relationships/image" Target="../media/image53.png"/><Relationship Id="rId208" Type="http://schemas.openxmlformats.org/officeDocument/2006/relationships/image" Target="../media/image60.png"/><Relationship Id="rId229" Type="http://schemas.openxmlformats.org/officeDocument/2006/relationships/customXml" Target="../ink/ink916.xml"/><Relationship Id="rId240" Type="http://schemas.openxmlformats.org/officeDocument/2006/relationships/image" Target="../media/image76.png"/><Relationship Id="rId14" Type="http://schemas.openxmlformats.org/officeDocument/2006/relationships/image" Target="../media/image3227.png"/><Relationship Id="rId35" Type="http://schemas.openxmlformats.org/officeDocument/2006/relationships/customXml" Target="../ink/ink819.xml"/><Relationship Id="rId56" Type="http://schemas.openxmlformats.org/officeDocument/2006/relationships/image" Target="../media/image3248.png"/><Relationship Id="rId77" Type="http://schemas.openxmlformats.org/officeDocument/2006/relationships/customXml" Target="../ink/ink840.xml"/><Relationship Id="rId100" Type="http://schemas.openxmlformats.org/officeDocument/2006/relationships/image" Target="../media/image3269.png"/><Relationship Id="rId8" Type="http://schemas.openxmlformats.org/officeDocument/2006/relationships/image" Target="../media/image3225.png"/><Relationship Id="rId98" Type="http://schemas.openxmlformats.org/officeDocument/2006/relationships/image" Target="../media/image3268.png"/><Relationship Id="rId121" Type="http://schemas.openxmlformats.org/officeDocument/2006/relationships/customXml" Target="../ink/ink862.xml"/><Relationship Id="rId142" Type="http://schemas.openxmlformats.org/officeDocument/2006/relationships/image" Target="../media/image27.png"/><Relationship Id="rId163" Type="http://schemas.openxmlformats.org/officeDocument/2006/relationships/customXml" Target="../ink/ink883.xml"/><Relationship Id="rId184" Type="http://schemas.openxmlformats.org/officeDocument/2006/relationships/image" Target="../media/image48.png"/><Relationship Id="rId219" Type="http://schemas.openxmlformats.org/officeDocument/2006/relationships/customXml" Target="../ink/ink911.xml"/><Relationship Id="rId230" Type="http://schemas.openxmlformats.org/officeDocument/2006/relationships/image" Target="../media/image71.png"/><Relationship Id="rId251" Type="http://schemas.openxmlformats.org/officeDocument/2006/relationships/customXml" Target="../ink/ink927.xml"/><Relationship Id="rId25" Type="http://schemas.openxmlformats.org/officeDocument/2006/relationships/customXml" Target="../ink/ink814.xml"/><Relationship Id="rId46" Type="http://schemas.openxmlformats.org/officeDocument/2006/relationships/image" Target="../media/image3243.png"/><Relationship Id="rId67" Type="http://schemas.openxmlformats.org/officeDocument/2006/relationships/customXml" Target="../ink/ink835.xml"/><Relationship Id="rId88" Type="http://schemas.openxmlformats.org/officeDocument/2006/relationships/image" Target="../media/image3263.png"/><Relationship Id="rId111" Type="http://schemas.openxmlformats.org/officeDocument/2006/relationships/customXml" Target="../ink/ink857.xml"/><Relationship Id="rId132" Type="http://schemas.openxmlformats.org/officeDocument/2006/relationships/image" Target="../media/image22.png"/><Relationship Id="rId153" Type="http://schemas.openxmlformats.org/officeDocument/2006/relationships/customXml" Target="../ink/ink878.xml"/><Relationship Id="rId174" Type="http://schemas.openxmlformats.org/officeDocument/2006/relationships/image" Target="../media/image43.png"/><Relationship Id="rId195" Type="http://schemas.openxmlformats.org/officeDocument/2006/relationships/customXml" Target="../ink/ink899.xml"/><Relationship Id="rId209" Type="http://schemas.openxmlformats.org/officeDocument/2006/relationships/customXml" Target="../ink/ink906.xml"/><Relationship Id="rId220" Type="http://schemas.openxmlformats.org/officeDocument/2006/relationships/image" Target="../media/image66.png"/><Relationship Id="rId241" Type="http://schemas.openxmlformats.org/officeDocument/2006/relationships/customXml" Target="../ink/ink922.xml"/><Relationship Id="rId15" Type="http://schemas.openxmlformats.org/officeDocument/2006/relationships/customXml" Target="../ink/ink809.xml"/><Relationship Id="rId36" Type="http://schemas.openxmlformats.org/officeDocument/2006/relationships/image" Target="../media/image3238.png"/><Relationship Id="rId57" Type="http://schemas.openxmlformats.org/officeDocument/2006/relationships/customXml" Target="../ink/ink830.xml"/><Relationship Id="rId78" Type="http://schemas.openxmlformats.org/officeDocument/2006/relationships/image" Target="../media/image3258.png"/><Relationship Id="rId99" Type="http://schemas.openxmlformats.org/officeDocument/2006/relationships/customXml" Target="../ink/ink851.xml"/><Relationship Id="rId101" Type="http://schemas.openxmlformats.org/officeDocument/2006/relationships/customXml" Target="../ink/ink852.xml"/><Relationship Id="rId122" Type="http://schemas.openxmlformats.org/officeDocument/2006/relationships/image" Target="../media/image3280.png"/><Relationship Id="rId143" Type="http://schemas.openxmlformats.org/officeDocument/2006/relationships/customXml" Target="../ink/ink873.xml"/><Relationship Id="rId164" Type="http://schemas.openxmlformats.org/officeDocument/2006/relationships/image" Target="../media/image38.png"/><Relationship Id="rId185" Type="http://schemas.openxmlformats.org/officeDocument/2006/relationships/customXml" Target="../ink/ink894.xml"/><Relationship Id="rId9" Type="http://schemas.openxmlformats.org/officeDocument/2006/relationships/customXml" Target="../ink/ink806.xml"/><Relationship Id="rId210" Type="http://schemas.openxmlformats.org/officeDocument/2006/relationships/image" Target="../media/image61.png"/><Relationship Id="rId26" Type="http://schemas.openxmlformats.org/officeDocument/2006/relationships/image" Target="../media/image3233.png"/><Relationship Id="rId231" Type="http://schemas.openxmlformats.org/officeDocument/2006/relationships/customXml" Target="../ink/ink917.xml"/><Relationship Id="rId252" Type="http://schemas.openxmlformats.org/officeDocument/2006/relationships/image" Target="../media/image82.png"/><Relationship Id="rId47" Type="http://schemas.openxmlformats.org/officeDocument/2006/relationships/customXml" Target="../ink/ink825.xml"/><Relationship Id="rId68" Type="http://schemas.openxmlformats.org/officeDocument/2006/relationships/image" Target="../media/image3253.png"/><Relationship Id="rId89" Type="http://schemas.openxmlformats.org/officeDocument/2006/relationships/customXml" Target="../ink/ink846.xml"/><Relationship Id="rId112" Type="http://schemas.openxmlformats.org/officeDocument/2006/relationships/image" Target="../media/image3275.png"/><Relationship Id="rId133" Type="http://schemas.openxmlformats.org/officeDocument/2006/relationships/customXml" Target="../ink/ink868.xml"/><Relationship Id="rId154" Type="http://schemas.openxmlformats.org/officeDocument/2006/relationships/image" Target="../media/image33.png"/><Relationship Id="rId175" Type="http://schemas.openxmlformats.org/officeDocument/2006/relationships/customXml" Target="../ink/ink889.xml"/><Relationship Id="rId196" Type="http://schemas.openxmlformats.org/officeDocument/2006/relationships/image" Target="../media/image54.png"/><Relationship Id="rId200" Type="http://schemas.openxmlformats.org/officeDocument/2006/relationships/image" Target="../media/image56.png"/><Relationship Id="rId16" Type="http://schemas.openxmlformats.org/officeDocument/2006/relationships/image" Target="../media/image3228.png"/><Relationship Id="rId221" Type="http://schemas.openxmlformats.org/officeDocument/2006/relationships/customXml" Target="../ink/ink912.xml"/><Relationship Id="rId242" Type="http://schemas.openxmlformats.org/officeDocument/2006/relationships/image" Target="../media/image77.png"/><Relationship Id="rId37" Type="http://schemas.openxmlformats.org/officeDocument/2006/relationships/customXml" Target="../ink/ink820.xml"/><Relationship Id="rId58" Type="http://schemas.openxmlformats.org/officeDocument/2006/relationships/image" Target="../media/image3249.png"/><Relationship Id="rId79" Type="http://schemas.openxmlformats.org/officeDocument/2006/relationships/customXml" Target="../ink/ink841.xml"/><Relationship Id="rId102" Type="http://schemas.openxmlformats.org/officeDocument/2006/relationships/image" Target="../media/image3270.png"/><Relationship Id="rId123" Type="http://schemas.openxmlformats.org/officeDocument/2006/relationships/customXml" Target="../ink/ink863.xml"/><Relationship Id="rId144" Type="http://schemas.openxmlformats.org/officeDocument/2006/relationships/image" Target="../media/image28.png"/><Relationship Id="rId90" Type="http://schemas.openxmlformats.org/officeDocument/2006/relationships/image" Target="../media/image3264.png"/><Relationship Id="rId165" Type="http://schemas.openxmlformats.org/officeDocument/2006/relationships/customXml" Target="../ink/ink884.xml"/><Relationship Id="rId186" Type="http://schemas.openxmlformats.org/officeDocument/2006/relationships/image" Target="../media/image49.png"/><Relationship Id="rId211" Type="http://schemas.openxmlformats.org/officeDocument/2006/relationships/customXml" Target="../ink/ink907.xml"/><Relationship Id="rId232" Type="http://schemas.openxmlformats.org/officeDocument/2006/relationships/image" Target="../media/image72.png"/><Relationship Id="rId253" Type="http://schemas.openxmlformats.org/officeDocument/2006/relationships/customXml" Target="../ink/ink928.xml"/><Relationship Id="rId27" Type="http://schemas.openxmlformats.org/officeDocument/2006/relationships/customXml" Target="../ink/ink815.xml"/><Relationship Id="rId48" Type="http://schemas.openxmlformats.org/officeDocument/2006/relationships/image" Target="../media/image3244.png"/><Relationship Id="rId69" Type="http://schemas.openxmlformats.org/officeDocument/2006/relationships/customXml" Target="../ink/ink836.xml"/><Relationship Id="rId113" Type="http://schemas.openxmlformats.org/officeDocument/2006/relationships/customXml" Target="../ink/ink858.xml"/><Relationship Id="rId134" Type="http://schemas.openxmlformats.org/officeDocument/2006/relationships/image" Target="../media/image23.png"/><Relationship Id="rId80" Type="http://schemas.openxmlformats.org/officeDocument/2006/relationships/image" Target="../media/image3259.png"/><Relationship Id="rId155" Type="http://schemas.openxmlformats.org/officeDocument/2006/relationships/customXml" Target="../ink/ink879.xml"/><Relationship Id="rId176" Type="http://schemas.openxmlformats.org/officeDocument/2006/relationships/image" Target="../media/image44.png"/><Relationship Id="rId197" Type="http://schemas.openxmlformats.org/officeDocument/2006/relationships/customXml" Target="../ink/ink900.xml"/><Relationship Id="rId201" Type="http://schemas.openxmlformats.org/officeDocument/2006/relationships/customXml" Target="../ink/ink902.xml"/><Relationship Id="rId222" Type="http://schemas.openxmlformats.org/officeDocument/2006/relationships/image" Target="../media/image67.png"/><Relationship Id="rId243" Type="http://schemas.openxmlformats.org/officeDocument/2006/relationships/customXml" Target="../ink/ink923.xml"/><Relationship Id="rId17" Type="http://schemas.openxmlformats.org/officeDocument/2006/relationships/customXml" Target="../ink/ink810.xml"/><Relationship Id="rId38" Type="http://schemas.openxmlformats.org/officeDocument/2006/relationships/image" Target="../media/image3239.png"/><Relationship Id="rId59" Type="http://schemas.openxmlformats.org/officeDocument/2006/relationships/customXml" Target="../ink/ink831.xml"/><Relationship Id="rId103" Type="http://schemas.openxmlformats.org/officeDocument/2006/relationships/customXml" Target="../ink/ink853.xml"/><Relationship Id="rId124" Type="http://schemas.openxmlformats.org/officeDocument/2006/relationships/image" Target="../media/image3281.png"/><Relationship Id="rId70" Type="http://schemas.openxmlformats.org/officeDocument/2006/relationships/image" Target="../media/image3254.png"/><Relationship Id="rId91" Type="http://schemas.openxmlformats.org/officeDocument/2006/relationships/customXml" Target="../ink/ink847.xml"/><Relationship Id="rId145" Type="http://schemas.openxmlformats.org/officeDocument/2006/relationships/customXml" Target="../ink/ink874.xml"/><Relationship Id="rId166" Type="http://schemas.openxmlformats.org/officeDocument/2006/relationships/image" Target="../media/image39.png"/><Relationship Id="rId187" Type="http://schemas.openxmlformats.org/officeDocument/2006/relationships/customXml" Target="../ink/ink895.xml"/><Relationship Id="rId1" Type="http://schemas.openxmlformats.org/officeDocument/2006/relationships/slideLayout" Target="../slideLayouts/slideLayout7.xml"/><Relationship Id="rId212" Type="http://schemas.openxmlformats.org/officeDocument/2006/relationships/image" Target="../media/image62.png"/><Relationship Id="rId233" Type="http://schemas.openxmlformats.org/officeDocument/2006/relationships/customXml" Target="../ink/ink918.xml"/><Relationship Id="rId254" Type="http://schemas.openxmlformats.org/officeDocument/2006/relationships/image" Target="../media/image83.png"/><Relationship Id="rId28" Type="http://schemas.openxmlformats.org/officeDocument/2006/relationships/image" Target="../media/image3234.png"/><Relationship Id="rId49" Type="http://schemas.openxmlformats.org/officeDocument/2006/relationships/customXml" Target="../ink/ink826.xml"/><Relationship Id="rId114" Type="http://schemas.openxmlformats.org/officeDocument/2006/relationships/image" Target="../media/image3276.png"/><Relationship Id="rId60" Type="http://schemas.openxmlformats.org/officeDocument/2006/relationships/image" Target="../media/image3250.png"/><Relationship Id="rId81" Type="http://schemas.openxmlformats.org/officeDocument/2006/relationships/customXml" Target="../ink/ink842.xml"/><Relationship Id="rId135" Type="http://schemas.openxmlformats.org/officeDocument/2006/relationships/customXml" Target="../ink/ink869.xml"/><Relationship Id="rId156" Type="http://schemas.openxmlformats.org/officeDocument/2006/relationships/image" Target="../media/image34.png"/><Relationship Id="rId177" Type="http://schemas.openxmlformats.org/officeDocument/2006/relationships/customXml" Target="../ink/ink890.xml"/><Relationship Id="rId198" Type="http://schemas.openxmlformats.org/officeDocument/2006/relationships/image" Target="../media/image55.png"/><Relationship Id="rId202" Type="http://schemas.openxmlformats.org/officeDocument/2006/relationships/image" Target="../media/image57.png"/><Relationship Id="rId223" Type="http://schemas.openxmlformats.org/officeDocument/2006/relationships/customXml" Target="../ink/ink913.xml"/><Relationship Id="rId244" Type="http://schemas.openxmlformats.org/officeDocument/2006/relationships/image" Target="../media/image78.png"/><Relationship Id="rId18" Type="http://schemas.openxmlformats.org/officeDocument/2006/relationships/image" Target="../media/image3229.png"/><Relationship Id="rId39" Type="http://schemas.openxmlformats.org/officeDocument/2006/relationships/customXml" Target="../ink/ink821.xml"/><Relationship Id="rId50" Type="http://schemas.openxmlformats.org/officeDocument/2006/relationships/image" Target="../media/image3245.png"/><Relationship Id="rId104" Type="http://schemas.openxmlformats.org/officeDocument/2006/relationships/image" Target="../media/image3271.png"/><Relationship Id="rId125" Type="http://schemas.openxmlformats.org/officeDocument/2006/relationships/customXml" Target="../ink/ink864.xml"/><Relationship Id="rId146" Type="http://schemas.openxmlformats.org/officeDocument/2006/relationships/image" Target="../media/image29.png"/><Relationship Id="rId167" Type="http://schemas.openxmlformats.org/officeDocument/2006/relationships/customXml" Target="../ink/ink885.xml"/><Relationship Id="rId188" Type="http://schemas.openxmlformats.org/officeDocument/2006/relationships/image" Target="../media/image50.png"/><Relationship Id="rId71" Type="http://schemas.openxmlformats.org/officeDocument/2006/relationships/customXml" Target="../ink/ink837.xml"/><Relationship Id="rId92" Type="http://schemas.openxmlformats.org/officeDocument/2006/relationships/image" Target="../media/image3265.png"/><Relationship Id="rId213" Type="http://schemas.openxmlformats.org/officeDocument/2006/relationships/customXml" Target="../ink/ink908.xml"/><Relationship Id="rId234" Type="http://schemas.openxmlformats.org/officeDocument/2006/relationships/image" Target="../media/image73.png"/><Relationship Id="rId2" Type="http://schemas.openxmlformats.org/officeDocument/2006/relationships/notesSlide" Target="../notesSlides/notesSlide7.xml"/><Relationship Id="rId29" Type="http://schemas.openxmlformats.org/officeDocument/2006/relationships/customXml" Target="../ink/ink816.xml"/><Relationship Id="rId255" Type="http://schemas.openxmlformats.org/officeDocument/2006/relationships/customXml" Target="../ink/ink929.xml"/><Relationship Id="rId40" Type="http://schemas.openxmlformats.org/officeDocument/2006/relationships/image" Target="../media/image3240.png"/><Relationship Id="rId115" Type="http://schemas.openxmlformats.org/officeDocument/2006/relationships/customXml" Target="../ink/ink859.xml"/><Relationship Id="rId136" Type="http://schemas.openxmlformats.org/officeDocument/2006/relationships/image" Target="../media/image24.png"/><Relationship Id="rId157" Type="http://schemas.openxmlformats.org/officeDocument/2006/relationships/customXml" Target="../ink/ink880.xml"/><Relationship Id="rId178" Type="http://schemas.openxmlformats.org/officeDocument/2006/relationships/image" Target="../media/image45.png"/><Relationship Id="rId61" Type="http://schemas.openxmlformats.org/officeDocument/2006/relationships/customXml" Target="../ink/ink832.xml"/><Relationship Id="rId82" Type="http://schemas.openxmlformats.org/officeDocument/2006/relationships/image" Target="../media/image3260.png"/><Relationship Id="rId199" Type="http://schemas.openxmlformats.org/officeDocument/2006/relationships/customXml" Target="../ink/ink901.xml"/><Relationship Id="rId203" Type="http://schemas.openxmlformats.org/officeDocument/2006/relationships/customXml" Target="../ink/ink903.xml"/><Relationship Id="rId19" Type="http://schemas.openxmlformats.org/officeDocument/2006/relationships/customXml" Target="../ink/ink811.xml"/><Relationship Id="rId224" Type="http://schemas.openxmlformats.org/officeDocument/2006/relationships/image" Target="../media/image68.png"/><Relationship Id="rId245" Type="http://schemas.openxmlformats.org/officeDocument/2006/relationships/customXml" Target="../ink/ink924.xml"/><Relationship Id="rId30" Type="http://schemas.openxmlformats.org/officeDocument/2006/relationships/image" Target="../media/image3235.png"/><Relationship Id="rId105" Type="http://schemas.openxmlformats.org/officeDocument/2006/relationships/customXml" Target="../ink/ink854.xml"/><Relationship Id="rId126" Type="http://schemas.openxmlformats.org/officeDocument/2006/relationships/image" Target="../media/image19.png"/><Relationship Id="rId147" Type="http://schemas.openxmlformats.org/officeDocument/2006/relationships/customXml" Target="../ink/ink875.xml"/><Relationship Id="rId168" Type="http://schemas.openxmlformats.org/officeDocument/2006/relationships/image" Target="../media/image40.png"/><Relationship Id="rId51" Type="http://schemas.openxmlformats.org/officeDocument/2006/relationships/customXml" Target="../ink/ink827.xml"/><Relationship Id="rId72" Type="http://schemas.openxmlformats.org/officeDocument/2006/relationships/image" Target="../media/image3255.png"/><Relationship Id="rId93" Type="http://schemas.openxmlformats.org/officeDocument/2006/relationships/customXml" Target="../ink/ink848.xml"/><Relationship Id="rId189" Type="http://schemas.openxmlformats.org/officeDocument/2006/relationships/customXml" Target="../ink/ink896.xml"/><Relationship Id="rId3" Type="http://schemas.openxmlformats.org/officeDocument/2006/relationships/customXml" Target="../ink/ink803.xml"/><Relationship Id="rId214" Type="http://schemas.openxmlformats.org/officeDocument/2006/relationships/image" Target="../media/image63.png"/><Relationship Id="rId235" Type="http://schemas.openxmlformats.org/officeDocument/2006/relationships/customXml" Target="../ink/ink919.xml"/><Relationship Id="rId256" Type="http://schemas.openxmlformats.org/officeDocument/2006/relationships/image" Target="../media/image84.png"/><Relationship Id="rId116" Type="http://schemas.openxmlformats.org/officeDocument/2006/relationships/image" Target="../media/image3277.png"/><Relationship Id="rId137" Type="http://schemas.openxmlformats.org/officeDocument/2006/relationships/customXml" Target="../ink/ink870.xml"/><Relationship Id="rId158" Type="http://schemas.openxmlformats.org/officeDocument/2006/relationships/image" Target="../media/image35.png"/><Relationship Id="rId20" Type="http://schemas.openxmlformats.org/officeDocument/2006/relationships/image" Target="../media/image3230.png"/><Relationship Id="rId41" Type="http://schemas.openxmlformats.org/officeDocument/2006/relationships/customXml" Target="../ink/ink822.xml"/><Relationship Id="rId62" Type="http://schemas.openxmlformats.org/officeDocument/2006/relationships/image" Target="../media/image3251.png"/><Relationship Id="rId83" Type="http://schemas.openxmlformats.org/officeDocument/2006/relationships/customXml" Target="../ink/ink843.xml"/><Relationship Id="rId179" Type="http://schemas.openxmlformats.org/officeDocument/2006/relationships/customXml" Target="../ink/ink891.xml"/><Relationship Id="rId190" Type="http://schemas.openxmlformats.org/officeDocument/2006/relationships/image" Target="../media/image51.png"/><Relationship Id="rId204" Type="http://schemas.openxmlformats.org/officeDocument/2006/relationships/image" Target="../media/image58.png"/><Relationship Id="rId225" Type="http://schemas.openxmlformats.org/officeDocument/2006/relationships/customXml" Target="../ink/ink914.xml"/><Relationship Id="rId246" Type="http://schemas.openxmlformats.org/officeDocument/2006/relationships/image" Target="../media/image79.png"/><Relationship Id="rId106" Type="http://schemas.openxmlformats.org/officeDocument/2006/relationships/image" Target="../media/image3272.png"/><Relationship Id="rId127" Type="http://schemas.openxmlformats.org/officeDocument/2006/relationships/customXml" Target="../ink/ink865.xml"/><Relationship Id="rId10" Type="http://schemas.openxmlformats.org/officeDocument/2006/relationships/image" Target="../media/image3226.png"/><Relationship Id="rId31" Type="http://schemas.openxmlformats.org/officeDocument/2006/relationships/customXml" Target="../ink/ink817.xml"/><Relationship Id="rId52" Type="http://schemas.openxmlformats.org/officeDocument/2006/relationships/image" Target="../media/image3246.png"/><Relationship Id="rId73" Type="http://schemas.openxmlformats.org/officeDocument/2006/relationships/customXml" Target="../ink/ink838.xml"/><Relationship Id="rId94" Type="http://schemas.openxmlformats.org/officeDocument/2006/relationships/image" Target="../media/image3266.png"/><Relationship Id="rId148" Type="http://schemas.openxmlformats.org/officeDocument/2006/relationships/image" Target="../media/image30.png"/><Relationship Id="rId169" Type="http://schemas.openxmlformats.org/officeDocument/2006/relationships/customXml" Target="../ink/ink886.xml"/><Relationship Id="rId4" Type="http://schemas.openxmlformats.org/officeDocument/2006/relationships/image" Target="../media/image3223.png"/><Relationship Id="rId180" Type="http://schemas.openxmlformats.org/officeDocument/2006/relationships/image" Target="../media/image46.png"/><Relationship Id="rId215" Type="http://schemas.openxmlformats.org/officeDocument/2006/relationships/customXml" Target="../ink/ink909.xml"/><Relationship Id="rId236"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8" cy="1815882"/>
          </a:xfrm>
          <a:prstGeom prst="rect">
            <a:avLst/>
          </a:prstGeom>
          <a:noFill/>
        </p:spPr>
        <p:txBody>
          <a:bodyPr wrap="none" rtlCol="0">
            <a:spAutoFit/>
          </a:bodyPr>
          <a:lstStyle/>
          <a:p>
            <a:pPr algn="ctr"/>
            <a:r>
              <a:rPr lang="de-DE" sz="2800" b="1" u="sng" dirty="0"/>
              <a:t>T</a:t>
            </a:r>
            <a:r>
              <a:rPr lang="de-DE" sz="2800" b="1" u="sng"/>
              <a: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grpSp>
        <p:nvGrpSpPr>
          <p:cNvPr id="4" name="Gruppieren 3">
            <a:extLst>
              <a:ext uri="{FF2B5EF4-FFF2-40B4-BE49-F238E27FC236}">
                <a16:creationId xmlns:a16="http://schemas.microsoft.com/office/drawing/2014/main" id="{FF7A5DE9-9161-4BD5-BF65-DDCFF9E8F8A7}"/>
              </a:ext>
            </a:extLst>
          </p:cNvPr>
          <p:cNvGrpSpPr/>
          <p:nvPr/>
        </p:nvGrpSpPr>
        <p:grpSpPr>
          <a:xfrm>
            <a:off x="11597757" y="837165"/>
            <a:ext cx="237960" cy="174960"/>
            <a:chOff x="11597757" y="837165"/>
            <a:chExt cx="237960" cy="174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21A61871-E08D-41A9-B9AD-96831CEDAAD0}"/>
                    </a:ext>
                  </a:extLst>
                </p14:cNvPr>
                <p14:cNvContentPartPr/>
                <p14:nvPr/>
              </p14:nvContentPartPr>
              <p14:xfrm>
                <a:off x="11614317" y="845805"/>
                <a:ext cx="136800" cy="166320"/>
              </p14:xfrm>
            </p:contentPart>
          </mc:Choice>
          <mc:Fallback xmlns="">
            <p:pic>
              <p:nvPicPr>
                <p:cNvPr id="2" name="Freihand 1">
                  <a:extLst>
                    <a:ext uri="{FF2B5EF4-FFF2-40B4-BE49-F238E27FC236}">
                      <a16:creationId xmlns:a16="http://schemas.microsoft.com/office/drawing/2014/main" id="{21A61871-E08D-41A9-B9AD-96831CEDAAD0}"/>
                    </a:ext>
                  </a:extLst>
                </p:cNvPr>
                <p:cNvPicPr/>
                <p:nvPr/>
              </p:nvPicPr>
              <p:blipFill>
                <a:blip r:embed="rId6"/>
                <a:stretch>
                  <a:fillRect/>
                </a:stretch>
              </p:blipFill>
              <p:spPr>
                <a:xfrm>
                  <a:off x="11605677" y="836805"/>
                  <a:ext cx="154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274D634-E7AF-4050-9F05-BF30C76645C6}"/>
                    </a:ext>
                  </a:extLst>
                </p14:cNvPr>
                <p14:cNvContentPartPr/>
                <p14:nvPr/>
              </p14:nvContentPartPr>
              <p14:xfrm>
                <a:off x="11597757" y="837165"/>
                <a:ext cx="237960" cy="143640"/>
              </p14:xfrm>
            </p:contentPart>
          </mc:Choice>
          <mc:Fallback xmlns="">
            <p:pic>
              <p:nvPicPr>
                <p:cNvPr id="3" name="Freihand 2">
                  <a:extLst>
                    <a:ext uri="{FF2B5EF4-FFF2-40B4-BE49-F238E27FC236}">
                      <a16:creationId xmlns:a16="http://schemas.microsoft.com/office/drawing/2014/main" id="{0274D634-E7AF-4050-9F05-BF30C76645C6}"/>
                    </a:ext>
                  </a:extLst>
                </p:cNvPr>
                <p:cNvPicPr/>
                <p:nvPr/>
              </p:nvPicPr>
              <p:blipFill>
                <a:blip r:embed="rId8"/>
                <a:stretch>
                  <a:fillRect/>
                </a:stretch>
              </p:blipFill>
              <p:spPr>
                <a:xfrm>
                  <a:off x="11589117" y="828525"/>
                  <a:ext cx="255600" cy="161280"/>
                </a:xfrm>
                <a:prstGeom prst="rect">
                  <a:avLst/>
                </a:prstGeom>
              </p:spPr>
            </p:pic>
          </mc:Fallback>
        </mc:AlternateContent>
      </p:grpSp>
      <p:grpSp>
        <p:nvGrpSpPr>
          <p:cNvPr id="14" name="Gruppieren 13">
            <a:extLst>
              <a:ext uri="{FF2B5EF4-FFF2-40B4-BE49-F238E27FC236}">
                <a16:creationId xmlns:a16="http://schemas.microsoft.com/office/drawing/2014/main" id="{D5EDEB75-032E-40BA-BADE-0E67E28A83F2}"/>
              </a:ext>
            </a:extLst>
          </p:cNvPr>
          <p:cNvGrpSpPr/>
          <p:nvPr/>
        </p:nvGrpSpPr>
        <p:grpSpPr>
          <a:xfrm>
            <a:off x="11590557" y="1290045"/>
            <a:ext cx="188640" cy="240120"/>
            <a:chOff x="11590557" y="1290045"/>
            <a:chExt cx="188640" cy="24012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C17981AB-C83B-44D9-83C8-CFE8F572927A}"/>
                    </a:ext>
                  </a:extLst>
                </p14:cNvPr>
                <p14:cNvContentPartPr/>
                <p14:nvPr/>
              </p14:nvContentPartPr>
              <p14:xfrm>
                <a:off x="11630877" y="1290045"/>
                <a:ext cx="104760" cy="240120"/>
              </p14:xfrm>
            </p:contentPart>
          </mc:Choice>
          <mc:Fallback xmlns="">
            <p:pic>
              <p:nvPicPr>
                <p:cNvPr id="6" name="Freihand 5">
                  <a:extLst>
                    <a:ext uri="{FF2B5EF4-FFF2-40B4-BE49-F238E27FC236}">
                      <a16:creationId xmlns:a16="http://schemas.microsoft.com/office/drawing/2014/main" id="{C17981AB-C83B-44D9-83C8-CFE8F572927A}"/>
                    </a:ext>
                  </a:extLst>
                </p:cNvPr>
                <p:cNvPicPr/>
                <p:nvPr/>
              </p:nvPicPr>
              <p:blipFill>
                <a:blip r:embed="rId10"/>
                <a:stretch>
                  <a:fillRect/>
                </a:stretch>
              </p:blipFill>
              <p:spPr>
                <a:xfrm>
                  <a:off x="11626557" y="1285725"/>
                  <a:ext cx="113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77CF4C8-C9E8-44FE-BEB8-0106C5066478}"/>
                    </a:ext>
                  </a:extLst>
                </p14:cNvPr>
                <p14:cNvContentPartPr/>
                <p14:nvPr/>
              </p14:nvContentPartPr>
              <p14:xfrm>
                <a:off x="11590557" y="1333965"/>
                <a:ext cx="188640" cy="169200"/>
              </p14:xfrm>
            </p:contentPart>
          </mc:Choice>
          <mc:Fallback xmlns="">
            <p:pic>
              <p:nvPicPr>
                <p:cNvPr id="9" name="Freihand 8">
                  <a:extLst>
                    <a:ext uri="{FF2B5EF4-FFF2-40B4-BE49-F238E27FC236}">
                      <a16:creationId xmlns:a16="http://schemas.microsoft.com/office/drawing/2014/main" id="{D77CF4C8-C9E8-44FE-BEB8-0106C5066478}"/>
                    </a:ext>
                  </a:extLst>
                </p:cNvPr>
                <p:cNvPicPr/>
                <p:nvPr/>
              </p:nvPicPr>
              <p:blipFill>
                <a:blip r:embed="rId12"/>
                <a:stretch>
                  <a:fillRect/>
                </a:stretch>
              </p:blipFill>
              <p:spPr>
                <a:xfrm>
                  <a:off x="11586237" y="1329645"/>
                  <a:ext cx="197280" cy="177840"/>
                </a:xfrm>
                <a:prstGeom prst="rect">
                  <a:avLst/>
                </a:prstGeom>
              </p:spPr>
            </p:pic>
          </mc:Fallback>
        </mc:AlternateContent>
      </p:grpSp>
      <p:grpSp>
        <p:nvGrpSpPr>
          <p:cNvPr id="17" name="Gruppieren 16">
            <a:extLst>
              <a:ext uri="{FF2B5EF4-FFF2-40B4-BE49-F238E27FC236}">
                <a16:creationId xmlns:a16="http://schemas.microsoft.com/office/drawing/2014/main" id="{FF8467DB-1FF7-4162-BA1C-B001C193C908}"/>
              </a:ext>
            </a:extLst>
          </p:cNvPr>
          <p:cNvGrpSpPr/>
          <p:nvPr/>
        </p:nvGrpSpPr>
        <p:grpSpPr>
          <a:xfrm>
            <a:off x="11058477" y="1309125"/>
            <a:ext cx="197280" cy="297720"/>
            <a:chOff x="11058477" y="1309125"/>
            <a:chExt cx="197280" cy="29772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72C60E01-CF54-4EA3-B746-7110DF9BC591}"/>
                    </a:ext>
                  </a:extLst>
                </p14:cNvPr>
                <p14:cNvContentPartPr/>
                <p14:nvPr/>
              </p14:nvContentPartPr>
              <p14:xfrm>
                <a:off x="11133357" y="1309125"/>
                <a:ext cx="77760" cy="297720"/>
              </p14:xfrm>
            </p:contentPart>
          </mc:Choice>
          <mc:Fallback xmlns="">
            <p:pic>
              <p:nvPicPr>
                <p:cNvPr id="15" name="Freihand 14">
                  <a:extLst>
                    <a:ext uri="{FF2B5EF4-FFF2-40B4-BE49-F238E27FC236}">
                      <a16:creationId xmlns:a16="http://schemas.microsoft.com/office/drawing/2014/main" id="{72C60E01-CF54-4EA3-B746-7110DF9BC591}"/>
                    </a:ext>
                  </a:extLst>
                </p:cNvPr>
                <p:cNvPicPr/>
                <p:nvPr/>
              </p:nvPicPr>
              <p:blipFill>
                <a:blip r:embed="rId14"/>
                <a:stretch>
                  <a:fillRect/>
                </a:stretch>
              </p:blipFill>
              <p:spPr>
                <a:xfrm>
                  <a:off x="11129037" y="1304805"/>
                  <a:ext cx="864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08E078C0-5C46-40C1-BD0F-222930A055B9}"/>
                    </a:ext>
                  </a:extLst>
                </p14:cNvPr>
                <p14:cNvContentPartPr/>
                <p14:nvPr/>
              </p14:nvContentPartPr>
              <p14:xfrm>
                <a:off x="11058477" y="1366725"/>
                <a:ext cx="197280" cy="193680"/>
              </p14:xfrm>
            </p:contentPart>
          </mc:Choice>
          <mc:Fallback xmlns="">
            <p:pic>
              <p:nvPicPr>
                <p:cNvPr id="16" name="Freihand 15">
                  <a:extLst>
                    <a:ext uri="{FF2B5EF4-FFF2-40B4-BE49-F238E27FC236}">
                      <a16:creationId xmlns:a16="http://schemas.microsoft.com/office/drawing/2014/main" id="{08E078C0-5C46-40C1-BD0F-222930A055B9}"/>
                    </a:ext>
                  </a:extLst>
                </p:cNvPr>
                <p:cNvPicPr/>
                <p:nvPr/>
              </p:nvPicPr>
              <p:blipFill>
                <a:blip r:embed="rId16"/>
                <a:stretch>
                  <a:fillRect/>
                </a:stretch>
              </p:blipFill>
              <p:spPr>
                <a:xfrm>
                  <a:off x="11054157" y="1362405"/>
                  <a:ext cx="205920" cy="202320"/>
                </a:xfrm>
                <a:prstGeom prst="rect">
                  <a:avLst/>
                </a:prstGeom>
              </p:spPr>
            </p:pic>
          </mc:Fallback>
        </mc:AlternateContent>
      </p:grpSp>
      <p:grpSp>
        <p:nvGrpSpPr>
          <p:cNvPr id="20" name="Gruppieren 19">
            <a:extLst>
              <a:ext uri="{FF2B5EF4-FFF2-40B4-BE49-F238E27FC236}">
                <a16:creationId xmlns:a16="http://schemas.microsoft.com/office/drawing/2014/main" id="{A173955F-AC57-4E29-8D1C-CC5F1AD94FE6}"/>
              </a:ext>
            </a:extLst>
          </p:cNvPr>
          <p:cNvGrpSpPr/>
          <p:nvPr/>
        </p:nvGrpSpPr>
        <p:grpSpPr>
          <a:xfrm>
            <a:off x="10773717" y="917805"/>
            <a:ext cx="194400" cy="213480"/>
            <a:chOff x="10773717" y="917805"/>
            <a:chExt cx="194400" cy="2134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63E52520-988B-489F-8693-9B424FD88BF4}"/>
                    </a:ext>
                  </a:extLst>
                </p14:cNvPr>
                <p14:cNvContentPartPr/>
                <p14:nvPr/>
              </p14:nvContentPartPr>
              <p14:xfrm>
                <a:off x="10811877" y="917805"/>
                <a:ext cx="87480" cy="208440"/>
              </p14:xfrm>
            </p:contentPart>
          </mc:Choice>
          <mc:Fallback xmlns="">
            <p:pic>
              <p:nvPicPr>
                <p:cNvPr id="18" name="Freihand 17">
                  <a:extLst>
                    <a:ext uri="{FF2B5EF4-FFF2-40B4-BE49-F238E27FC236}">
                      <a16:creationId xmlns:a16="http://schemas.microsoft.com/office/drawing/2014/main" id="{63E52520-988B-489F-8693-9B424FD88BF4}"/>
                    </a:ext>
                  </a:extLst>
                </p:cNvPr>
                <p:cNvPicPr/>
                <p:nvPr/>
              </p:nvPicPr>
              <p:blipFill>
                <a:blip r:embed="rId18"/>
                <a:stretch>
                  <a:fillRect/>
                </a:stretch>
              </p:blipFill>
              <p:spPr>
                <a:xfrm>
                  <a:off x="10807557" y="913485"/>
                  <a:ext cx="961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149BCDD2-B2D7-40E9-8AA5-8B540A55E9EF}"/>
                    </a:ext>
                  </a:extLst>
                </p14:cNvPr>
                <p14:cNvContentPartPr/>
                <p14:nvPr/>
              </p14:nvContentPartPr>
              <p14:xfrm>
                <a:off x="10773717" y="925365"/>
                <a:ext cx="194400" cy="205920"/>
              </p14:xfrm>
            </p:contentPart>
          </mc:Choice>
          <mc:Fallback xmlns="">
            <p:pic>
              <p:nvPicPr>
                <p:cNvPr id="19" name="Freihand 18">
                  <a:extLst>
                    <a:ext uri="{FF2B5EF4-FFF2-40B4-BE49-F238E27FC236}">
                      <a16:creationId xmlns:a16="http://schemas.microsoft.com/office/drawing/2014/main" id="{149BCDD2-B2D7-40E9-8AA5-8B540A55E9EF}"/>
                    </a:ext>
                  </a:extLst>
                </p:cNvPr>
                <p:cNvPicPr/>
                <p:nvPr/>
              </p:nvPicPr>
              <p:blipFill>
                <a:blip r:embed="rId20"/>
                <a:stretch>
                  <a:fillRect/>
                </a:stretch>
              </p:blipFill>
              <p:spPr>
                <a:xfrm>
                  <a:off x="10769397" y="921045"/>
                  <a:ext cx="203040" cy="214560"/>
                </a:xfrm>
                <a:prstGeom prst="rect">
                  <a:avLst/>
                </a:prstGeom>
              </p:spPr>
            </p:pic>
          </mc:Fallback>
        </mc:AlternateContent>
      </p:grpSp>
      <p:grpSp>
        <p:nvGrpSpPr>
          <p:cNvPr id="23" name="Gruppieren 22">
            <a:extLst>
              <a:ext uri="{FF2B5EF4-FFF2-40B4-BE49-F238E27FC236}">
                <a16:creationId xmlns:a16="http://schemas.microsoft.com/office/drawing/2014/main" id="{5C4B1060-3CF6-47AB-A0EC-9678938E7DAA}"/>
              </a:ext>
            </a:extLst>
          </p:cNvPr>
          <p:cNvGrpSpPr/>
          <p:nvPr/>
        </p:nvGrpSpPr>
        <p:grpSpPr>
          <a:xfrm>
            <a:off x="4574517" y="1267365"/>
            <a:ext cx="205560" cy="334080"/>
            <a:chOff x="4574517" y="1267365"/>
            <a:chExt cx="205560" cy="334080"/>
          </a:xfrm>
        </p:grpSpPr>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DF0CB624-BFB2-4721-BE0C-53F4C42DB7C6}"/>
                    </a:ext>
                  </a:extLst>
                </p14:cNvPr>
                <p14:cNvContentPartPr/>
                <p14:nvPr/>
              </p14:nvContentPartPr>
              <p14:xfrm>
                <a:off x="4618437" y="1267365"/>
                <a:ext cx="106560" cy="226800"/>
              </p14:xfrm>
            </p:contentPart>
          </mc:Choice>
          <mc:Fallback xmlns="">
            <p:pic>
              <p:nvPicPr>
                <p:cNvPr id="21" name="Freihand 20">
                  <a:extLst>
                    <a:ext uri="{FF2B5EF4-FFF2-40B4-BE49-F238E27FC236}">
                      <a16:creationId xmlns:a16="http://schemas.microsoft.com/office/drawing/2014/main" id="{DF0CB624-BFB2-4721-BE0C-53F4C42DB7C6}"/>
                    </a:ext>
                  </a:extLst>
                </p:cNvPr>
                <p:cNvPicPr/>
                <p:nvPr/>
              </p:nvPicPr>
              <p:blipFill>
                <a:blip r:embed="rId22"/>
                <a:stretch>
                  <a:fillRect/>
                </a:stretch>
              </p:blipFill>
              <p:spPr>
                <a:xfrm>
                  <a:off x="4614117" y="1263045"/>
                  <a:ext cx="1152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B25B6CC5-D43A-45AE-93D6-51C3D1F5CACE}"/>
                    </a:ext>
                  </a:extLst>
                </p14:cNvPr>
                <p14:cNvContentPartPr/>
                <p14:nvPr/>
              </p14:nvContentPartPr>
              <p14:xfrm>
                <a:off x="4574517" y="1276365"/>
                <a:ext cx="205560" cy="325080"/>
              </p14:xfrm>
            </p:contentPart>
          </mc:Choice>
          <mc:Fallback xmlns="">
            <p:pic>
              <p:nvPicPr>
                <p:cNvPr id="22" name="Freihand 21">
                  <a:extLst>
                    <a:ext uri="{FF2B5EF4-FFF2-40B4-BE49-F238E27FC236}">
                      <a16:creationId xmlns:a16="http://schemas.microsoft.com/office/drawing/2014/main" id="{B25B6CC5-D43A-45AE-93D6-51C3D1F5CACE}"/>
                    </a:ext>
                  </a:extLst>
                </p:cNvPr>
                <p:cNvPicPr/>
                <p:nvPr/>
              </p:nvPicPr>
              <p:blipFill>
                <a:blip r:embed="rId24"/>
                <a:stretch>
                  <a:fillRect/>
                </a:stretch>
              </p:blipFill>
              <p:spPr>
                <a:xfrm>
                  <a:off x="4570197" y="1272045"/>
                  <a:ext cx="214200" cy="333720"/>
                </a:xfrm>
                <a:prstGeom prst="rect">
                  <a:avLst/>
                </a:prstGeom>
              </p:spPr>
            </p:pic>
          </mc:Fallback>
        </mc:AlternateContent>
      </p:grpSp>
      <p:grpSp>
        <p:nvGrpSpPr>
          <p:cNvPr id="26" name="Gruppieren 25">
            <a:extLst>
              <a:ext uri="{FF2B5EF4-FFF2-40B4-BE49-F238E27FC236}">
                <a16:creationId xmlns:a16="http://schemas.microsoft.com/office/drawing/2014/main" id="{F76F04BF-B312-4014-B0DC-4291049CABD6}"/>
              </a:ext>
            </a:extLst>
          </p:cNvPr>
          <p:cNvGrpSpPr/>
          <p:nvPr/>
        </p:nvGrpSpPr>
        <p:grpSpPr>
          <a:xfrm>
            <a:off x="5549757" y="1236045"/>
            <a:ext cx="277560" cy="294480"/>
            <a:chOff x="5549757" y="1236045"/>
            <a:chExt cx="277560" cy="294480"/>
          </a:xfrm>
        </p:grpSpPr>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82BE9EF6-5629-4857-B970-67E8FE770CE2}"/>
                    </a:ext>
                  </a:extLst>
                </p14:cNvPr>
                <p14:cNvContentPartPr/>
                <p14:nvPr/>
              </p14:nvContentPartPr>
              <p14:xfrm>
                <a:off x="5662077" y="1362765"/>
                <a:ext cx="124920" cy="130680"/>
              </p14:xfrm>
            </p:contentPart>
          </mc:Choice>
          <mc:Fallback xmlns="">
            <p:pic>
              <p:nvPicPr>
                <p:cNvPr id="24" name="Freihand 23">
                  <a:extLst>
                    <a:ext uri="{FF2B5EF4-FFF2-40B4-BE49-F238E27FC236}">
                      <a16:creationId xmlns:a16="http://schemas.microsoft.com/office/drawing/2014/main" id="{82BE9EF6-5629-4857-B970-67E8FE770CE2}"/>
                    </a:ext>
                  </a:extLst>
                </p:cNvPr>
                <p:cNvPicPr/>
                <p:nvPr/>
              </p:nvPicPr>
              <p:blipFill>
                <a:blip r:embed="rId26"/>
                <a:stretch>
                  <a:fillRect/>
                </a:stretch>
              </p:blipFill>
              <p:spPr>
                <a:xfrm>
                  <a:off x="5657757" y="1358445"/>
                  <a:ext cx="133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9D180DB6-0399-4E92-B2EC-CCC86462F640}"/>
                    </a:ext>
                  </a:extLst>
                </p14:cNvPr>
                <p14:cNvContentPartPr/>
                <p14:nvPr/>
              </p14:nvContentPartPr>
              <p14:xfrm>
                <a:off x="5549757" y="1236045"/>
                <a:ext cx="277560" cy="294480"/>
              </p14:xfrm>
            </p:contentPart>
          </mc:Choice>
          <mc:Fallback xmlns="">
            <p:pic>
              <p:nvPicPr>
                <p:cNvPr id="25" name="Freihand 24">
                  <a:extLst>
                    <a:ext uri="{FF2B5EF4-FFF2-40B4-BE49-F238E27FC236}">
                      <a16:creationId xmlns:a16="http://schemas.microsoft.com/office/drawing/2014/main" id="{9D180DB6-0399-4E92-B2EC-CCC86462F640}"/>
                    </a:ext>
                  </a:extLst>
                </p:cNvPr>
                <p:cNvPicPr/>
                <p:nvPr/>
              </p:nvPicPr>
              <p:blipFill>
                <a:blip r:embed="rId28"/>
                <a:stretch>
                  <a:fillRect/>
                </a:stretch>
              </p:blipFill>
              <p:spPr>
                <a:xfrm>
                  <a:off x="5545437" y="1231725"/>
                  <a:ext cx="286200" cy="303120"/>
                </a:xfrm>
                <a:prstGeom prst="rect">
                  <a:avLst/>
                </a:prstGeom>
              </p:spPr>
            </p:pic>
          </mc:Fallback>
        </mc:AlternateContent>
      </p:grpSp>
      <p:grpSp>
        <p:nvGrpSpPr>
          <p:cNvPr id="29" name="Gruppieren 28">
            <a:extLst>
              <a:ext uri="{FF2B5EF4-FFF2-40B4-BE49-F238E27FC236}">
                <a16:creationId xmlns:a16="http://schemas.microsoft.com/office/drawing/2014/main" id="{F4630D81-C2D5-40A7-B8B3-DACEA3C179CE}"/>
              </a:ext>
            </a:extLst>
          </p:cNvPr>
          <p:cNvGrpSpPr/>
          <p:nvPr/>
        </p:nvGrpSpPr>
        <p:grpSpPr>
          <a:xfrm>
            <a:off x="2644557" y="986925"/>
            <a:ext cx="199800" cy="157680"/>
            <a:chOff x="2644557" y="986925"/>
            <a:chExt cx="199800" cy="157680"/>
          </a:xfrm>
        </p:grpSpPr>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5903A183-7998-4704-BB47-C6D292833CAB}"/>
                    </a:ext>
                  </a:extLst>
                </p14:cNvPr>
                <p14:cNvContentPartPr/>
                <p14:nvPr/>
              </p14:nvContentPartPr>
              <p14:xfrm>
                <a:off x="2644557" y="1007085"/>
                <a:ext cx="145440" cy="111240"/>
              </p14:xfrm>
            </p:contentPart>
          </mc:Choice>
          <mc:Fallback xmlns="">
            <p:pic>
              <p:nvPicPr>
                <p:cNvPr id="27" name="Freihand 26">
                  <a:extLst>
                    <a:ext uri="{FF2B5EF4-FFF2-40B4-BE49-F238E27FC236}">
                      <a16:creationId xmlns:a16="http://schemas.microsoft.com/office/drawing/2014/main" id="{5903A183-7998-4704-BB47-C6D292833CAB}"/>
                    </a:ext>
                  </a:extLst>
                </p:cNvPr>
                <p:cNvPicPr/>
                <p:nvPr/>
              </p:nvPicPr>
              <p:blipFill>
                <a:blip r:embed="rId30"/>
                <a:stretch>
                  <a:fillRect/>
                </a:stretch>
              </p:blipFill>
              <p:spPr>
                <a:xfrm>
                  <a:off x="2640237" y="1002765"/>
                  <a:ext cx="154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95450252-8801-480E-9D19-773BACED350D}"/>
                    </a:ext>
                  </a:extLst>
                </p14:cNvPr>
                <p14:cNvContentPartPr/>
                <p14:nvPr/>
              </p14:nvContentPartPr>
              <p14:xfrm>
                <a:off x="2660397" y="986925"/>
                <a:ext cx="183960" cy="157680"/>
              </p14:xfrm>
            </p:contentPart>
          </mc:Choice>
          <mc:Fallback xmlns="">
            <p:pic>
              <p:nvPicPr>
                <p:cNvPr id="28" name="Freihand 27">
                  <a:extLst>
                    <a:ext uri="{FF2B5EF4-FFF2-40B4-BE49-F238E27FC236}">
                      <a16:creationId xmlns:a16="http://schemas.microsoft.com/office/drawing/2014/main" id="{95450252-8801-480E-9D19-773BACED350D}"/>
                    </a:ext>
                  </a:extLst>
                </p:cNvPr>
                <p:cNvPicPr/>
                <p:nvPr/>
              </p:nvPicPr>
              <p:blipFill>
                <a:blip r:embed="rId32"/>
                <a:stretch>
                  <a:fillRect/>
                </a:stretch>
              </p:blipFill>
              <p:spPr>
                <a:xfrm>
                  <a:off x="2656077" y="982605"/>
                  <a:ext cx="192600" cy="16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10115124-06E8-49E3-BE63-A7DD3EDCDC7F}"/>
                  </a:ext>
                </a:extLst>
              </p14:cNvPr>
              <p14:cNvContentPartPr/>
              <p14:nvPr/>
            </p14:nvContentPartPr>
            <p14:xfrm>
              <a:off x="3292197" y="5099925"/>
              <a:ext cx="96480" cy="6120"/>
            </p14:xfrm>
          </p:contentPart>
        </mc:Choice>
        <mc:Fallback xmlns="">
          <p:pic>
            <p:nvPicPr>
              <p:cNvPr id="30" name="Freihand 29">
                <a:extLst>
                  <a:ext uri="{FF2B5EF4-FFF2-40B4-BE49-F238E27FC236}">
                    <a16:creationId xmlns:a16="http://schemas.microsoft.com/office/drawing/2014/main" id="{10115124-06E8-49E3-BE63-A7DD3EDCDC7F}"/>
                  </a:ext>
                </a:extLst>
              </p:cNvPr>
              <p:cNvPicPr/>
              <p:nvPr/>
            </p:nvPicPr>
            <p:blipFill>
              <a:blip r:embed="rId34"/>
              <a:stretch>
                <a:fillRect/>
              </a:stretch>
            </p:blipFill>
            <p:spPr>
              <a:xfrm>
                <a:off x="3287877" y="5095605"/>
                <a:ext cx="105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6B363AF1-70BE-4CBD-B31F-CA321305B5E5}"/>
                  </a:ext>
                </a:extLst>
              </p14:cNvPr>
              <p14:cNvContentPartPr/>
              <p14:nvPr/>
            </p14:nvContentPartPr>
            <p14:xfrm>
              <a:off x="3157917" y="1291845"/>
              <a:ext cx="237600" cy="275040"/>
            </p14:xfrm>
          </p:contentPart>
        </mc:Choice>
        <mc:Fallback xmlns="">
          <p:pic>
            <p:nvPicPr>
              <p:cNvPr id="31" name="Freihand 30">
                <a:extLst>
                  <a:ext uri="{FF2B5EF4-FFF2-40B4-BE49-F238E27FC236}">
                    <a16:creationId xmlns:a16="http://schemas.microsoft.com/office/drawing/2014/main" id="{6B363AF1-70BE-4CBD-B31F-CA321305B5E5}"/>
                  </a:ext>
                </a:extLst>
              </p:cNvPr>
              <p:cNvPicPr/>
              <p:nvPr/>
            </p:nvPicPr>
            <p:blipFill>
              <a:blip r:embed="rId36"/>
              <a:stretch>
                <a:fillRect/>
              </a:stretch>
            </p:blipFill>
            <p:spPr>
              <a:xfrm>
                <a:off x="3153597" y="1287525"/>
                <a:ext cx="246240" cy="28368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Money Demand</a:t>
            </a:r>
            <a:endParaRPr lang="de-DE" altLang="de-DE" sz="3628"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a:t>In general the volume of transactions will be proportional to income. </a:t>
                </a:r>
              </a:p>
              <a:p>
                <a:pPr marL="800100" lvl="1" indent="-342900">
                  <a:buFont typeface="Wingdings" panose="05000000000000000000" pitchFamily="2" charset="2"/>
                  <a:buChar char="Ø"/>
                </a:pPr>
                <a:r>
                  <a:rPr lang="de-DE" sz="2400"/>
                  <a:t>Positive dependence of money demand on income</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Precautionary demand is inpricipal dependent of expected transactions in the future</a:t>
                </a:r>
              </a:p>
              <a:p>
                <a:pPr marL="800100" lvl="1" indent="-342900">
                  <a:buFont typeface="Wingdings" panose="05000000000000000000" pitchFamily="2" charset="2"/>
                  <a:buChar char="Ø"/>
                </a:pPr>
                <a:r>
                  <a:rPr lang="de-DE" sz="2400"/>
                  <a:t>Positive dependence of money demand on income</a:t>
                </a:r>
                <a:endParaRPr lang="de-DE" sz="2400" b="1"/>
              </a:p>
              <a:p>
                <a:endParaRPr lang="de-DE" sz="2400" dirty="0"/>
              </a:p>
              <a:p>
                <a:pPr marL="342900" indent="-342900">
                  <a:buFont typeface="Arial" panose="020B0604020202020204" pitchFamily="34" charset="0"/>
                  <a:buChar char="•"/>
                </a:pPr>
                <a:r>
                  <a:rPr lang="de-DE" sz="2400"/>
                  <a:t>Due to the speculative motive or the interpretation of the opporunity costs of holding money, we obtain a negative dependence of money demand on interest rates</a:t>
                </a:r>
              </a:p>
              <a:p>
                <a:pPr marL="342900" indent="-342900">
                  <a:buFont typeface="Arial" panose="020B0604020202020204" pitchFamily="34" charset="0"/>
                  <a:buChar char="•"/>
                </a:pPr>
                <a:endParaRPr lang="de-DE" sz="2400" dirty="0"/>
              </a:p>
              <a:p>
                <a:pPr algn="ctr"/>
                <a14:m>
                  <m:oMathPara xmlns:m="http://schemas.openxmlformats.org/officeDocument/2006/math">
                    <m:oMathParaPr>
                      <m:jc m:val="centerGroup"/>
                    </m:oMathParaPr>
                    <m:oMath xmlns:m="http://schemas.openxmlformats.org/officeDocument/2006/math">
                      <m:r>
                        <a:rPr lang="de-DE" sz="2400">
                          <a:latin typeface="Cambria Math" panose="02040503050406030204" pitchFamily="18" charset="0"/>
                        </a:rPr>
                        <m:t> </m:t>
                      </m:r>
                      <m:r>
                        <m:rPr>
                          <m:sty m:val="p"/>
                        </m:rPr>
                        <a:rPr lang="de-DE" sz="2400" b="0" i="0" smtClean="0">
                          <a:latin typeface="Cambria Math" panose="02040503050406030204" pitchFamily="18" charset="0"/>
                        </a:rPr>
                        <m:t>Money</m:t>
                      </m:r>
                      <m:r>
                        <a:rPr lang="de-DE" sz="2400" b="0" i="0" smtClean="0">
                          <a:latin typeface="Cambria Math" panose="02040503050406030204" pitchFamily="18" charset="0"/>
                        </a:rPr>
                        <m:t> </m:t>
                      </m:r>
                      <m:r>
                        <m:rPr>
                          <m:sty m:val="p"/>
                        </m:rPr>
                        <a:rPr lang="de-DE" sz="2400" b="0" i="0" smtClean="0">
                          <a:latin typeface="Cambria Math" panose="02040503050406030204" pitchFamily="18" charset="0"/>
                        </a:rPr>
                        <m:t>demand</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m:oMathPara>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672" b="-1764"/>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203042" y="4750193"/>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503124" y="4750193"/>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E44A16A-637F-43A1-906B-D1A3B4F6B69F}"/>
                  </a:ext>
                </a:extLst>
              </p14:cNvPr>
              <p14:cNvContentPartPr/>
              <p14:nvPr/>
            </p14:nvContentPartPr>
            <p14:xfrm>
              <a:off x="3485517" y="1223445"/>
              <a:ext cx="1698840" cy="41760"/>
            </p14:xfrm>
          </p:contentPart>
        </mc:Choice>
        <mc:Fallback xmlns="">
          <p:pic>
            <p:nvPicPr>
              <p:cNvPr id="3" name="Freihand 2">
                <a:extLst>
                  <a:ext uri="{FF2B5EF4-FFF2-40B4-BE49-F238E27FC236}">
                    <a16:creationId xmlns:a16="http://schemas.microsoft.com/office/drawing/2014/main" id="{7E44A16A-637F-43A1-906B-D1A3B4F6B69F}"/>
                  </a:ext>
                </a:extLst>
              </p:cNvPr>
              <p:cNvPicPr/>
              <p:nvPr/>
            </p:nvPicPr>
            <p:blipFill>
              <a:blip r:embed="rId5"/>
              <a:stretch>
                <a:fillRect/>
              </a:stretch>
            </p:blipFill>
            <p:spPr>
              <a:xfrm>
                <a:off x="3481197" y="1219125"/>
                <a:ext cx="1707480" cy="50400"/>
              </a:xfrm>
              <a:prstGeom prst="rect">
                <a:avLst/>
              </a:prstGeom>
            </p:spPr>
          </p:pic>
        </mc:Fallback>
      </mc:AlternateContent>
      <p:grpSp>
        <p:nvGrpSpPr>
          <p:cNvPr id="11" name="Gruppieren 10">
            <a:extLst>
              <a:ext uri="{FF2B5EF4-FFF2-40B4-BE49-F238E27FC236}">
                <a16:creationId xmlns:a16="http://schemas.microsoft.com/office/drawing/2014/main" id="{F238C97F-5945-4B8C-B142-0A225C475DB8}"/>
              </a:ext>
            </a:extLst>
          </p:cNvPr>
          <p:cNvGrpSpPr/>
          <p:nvPr/>
        </p:nvGrpSpPr>
        <p:grpSpPr>
          <a:xfrm>
            <a:off x="1025637" y="1610805"/>
            <a:ext cx="6488640" cy="99720"/>
            <a:chOff x="1025637" y="1610805"/>
            <a:chExt cx="6488640" cy="9972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A402B3A1-15A5-4C3C-8E06-E53CC5549F33}"/>
                    </a:ext>
                  </a:extLst>
                </p14:cNvPr>
                <p14:cNvContentPartPr/>
                <p14:nvPr/>
              </p14:nvContentPartPr>
              <p14:xfrm>
                <a:off x="1025637" y="1621965"/>
                <a:ext cx="1591200" cy="56520"/>
              </p14:xfrm>
            </p:contentPart>
          </mc:Choice>
          <mc:Fallback xmlns="">
            <p:pic>
              <p:nvPicPr>
                <p:cNvPr id="4" name="Freihand 3">
                  <a:extLst>
                    <a:ext uri="{FF2B5EF4-FFF2-40B4-BE49-F238E27FC236}">
                      <a16:creationId xmlns:a16="http://schemas.microsoft.com/office/drawing/2014/main" id="{A402B3A1-15A5-4C3C-8E06-E53CC5549F33}"/>
                    </a:ext>
                  </a:extLst>
                </p:cNvPr>
                <p:cNvPicPr/>
                <p:nvPr/>
              </p:nvPicPr>
              <p:blipFill>
                <a:blip r:embed="rId7"/>
                <a:stretch>
                  <a:fillRect/>
                </a:stretch>
              </p:blipFill>
              <p:spPr>
                <a:xfrm>
                  <a:off x="1021317" y="1617645"/>
                  <a:ext cx="1599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EA117AA2-BBF4-4569-8535-85DBAD86FF1C}"/>
                    </a:ext>
                  </a:extLst>
                </p14:cNvPr>
                <p14:cNvContentPartPr/>
                <p14:nvPr/>
              </p14:nvContentPartPr>
              <p14:xfrm>
                <a:off x="3718437" y="1610805"/>
                <a:ext cx="1007280" cy="76680"/>
              </p14:xfrm>
            </p:contentPart>
          </mc:Choice>
          <mc:Fallback xmlns="">
            <p:pic>
              <p:nvPicPr>
                <p:cNvPr id="5" name="Freihand 4">
                  <a:extLst>
                    <a:ext uri="{FF2B5EF4-FFF2-40B4-BE49-F238E27FC236}">
                      <a16:creationId xmlns:a16="http://schemas.microsoft.com/office/drawing/2014/main" id="{EA117AA2-BBF4-4569-8535-85DBAD86FF1C}"/>
                    </a:ext>
                  </a:extLst>
                </p:cNvPr>
                <p:cNvPicPr/>
                <p:nvPr/>
              </p:nvPicPr>
              <p:blipFill>
                <a:blip r:embed="rId9"/>
                <a:stretch>
                  <a:fillRect/>
                </a:stretch>
              </p:blipFill>
              <p:spPr>
                <a:xfrm>
                  <a:off x="3714117" y="1606485"/>
                  <a:ext cx="1015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93F4C3F0-3767-4B82-8C78-4EECB4EDD972}"/>
                    </a:ext>
                  </a:extLst>
                </p14:cNvPr>
                <p14:cNvContentPartPr/>
                <p14:nvPr/>
              </p14:nvContentPartPr>
              <p14:xfrm>
                <a:off x="5762517" y="1656165"/>
                <a:ext cx="1751760" cy="54360"/>
              </p14:xfrm>
            </p:contentPart>
          </mc:Choice>
          <mc:Fallback xmlns="">
            <p:pic>
              <p:nvPicPr>
                <p:cNvPr id="10" name="Freihand 9">
                  <a:extLst>
                    <a:ext uri="{FF2B5EF4-FFF2-40B4-BE49-F238E27FC236}">
                      <a16:creationId xmlns:a16="http://schemas.microsoft.com/office/drawing/2014/main" id="{93F4C3F0-3767-4B82-8C78-4EECB4EDD972}"/>
                    </a:ext>
                  </a:extLst>
                </p:cNvPr>
                <p:cNvPicPr/>
                <p:nvPr/>
              </p:nvPicPr>
              <p:blipFill>
                <a:blip r:embed="rId11"/>
                <a:stretch>
                  <a:fillRect/>
                </a:stretch>
              </p:blipFill>
              <p:spPr>
                <a:xfrm>
                  <a:off x="5758197" y="1651845"/>
                  <a:ext cx="1760400" cy="6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B86421D1-C5A1-401B-9A4A-811578E8FB6A}"/>
                  </a:ext>
                </a:extLst>
              </p14:cNvPr>
              <p14:cNvContentPartPr/>
              <p14:nvPr/>
            </p14:nvContentPartPr>
            <p14:xfrm>
              <a:off x="488517" y="2369685"/>
              <a:ext cx="2639520" cy="58680"/>
            </p14:xfrm>
          </p:contentPart>
        </mc:Choice>
        <mc:Fallback xmlns="">
          <p:pic>
            <p:nvPicPr>
              <p:cNvPr id="12" name="Freihand 11">
                <a:extLst>
                  <a:ext uri="{FF2B5EF4-FFF2-40B4-BE49-F238E27FC236}">
                    <a16:creationId xmlns:a16="http://schemas.microsoft.com/office/drawing/2014/main" id="{B86421D1-C5A1-401B-9A4A-811578E8FB6A}"/>
                  </a:ext>
                </a:extLst>
              </p:cNvPr>
              <p:cNvPicPr/>
              <p:nvPr/>
            </p:nvPicPr>
            <p:blipFill>
              <a:blip r:embed="rId13"/>
              <a:stretch>
                <a:fillRect/>
              </a:stretch>
            </p:blipFill>
            <p:spPr>
              <a:xfrm>
                <a:off x="484197" y="2365365"/>
                <a:ext cx="2648160" cy="67320"/>
              </a:xfrm>
              <a:prstGeom prst="rect">
                <a:avLst/>
              </a:prstGeom>
            </p:spPr>
          </p:pic>
        </mc:Fallback>
      </mc:AlternateContent>
      <p:grpSp>
        <p:nvGrpSpPr>
          <p:cNvPr id="17" name="Gruppieren 16">
            <a:extLst>
              <a:ext uri="{FF2B5EF4-FFF2-40B4-BE49-F238E27FC236}">
                <a16:creationId xmlns:a16="http://schemas.microsoft.com/office/drawing/2014/main" id="{305BA214-FD17-40DE-8A3D-DC04C8028993}"/>
              </a:ext>
            </a:extLst>
          </p:cNvPr>
          <p:cNvGrpSpPr/>
          <p:nvPr/>
        </p:nvGrpSpPr>
        <p:grpSpPr>
          <a:xfrm>
            <a:off x="1023477" y="3100485"/>
            <a:ext cx="6274800" cy="77760"/>
            <a:chOff x="1023477" y="3100485"/>
            <a:chExt cx="6274800" cy="77760"/>
          </a:xfrm>
        </p:grpSpPr>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9367A811-7FE3-47FD-A3DE-977E435DB50B}"/>
                    </a:ext>
                  </a:extLst>
                </p14:cNvPr>
                <p14:cNvContentPartPr/>
                <p14:nvPr/>
              </p14:nvContentPartPr>
              <p14:xfrm>
                <a:off x="1023477" y="3100485"/>
                <a:ext cx="2242440" cy="77760"/>
              </p14:xfrm>
            </p:contentPart>
          </mc:Choice>
          <mc:Fallback xmlns="">
            <p:pic>
              <p:nvPicPr>
                <p:cNvPr id="13" name="Freihand 12">
                  <a:extLst>
                    <a:ext uri="{FF2B5EF4-FFF2-40B4-BE49-F238E27FC236}">
                      <a16:creationId xmlns:a16="http://schemas.microsoft.com/office/drawing/2014/main" id="{9367A811-7FE3-47FD-A3DE-977E435DB50B}"/>
                    </a:ext>
                  </a:extLst>
                </p:cNvPr>
                <p:cNvPicPr/>
                <p:nvPr/>
              </p:nvPicPr>
              <p:blipFill>
                <a:blip r:embed="rId15"/>
                <a:stretch>
                  <a:fillRect/>
                </a:stretch>
              </p:blipFill>
              <p:spPr>
                <a:xfrm>
                  <a:off x="1019157" y="3096165"/>
                  <a:ext cx="2251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99C7D5AE-A710-4827-8EA1-A56AB57CE6DF}"/>
                    </a:ext>
                  </a:extLst>
                </p14:cNvPr>
                <p14:cNvContentPartPr/>
                <p14:nvPr/>
              </p14:nvContentPartPr>
              <p14:xfrm>
                <a:off x="3978717" y="3117765"/>
                <a:ext cx="907920" cy="25920"/>
              </p14:xfrm>
            </p:contentPart>
          </mc:Choice>
          <mc:Fallback xmlns="">
            <p:pic>
              <p:nvPicPr>
                <p:cNvPr id="15" name="Freihand 14">
                  <a:extLst>
                    <a:ext uri="{FF2B5EF4-FFF2-40B4-BE49-F238E27FC236}">
                      <a16:creationId xmlns:a16="http://schemas.microsoft.com/office/drawing/2014/main" id="{99C7D5AE-A710-4827-8EA1-A56AB57CE6DF}"/>
                    </a:ext>
                  </a:extLst>
                </p:cNvPr>
                <p:cNvPicPr/>
                <p:nvPr/>
              </p:nvPicPr>
              <p:blipFill>
                <a:blip r:embed="rId17"/>
                <a:stretch>
                  <a:fillRect/>
                </a:stretch>
              </p:blipFill>
              <p:spPr>
                <a:xfrm>
                  <a:off x="3974397" y="3113445"/>
                  <a:ext cx="9165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1CDEF953-81D3-47A1-843F-6E97BB5FF347}"/>
                    </a:ext>
                  </a:extLst>
                </p14:cNvPr>
                <p14:cNvContentPartPr/>
                <p14:nvPr/>
              </p14:nvContentPartPr>
              <p14:xfrm>
                <a:off x="5813277" y="3100845"/>
                <a:ext cx="1485000" cy="39960"/>
              </p14:xfrm>
            </p:contentPart>
          </mc:Choice>
          <mc:Fallback xmlns="">
            <p:pic>
              <p:nvPicPr>
                <p:cNvPr id="16" name="Freihand 15">
                  <a:extLst>
                    <a:ext uri="{FF2B5EF4-FFF2-40B4-BE49-F238E27FC236}">
                      <a16:creationId xmlns:a16="http://schemas.microsoft.com/office/drawing/2014/main" id="{1CDEF953-81D3-47A1-843F-6E97BB5FF347}"/>
                    </a:ext>
                  </a:extLst>
                </p:cNvPr>
                <p:cNvPicPr/>
                <p:nvPr/>
              </p:nvPicPr>
              <p:blipFill>
                <a:blip r:embed="rId19"/>
                <a:stretch>
                  <a:fillRect/>
                </a:stretch>
              </p:blipFill>
              <p:spPr>
                <a:xfrm>
                  <a:off x="5808957" y="3096525"/>
                  <a:ext cx="1493640" cy="4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E2E07AE9-EFA6-4C9A-8480-83486443D1F3}"/>
                  </a:ext>
                </a:extLst>
              </p14:cNvPr>
              <p14:cNvContentPartPr/>
              <p14:nvPr/>
            </p14:nvContentPartPr>
            <p14:xfrm>
              <a:off x="3947757" y="4159605"/>
              <a:ext cx="1058400" cy="55800"/>
            </p14:xfrm>
          </p:contentPart>
        </mc:Choice>
        <mc:Fallback xmlns="">
          <p:pic>
            <p:nvPicPr>
              <p:cNvPr id="18" name="Freihand 17">
                <a:extLst>
                  <a:ext uri="{FF2B5EF4-FFF2-40B4-BE49-F238E27FC236}">
                    <a16:creationId xmlns:a16="http://schemas.microsoft.com/office/drawing/2014/main" id="{E2E07AE9-EFA6-4C9A-8480-83486443D1F3}"/>
                  </a:ext>
                </a:extLst>
              </p:cNvPr>
              <p:cNvPicPr/>
              <p:nvPr/>
            </p:nvPicPr>
            <p:blipFill>
              <a:blip r:embed="rId21"/>
              <a:stretch>
                <a:fillRect/>
              </a:stretch>
            </p:blipFill>
            <p:spPr>
              <a:xfrm>
                <a:off x="3943437" y="4155285"/>
                <a:ext cx="1067040" cy="64440"/>
              </a:xfrm>
              <a:prstGeom prst="rect">
                <a:avLst/>
              </a:prstGeom>
            </p:spPr>
          </p:pic>
        </mc:Fallback>
      </mc:AlternateContent>
      <p:grpSp>
        <p:nvGrpSpPr>
          <p:cNvPr id="23" name="Gruppieren 22">
            <a:extLst>
              <a:ext uri="{FF2B5EF4-FFF2-40B4-BE49-F238E27FC236}">
                <a16:creationId xmlns:a16="http://schemas.microsoft.com/office/drawing/2014/main" id="{74A9AEE9-1C0D-4B9A-8A26-5D0BD6258255}"/>
              </a:ext>
            </a:extLst>
          </p:cNvPr>
          <p:cNvGrpSpPr/>
          <p:nvPr/>
        </p:nvGrpSpPr>
        <p:grpSpPr>
          <a:xfrm>
            <a:off x="506517" y="4606005"/>
            <a:ext cx="1410480" cy="58320"/>
            <a:chOff x="506517" y="4606005"/>
            <a:chExt cx="1410480" cy="58320"/>
          </a:xfrm>
        </p:grpSpPr>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1145F82D-8067-4909-8323-C8981341DC29}"/>
                    </a:ext>
                  </a:extLst>
                </p14:cNvPr>
                <p14:cNvContentPartPr/>
                <p14:nvPr/>
              </p14:nvContentPartPr>
              <p14:xfrm>
                <a:off x="506517" y="4606005"/>
                <a:ext cx="12960" cy="12960"/>
              </p14:xfrm>
            </p:contentPart>
          </mc:Choice>
          <mc:Fallback xmlns="">
            <p:pic>
              <p:nvPicPr>
                <p:cNvPr id="19" name="Freihand 18">
                  <a:extLst>
                    <a:ext uri="{FF2B5EF4-FFF2-40B4-BE49-F238E27FC236}">
                      <a16:creationId xmlns:a16="http://schemas.microsoft.com/office/drawing/2014/main" id="{1145F82D-8067-4909-8323-C8981341DC29}"/>
                    </a:ext>
                  </a:extLst>
                </p:cNvPr>
                <p:cNvPicPr/>
                <p:nvPr/>
              </p:nvPicPr>
              <p:blipFill>
                <a:blip r:embed="rId23"/>
                <a:stretch>
                  <a:fillRect/>
                </a:stretch>
              </p:blipFill>
              <p:spPr>
                <a:xfrm>
                  <a:off x="502197" y="4601685"/>
                  <a:ext cx="21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E46AFD88-29A1-4C33-A2CF-F3E25631DD10}"/>
                    </a:ext>
                  </a:extLst>
                </p14:cNvPr>
                <p14:cNvContentPartPr/>
                <p14:nvPr/>
              </p14:nvContentPartPr>
              <p14:xfrm>
                <a:off x="579597" y="4616445"/>
                <a:ext cx="360" cy="360"/>
              </p14:xfrm>
            </p:contentPart>
          </mc:Choice>
          <mc:Fallback xmlns="">
            <p:pic>
              <p:nvPicPr>
                <p:cNvPr id="20" name="Freihand 19">
                  <a:extLst>
                    <a:ext uri="{FF2B5EF4-FFF2-40B4-BE49-F238E27FC236}">
                      <a16:creationId xmlns:a16="http://schemas.microsoft.com/office/drawing/2014/main" id="{E46AFD88-29A1-4C33-A2CF-F3E25631DD10}"/>
                    </a:ext>
                  </a:extLst>
                </p:cNvPr>
                <p:cNvPicPr/>
                <p:nvPr/>
              </p:nvPicPr>
              <p:blipFill>
                <a:blip r:embed="rId25"/>
                <a:stretch>
                  <a:fillRect/>
                </a:stretch>
              </p:blipFill>
              <p:spPr>
                <a:xfrm>
                  <a:off x="575277" y="4612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5D2A8C44-2E8B-4274-880C-B80029E90422}"/>
                    </a:ext>
                  </a:extLst>
                </p14:cNvPr>
                <p14:cNvContentPartPr/>
                <p14:nvPr/>
              </p14:nvContentPartPr>
              <p14:xfrm>
                <a:off x="566997" y="4616445"/>
                <a:ext cx="1350000" cy="47880"/>
              </p14:xfrm>
            </p:contentPart>
          </mc:Choice>
          <mc:Fallback xmlns="">
            <p:pic>
              <p:nvPicPr>
                <p:cNvPr id="21" name="Freihand 20">
                  <a:extLst>
                    <a:ext uri="{FF2B5EF4-FFF2-40B4-BE49-F238E27FC236}">
                      <a16:creationId xmlns:a16="http://schemas.microsoft.com/office/drawing/2014/main" id="{5D2A8C44-2E8B-4274-880C-B80029E90422}"/>
                    </a:ext>
                  </a:extLst>
                </p:cNvPr>
                <p:cNvPicPr/>
                <p:nvPr/>
              </p:nvPicPr>
              <p:blipFill>
                <a:blip r:embed="rId27"/>
                <a:stretch>
                  <a:fillRect/>
                </a:stretch>
              </p:blipFill>
              <p:spPr>
                <a:xfrm>
                  <a:off x="562677" y="4612125"/>
                  <a:ext cx="1358640" cy="5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2542A43D-AFF3-4229-AA9F-436D3C85DDD1}"/>
                  </a:ext>
                </a:extLst>
              </p14:cNvPr>
              <p14:cNvContentPartPr/>
              <p14:nvPr/>
            </p14:nvContentPartPr>
            <p14:xfrm>
              <a:off x="8688237" y="4129725"/>
              <a:ext cx="570960" cy="70920"/>
            </p14:xfrm>
          </p:contentPart>
        </mc:Choice>
        <mc:Fallback xmlns="">
          <p:pic>
            <p:nvPicPr>
              <p:cNvPr id="22" name="Freihand 21">
                <a:extLst>
                  <a:ext uri="{FF2B5EF4-FFF2-40B4-BE49-F238E27FC236}">
                    <a16:creationId xmlns:a16="http://schemas.microsoft.com/office/drawing/2014/main" id="{2542A43D-AFF3-4229-AA9F-436D3C85DDD1}"/>
                  </a:ext>
                </a:extLst>
              </p:cNvPr>
              <p:cNvPicPr/>
              <p:nvPr/>
            </p:nvPicPr>
            <p:blipFill>
              <a:blip r:embed="rId29"/>
              <a:stretch>
                <a:fillRect/>
              </a:stretch>
            </p:blipFill>
            <p:spPr>
              <a:xfrm>
                <a:off x="8683917" y="4125405"/>
                <a:ext cx="579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B69F8406-1C5F-4D57-9CF2-B0DE42B5B33E}"/>
                  </a:ext>
                </a:extLst>
              </p14:cNvPr>
              <p14:cNvContentPartPr/>
              <p14:nvPr/>
            </p14:nvContentPartPr>
            <p14:xfrm>
              <a:off x="3354837" y="5296845"/>
              <a:ext cx="2001600" cy="109080"/>
            </p14:xfrm>
          </p:contentPart>
        </mc:Choice>
        <mc:Fallback xmlns="">
          <p:pic>
            <p:nvPicPr>
              <p:cNvPr id="24" name="Freihand 23">
                <a:extLst>
                  <a:ext uri="{FF2B5EF4-FFF2-40B4-BE49-F238E27FC236}">
                    <a16:creationId xmlns:a16="http://schemas.microsoft.com/office/drawing/2014/main" id="{B69F8406-1C5F-4D57-9CF2-B0DE42B5B33E}"/>
                  </a:ext>
                </a:extLst>
              </p:cNvPr>
              <p:cNvPicPr/>
              <p:nvPr/>
            </p:nvPicPr>
            <p:blipFill>
              <a:blip r:embed="rId31"/>
              <a:stretch>
                <a:fillRect/>
              </a:stretch>
            </p:blipFill>
            <p:spPr>
              <a:xfrm>
                <a:off x="3350517" y="5292525"/>
                <a:ext cx="2010240" cy="117720"/>
              </a:xfrm>
              <a:prstGeom prst="rect">
                <a:avLst/>
              </a:prstGeom>
            </p:spPr>
          </p:pic>
        </mc:Fallback>
      </mc:AlternateContent>
      <p:grpSp>
        <p:nvGrpSpPr>
          <p:cNvPr id="61" name="Gruppieren 60">
            <a:extLst>
              <a:ext uri="{FF2B5EF4-FFF2-40B4-BE49-F238E27FC236}">
                <a16:creationId xmlns:a16="http://schemas.microsoft.com/office/drawing/2014/main" id="{8C3D70EA-A526-4A3E-A8EB-AC38B0577484}"/>
              </a:ext>
            </a:extLst>
          </p:cNvPr>
          <p:cNvGrpSpPr/>
          <p:nvPr/>
        </p:nvGrpSpPr>
        <p:grpSpPr>
          <a:xfrm>
            <a:off x="6032877" y="4227285"/>
            <a:ext cx="2089080" cy="662400"/>
            <a:chOff x="6032877" y="4227285"/>
            <a:chExt cx="2089080" cy="662400"/>
          </a:xfrm>
        </p:grpSpPr>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BB028D41-479F-475F-9CA0-861EF2FA6DC6}"/>
                    </a:ext>
                  </a:extLst>
                </p14:cNvPr>
                <p14:cNvContentPartPr/>
                <p14:nvPr/>
              </p14:nvContentPartPr>
              <p14:xfrm>
                <a:off x="6352917" y="4541565"/>
                <a:ext cx="17640" cy="146520"/>
              </p14:xfrm>
            </p:contentPart>
          </mc:Choice>
          <mc:Fallback xmlns="">
            <p:pic>
              <p:nvPicPr>
                <p:cNvPr id="25" name="Freihand 24">
                  <a:extLst>
                    <a:ext uri="{FF2B5EF4-FFF2-40B4-BE49-F238E27FC236}">
                      <a16:creationId xmlns:a16="http://schemas.microsoft.com/office/drawing/2014/main" id="{BB028D41-479F-475F-9CA0-861EF2FA6DC6}"/>
                    </a:ext>
                  </a:extLst>
                </p:cNvPr>
                <p:cNvPicPr/>
                <p:nvPr/>
              </p:nvPicPr>
              <p:blipFill>
                <a:blip r:embed="rId33"/>
                <a:stretch>
                  <a:fillRect/>
                </a:stretch>
              </p:blipFill>
              <p:spPr>
                <a:xfrm>
                  <a:off x="6348597" y="4537245"/>
                  <a:ext cx="26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44F12C2E-D65C-4AA3-B710-899ED8470C1C}"/>
                    </a:ext>
                  </a:extLst>
                </p14:cNvPr>
                <p14:cNvContentPartPr/>
                <p14:nvPr/>
              </p14:nvContentPartPr>
              <p14:xfrm>
                <a:off x="6272277" y="4600245"/>
                <a:ext cx="161640" cy="144000"/>
              </p14:xfrm>
            </p:contentPart>
          </mc:Choice>
          <mc:Fallback xmlns="">
            <p:pic>
              <p:nvPicPr>
                <p:cNvPr id="26" name="Freihand 25">
                  <a:extLst>
                    <a:ext uri="{FF2B5EF4-FFF2-40B4-BE49-F238E27FC236}">
                      <a16:creationId xmlns:a16="http://schemas.microsoft.com/office/drawing/2014/main" id="{44F12C2E-D65C-4AA3-B710-899ED8470C1C}"/>
                    </a:ext>
                  </a:extLst>
                </p:cNvPr>
                <p:cNvPicPr/>
                <p:nvPr/>
              </p:nvPicPr>
              <p:blipFill>
                <a:blip r:embed="rId35"/>
                <a:stretch>
                  <a:fillRect/>
                </a:stretch>
              </p:blipFill>
              <p:spPr>
                <a:xfrm>
                  <a:off x="6267957" y="4595925"/>
                  <a:ext cx="170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F65DC563-33FB-4C1E-BFEA-4E0DB34317D1}"/>
                    </a:ext>
                  </a:extLst>
                </p14:cNvPr>
                <p14:cNvContentPartPr/>
                <p14:nvPr/>
              </p14:nvContentPartPr>
              <p14:xfrm>
                <a:off x="6032877" y="4275525"/>
                <a:ext cx="185760" cy="105480"/>
              </p14:xfrm>
            </p:contentPart>
          </mc:Choice>
          <mc:Fallback xmlns="">
            <p:pic>
              <p:nvPicPr>
                <p:cNvPr id="28" name="Freihand 27">
                  <a:extLst>
                    <a:ext uri="{FF2B5EF4-FFF2-40B4-BE49-F238E27FC236}">
                      <a16:creationId xmlns:a16="http://schemas.microsoft.com/office/drawing/2014/main" id="{F65DC563-33FB-4C1E-BFEA-4E0DB34317D1}"/>
                    </a:ext>
                  </a:extLst>
                </p:cNvPr>
                <p:cNvPicPr/>
                <p:nvPr/>
              </p:nvPicPr>
              <p:blipFill>
                <a:blip r:embed="rId37"/>
                <a:stretch>
                  <a:fillRect/>
                </a:stretch>
              </p:blipFill>
              <p:spPr>
                <a:xfrm>
                  <a:off x="6028557" y="4271205"/>
                  <a:ext cx="194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A9D15AE7-3E0A-423E-A152-3B6A10FE57DE}"/>
                    </a:ext>
                  </a:extLst>
                </p14:cNvPr>
                <p14:cNvContentPartPr/>
                <p14:nvPr/>
              </p14:nvContentPartPr>
              <p14:xfrm>
                <a:off x="6169317" y="4227285"/>
                <a:ext cx="360" cy="360"/>
              </p14:xfrm>
            </p:contentPart>
          </mc:Choice>
          <mc:Fallback xmlns="">
            <p:pic>
              <p:nvPicPr>
                <p:cNvPr id="29" name="Freihand 28">
                  <a:extLst>
                    <a:ext uri="{FF2B5EF4-FFF2-40B4-BE49-F238E27FC236}">
                      <a16:creationId xmlns:a16="http://schemas.microsoft.com/office/drawing/2014/main" id="{A9D15AE7-3E0A-423E-A152-3B6A10FE57DE}"/>
                    </a:ext>
                  </a:extLst>
                </p:cNvPr>
                <p:cNvPicPr/>
                <p:nvPr/>
              </p:nvPicPr>
              <p:blipFill>
                <a:blip r:embed="rId25"/>
                <a:stretch>
                  <a:fillRect/>
                </a:stretch>
              </p:blipFill>
              <p:spPr>
                <a:xfrm>
                  <a:off x="6164997" y="4222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5339CA9E-DD3F-4524-A337-B4721738D75C}"/>
                    </a:ext>
                  </a:extLst>
                </p14:cNvPr>
                <p14:cNvContentPartPr/>
                <p14:nvPr/>
              </p14:nvContentPartPr>
              <p14:xfrm>
                <a:off x="6254997" y="4257165"/>
                <a:ext cx="95400" cy="83160"/>
              </p14:xfrm>
            </p:contentPart>
          </mc:Choice>
          <mc:Fallback xmlns="">
            <p:pic>
              <p:nvPicPr>
                <p:cNvPr id="30" name="Freihand 29">
                  <a:extLst>
                    <a:ext uri="{FF2B5EF4-FFF2-40B4-BE49-F238E27FC236}">
                      <a16:creationId xmlns:a16="http://schemas.microsoft.com/office/drawing/2014/main" id="{5339CA9E-DD3F-4524-A337-B4721738D75C}"/>
                    </a:ext>
                  </a:extLst>
                </p:cNvPr>
                <p:cNvPicPr/>
                <p:nvPr/>
              </p:nvPicPr>
              <p:blipFill>
                <a:blip r:embed="rId40"/>
                <a:stretch>
                  <a:fillRect/>
                </a:stretch>
              </p:blipFill>
              <p:spPr>
                <a:xfrm>
                  <a:off x="6250677" y="4252845"/>
                  <a:ext cx="104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25A3E592-C321-48BB-B3DD-1F2713FCFFF8}"/>
                    </a:ext>
                  </a:extLst>
                </p14:cNvPr>
                <p14:cNvContentPartPr/>
                <p14:nvPr/>
              </p14:nvContentPartPr>
              <p14:xfrm>
                <a:off x="6371997" y="4272645"/>
                <a:ext cx="240120" cy="45000"/>
              </p14:xfrm>
            </p:contentPart>
          </mc:Choice>
          <mc:Fallback xmlns="">
            <p:pic>
              <p:nvPicPr>
                <p:cNvPr id="31" name="Freihand 30">
                  <a:extLst>
                    <a:ext uri="{FF2B5EF4-FFF2-40B4-BE49-F238E27FC236}">
                      <a16:creationId xmlns:a16="http://schemas.microsoft.com/office/drawing/2014/main" id="{25A3E592-C321-48BB-B3DD-1F2713FCFFF8}"/>
                    </a:ext>
                  </a:extLst>
                </p:cNvPr>
                <p:cNvPicPr/>
                <p:nvPr/>
              </p:nvPicPr>
              <p:blipFill>
                <a:blip r:embed="rId42"/>
                <a:stretch>
                  <a:fillRect/>
                </a:stretch>
              </p:blipFill>
              <p:spPr>
                <a:xfrm>
                  <a:off x="6367677" y="4268325"/>
                  <a:ext cx="248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F7369F1B-428E-4163-B763-7FBEBB31FB78}"/>
                    </a:ext>
                  </a:extLst>
                </p14:cNvPr>
                <p14:cNvContentPartPr/>
                <p14:nvPr/>
              </p14:nvContentPartPr>
              <p14:xfrm>
                <a:off x="6647757" y="4241325"/>
                <a:ext cx="106920" cy="60840"/>
              </p14:xfrm>
            </p:contentPart>
          </mc:Choice>
          <mc:Fallback xmlns="">
            <p:pic>
              <p:nvPicPr>
                <p:cNvPr id="32" name="Freihand 31">
                  <a:extLst>
                    <a:ext uri="{FF2B5EF4-FFF2-40B4-BE49-F238E27FC236}">
                      <a16:creationId xmlns:a16="http://schemas.microsoft.com/office/drawing/2014/main" id="{F7369F1B-428E-4163-B763-7FBEBB31FB78}"/>
                    </a:ext>
                  </a:extLst>
                </p:cNvPr>
                <p:cNvPicPr/>
                <p:nvPr/>
              </p:nvPicPr>
              <p:blipFill>
                <a:blip r:embed="rId44"/>
                <a:stretch>
                  <a:fillRect/>
                </a:stretch>
              </p:blipFill>
              <p:spPr>
                <a:xfrm>
                  <a:off x="6643437" y="4237005"/>
                  <a:ext cx="115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424F2FF6-0AE1-4379-B3C2-91187FE340B6}"/>
                    </a:ext>
                  </a:extLst>
                </p14:cNvPr>
                <p14:cNvContentPartPr/>
                <p14:nvPr/>
              </p14:nvContentPartPr>
              <p14:xfrm>
                <a:off x="6109197" y="4404045"/>
                <a:ext cx="73800" cy="130320"/>
              </p14:xfrm>
            </p:contentPart>
          </mc:Choice>
          <mc:Fallback xmlns="">
            <p:pic>
              <p:nvPicPr>
                <p:cNvPr id="33" name="Freihand 32">
                  <a:extLst>
                    <a:ext uri="{FF2B5EF4-FFF2-40B4-BE49-F238E27FC236}">
                      <a16:creationId xmlns:a16="http://schemas.microsoft.com/office/drawing/2014/main" id="{424F2FF6-0AE1-4379-B3C2-91187FE340B6}"/>
                    </a:ext>
                  </a:extLst>
                </p:cNvPr>
                <p:cNvPicPr/>
                <p:nvPr/>
              </p:nvPicPr>
              <p:blipFill>
                <a:blip r:embed="rId46"/>
                <a:stretch>
                  <a:fillRect/>
                </a:stretch>
              </p:blipFill>
              <p:spPr>
                <a:xfrm>
                  <a:off x="6104877" y="4399725"/>
                  <a:ext cx="82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13E880BC-E73F-49FB-BBA6-145459AE814D}"/>
                    </a:ext>
                  </a:extLst>
                </p14:cNvPr>
                <p14:cNvContentPartPr/>
                <p14:nvPr/>
              </p14:nvContentPartPr>
              <p14:xfrm>
                <a:off x="6221877" y="4408365"/>
                <a:ext cx="57240" cy="59760"/>
              </p14:xfrm>
            </p:contentPart>
          </mc:Choice>
          <mc:Fallback xmlns="">
            <p:pic>
              <p:nvPicPr>
                <p:cNvPr id="34" name="Freihand 33">
                  <a:extLst>
                    <a:ext uri="{FF2B5EF4-FFF2-40B4-BE49-F238E27FC236}">
                      <a16:creationId xmlns:a16="http://schemas.microsoft.com/office/drawing/2014/main" id="{13E880BC-E73F-49FB-BBA6-145459AE814D}"/>
                    </a:ext>
                  </a:extLst>
                </p:cNvPr>
                <p:cNvPicPr/>
                <p:nvPr/>
              </p:nvPicPr>
              <p:blipFill>
                <a:blip r:embed="rId48"/>
                <a:stretch>
                  <a:fillRect/>
                </a:stretch>
              </p:blipFill>
              <p:spPr>
                <a:xfrm>
                  <a:off x="6217557" y="4404045"/>
                  <a:ext cx="658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6F303800-B15E-40C3-B53B-49E80E49574A}"/>
                    </a:ext>
                  </a:extLst>
                </p14:cNvPr>
                <p14:cNvContentPartPr/>
                <p14:nvPr/>
              </p14:nvContentPartPr>
              <p14:xfrm>
                <a:off x="6317637" y="4421325"/>
                <a:ext cx="720" cy="7200"/>
              </p14:xfrm>
            </p:contentPart>
          </mc:Choice>
          <mc:Fallback xmlns="">
            <p:pic>
              <p:nvPicPr>
                <p:cNvPr id="35" name="Freihand 34">
                  <a:extLst>
                    <a:ext uri="{FF2B5EF4-FFF2-40B4-BE49-F238E27FC236}">
                      <a16:creationId xmlns:a16="http://schemas.microsoft.com/office/drawing/2014/main" id="{6F303800-B15E-40C3-B53B-49E80E49574A}"/>
                    </a:ext>
                  </a:extLst>
                </p:cNvPr>
                <p:cNvPicPr/>
                <p:nvPr/>
              </p:nvPicPr>
              <p:blipFill>
                <a:blip r:embed="rId50"/>
                <a:stretch>
                  <a:fillRect/>
                </a:stretch>
              </p:blipFill>
              <p:spPr>
                <a:xfrm>
                  <a:off x="6313317" y="4417005"/>
                  <a:ext cx="9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F9D3B713-384E-40AE-B941-636B14A9810E}"/>
                    </a:ext>
                  </a:extLst>
                </p14:cNvPr>
                <p14:cNvContentPartPr/>
                <p14:nvPr/>
              </p14:nvContentPartPr>
              <p14:xfrm>
                <a:off x="6317637" y="4424565"/>
                <a:ext cx="360" cy="360"/>
              </p14:xfrm>
            </p:contentPart>
          </mc:Choice>
          <mc:Fallback xmlns="">
            <p:pic>
              <p:nvPicPr>
                <p:cNvPr id="36" name="Freihand 35">
                  <a:extLst>
                    <a:ext uri="{FF2B5EF4-FFF2-40B4-BE49-F238E27FC236}">
                      <a16:creationId xmlns:a16="http://schemas.microsoft.com/office/drawing/2014/main" id="{F9D3B713-384E-40AE-B941-636B14A9810E}"/>
                    </a:ext>
                  </a:extLst>
                </p:cNvPr>
                <p:cNvPicPr/>
                <p:nvPr/>
              </p:nvPicPr>
              <p:blipFill>
                <a:blip r:embed="rId25"/>
                <a:stretch>
                  <a:fillRect/>
                </a:stretch>
              </p:blipFill>
              <p:spPr>
                <a:xfrm>
                  <a:off x="6313317" y="4420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DFD31F48-D4EA-42F8-BA81-12112E9B0A24}"/>
                    </a:ext>
                  </a:extLst>
                </p14:cNvPr>
                <p14:cNvContentPartPr/>
                <p14:nvPr/>
              </p14:nvContentPartPr>
              <p14:xfrm>
                <a:off x="6297837" y="4408365"/>
                <a:ext cx="58320" cy="60840"/>
              </p14:xfrm>
            </p:contentPart>
          </mc:Choice>
          <mc:Fallback xmlns="">
            <p:pic>
              <p:nvPicPr>
                <p:cNvPr id="37" name="Freihand 36">
                  <a:extLst>
                    <a:ext uri="{FF2B5EF4-FFF2-40B4-BE49-F238E27FC236}">
                      <a16:creationId xmlns:a16="http://schemas.microsoft.com/office/drawing/2014/main" id="{DFD31F48-D4EA-42F8-BA81-12112E9B0A24}"/>
                    </a:ext>
                  </a:extLst>
                </p:cNvPr>
                <p:cNvPicPr/>
                <p:nvPr/>
              </p:nvPicPr>
              <p:blipFill>
                <a:blip r:embed="rId53"/>
                <a:stretch>
                  <a:fillRect/>
                </a:stretch>
              </p:blipFill>
              <p:spPr>
                <a:xfrm>
                  <a:off x="6293517" y="4404045"/>
                  <a:ext cx="66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97F55EA6-BDAF-43D4-AF3F-9F3804E7ECF2}"/>
                    </a:ext>
                  </a:extLst>
                </p14:cNvPr>
                <p14:cNvContentPartPr/>
                <p14:nvPr/>
              </p14:nvContentPartPr>
              <p14:xfrm>
                <a:off x="6379917" y="4418445"/>
                <a:ext cx="12960" cy="42840"/>
              </p14:xfrm>
            </p:contentPart>
          </mc:Choice>
          <mc:Fallback xmlns="">
            <p:pic>
              <p:nvPicPr>
                <p:cNvPr id="38" name="Freihand 37">
                  <a:extLst>
                    <a:ext uri="{FF2B5EF4-FFF2-40B4-BE49-F238E27FC236}">
                      <a16:creationId xmlns:a16="http://schemas.microsoft.com/office/drawing/2014/main" id="{97F55EA6-BDAF-43D4-AF3F-9F3804E7ECF2}"/>
                    </a:ext>
                  </a:extLst>
                </p:cNvPr>
                <p:cNvPicPr/>
                <p:nvPr/>
              </p:nvPicPr>
              <p:blipFill>
                <a:blip r:embed="rId55"/>
                <a:stretch>
                  <a:fillRect/>
                </a:stretch>
              </p:blipFill>
              <p:spPr>
                <a:xfrm>
                  <a:off x="6375597" y="4414125"/>
                  <a:ext cx="216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B5FBEA31-446B-4267-9270-A33437CC6F85}"/>
                    </a:ext>
                  </a:extLst>
                </p14:cNvPr>
                <p14:cNvContentPartPr/>
                <p14:nvPr/>
              </p14:nvContentPartPr>
              <p14:xfrm>
                <a:off x="6411237" y="4364805"/>
                <a:ext cx="165240" cy="97200"/>
              </p14:xfrm>
            </p:contentPart>
          </mc:Choice>
          <mc:Fallback xmlns="">
            <p:pic>
              <p:nvPicPr>
                <p:cNvPr id="39" name="Freihand 38">
                  <a:extLst>
                    <a:ext uri="{FF2B5EF4-FFF2-40B4-BE49-F238E27FC236}">
                      <a16:creationId xmlns:a16="http://schemas.microsoft.com/office/drawing/2014/main" id="{B5FBEA31-446B-4267-9270-A33437CC6F85}"/>
                    </a:ext>
                  </a:extLst>
                </p:cNvPr>
                <p:cNvPicPr/>
                <p:nvPr/>
              </p:nvPicPr>
              <p:blipFill>
                <a:blip r:embed="rId57"/>
                <a:stretch>
                  <a:fillRect/>
                </a:stretch>
              </p:blipFill>
              <p:spPr>
                <a:xfrm>
                  <a:off x="6406917" y="4360485"/>
                  <a:ext cx="173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0D392B8C-F743-4941-8D6F-B901133BE629}"/>
                    </a:ext>
                  </a:extLst>
                </p14:cNvPr>
                <p14:cNvContentPartPr/>
                <p14:nvPr/>
              </p14:nvContentPartPr>
              <p14:xfrm>
                <a:off x="6411237" y="4321245"/>
                <a:ext cx="17640" cy="7200"/>
              </p14:xfrm>
            </p:contentPart>
          </mc:Choice>
          <mc:Fallback xmlns="">
            <p:pic>
              <p:nvPicPr>
                <p:cNvPr id="40" name="Freihand 39">
                  <a:extLst>
                    <a:ext uri="{FF2B5EF4-FFF2-40B4-BE49-F238E27FC236}">
                      <a16:creationId xmlns:a16="http://schemas.microsoft.com/office/drawing/2014/main" id="{0D392B8C-F743-4941-8D6F-B901133BE629}"/>
                    </a:ext>
                  </a:extLst>
                </p:cNvPr>
                <p:cNvPicPr/>
                <p:nvPr/>
              </p:nvPicPr>
              <p:blipFill>
                <a:blip r:embed="rId59"/>
                <a:stretch>
                  <a:fillRect/>
                </a:stretch>
              </p:blipFill>
              <p:spPr>
                <a:xfrm>
                  <a:off x="6406917" y="4316925"/>
                  <a:ext cx="26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A170CA90-A427-4F6D-A2B8-F16A44417FFA}"/>
                    </a:ext>
                  </a:extLst>
                </p14:cNvPr>
                <p14:cNvContentPartPr/>
                <p14:nvPr/>
              </p14:nvContentPartPr>
              <p14:xfrm>
                <a:off x="6712557" y="4683405"/>
                <a:ext cx="83520" cy="177120"/>
              </p14:xfrm>
            </p:contentPart>
          </mc:Choice>
          <mc:Fallback xmlns="">
            <p:pic>
              <p:nvPicPr>
                <p:cNvPr id="41" name="Freihand 40">
                  <a:extLst>
                    <a:ext uri="{FF2B5EF4-FFF2-40B4-BE49-F238E27FC236}">
                      <a16:creationId xmlns:a16="http://schemas.microsoft.com/office/drawing/2014/main" id="{A170CA90-A427-4F6D-A2B8-F16A44417FFA}"/>
                    </a:ext>
                  </a:extLst>
                </p:cNvPr>
                <p:cNvPicPr/>
                <p:nvPr/>
              </p:nvPicPr>
              <p:blipFill>
                <a:blip r:embed="rId61"/>
                <a:stretch>
                  <a:fillRect/>
                </a:stretch>
              </p:blipFill>
              <p:spPr>
                <a:xfrm>
                  <a:off x="6708237" y="4679085"/>
                  <a:ext cx="921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CD7D686C-9179-46FC-9552-F6BA6849FBE2}"/>
                    </a:ext>
                  </a:extLst>
                </p14:cNvPr>
                <p14:cNvContentPartPr/>
                <p14:nvPr/>
              </p14:nvContentPartPr>
              <p14:xfrm>
                <a:off x="6654957" y="4773045"/>
                <a:ext cx="149400" cy="116640"/>
              </p14:xfrm>
            </p:contentPart>
          </mc:Choice>
          <mc:Fallback xmlns="">
            <p:pic>
              <p:nvPicPr>
                <p:cNvPr id="42" name="Freihand 41">
                  <a:extLst>
                    <a:ext uri="{FF2B5EF4-FFF2-40B4-BE49-F238E27FC236}">
                      <a16:creationId xmlns:a16="http://schemas.microsoft.com/office/drawing/2014/main" id="{CD7D686C-9179-46FC-9552-F6BA6849FBE2}"/>
                    </a:ext>
                  </a:extLst>
                </p:cNvPr>
                <p:cNvPicPr/>
                <p:nvPr/>
              </p:nvPicPr>
              <p:blipFill>
                <a:blip r:embed="rId63"/>
                <a:stretch>
                  <a:fillRect/>
                </a:stretch>
              </p:blipFill>
              <p:spPr>
                <a:xfrm>
                  <a:off x="6650637" y="4768725"/>
                  <a:ext cx="158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5980CE48-7AEE-47B6-98F6-2CDE8B0EFDAF}"/>
                    </a:ext>
                  </a:extLst>
                </p14:cNvPr>
                <p14:cNvContentPartPr/>
                <p14:nvPr/>
              </p14:nvContentPartPr>
              <p14:xfrm>
                <a:off x="6834237" y="4464525"/>
                <a:ext cx="184320" cy="81720"/>
              </p14:xfrm>
            </p:contentPart>
          </mc:Choice>
          <mc:Fallback xmlns="">
            <p:pic>
              <p:nvPicPr>
                <p:cNvPr id="43" name="Freihand 42">
                  <a:extLst>
                    <a:ext uri="{FF2B5EF4-FFF2-40B4-BE49-F238E27FC236}">
                      <a16:creationId xmlns:a16="http://schemas.microsoft.com/office/drawing/2014/main" id="{5980CE48-7AEE-47B6-98F6-2CDE8B0EFDAF}"/>
                    </a:ext>
                  </a:extLst>
                </p:cNvPr>
                <p:cNvPicPr/>
                <p:nvPr/>
              </p:nvPicPr>
              <p:blipFill>
                <a:blip r:embed="rId65"/>
                <a:stretch>
                  <a:fillRect/>
                </a:stretch>
              </p:blipFill>
              <p:spPr>
                <a:xfrm>
                  <a:off x="6829917" y="4460205"/>
                  <a:ext cx="192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8135B726-FA21-406C-B9C0-9BF6FEBBD487}"/>
                    </a:ext>
                  </a:extLst>
                </p14:cNvPr>
                <p14:cNvContentPartPr/>
                <p14:nvPr/>
              </p14:nvContentPartPr>
              <p14:xfrm>
                <a:off x="7019277" y="4367325"/>
                <a:ext cx="19800" cy="2160"/>
              </p14:xfrm>
            </p:contentPart>
          </mc:Choice>
          <mc:Fallback xmlns="">
            <p:pic>
              <p:nvPicPr>
                <p:cNvPr id="44" name="Freihand 43">
                  <a:extLst>
                    <a:ext uri="{FF2B5EF4-FFF2-40B4-BE49-F238E27FC236}">
                      <a16:creationId xmlns:a16="http://schemas.microsoft.com/office/drawing/2014/main" id="{8135B726-FA21-406C-B9C0-9BF6FEBBD487}"/>
                    </a:ext>
                  </a:extLst>
                </p:cNvPr>
                <p:cNvPicPr/>
                <p:nvPr/>
              </p:nvPicPr>
              <p:blipFill>
                <a:blip r:embed="rId67"/>
                <a:stretch>
                  <a:fillRect/>
                </a:stretch>
              </p:blipFill>
              <p:spPr>
                <a:xfrm>
                  <a:off x="7014957" y="4363005"/>
                  <a:ext cx="284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B856CA7F-F3DB-4C91-8109-91A36B56A92A}"/>
                    </a:ext>
                  </a:extLst>
                </p14:cNvPr>
                <p14:cNvContentPartPr/>
                <p14:nvPr/>
              </p14:nvContentPartPr>
              <p14:xfrm>
                <a:off x="7105677" y="4337445"/>
                <a:ext cx="232920" cy="176760"/>
              </p14:xfrm>
            </p:contentPart>
          </mc:Choice>
          <mc:Fallback xmlns="">
            <p:pic>
              <p:nvPicPr>
                <p:cNvPr id="45" name="Freihand 44">
                  <a:extLst>
                    <a:ext uri="{FF2B5EF4-FFF2-40B4-BE49-F238E27FC236}">
                      <a16:creationId xmlns:a16="http://schemas.microsoft.com/office/drawing/2014/main" id="{B856CA7F-F3DB-4C91-8109-91A36B56A92A}"/>
                    </a:ext>
                  </a:extLst>
                </p:cNvPr>
                <p:cNvPicPr/>
                <p:nvPr/>
              </p:nvPicPr>
              <p:blipFill>
                <a:blip r:embed="rId69"/>
                <a:stretch>
                  <a:fillRect/>
                </a:stretch>
              </p:blipFill>
              <p:spPr>
                <a:xfrm>
                  <a:off x="7101357" y="4333125"/>
                  <a:ext cx="241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1CF8DABA-2811-4068-9AE1-6FA41BA99FCC}"/>
                    </a:ext>
                  </a:extLst>
                </p14:cNvPr>
                <p14:cNvContentPartPr/>
                <p14:nvPr/>
              </p14:nvContentPartPr>
              <p14:xfrm>
                <a:off x="7319877" y="4405485"/>
                <a:ext cx="65160" cy="83520"/>
              </p14:xfrm>
            </p:contentPart>
          </mc:Choice>
          <mc:Fallback xmlns="">
            <p:pic>
              <p:nvPicPr>
                <p:cNvPr id="46" name="Freihand 45">
                  <a:extLst>
                    <a:ext uri="{FF2B5EF4-FFF2-40B4-BE49-F238E27FC236}">
                      <a16:creationId xmlns:a16="http://schemas.microsoft.com/office/drawing/2014/main" id="{1CF8DABA-2811-4068-9AE1-6FA41BA99FCC}"/>
                    </a:ext>
                  </a:extLst>
                </p:cNvPr>
                <p:cNvPicPr/>
                <p:nvPr/>
              </p:nvPicPr>
              <p:blipFill>
                <a:blip r:embed="rId71"/>
                <a:stretch>
                  <a:fillRect/>
                </a:stretch>
              </p:blipFill>
              <p:spPr>
                <a:xfrm>
                  <a:off x="7315557" y="4401165"/>
                  <a:ext cx="73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B77C5056-DD0E-40B2-B34A-2E3813A9F792}"/>
                    </a:ext>
                  </a:extLst>
                </p14:cNvPr>
                <p14:cNvContentPartPr/>
                <p14:nvPr/>
              </p14:nvContentPartPr>
              <p14:xfrm>
                <a:off x="7371357" y="4439685"/>
                <a:ext cx="360" cy="360"/>
              </p14:xfrm>
            </p:contentPart>
          </mc:Choice>
          <mc:Fallback xmlns="">
            <p:pic>
              <p:nvPicPr>
                <p:cNvPr id="47" name="Freihand 46">
                  <a:extLst>
                    <a:ext uri="{FF2B5EF4-FFF2-40B4-BE49-F238E27FC236}">
                      <a16:creationId xmlns:a16="http://schemas.microsoft.com/office/drawing/2014/main" id="{B77C5056-DD0E-40B2-B34A-2E3813A9F792}"/>
                    </a:ext>
                  </a:extLst>
                </p:cNvPr>
                <p:cNvPicPr/>
                <p:nvPr/>
              </p:nvPicPr>
              <p:blipFill>
                <a:blip r:embed="rId25"/>
                <a:stretch>
                  <a:fillRect/>
                </a:stretch>
              </p:blipFill>
              <p:spPr>
                <a:xfrm>
                  <a:off x="7367037" y="4435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A75BF73C-901B-4048-B8F2-E09A5B91896F}"/>
                    </a:ext>
                  </a:extLst>
                </p14:cNvPr>
                <p14:cNvContentPartPr/>
                <p14:nvPr/>
              </p14:nvContentPartPr>
              <p14:xfrm>
                <a:off x="7403037" y="4400805"/>
                <a:ext cx="79920" cy="88920"/>
              </p14:xfrm>
            </p:contentPart>
          </mc:Choice>
          <mc:Fallback xmlns="">
            <p:pic>
              <p:nvPicPr>
                <p:cNvPr id="48" name="Freihand 47">
                  <a:extLst>
                    <a:ext uri="{FF2B5EF4-FFF2-40B4-BE49-F238E27FC236}">
                      <a16:creationId xmlns:a16="http://schemas.microsoft.com/office/drawing/2014/main" id="{A75BF73C-901B-4048-B8F2-E09A5B91896F}"/>
                    </a:ext>
                  </a:extLst>
                </p:cNvPr>
                <p:cNvPicPr/>
                <p:nvPr/>
              </p:nvPicPr>
              <p:blipFill>
                <a:blip r:embed="rId74"/>
                <a:stretch>
                  <a:fillRect/>
                </a:stretch>
              </p:blipFill>
              <p:spPr>
                <a:xfrm>
                  <a:off x="7398717" y="4396485"/>
                  <a:ext cx="88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86233C87-3071-4241-BA8B-F428B3F138DA}"/>
                    </a:ext>
                  </a:extLst>
                </p14:cNvPr>
                <p14:cNvContentPartPr/>
                <p14:nvPr/>
              </p14:nvContentPartPr>
              <p14:xfrm>
                <a:off x="7467117" y="4328085"/>
                <a:ext cx="92160" cy="149040"/>
              </p14:xfrm>
            </p:contentPart>
          </mc:Choice>
          <mc:Fallback xmlns="">
            <p:pic>
              <p:nvPicPr>
                <p:cNvPr id="49" name="Freihand 48">
                  <a:extLst>
                    <a:ext uri="{FF2B5EF4-FFF2-40B4-BE49-F238E27FC236}">
                      <a16:creationId xmlns:a16="http://schemas.microsoft.com/office/drawing/2014/main" id="{86233C87-3071-4241-BA8B-F428B3F138DA}"/>
                    </a:ext>
                  </a:extLst>
                </p:cNvPr>
                <p:cNvPicPr/>
                <p:nvPr/>
              </p:nvPicPr>
              <p:blipFill>
                <a:blip r:embed="rId76"/>
                <a:stretch>
                  <a:fillRect/>
                </a:stretch>
              </p:blipFill>
              <p:spPr>
                <a:xfrm>
                  <a:off x="7462797" y="4323765"/>
                  <a:ext cx="100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8122014D-4966-4D0C-AB5B-0C0660F920B4}"/>
                    </a:ext>
                  </a:extLst>
                </p14:cNvPr>
                <p14:cNvContentPartPr/>
                <p14:nvPr/>
              </p14:nvContentPartPr>
              <p14:xfrm>
                <a:off x="7674837" y="4300365"/>
                <a:ext cx="356040" cy="164880"/>
              </p14:xfrm>
            </p:contentPart>
          </mc:Choice>
          <mc:Fallback xmlns="">
            <p:pic>
              <p:nvPicPr>
                <p:cNvPr id="50" name="Freihand 49">
                  <a:extLst>
                    <a:ext uri="{FF2B5EF4-FFF2-40B4-BE49-F238E27FC236}">
                      <a16:creationId xmlns:a16="http://schemas.microsoft.com/office/drawing/2014/main" id="{8122014D-4966-4D0C-AB5B-0C0660F920B4}"/>
                    </a:ext>
                  </a:extLst>
                </p:cNvPr>
                <p:cNvPicPr/>
                <p:nvPr/>
              </p:nvPicPr>
              <p:blipFill>
                <a:blip r:embed="rId78"/>
                <a:stretch>
                  <a:fillRect/>
                </a:stretch>
              </p:blipFill>
              <p:spPr>
                <a:xfrm>
                  <a:off x="7670517" y="4296045"/>
                  <a:ext cx="3646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DDC43071-C947-480B-892B-3D51DA2C405E}"/>
                    </a:ext>
                  </a:extLst>
                </p14:cNvPr>
                <p14:cNvContentPartPr/>
                <p14:nvPr/>
              </p14:nvContentPartPr>
              <p14:xfrm>
                <a:off x="8052837" y="4348245"/>
                <a:ext cx="69120" cy="90360"/>
              </p14:xfrm>
            </p:contentPart>
          </mc:Choice>
          <mc:Fallback xmlns="">
            <p:pic>
              <p:nvPicPr>
                <p:cNvPr id="51" name="Freihand 50">
                  <a:extLst>
                    <a:ext uri="{FF2B5EF4-FFF2-40B4-BE49-F238E27FC236}">
                      <a16:creationId xmlns:a16="http://schemas.microsoft.com/office/drawing/2014/main" id="{DDC43071-C947-480B-892B-3D51DA2C405E}"/>
                    </a:ext>
                  </a:extLst>
                </p:cNvPr>
                <p:cNvPicPr/>
                <p:nvPr/>
              </p:nvPicPr>
              <p:blipFill>
                <a:blip r:embed="rId80"/>
                <a:stretch>
                  <a:fillRect/>
                </a:stretch>
              </p:blipFill>
              <p:spPr>
                <a:xfrm>
                  <a:off x="8048517" y="4343925"/>
                  <a:ext cx="77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9FBE6C82-84C1-4CD5-82C9-939E35573625}"/>
                    </a:ext>
                  </a:extLst>
                </p14:cNvPr>
                <p14:cNvContentPartPr/>
                <p14:nvPr/>
              </p14:nvContentPartPr>
              <p14:xfrm>
                <a:off x="7272717" y="4626885"/>
                <a:ext cx="122040" cy="63720"/>
              </p14:xfrm>
            </p:contentPart>
          </mc:Choice>
          <mc:Fallback xmlns="">
            <p:pic>
              <p:nvPicPr>
                <p:cNvPr id="53" name="Freihand 52">
                  <a:extLst>
                    <a:ext uri="{FF2B5EF4-FFF2-40B4-BE49-F238E27FC236}">
                      <a16:creationId xmlns:a16="http://schemas.microsoft.com/office/drawing/2014/main" id="{9FBE6C82-84C1-4CD5-82C9-939E35573625}"/>
                    </a:ext>
                  </a:extLst>
                </p:cNvPr>
                <p:cNvPicPr/>
                <p:nvPr/>
              </p:nvPicPr>
              <p:blipFill>
                <a:blip r:embed="rId82"/>
                <a:stretch>
                  <a:fillRect/>
                </a:stretch>
              </p:blipFill>
              <p:spPr>
                <a:xfrm>
                  <a:off x="7268397" y="4622565"/>
                  <a:ext cx="130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4C269F90-D674-4BC1-B86C-F0229709AB42}"/>
                    </a:ext>
                  </a:extLst>
                </p14:cNvPr>
                <p14:cNvContentPartPr/>
                <p14:nvPr/>
              </p14:nvContentPartPr>
              <p14:xfrm>
                <a:off x="7390437" y="4590525"/>
                <a:ext cx="81720" cy="69840"/>
              </p14:xfrm>
            </p:contentPart>
          </mc:Choice>
          <mc:Fallback xmlns="">
            <p:pic>
              <p:nvPicPr>
                <p:cNvPr id="54" name="Freihand 53">
                  <a:extLst>
                    <a:ext uri="{FF2B5EF4-FFF2-40B4-BE49-F238E27FC236}">
                      <a16:creationId xmlns:a16="http://schemas.microsoft.com/office/drawing/2014/main" id="{4C269F90-D674-4BC1-B86C-F0229709AB42}"/>
                    </a:ext>
                  </a:extLst>
                </p:cNvPr>
                <p:cNvPicPr/>
                <p:nvPr/>
              </p:nvPicPr>
              <p:blipFill>
                <a:blip r:embed="rId84"/>
                <a:stretch>
                  <a:fillRect/>
                </a:stretch>
              </p:blipFill>
              <p:spPr>
                <a:xfrm>
                  <a:off x="7386117" y="4586205"/>
                  <a:ext cx="90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04E6AA96-FCD8-4721-8A42-7B7D3A6B6BBA}"/>
                    </a:ext>
                  </a:extLst>
                </p14:cNvPr>
                <p14:cNvContentPartPr/>
                <p14:nvPr/>
              </p14:nvContentPartPr>
              <p14:xfrm>
                <a:off x="7512477" y="4596285"/>
                <a:ext cx="74880" cy="166320"/>
              </p14:xfrm>
            </p:contentPart>
          </mc:Choice>
          <mc:Fallback xmlns="">
            <p:pic>
              <p:nvPicPr>
                <p:cNvPr id="55" name="Freihand 54">
                  <a:extLst>
                    <a:ext uri="{FF2B5EF4-FFF2-40B4-BE49-F238E27FC236}">
                      <a16:creationId xmlns:a16="http://schemas.microsoft.com/office/drawing/2014/main" id="{04E6AA96-FCD8-4721-8A42-7B7D3A6B6BBA}"/>
                    </a:ext>
                  </a:extLst>
                </p:cNvPr>
                <p:cNvPicPr/>
                <p:nvPr/>
              </p:nvPicPr>
              <p:blipFill>
                <a:blip r:embed="rId86"/>
                <a:stretch>
                  <a:fillRect/>
                </a:stretch>
              </p:blipFill>
              <p:spPr>
                <a:xfrm>
                  <a:off x="7508157" y="4591965"/>
                  <a:ext cx="83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4E21BEB4-1CA8-4222-B1D9-6C0C9E21EAFC}"/>
                    </a:ext>
                  </a:extLst>
                </p14:cNvPr>
                <p14:cNvContentPartPr/>
                <p14:nvPr/>
              </p14:nvContentPartPr>
              <p14:xfrm>
                <a:off x="7617237" y="4583685"/>
                <a:ext cx="86760" cy="64080"/>
              </p14:xfrm>
            </p:contentPart>
          </mc:Choice>
          <mc:Fallback xmlns="">
            <p:pic>
              <p:nvPicPr>
                <p:cNvPr id="56" name="Freihand 55">
                  <a:extLst>
                    <a:ext uri="{FF2B5EF4-FFF2-40B4-BE49-F238E27FC236}">
                      <a16:creationId xmlns:a16="http://schemas.microsoft.com/office/drawing/2014/main" id="{4E21BEB4-1CA8-4222-B1D9-6C0C9E21EAFC}"/>
                    </a:ext>
                  </a:extLst>
                </p:cNvPr>
                <p:cNvPicPr/>
                <p:nvPr/>
              </p:nvPicPr>
              <p:blipFill>
                <a:blip r:embed="rId88"/>
                <a:stretch>
                  <a:fillRect/>
                </a:stretch>
              </p:blipFill>
              <p:spPr>
                <a:xfrm>
                  <a:off x="7612917" y="4579365"/>
                  <a:ext cx="95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DAF11C7A-F2B1-4A5D-A9FB-A2295A541A3E}"/>
                    </a:ext>
                  </a:extLst>
                </p14:cNvPr>
                <p14:cNvContentPartPr/>
                <p14:nvPr/>
              </p14:nvContentPartPr>
              <p14:xfrm>
                <a:off x="7707237" y="4500525"/>
                <a:ext cx="75240" cy="137520"/>
              </p14:xfrm>
            </p:contentPart>
          </mc:Choice>
          <mc:Fallback xmlns="">
            <p:pic>
              <p:nvPicPr>
                <p:cNvPr id="57" name="Freihand 56">
                  <a:extLst>
                    <a:ext uri="{FF2B5EF4-FFF2-40B4-BE49-F238E27FC236}">
                      <a16:creationId xmlns:a16="http://schemas.microsoft.com/office/drawing/2014/main" id="{DAF11C7A-F2B1-4A5D-A9FB-A2295A541A3E}"/>
                    </a:ext>
                  </a:extLst>
                </p:cNvPr>
                <p:cNvPicPr/>
                <p:nvPr/>
              </p:nvPicPr>
              <p:blipFill>
                <a:blip r:embed="rId90"/>
                <a:stretch>
                  <a:fillRect/>
                </a:stretch>
              </p:blipFill>
              <p:spPr>
                <a:xfrm>
                  <a:off x="7702917" y="4496205"/>
                  <a:ext cx="83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9AA97C65-6268-41A1-8864-ED5C8BBE5915}"/>
                    </a:ext>
                  </a:extLst>
                </p14:cNvPr>
                <p14:cNvContentPartPr/>
                <p14:nvPr/>
              </p14:nvContentPartPr>
              <p14:xfrm>
                <a:off x="7816317" y="4562085"/>
                <a:ext cx="10440" cy="49320"/>
              </p14:xfrm>
            </p:contentPart>
          </mc:Choice>
          <mc:Fallback xmlns="">
            <p:pic>
              <p:nvPicPr>
                <p:cNvPr id="58" name="Freihand 57">
                  <a:extLst>
                    <a:ext uri="{FF2B5EF4-FFF2-40B4-BE49-F238E27FC236}">
                      <a16:creationId xmlns:a16="http://schemas.microsoft.com/office/drawing/2014/main" id="{9AA97C65-6268-41A1-8864-ED5C8BBE5915}"/>
                    </a:ext>
                  </a:extLst>
                </p:cNvPr>
                <p:cNvPicPr/>
                <p:nvPr/>
              </p:nvPicPr>
              <p:blipFill>
                <a:blip r:embed="rId92"/>
                <a:stretch>
                  <a:fillRect/>
                </a:stretch>
              </p:blipFill>
              <p:spPr>
                <a:xfrm>
                  <a:off x="7811997" y="4557765"/>
                  <a:ext cx="190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D4592C9C-E7C4-49DF-B360-E063D60AFABF}"/>
                    </a:ext>
                  </a:extLst>
                </p14:cNvPr>
                <p14:cNvContentPartPr/>
                <p14:nvPr/>
              </p14:nvContentPartPr>
              <p14:xfrm>
                <a:off x="7829277" y="4500525"/>
                <a:ext cx="18720" cy="24840"/>
              </p14:xfrm>
            </p:contentPart>
          </mc:Choice>
          <mc:Fallback xmlns="">
            <p:pic>
              <p:nvPicPr>
                <p:cNvPr id="59" name="Freihand 58">
                  <a:extLst>
                    <a:ext uri="{FF2B5EF4-FFF2-40B4-BE49-F238E27FC236}">
                      <a16:creationId xmlns:a16="http://schemas.microsoft.com/office/drawing/2014/main" id="{D4592C9C-E7C4-49DF-B360-E063D60AFABF}"/>
                    </a:ext>
                  </a:extLst>
                </p:cNvPr>
                <p:cNvPicPr/>
                <p:nvPr/>
              </p:nvPicPr>
              <p:blipFill>
                <a:blip r:embed="rId94"/>
                <a:stretch>
                  <a:fillRect/>
                </a:stretch>
              </p:blipFill>
              <p:spPr>
                <a:xfrm>
                  <a:off x="7824957" y="4496205"/>
                  <a:ext cx="27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8F4F9230-4D13-457C-8FE9-329C00E31B2A}"/>
                    </a:ext>
                  </a:extLst>
                </p14:cNvPr>
                <p14:cNvContentPartPr/>
                <p14:nvPr/>
              </p14:nvContentPartPr>
              <p14:xfrm>
                <a:off x="7881477" y="4512045"/>
                <a:ext cx="87480" cy="88560"/>
              </p14:xfrm>
            </p:contentPart>
          </mc:Choice>
          <mc:Fallback xmlns="">
            <p:pic>
              <p:nvPicPr>
                <p:cNvPr id="60" name="Freihand 59">
                  <a:extLst>
                    <a:ext uri="{FF2B5EF4-FFF2-40B4-BE49-F238E27FC236}">
                      <a16:creationId xmlns:a16="http://schemas.microsoft.com/office/drawing/2014/main" id="{8F4F9230-4D13-457C-8FE9-329C00E31B2A}"/>
                    </a:ext>
                  </a:extLst>
                </p:cNvPr>
                <p:cNvPicPr/>
                <p:nvPr/>
              </p:nvPicPr>
              <p:blipFill>
                <a:blip r:embed="rId96"/>
                <a:stretch>
                  <a:fillRect/>
                </a:stretch>
              </p:blipFill>
              <p:spPr>
                <a:xfrm>
                  <a:off x="7877157" y="4507725"/>
                  <a:ext cx="96120" cy="9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9" name="Freihand 8">
                <a:extLst>
                  <a:ext uri="{FF2B5EF4-FFF2-40B4-BE49-F238E27FC236}">
                    <a16:creationId xmlns:a16="http://schemas.microsoft.com/office/drawing/2014/main" id="{1966DBA6-6412-401E-9E71-D98501B5E03D}"/>
                  </a:ext>
                </a:extLst>
              </p14:cNvPr>
              <p14:cNvContentPartPr/>
              <p14:nvPr/>
            </p14:nvContentPartPr>
            <p14:xfrm>
              <a:off x="3172677" y="4824165"/>
              <a:ext cx="3986280" cy="677880"/>
            </p14:xfrm>
          </p:contentPart>
        </mc:Choice>
        <mc:Fallback>
          <p:pic>
            <p:nvPicPr>
              <p:cNvPr id="9" name="Freihand 8">
                <a:extLst>
                  <a:ext uri="{FF2B5EF4-FFF2-40B4-BE49-F238E27FC236}">
                    <a16:creationId xmlns:a16="http://schemas.microsoft.com/office/drawing/2014/main" id="{1966DBA6-6412-401E-9E71-D98501B5E03D}"/>
                  </a:ext>
                </a:extLst>
              </p:cNvPr>
              <p:cNvPicPr/>
              <p:nvPr/>
            </p:nvPicPr>
            <p:blipFill>
              <a:blip r:embed="rId98"/>
              <a:stretch>
                <a:fillRect/>
              </a:stretch>
            </p:blipFill>
            <p:spPr>
              <a:xfrm>
                <a:off x="3168357" y="4819845"/>
                <a:ext cx="3994920" cy="686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7" name="Freihand 26">
                <a:extLst>
                  <a:ext uri="{FF2B5EF4-FFF2-40B4-BE49-F238E27FC236}">
                    <a16:creationId xmlns:a16="http://schemas.microsoft.com/office/drawing/2014/main" id="{F56D39A4-257F-4CB6-80F9-489FA8E0C9D9}"/>
                  </a:ext>
                </a:extLst>
              </p14:cNvPr>
              <p14:cNvContentPartPr/>
              <p14:nvPr/>
            </p14:nvContentPartPr>
            <p14:xfrm>
              <a:off x="6409797" y="4908045"/>
              <a:ext cx="315000" cy="528840"/>
            </p14:xfrm>
          </p:contentPart>
        </mc:Choice>
        <mc:Fallback>
          <p:pic>
            <p:nvPicPr>
              <p:cNvPr id="27" name="Freihand 26">
                <a:extLst>
                  <a:ext uri="{FF2B5EF4-FFF2-40B4-BE49-F238E27FC236}">
                    <a16:creationId xmlns:a16="http://schemas.microsoft.com/office/drawing/2014/main" id="{F56D39A4-257F-4CB6-80F9-489FA8E0C9D9}"/>
                  </a:ext>
                </a:extLst>
              </p:cNvPr>
              <p:cNvPicPr/>
              <p:nvPr/>
            </p:nvPicPr>
            <p:blipFill>
              <a:blip r:embed="rId100"/>
              <a:stretch>
                <a:fillRect/>
              </a:stretch>
            </p:blipFill>
            <p:spPr>
              <a:xfrm>
                <a:off x="6405477" y="4903725"/>
                <a:ext cx="323640" cy="537480"/>
              </a:xfrm>
              <a:prstGeom prst="rect">
                <a:avLst/>
              </a:prstGeom>
            </p:spPr>
          </p:pic>
        </mc:Fallback>
      </mc:AlternateContent>
    </p:spTree>
    <p:extLst>
      <p:ext uri="{BB962C8B-B14F-4D97-AF65-F5344CB8AC3E}">
        <p14:creationId xmlns:p14="http://schemas.microsoft.com/office/powerpoint/2010/main" val="28223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11</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Interest rates and inflation – </a:t>
            </a:r>
            <a:r>
              <a:rPr lang="de-DE" altLang="de-DE" sz="3628" b="1" dirty="0">
                <a:solidFill>
                  <a:srgbClr val="000000"/>
                </a:solidFill>
                <a:latin typeface="Sparkasse Rg" pitchFamily="34" charset="0"/>
              </a:rPr>
              <a:t>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226199" y="560072"/>
                <a:ext cx="6531790" cy="5472607"/>
              </a:xfrm>
              <a:prstGeom prst="rect">
                <a:avLst/>
              </a:prstGeom>
              <a:noFill/>
            </p:spPr>
            <p:txBody>
              <a:bodyPr wrap="square" rtlCol="0">
                <a:noAutofit/>
              </a:bodyPr>
              <a:lstStyle/>
              <a:p>
                <a:r>
                  <a:rPr lang="en-US" sz="2400" b="1" dirty="0"/>
                  <a:t>Suppose an investment of amount K with the nominal interest rate </a:t>
                </a:r>
                <a:r>
                  <a:rPr lang="en-US" sz="2400" b="1" dirty="0" err="1"/>
                  <a:t>i</a:t>
                </a:r>
                <a:r>
                  <a:rPr lang="en-US" sz="2400" b="1" dirty="0"/>
                  <a:t> p.a.:</a:t>
                </a:r>
              </a:p>
              <a:p>
                <a:endParaRPr lang="en-US" sz="2000" dirty="0"/>
              </a:p>
              <a:p>
                <a:pPr marL="342900" indent="-342900">
                  <a:buFont typeface="Arial" panose="020B0604020202020204" pitchFamily="34" charset="0"/>
                  <a:buChar char="•"/>
                </a:pPr>
                <a:r>
                  <a:rPr lang="en-US" dirty="0"/>
                  <a:t>After one year, we obtain K(1+i) Euros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But, suppose we have an inflation of </a:t>
                </a:r>
                <a14:m>
                  <m:oMath xmlns:m="http://schemas.openxmlformats.org/officeDocument/2006/math">
                    <m:r>
                      <a:rPr lang="el-GR" i="1">
                        <a:latin typeface="Cambria Math" panose="02040503050406030204" pitchFamily="18" charset="0"/>
                      </a:rPr>
                      <m:t>𝜋</m:t>
                    </m:r>
                  </m:oMath>
                </a14:m>
                <a:r>
                  <a:rPr lang="de-DE" dirty="0"/>
                  <a:t>, </a:t>
                </a:r>
                <a:r>
                  <a:rPr lang="de-DE" dirty="0" err="1"/>
                  <a:t>we</a:t>
                </a:r>
                <a:r>
                  <a:rPr lang="de-DE" dirty="0"/>
                  <a:t> </a:t>
                </a:r>
                <a:r>
                  <a:rPr lang="de-DE" dirty="0" err="1"/>
                  <a:t>need</a:t>
                </a:r>
                <a:r>
                  <a:rPr lang="de-DE" dirty="0"/>
                  <a:t> K(1+</a:t>
                </a:r>
                <a:r>
                  <a:rPr lang="el-GR" dirty="0"/>
                  <a:t> </a:t>
                </a:r>
                <a14:m>
                  <m:oMath xmlns:m="http://schemas.openxmlformats.org/officeDocument/2006/math">
                    <m:r>
                      <a:rPr lang="el-GR" i="1">
                        <a:latin typeface="Cambria Math" panose="02040503050406030204" pitchFamily="18" charset="0"/>
                      </a:rPr>
                      <m:t>𝜋</m:t>
                    </m:r>
                  </m:oMath>
                </a14:m>
                <a:r>
                  <a:rPr lang="de-DE" dirty="0"/>
                  <a:t>) Euros in </a:t>
                </a:r>
                <a:r>
                  <a:rPr lang="de-DE" dirty="0" err="1"/>
                  <a:t>order</a:t>
                </a:r>
                <a:r>
                  <a:rPr lang="de-DE" dirty="0"/>
                  <a:t> </a:t>
                </a:r>
                <a:r>
                  <a:rPr lang="de-DE" dirty="0" err="1"/>
                  <a:t>to</a:t>
                </a:r>
                <a:r>
                  <a:rPr lang="de-DE" dirty="0"/>
                  <a:t> </a:t>
                </a:r>
                <a:r>
                  <a:rPr lang="de-DE" dirty="0" err="1"/>
                  <a:t>purchase</a:t>
                </a:r>
                <a:r>
                  <a:rPr lang="de-DE" dirty="0"/>
                  <a:t> </a:t>
                </a:r>
                <a:r>
                  <a:rPr lang="de-DE" dirty="0" err="1"/>
                  <a:t>the</a:t>
                </a:r>
                <a:r>
                  <a:rPr lang="de-DE" dirty="0"/>
                  <a:t> same </a:t>
                </a:r>
                <a:r>
                  <a:rPr lang="de-DE" dirty="0" err="1"/>
                  <a:t>basket</a:t>
                </a:r>
                <a:r>
                  <a:rPr lang="de-DE" dirty="0"/>
                  <a:t> </a:t>
                </a:r>
                <a:r>
                  <a:rPr lang="de-DE" dirty="0" err="1"/>
                  <a:t>of</a:t>
                </a:r>
                <a:r>
                  <a:rPr lang="de-DE" dirty="0"/>
                  <a:t> </a:t>
                </a:r>
                <a:r>
                  <a:rPr lang="de-DE" dirty="0" err="1"/>
                  <a:t>goods</a:t>
                </a:r>
                <a:r>
                  <a:rPr lang="de-DE" dirty="0"/>
                  <a:t> </a:t>
                </a:r>
                <a:r>
                  <a:rPr lang="de-DE" dirty="0" err="1"/>
                  <a:t>as</a:t>
                </a:r>
                <a:r>
                  <a:rPr lang="de-DE" dirty="0"/>
                  <a:t> in </a:t>
                </a:r>
                <a:r>
                  <a:rPr lang="de-DE" dirty="0" err="1"/>
                  <a:t>the</a:t>
                </a:r>
                <a:r>
                  <a:rPr lang="de-DE" dirty="0"/>
                  <a:t> </a:t>
                </a:r>
                <a:r>
                  <a:rPr lang="de-DE" dirty="0" err="1"/>
                  <a:t>period</a:t>
                </a:r>
                <a:r>
                  <a:rPr lang="de-DE" dirty="0"/>
                  <a:t> </a:t>
                </a:r>
                <a:r>
                  <a:rPr lang="de-DE" dirty="0" err="1"/>
                  <a:t>before</a:t>
                </a:r>
                <a:endParaRPr lang="de-DE" dirty="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Thus in real </a:t>
                </a:r>
                <a:r>
                  <a:rPr lang="de-DE" dirty="0" err="1"/>
                  <a:t>units</a:t>
                </a:r>
                <a:r>
                  <a:rPr lang="de-DE" dirty="0"/>
                  <a:t>, </a:t>
                </a:r>
                <a:r>
                  <a:rPr lang="de-DE" dirty="0" err="1"/>
                  <a:t>we</a:t>
                </a:r>
                <a:r>
                  <a:rPr lang="de-DE" dirty="0"/>
                  <a:t> </a:t>
                </a:r>
                <a:r>
                  <a:rPr lang="de-DE" dirty="0" err="1"/>
                  <a:t>have</a:t>
                </a:r>
                <a:r>
                  <a:rPr lang="de-DE" dirty="0"/>
                  <a:t> </a:t>
                </a:r>
                <a:r>
                  <a:rPr lang="de-DE" dirty="0" err="1"/>
                  <a:t>to</a:t>
                </a:r>
                <a:r>
                  <a:rPr lang="de-DE" dirty="0"/>
                  <a:t> </a:t>
                </a:r>
                <a:r>
                  <a:rPr lang="de-DE" dirty="0" err="1"/>
                  <a:t>discount</a:t>
                </a:r>
                <a:r>
                  <a:rPr lang="de-DE" dirty="0"/>
                  <a:t>  </a:t>
                </a:r>
                <a:r>
                  <a:rPr lang="en-US" dirty="0"/>
                  <a:t>K(1+i) Euro with 1/</a:t>
                </a:r>
                <a:r>
                  <a:rPr lang="de-DE" dirty="0"/>
                  <a:t>(1+</a:t>
                </a:r>
                <a:r>
                  <a:rPr lang="el-GR" dirty="0"/>
                  <a:t> </a:t>
                </a:r>
                <a14:m>
                  <m:oMath xmlns:m="http://schemas.openxmlformats.org/officeDocument/2006/math">
                    <m:r>
                      <a:rPr lang="el-GR" i="1">
                        <a:latin typeface="Cambria Math" panose="02040503050406030204" pitchFamily="18" charset="0"/>
                      </a:rPr>
                      <m:t>𝜋</m:t>
                    </m:r>
                  </m:oMath>
                </a14:m>
                <a:r>
                  <a:rPr lang="de-DE" dirty="0"/>
                  <a:t>)</a:t>
                </a:r>
              </a:p>
              <a:p>
                <a:pPr algn="ctr"/>
                <a:r>
                  <a:rPr lang="de-DE" dirty="0"/>
                  <a:t>→	</a:t>
                </a:r>
                <a14:m>
                  <m:oMath xmlns:m="http://schemas.openxmlformats.org/officeDocument/2006/math">
                    <m:r>
                      <a:rPr lang="de-DE" i="1">
                        <a:latin typeface="Cambria Math" panose="02040503050406030204" pitchFamily="18" charset="0"/>
                      </a:rPr>
                      <m:t>1+</m:t>
                    </m:r>
                    <m:r>
                      <a:rPr lang="de-DE" i="1">
                        <a:latin typeface="Cambria Math" panose="02040503050406030204" pitchFamily="18" charset="0"/>
                      </a:rPr>
                      <m:t>𝑟</m:t>
                    </m:r>
                    <m:r>
                      <a:rPr lang="de-DE" i="1">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1+</m:t>
                        </m:r>
                        <m:r>
                          <a:rPr lang="de-DE" i="1">
                            <a:latin typeface="Cambria Math" panose="02040503050406030204" pitchFamily="18" charset="0"/>
                          </a:rPr>
                          <m:t>𝑖</m:t>
                        </m:r>
                      </m:num>
                      <m:den>
                        <m:r>
                          <a:rPr lang="de-DE" i="1">
                            <a:latin typeface="Cambria Math" panose="02040503050406030204" pitchFamily="18" charset="0"/>
                          </a:rPr>
                          <m:t>1+</m:t>
                        </m:r>
                        <m:r>
                          <a:rPr lang="el-GR" i="1">
                            <a:latin typeface="Cambria Math" panose="02040503050406030204" pitchFamily="18" charset="0"/>
                          </a:rPr>
                          <m:t>𝜋</m:t>
                        </m:r>
                      </m:den>
                    </m:f>
                  </m:oMath>
                </a14:m>
                <a:r>
                  <a:rPr lang="de-DE" dirty="0"/>
                  <a:t>	(r: real </a:t>
                </a:r>
                <a:r>
                  <a:rPr lang="de-DE" dirty="0" err="1"/>
                  <a:t>interest</a:t>
                </a:r>
                <a:r>
                  <a:rPr lang="de-DE" dirty="0"/>
                  <a:t> rate i: nominal </a:t>
                </a:r>
                <a:r>
                  <a:rPr lang="de-DE" dirty="0" err="1"/>
                  <a:t>interest</a:t>
                </a:r>
                <a:r>
                  <a:rPr lang="de-DE" dirty="0"/>
                  <a:t> rate)</a:t>
                </a:r>
              </a:p>
              <a:p>
                <a:pPr algn="ctr"/>
                <a:endParaRPr lang="de-DE" dirty="0"/>
              </a:p>
              <a:p>
                <a:pPr algn="ctr"/>
                <a:r>
                  <a:rPr lang="de-DE" dirty="0" err="1"/>
                  <a:t>for</a:t>
                </a:r>
                <a:r>
                  <a:rPr lang="de-DE" dirty="0"/>
                  <a:t> „</a:t>
                </a:r>
                <a:r>
                  <a:rPr lang="de-DE" dirty="0" err="1"/>
                  <a:t>small</a:t>
                </a:r>
                <a:r>
                  <a:rPr lang="de-DE" dirty="0"/>
                  <a:t>“ i,</a:t>
                </a:r>
                <a14:m>
                  <m:oMath xmlns:m="http://schemas.openxmlformats.org/officeDocument/2006/math">
                    <m:r>
                      <a:rPr lang="el-GR" i="1">
                        <a:latin typeface="Cambria Math" panose="02040503050406030204" pitchFamily="18" charset="0"/>
                      </a:rPr>
                      <m:t>𝜋</m:t>
                    </m:r>
                  </m:oMath>
                </a14:m>
                <a:r>
                  <a:rPr lang="de-DE" dirty="0"/>
                  <a:t> (&lt;10%) </a:t>
                </a:r>
                <a:r>
                  <a:rPr lang="de-DE" dirty="0" err="1"/>
                  <a:t>we</a:t>
                </a:r>
                <a:r>
                  <a:rPr lang="de-DE" dirty="0"/>
                  <a:t> </a:t>
                </a:r>
                <a:r>
                  <a:rPr lang="de-DE" dirty="0" err="1"/>
                  <a:t>obtain</a:t>
                </a:r>
                <a:r>
                  <a:rPr lang="de-DE" dirty="0"/>
                  <a:t> (1. </a:t>
                </a:r>
                <a:r>
                  <a:rPr lang="de-DE" dirty="0" err="1"/>
                  <a:t>order</a:t>
                </a:r>
                <a:r>
                  <a:rPr lang="de-DE" dirty="0"/>
                  <a:t> Taylor </a:t>
                </a:r>
                <a:r>
                  <a:rPr lang="de-DE" dirty="0" err="1"/>
                  <a:t>expansion</a:t>
                </a:r>
                <a:r>
                  <a:rPr lang="de-DE" dirty="0"/>
                  <a:t>!) </a:t>
                </a:r>
              </a:p>
              <a:p>
                <a:pPr algn="ctr"/>
                <a:r>
                  <a:rPr lang="de-DE" dirty="0"/>
                  <a:t>		</a:t>
                </a:r>
                <a14:m>
                  <m:oMath xmlns:m="http://schemas.openxmlformats.org/officeDocument/2006/math">
                    <m:r>
                      <a:rPr lang="de-DE" i="1">
                        <a:latin typeface="Cambria Math" panose="02040503050406030204" pitchFamily="18" charset="0"/>
                      </a:rPr>
                      <m:t>𝑟</m:t>
                    </m:r>
                    <m:r>
                      <a:rPr lang="de-DE" i="1">
                        <a:latin typeface="Cambria Math" panose="02040503050406030204" pitchFamily="18" charset="0"/>
                      </a:rPr>
                      <m:t>=</m:t>
                    </m:r>
                    <m:r>
                      <a:rPr lang="de-DE" i="1">
                        <a:latin typeface="Cambria Math" panose="02040503050406030204" pitchFamily="18" charset="0"/>
                      </a:rPr>
                      <m:t>𝑖</m:t>
                    </m:r>
                    <m:r>
                      <a:rPr lang="de-DE" i="1">
                        <a:latin typeface="Cambria Math" panose="02040503050406030204" pitchFamily="18" charset="0"/>
                      </a:rPr>
                      <m:t>−</m:t>
                    </m:r>
                    <m:r>
                      <a:rPr lang="el-GR" i="1">
                        <a:latin typeface="Cambria Math" panose="02040503050406030204" pitchFamily="18" charset="0"/>
                      </a:rPr>
                      <m:t>𝜋</m:t>
                    </m:r>
                  </m:oMath>
                </a14:m>
                <a:r>
                  <a:rPr lang="de-DE" dirty="0"/>
                  <a:t>	(Fisher Relation)</a:t>
                </a:r>
              </a:p>
              <a:p>
                <a:pPr algn="ctr"/>
                <a:endParaRPr lang="de-DE" dirty="0"/>
              </a:p>
              <a:p>
                <a:pPr algn="ctr"/>
                <a:r>
                  <a:rPr lang="de-DE" dirty="0" err="1"/>
                  <a:t>Since</a:t>
                </a:r>
                <a:r>
                  <a:rPr lang="de-DE" dirty="0"/>
                  <a:t> </a:t>
                </a:r>
                <a:r>
                  <a:rPr lang="de-DE" dirty="0" err="1"/>
                  <a:t>investment</a:t>
                </a:r>
                <a:r>
                  <a:rPr lang="de-DE" dirty="0"/>
                  <a:t> </a:t>
                </a:r>
                <a:r>
                  <a:rPr lang="de-DE" dirty="0" err="1"/>
                  <a:t>is</a:t>
                </a:r>
                <a:r>
                  <a:rPr lang="de-DE" dirty="0"/>
                  <a:t> </a:t>
                </a:r>
                <a:r>
                  <a:rPr lang="de-DE" dirty="0" err="1"/>
                  <a:t>often</a:t>
                </a:r>
                <a:r>
                  <a:rPr lang="de-DE" dirty="0"/>
                  <a:t> a </a:t>
                </a:r>
                <a:r>
                  <a:rPr lang="de-DE" dirty="0" err="1"/>
                  <a:t>decision</a:t>
                </a:r>
                <a:r>
                  <a:rPr lang="de-DE" dirty="0"/>
                  <a:t> in </a:t>
                </a:r>
                <a:r>
                  <a:rPr lang="de-DE" dirty="0" err="1"/>
                  <a:t>the</a:t>
                </a:r>
                <a:r>
                  <a:rPr lang="de-DE" dirty="0"/>
                  <a:t> </a:t>
                </a:r>
                <a:r>
                  <a:rPr lang="de-DE" dirty="0" err="1"/>
                  <a:t>future</a:t>
                </a:r>
                <a:r>
                  <a:rPr lang="de-DE" dirty="0"/>
                  <a:t>, </a:t>
                </a:r>
                <a:r>
                  <a:rPr lang="de-DE" dirty="0" err="1"/>
                  <a:t>we</a:t>
                </a:r>
                <a:r>
                  <a:rPr lang="de-DE" dirty="0"/>
                  <a:t> also </a:t>
                </a:r>
                <a:r>
                  <a:rPr lang="de-DE" dirty="0" err="1"/>
                  <a:t>use</a:t>
                </a:r>
                <a:endParaRPr lang="de-DE" dirty="0"/>
              </a:p>
              <a:p>
                <a:pPr algn="ctr"/>
                <a:r>
                  <a:rPr lang="de-DE" dirty="0"/>
                  <a:t>		</a:t>
                </a:r>
                <a14:m>
                  <m:oMath xmlns:m="http://schemas.openxmlformats.org/officeDocument/2006/math">
                    <m:r>
                      <a:rPr lang="de-DE" i="1" dirty="0">
                        <a:latin typeface="Cambria Math" panose="02040503050406030204" pitchFamily="18" charset="0"/>
                      </a:rPr>
                      <m:t>𝑟</m:t>
                    </m:r>
                    <m:r>
                      <a:rPr lang="de-DE" i="1" dirty="0">
                        <a:latin typeface="Cambria Math" panose="02040503050406030204" pitchFamily="18" charset="0"/>
                      </a:rPr>
                      <m:t>=</m:t>
                    </m:r>
                    <m:r>
                      <a:rPr lang="de-DE" i="1" dirty="0">
                        <a:latin typeface="Cambria Math" panose="02040503050406030204" pitchFamily="18" charset="0"/>
                      </a:rPr>
                      <m:t>𝑖</m:t>
                    </m:r>
                    <m:r>
                      <a:rPr lang="de-DE" i="1" dirty="0">
                        <a:latin typeface="Cambria Math" panose="02040503050406030204" pitchFamily="18" charset="0"/>
                      </a:rPr>
                      <m:t>−</m:t>
                    </m:r>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𝑒</m:t>
                        </m:r>
                      </m:sup>
                    </m:sSup>
                  </m:oMath>
                </a14:m>
                <a:r>
                  <a:rPr lang="de-DE" dirty="0"/>
                  <a:t>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𝑒</m:t>
                        </m:r>
                      </m:sup>
                    </m:sSup>
                  </m:oMath>
                </a14:m>
                <a:r>
                  <a:rPr lang="de-DE" dirty="0"/>
                  <a:t>: </a:t>
                </a:r>
                <a:r>
                  <a:rPr lang="de-DE" dirty="0" err="1"/>
                  <a:t>expected</a:t>
                </a:r>
                <a:r>
                  <a:rPr lang="de-DE" dirty="0"/>
                  <a:t> </a:t>
                </a:r>
                <a:r>
                  <a:rPr lang="de-DE" dirty="0" err="1"/>
                  <a:t>inflation</a:t>
                </a:r>
                <a:r>
                  <a:rPr lang="de-DE" dirty="0"/>
                  <a:t>)</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226199" y="560072"/>
                <a:ext cx="6531790" cy="5472607"/>
              </a:xfrm>
              <a:prstGeom prst="rect">
                <a:avLst/>
              </a:prstGeom>
              <a:blipFill>
                <a:blip r:embed="rId3"/>
                <a:stretch>
                  <a:fillRect l="-1399" t="-891" b="-4900"/>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3D9A109D-1BAF-4765-B95D-87EB1C56562C}"/>
                  </a:ext>
                </a:extLst>
              </p14:cNvPr>
              <p14:cNvContentPartPr/>
              <p14:nvPr/>
            </p14:nvContentPartPr>
            <p14:xfrm>
              <a:off x="7136277" y="651765"/>
              <a:ext cx="3281040" cy="73800"/>
            </p14:xfrm>
          </p:contentPart>
        </mc:Choice>
        <mc:Fallback>
          <p:pic>
            <p:nvPicPr>
              <p:cNvPr id="2" name="Freihand 1">
                <a:extLst>
                  <a:ext uri="{FF2B5EF4-FFF2-40B4-BE49-F238E27FC236}">
                    <a16:creationId xmlns:a16="http://schemas.microsoft.com/office/drawing/2014/main" id="{3D9A109D-1BAF-4765-B95D-87EB1C56562C}"/>
                  </a:ext>
                </a:extLst>
              </p:cNvPr>
              <p:cNvPicPr/>
              <p:nvPr/>
            </p:nvPicPr>
            <p:blipFill>
              <a:blip r:embed="rId5"/>
              <a:stretch>
                <a:fillRect/>
              </a:stretch>
            </p:blipFill>
            <p:spPr>
              <a:xfrm>
                <a:off x="7131957" y="647445"/>
                <a:ext cx="3289680" cy="82440"/>
              </a:xfrm>
              <a:prstGeom prst="rect">
                <a:avLst/>
              </a:prstGeom>
            </p:spPr>
          </p:pic>
        </mc:Fallback>
      </mc:AlternateContent>
      <p:grpSp>
        <p:nvGrpSpPr>
          <p:cNvPr id="30" name="Gruppieren 29">
            <a:extLst>
              <a:ext uri="{FF2B5EF4-FFF2-40B4-BE49-F238E27FC236}">
                <a16:creationId xmlns:a16="http://schemas.microsoft.com/office/drawing/2014/main" id="{7362A831-C943-480E-822E-C4832A20E133}"/>
              </a:ext>
            </a:extLst>
          </p:cNvPr>
          <p:cNvGrpSpPr/>
          <p:nvPr/>
        </p:nvGrpSpPr>
        <p:grpSpPr>
          <a:xfrm>
            <a:off x="9865437" y="721605"/>
            <a:ext cx="981360" cy="227520"/>
            <a:chOff x="9865437" y="721605"/>
            <a:chExt cx="981360" cy="227520"/>
          </a:xfrm>
        </p:grpSpPr>
        <mc:AlternateContent xmlns:mc="http://schemas.openxmlformats.org/markup-compatibility/2006">
          <mc:Choice xmlns:p14="http://schemas.microsoft.com/office/powerpoint/2010/main" Requires="p14">
            <p:contentPart p14:bwMode="auto" r:id="rId6">
              <p14:nvContentPartPr>
                <p14:cNvPr id="21" name="Freihand 20">
                  <a:extLst>
                    <a:ext uri="{FF2B5EF4-FFF2-40B4-BE49-F238E27FC236}">
                      <a16:creationId xmlns:a16="http://schemas.microsoft.com/office/drawing/2014/main" id="{917BF6EF-FD5D-413A-8626-7C2F26898405}"/>
                    </a:ext>
                  </a:extLst>
                </p14:cNvPr>
                <p14:cNvContentPartPr/>
                <p14:nvPr/>
              </p14:nvContentPartPr>
              <p14:xfrm>
                <a:off x="9865437" y="841845"/>
                <a:ext cx="85320" cy="107280"/>
              </p14:xfrm>
            </p:contentPart>
          </mc:Choice>
          <mc:Fallback>
            <p:pic>
              <p:nvPicPr>
                <p:cNvPr id="21" name="Freihand 20">
                  <a:extLst>
                    <a:ext uri="{FF2B5EF4-FFF2-40B4-BE49-F238E27FC236}">
                      <a16:creationId xmlns:a16="http://schemas.microsoft.com/office/drawing/2014/main" id="{917BF6EF-FD5D-413A-8626-7C2F26898405}"/>
                    </a:ext>
                  </a:extLst>
                </p:cNvPr>
                <p:cNvPicPr/>
                <p:nvPr/>
              </p:nvPicPr>
              <p:blipFill>
                <a:blip r:embed="rId7"/>
                <a:stretch>
                  <a:fillRect/>
                </a:stretch>
              </p:blipFill>
              <p:spPr>
                <a:xfrm>
                  <a:off x="9861117" y="837525"/>
                  <a:ext cx="93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 name="Freihand 21">
                  <a:extLst>
                    <a:ext uri="{FF2B5EF4-FFF2-40B4-BE49-F238E27FC236}">
                      <a16:creationId xmlns:a16="http://schemas.microsoft.com/office/drawing/2014/main" id="{D7FDAFBC-6C55-4C73-B393-5322CC0FC3F7}"/>
                    </a:ext>
                  </a:extLst>
                </p14:cNvPr>
                <p14:cNvContentPartPr/>
                <p14:nvPr/>
              </p14:nvContentPartPr>
              <p14:xfrm>
                <a:off x="9876237" y="737805"/>
                <a:ext cx="27360" cy="11520"/>
              </p14:xfrm>
            </p:contentPart>
          </mc:Choice>
          <mc:Fallback>
            <p:pic>
              <p:nvPicPr>
                <p:cNvPr id="22" name="Freihand 21">
                  <a:extLst>
                    <a:ext uri="{FF2B5EF4-FFF2-40B4-BE49-F238E27FC236}">
                      <a16:creationId xmlns:a16="http://schemas.microsoft.com/office/drawing/2014/main" id="{D7FDAFBC-6C55-4C73-B393-5322CC0FC3F7}"/>
                    </a:ext>
                  </a:extLst>
                </p:cNvPr>
                <p:cNvPicPr/>
                <p:nvPr/>
              </p:nvPicPr>
              <p:blipFill>
                <a:blip r:embed="rId9"/>
                <a:stretch>
                  <a:fillRect/>
                </a:stretch>
              </p:blipFill>
              <p:spPr>
                <a:xfrm>
                  <a:off x="9871917" y="733485"/>
                  <a:ext cx="36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Freihand 22">
                  <a:extLst>
                    <a:ext uri="{FF2B5EF4-FFF2-40B4-BE49-F238E27FC236}">
                      <a16:creationId xmlns:a16="http://schemas.microsoft.com/office/drawing/2014/main" id="{8B62C6AF-E768-4911-9AD1-D0A9BD46C59F}"/>
                    </a:ext>
                  </a:extLst>
                </p14:cNvPr>
                <p14:cNvContentPartPr/>
                <p14:nvPr/>
              </p14:nvContentPartPr>
              <p14:xfrm>
                <a:off x="10065957" y="847605"/>
                <a:ext cx="150480" cy="23040"/>
              </p14:xfrm>
            </p:contentPart>
          </mc:Choice>
          <mc:Fallback>
            <p:pic>
              <p:nvPicPr>
                <p:cNvPr id="23" name="Freihand 22">
                  <a:extLst>
                    <a:ext uri="{FF2B5EF4-FFF2-40B4-BE49-F238E27FC236}">
                      <a16:creationId xmlns:a16="http://schemas.microsoft.com/office/drawing/2014/main" id="{8B62C6AF-E768-4911-9AD1-D0A9BD46C59F}"/>
                    </a:ext>
                  </a:extLst>
                </p:cNvPr>
                <p:cNvPicPr/>
                <p:nvPr/>
              </p:nvPicPr>
              <p:blipFill>
                <a:blip r:embed="rId11"/>
                <a:stretch>
                  <a:fillRect/>
                </a:stretch>
              </p:blipFill>
              <p:spPr>
                <a:xfrm>
                  <a:off x="10061637" y="843285"/>
                  <a:ext cx="159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Freihand 23">
                  <a:extLst>
                    <a:ext uri="{FF2B5EF4-FFF2-40B4-BE49-F238E27FC236}">
                      <a16:creationId xmlns:a16="http://schemas.microsoft.com/office/drawing/2014/main" id="{F5827B38-FA1A-44D0-A476-D4A6C208BB2C}"/>
                    </a:ext>
                  </a:extLst>
                </p14:cNvPr>
                <p14:cNvContentPartPr/>
                <p14:nvPr/>
              </p14:nvContentPartPr>
              <p14:xfrm>
                <a:off x="10083957" y="895845"/>
                <a:ext cx="133200" cy="16200"/>
              </p14:xfrm>
            </p:contentPart>
          </mc:Choice>
          <mc:Fallback>
            <p:pic>
              <p:nvPicPr>
                <p:cNvPr id="24" name="Freihand 23">
                  <a:extLst>
                    <a:ext uri="{FF2B5EF4-FFF2-40B4-BE49-F238E27FC236}">
                      <a16:creationId xmlns:a16="http://schemas.microsoft.com/office/drawing/2014/main" id="{F5827B38-FA1A-44D0-A476-D4A6C208BB2C}"/>
                    </a:ext>
                  </a:extLst>
                </p:cNvPr>
                <p:cNvPicPr/>
                <p:nvPr/>
              </p:nvPicPr>
              <p:blipFill>
                <a:blip r:embed="rId13"/>
                <a:stretch>
                  <a:fillRect/>
                </a:stretch>
              </p:blipFill>
              <p:spPr>
                <a:xfrm>
                  <a:off x="10079637" y="891525"/>
                  <a:ext cx="141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 name="Freihand 24">
                  <a:extLst>
                    <a:ext uri="{FF2B5EF4-FFF2-40B4-BE49-F238E27FC236}">
                      <a16:creationId xmlns:a16="http://schemas.microsoft.com/office/drawing/2014/main" id="{084F46F1-B505-4FB7-8C8B-CC45FCF4FDC6}"/>
                    </a:ext>
                  </a:extLst>
                </p14:cNvPr>
                <p14:cNvContentPartPr/>
                <p14:nvPr/>
              </p14:nvContentPartPr>
              <p14:xfrm>
                <a:off x="10389597" y="799005"/>
                <a:ext cx="104040" cy="133560"/>
              </p14:xfrm>
            </p:contentPart>
          </mc:Choice>
          <mc:Fallback>
            <p:pic>
              <p:nvPicPr>
                <p:cNvPr id="25" name="Freihand 24">
                  <a:extLst>
                    <a:ext uri="{FF2B5EF4-FFF2-40B4-BE49-F238E27FC236}">
                      <a16:creationId xmlns:a16="http://schemas.microsoft.com/office/drawing/2014/main" id="{084F46F1-B505-4FB7-8C8B-CC45FCF4FDC6}"/>
                    </a:ext>
                  </a:extLst>
                </p:cNvPr>
                <p:cNvPicPr/>
                <p:nvPr/>
              </p:nvPicPr>
              <p:blipFill>
                <a:blip r:embed="rId15"/>
                <a:stretch>
                  <a:fillRect/>
                </a:stretch>
              </p:blipFill>
              <p:spPr>
                <a:xfrm>
                  <a:off x="10385277" y="794685"/>
                  <a:ext cx="112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6" name="Freihand 25">
                  <a:extLst>
                    <a:ext uri="{FF2B5EF4-FFF2-40B4-BE49-F238E27FC236}">
                      <a16:creationId xmlns:a16="http://schemas.microsoft.com/office/drawing/2014/main" id="{088A0B1B-1C9E-4C63-8A22-99B37FE62F44}"/>
                    </a:ext>
                  </a:extLst>
                </p14:cNvPr>
                <p14:cNvContentPartPr/>
                <p14:nvPr/>
              </p14:nvContentPartPr>
              <p14:xfrm>
                <a:off x="10405077" y="765885"/>
                <a:ext cx="120240" cy="24120"/>
              </p14:xfrm>
            </p:contentPart>
          </mc:Choice>
          <mc:Fallback>
            <p:pic>
              <p:nvPicPr>
                <p:cNvPr id="26" name="Freihand 25">
                  <a:extLst>
                    <a:ext uri="{FF2B5EF4-FFF2-40B4-BE49-F238E27FC236}">
                      <a16:creationId xmlns:a16="http://schemas.microsoft.com/office/drawing/2014/main" id="{088A0B1B-1C9E-4C63-8A22-99B37FE62F44}"/>
                    </a:ext>
                  </a:extLst>
                </p:cNvPr>
                <p:cNvPicPr/>
                <p:nvPr/>
              </p:nvPicPr>
              <p:blipFill>
                <a:blip r:embed="rId17"/>
                <a:stretch>
                  <a:fillRect/>
                </a:stretch>
              </p:blipFill>
              <p:spPr>
                <a:xfrm>
                  <a:off x="10400757" y="761565"/>
                  <a:ext cx="1288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Freihand 26">
                  <a:extLst>
                    <a:ext uri="{FF2B5EF4-FFF2-40B4-BE49-F238E27FC236}">
                      <a16:creationId xmlns:a16="http://schemas.microsoft.com/office/drawing/2014/main" id="{769481CA-2319-4930-883F-F78E09154977}"/>
                    </a:ext>
                  </a:extLst>
                </p14:cNvPr>
                <p14:cNvContentPartPr/>
                <p14:nvPr/>
              </p14:nvContentPartPr>
              <p14:xfrm>
                <a:off x="10712877" y="779925"/>
                <a:ext cx="83160" cy="109440"/>
              </p14:xfrm>
            </p:contentPart>
          </mc:Choice>
          <mc:Fallback>
            <p:pic>
              <p:nvPicPr>
                <p:cNvPr id="27" name="Freihand 26">
                  <a:extLst>
                    <a:ext uri="{FF2B5EF4-FFF2-40B4-BE49-F238E27FC236}">
                      <a16:creationId xmlns:a16="http://schemas.microsoft.com/office/drawing/2014/main" id="{769481CA-2319-4930-883F-F78E09154977}"/>
                    </a:ext>
                  </a:extLst>
                </p:cNvPr>
                <p:cNvPicPr/>
                <p:nvPr/>
              </p:nvPicPr>
              <p:blipFill>
                <a:blip r:embed="rId19"/>
                <a:stretch>
                  <a:fillRect/>
                </a:stretch>
              </p:blipFill>
              <p:spPr>
                <a:xfrm>
                  <a:off x="10708557" y="775605"/>
                  <a:ext cx="91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Freihand 27">
                  <a:extLst>
                    <a:ext uri="{FF2B5EF4-FFF2-40B4-BE49-F238E27FC236}">
                      <a16:creationId xmlns:a16="http://schemas.microsoft.com/office/drawing/2014/main" id="{D8493FAE-CEC9-4D05-9CC9-4CFCA600EFD7}"/>
                    </a:ext>
                  </a:extLst>
                </p14:cNvPr>
                <p14:cNvContentPartPr/>
                <p14:nvPr/>
              </p14:nvContentPartPr>
              <p14:xfrm>
                <a:off x="10644117" y="721605"/>
                <a:ext cx="88560" cy="72000"/>
              </p14:xfrm>
            </p:contentPart>
          </mc:Choice>
          <mc:Fallback>
            <p:pic>
              <p:nvPicPr>
                <p:cNvPr id="28" name="Freihand 27">
                  <a:extLst>
                    <a:ext uri="{FF2B5EF4-FFF2-40B4-BE49-F238E27FC236}">
                      <a16:creationId xmlns:a16="http://schemas.microsoft.com/office/drawing/2014/main" id="{D8493FAE-CEC9-4D05-9CC9-4CFCA600EFD7}"/>
                    </a:ext>
                  </a:extLst>
                </p:cNvPr>
                <p:cNvPicPr/>
                <p:nvPr/>
              </p:nvPicPr>
              <p:blipFill>
                <a:blip r:embed="rId21"/>
                <a:stretch>
                  <a:fillRect/>
                </a:stretch>
              </p:blipFill>
              <p:spPr>
                <a:xfrm>
                  <a:off x="10639797" y="717285"/>
                  <a:ext cx="97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Freihand 28">
                  <a:extLst>
                    <a:ext uri="{FF2B5EF4-FFF2-40B4-BE49-F238E27FC236}">
                      <a16:creationId xmlns:a16="http://schemas.microsoft.com/office/drawing/2014/main" id="{C2092FDF-8E2D-4536-B0D6-8D74BD064B2F}"/>
                    </a:ext>
                  </a:extLst>
                </p14:cNvPr>
                <p14:cNvContentPartPr/>
                <p14:nvPr/>
              </p14:nvContentPartPr>
              <p14:xfrm>
                <a:off x="10753557" y="816285"/>
                <a:ext cx="93240" cy="105480"/>
              </p14:xfrm>
            </p:contentPart>
          </mc:Choice>
          <mc:Fallback>
            <p:pic>
              <p:nvPicPr>
                <p:cNvPr id="29" name="Freihand 28">
                  <a:extLst>
                    <a:ext uri="{FF2B5EF4-FFF2-40B4-BE49-F238E27FC236}">
                      <a16:creationId xmlns:a16="http://schemas.microsoft.com/office/drawing/2014/main" id="{C2092FDF-8E2D-4536-B0D6-8D74BD064B2F}"/>
                    </a:ext>
                  </a:extLst>
                </p:cNvPr>
                <p:cNvPicPr/>
                <p:nvPr/>
              </p:nvPicPr>
              <p:blipFill>
                <a:blip r:embed="rId23"/>
                <a:stretch>
                  <a:fillRect/>
                </a:stretch>
              </p:blipFill>
              <p:spPr>
                <a:xfrm>
                  <a:off x="10749237" y="811965"/>
                  <a:ext cx="101880" cy="114120"/>
                </a:xfrm>
                <a:prstGeom prst="rect">
                  <a:avLst/>
                </a:prstGeom>
              </p:spPr>
            </p:pic>
          </mc:Fallback>
        </mc:AlternateContent>
      </p:grpSp>
      <p:grpSp>
        <p:nvGrpSpPr>
          <p:cNvPr id="39" name="Gruppieren 38">
            <a:extLst>
              <a:ext uri="{FF2B5EF4-FFF2-40B4-BE49-F238E27FC236}">
                <a16:creationId xmlns:a16="http://schemas.microsoft.com/office/drawing/2014/main" id="{E88050A7-123D-4767-82EE-B5928D9C69C8}"/>
              </a:ext>
            </a:extLst>
          </p:cNvPr>
          <p:cNvGrpSpPr/>
          <p:nvPr/>
        </p:nvGrpSpPr>
        <p:grpSpPr>
          <a:xfrm>
            <a:off x="6724797" y="1220205"/>
            <a:ext cx="1487880" cy="258120"/>
            <a:chOff x="6724797" y="1220205"/>
            <a:chExt cx="1487880" cy="258120"/>
          </a:xfrm>
        </p:grpSpPr>
        <mc:AlternateContent xmlns:mc="http://schemas.openxmlformats.org/markup-compatibility/2006">
          <mc:Choice xmlns:p14="http://schemas.microsoft.com/office/powerpoint/2010/main" Requires="p14">
            <p:contentPart p14:bwMode="auto" r:id="rId24">
              <p14:nvContentPartPr>
                <p14:cNvPr id="31" name="Freihand 30">
                  <a:extLst>
                    <a:ext uri="{FF2B5EF4-FFF2-40B4-BE49-F238E27FC236}">
                      <a16:creationId xmlns:a16="http://schemas.microsoft.com/office/drawing/2014/main" id="{859D47EF-D5A0-4CCD-B0BC-E901FC7B5B98}"/>
                    </a:ext>
                  </a:extLst>
                </p14:cNvPr>
                <p14:cNvContentPartPr/>
                <p14:nvPr/>
              </p14:nvContentPartPr>
              <p14:xfrm>
                <a:off x="6724797" y="1312365"/>
                <a:ext cx="165240" cy="90000"/>
              </p14:xfrm>
            </p:contentPart>
          </mc:Choice>
          <mc:Fallback>
            <p:pic>
              <p:nvPicPr>
                <p:cNvPr id="31" name="Freihand 30">
                  <a:extLst>
                    <a:ext uri="{FF2B5EF4-FFF2-40B4-BE49-F238E27FC236}">
                      <a16:creationId xmlns:a16="http://schemas.microsoft.com/office/drawing/2014/main" id="{859D47EF-D5A0-4CCD-B0BC-E901FC7B5B98}"/>
                    </a:ext>
                  </a:extLst>
                </p:cNvPr>
                <p:cNvPicPr/>
                <p:nvPr/>
              </p:nvPicPr>
              <p:blipFill>
                <a:blip r:embed="rId25"/>
                <a:stretch>
                  <a:fillRect/>
                </a:stretch>
              </p:blipFill>
              <p:spPr>
                <a:xfrm>
                  <a:off x="6720477" y="1308045"/>
                  <a:ext cx="173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 name="Freihand 31">
                  <a:extLst>
                    <a:ext uri="{FF2B5EF4-FFF2-40B4-BE49-F238E27FC236}">
                      <a16:creationId xmlns:a16="http://schemas.microsoft.com/office/drawing/2014/main" id="{8991BBE1-F593-4656-9E98-4FD748B3AC6B}"/>
                    </a:ext>
                  </a:extLst>
                </p14:cNvPr>
                <p14:cNvContentPartPr/>
                <p14:nvPr/>
              </p14:nvContentPartPr>
              <p14:xfrm>
                <a:off x="6893277" y="1220205"/>
                <a:ext cx="283680" cy="187920"/>
              </p14:xfrm>
            </p:contentPart>
          </mc:Choice>
          <mc:Fallback>
            <p:pic>
              <p:nvPicPr>
                <p:cNvPr id="32" name="Freihand 31">
                  <a:extLst>
                    <a:ext uri="{FF2B5EF4-FFF2-40B4-BE49-F238E27FC236}">
                      <a16:creationId xmlns:a16="http://schemas.microsoft.com/office/drawing/2014/main" id="{8991BBE1-F593-4656-9E98-4FD748B3AC6B}"/>
                    </a:ext>
                  </a:extLst>
                </p:cNvPr>
                <p:cNvPicPr/>
                <p:nvPr/>
              </p:nvPicPr>
              <p:blipFill>
                <a:blip r:embed="rId27"/>
                <a:stretch>
                  <a:fillRect/>
                </a:stretch>
              </p:blipFill>
              <p:spPr>
                <a:xfrm>
                  <a:off x="6888957" y="1215885"/>
                  <a:ext cx="2923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Freihand 33">
                  <a:extLst>
                    <a:ext uri="{FF2B5EF4-FFF2-40B4-BE49-F238E27FC236}">
                      <a16:creationId xmlns:a16="http://schemas.microsoft.com/office/drawing/2014/main" id="{CEB1BEC7-1F3F-4470-81E7-B11339AADF96}"/>
                    </a:ext>
                  </a:extLst>
                </p14:cNvPr>
                <p14:cNvContentPartPr/>
                <p14:nvPr/>
              </p14:nvContentPartPr>
              <p14:xfrm>
                <a:off x="7304037" y="1324965"/>
                <a:ext cx="186120" cy="53280"/>
              </p14:xfrm>
            </p:contentPart>
          </mc:Choice>
          <mc:Fallback>
            <p:pic>
              <p:nvPicPr>
                <p:cNvPr id="34" name="Freihand 33">
                  <a:extLst>
                    <a:ext uri="{FF2B5EF4-FFF2-40B4-BE49-F238E27FC236}">
                      <a16:creationId xmlns:a16="http://schemas.microsoft.com/office/drawing/2014/main" id="{CEB1BEC7-1F3F-4470-81E7-B11339AADF96}"/>
                    </a:ext>
                  </a:extLst>
                </p:cNvPr>
                <p:cNvPicPr/>
                <p:nvPr/>
              </p:nvPicPr>
              <p:blipFill>
                <a:blip r:embed="rId29"/>
                <a:stretch>
                  <a:fillRect/>
                </a:stretch>
              </p:blipFill>
              <p:spPr>
                <a:xfrm>
                  <a:off x="7299717" y="1320645"/>
                  <a:ext cx="194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Freihand 34">
                  <a:extLst>
                    <a:ext uri="{FF2B5EF4-FFF2-40B4-BE49-F238E27FC236}">
                      <a16:creationId xmlns:a16="http://schemas.microsoft.com/office/drawing/2014/main" id="{B0810747-0251-4B8C-A46C-5ABEE9C45CE8}"/>
                    </a:ext>
                  </a:extLst>
                </p14:cNvPr>
                <p14:cNvContentPartPr/>
                <p14:nvPr/>
              </p14:nvContentPartPr>
              <p14:xfrm>
                <a:off x="7521477" y="1294725"/>
                <a:ext cx="97200" cy="64440"/>
              </p14:xfrm>
            </p:contentPart>
          </mc:Choice>
          <mc:Fallback>
            <p:pic>
              <p:nvPicPr>
                <p:cNvPr id="35" name="Freihand 34">
                  <a:extLst>
                    <a:ext uri="{FF2B5EF4-FFF2-40B4-BE49-F238E27FC236}">
                      <a16:creationId xmlns:a16="http://schemas.microsoft.com/office/drawing/2014/main" id="{B0810747-0251-4B8C-A46C-5ABEE9C45CE8}"/>
                    </a:ext>
                  </a:extLst>
                </p:cNvPr>
                <p:cNvPicPr/>
                <p:nvPr/>
              </p:nvPicPr>
              <p:blipFill>
                <a:blip r:embed="rId31"/>
                <a:stretch>
                  <a:fillRect/>
                </a:stretch>
              </p:blipFill>
              <p:spPr>
                <a:xfrm>
                  <a:off x="7517157" y="1290405"/>
                  <a:ext cx="1058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Freihand 35">
                  <a:extLst>
                    <a:ext uri="{FF2B5EF4-FFF2-40B4-BE49-F238E27FC236}">
                      <a16:creationId xmlns:a16="http://schemas.microsoft.com/office/drawing/2014/main" id="{F42BD7FA-7622-4B16-B4D1-D40B4D1B0CCA}"/>
                    </a:ext>
                  </a:extLst>
                </p14:cNvPr>
                <p14:cNvContentPartPr/>
                <p14:nvPr/>
              </p14:nvContentPartPr>
              <p14:xfrm>
                <a:off x="7784277" y="1286805"/>
                <a:ext cx="118440" cy="191520"/>
              </p14:xfrm>
            </p:contentPart>
          </mc:Choice>
          <mc:Fallback>
            <p:pic>
              <p:nvPicPr>
                <p:cNvPr id="36" name="Freihand 35">
                  <a:extLst>
                    <a:ext uri="{FF2B5EF4-FFF2-40B4-BE49-F238E27FC236}">
                      <a16:creationId xmlns:a16="http://schemas.microsoft.com/office/drawing/2014/main" id="{F42BD7FA-7622-4B16-B4D1-D40B4D1B0CCA}"/>
                    </a:ext>
                  </a:extLst>
                </p:cNvPr>
                <p:cNvPicPr/>
                <p:nvPr/>
              </p:nvPicPr>
              <p:blipFill>
                <a:blip r:embed="rId33"/>
                <a:stretch>
                  <a:fillRect/>
                </a:stretch>
              </p:blipFill>
              <p:spPr>
                <a:xfrm>
                  <a:off x="7779957" y="1282485"/>
                  <a:ext cx="1270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7" name="Freihand 36">
                  <a:extLst>
                    <a:ext uri="{FF2B5EF4-FFF2-40B4-BE49-F238E27FC236}">
                      <a16:creationId xmlns:a16="http://schemas.microsoft.com/office/drawing/2014/main" id="{B91CD26E-50F8-4C80-B282-E3CE66CA0282}"/>
                    </a:ext>
                  </a:extLst>
                </p14:cNvPr>
                <p14:cNvContentPartPr/>
                <p14:nvPr/>
              </p14:nvContentPartPr>
              <p14:xfrm>
                <a:off x="7943757" y="1292205"/>
                <a:ext cx="96840" cy="74160"/>
              </p14:xfrm>
            </p:contentPart>
          </mc:Choice>
          <mc:Fallback>
            <p:pic>
              <p:nvPicPr>
                <p:cNvPr id="37" name="Freihand 36">
                  <a:extLst>
                    <a:ext uri="{FF2B5EF4-FFF2-40B4-BE49-F238E27FC236}">
                      <a16:creationId xmlns:a16="http://schemas.microsoft.com/office/drawing/2014/main" id="{B91CD26E-50F8-4C80-B282-E3CE66CA0282}"/>
                    </a:ext>
                  </a:extLst>
                </p:cNvPr>
                <p:cNvPicPr/>
                <p:nvPr/>
              </p:nvPicPr>
              <p:blipFill>
                <a:blip r:embed="rId35"/>
                <a:stretch>
                  <a:fillRect/>
                </a:stretch>
              </p:blipFill>
              <p:spPr>
                <a:xfrm>
                  <a:off x="7939437" y="1287885"/>
                  <a:ext cx="105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8" name="Freihand 37">
                  <a:extLst>
                    <a:ext uri="{FF2B5EF4-FFF2-40B4-BE49-F238E27FC236}">
                      <a16:creationId xmlns:a16="http://schemas.microsoft.com/office/drawing/2014/main" id="{D3927CA1-CA4C-420E-AC3D-D28783978F6A}"/>
                    </a:ext>
                  </a:extLst>
                </p14:cNvPr>
                <p14:cNvContentPartPr/>
                <p14:nvPr/>
              </p14:nvContentPartPr>
              <p14:xfrm>
                <a:off x="8042757" y="1277085"/>
                <a:ext cx="169920" cy="75240"/>
              </p14:xfrm>
            </p:contentPart>
          </mc:Choice>
          <mc:Fallback>
            <p:pic>
              <p:nvPicPr>
                <p:cNvPr id="38" name="Freihand 37">
                  <a:extLst>
                    <a:ext uri="{FF2B5EF4-FFF2-40B4-BE49-F238E27FC236}">
                      <a16:creationId xmlns:a16="http://schemas.microsoft.com/office/drawing/2014/main" id="{D3927CA1-CA4C-420E-AC3D-D28783978F6A}"/>
                    </a:ext>
                  </a:extLst>
                </p:cNvPr>
                <p:cNvPicPr/>
                <p:nvPr/>
              </p:nvPicPr>
              <p:blipFill>
                <a:blip r:embed="rId37"/>
                <a:stretch>
                  <a:fillRect/>
                </a:stretch>
              </p:blipFill>
              <p:spPr>
                <a:xfrm>
                  <a:off x="8038437" y="1272765"/>
                  <a:ext cx="178560" cy="83880"/>
                </a:xfrm>
                <a:prstGeom prst="rect">
                  <a:avLst/>
                </a:prstGeom>
              </p:spPr>
            </p:pic>
          </mc:Fallback>
        </mc:AlternateContent>
      </p:grpSp>
      <p:grpSp>
        <p:nvGrpSpPr>
          <p:cNvPr id="41" name="Gruppieren 40">
            <a:extLst>
              <a:ext uri="{FF2B5EF4-FFF2-40B4-BE49-F238E27FC236}">
                <a16:creationId xmlns:a16="http://schemas.microsoft.com/office/drawing/2014/main" id="{0D9168CE-6DE3-4B5D-8BB6-829DAA5A3F97}"/>
              </a:ext>
            </a:extLst>
          </p:cNvPr>
          <p:cNvGrpSpPr/>
          <p:nvPr/>
        </p:nvGrpSpPr>
        <p:grpSpPr>
          <a:xfrm>
            <a:off x="7293597" y="842925"/>
            <a:ext cx="1825920" cy="287640"/>
            <a:chOff x="7293597" y="842925"/>
            <a:chExt cx="1825920" cy="287640"/>
          </a:xfrm>
        </p:grpSpPr>
        <mc:AlternateContent xmlns:mc="http://schemas.openxmlformats.org/markup-compatibility/2006">
          <mc:Choice xmlns:p14="http://schemas.microsoft.com/office/powerpoint/2010/main" Requires="p14">
            <p:contentPart p14:bwMode="auto" r:id="rId38">
              <p14:nvContentPartPr>
                <p14:cNvPr id="3" name="Freihand 2">
                  <a:extLst>
                    <a:ext uri="{FF2B5EF4-FFF2-40B4-BE49-F238E27FC236}">
                      <a16:creationId xmlns:a16="http://schemas.microsoft.com/office/drawing/2014/main" id="{BB28E60E-8BDB-4D92-AC36-91D312B33575}"/>
                    </a:ext>
                  </a:extLst>
                </p14:cNvPr>
                <p14:cNvContentPartPr/>
                <p14:nvPr/>
              </p14:nvContentPartPr>
              <p14:xfrm>
                <a:off x="7293597" y="842925"/>
                <a:ext cx="160200" cy="213120"/>
              </p14:xfrm>
            </p:contentPart>
          </mc:Choice>
          <mc:Fallback>
            <p:pic>
              <p:nvPicPr>
                <p:cNvPr id="3" name="Freihand 2">
                  <a:extLst>
                    <a:ext uri="{FF2B5EF4-FFF2-40B4-BE49-F238E27FC236}">
                      <a16:creationId xmlns:a16="http://schemas.microsoft.com/office/drawing/2014/main" id="{BB28E60E-8BDB-4D92-AC36-91D312B33575}"/>
                    </a:ext>
                  </a:extLst>
                </p:cNvPr>
                <p:cNvPicPr/>
                <p:nvPr/>
              </p:nvPicPr>
              <p:blipFill>
                <a:blip r:embed="rId39"/>
                <a:stretch>
                  <a:fillRect/>
                </a:stretch>
              </p:blipFill>
              <p:spPr>
                <a:xfrm>
                  <a:off x="7289277" y="838605"/>
                  <a:ext cx="1688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 name="Freihand 3">
                  <a:extLst>
                    <a:ext uri="{FF2B5EF4-FFF2-40B4-BE49-F238E27FC236}">
                      <a16:creationId xmlns:a16="http://schemas.microsoft.com/office/drawing/2014/main" id="{F906342D-FD8C-4DF7-B5F8-68B5778840E1}"/>
                    </a:ext>
                  </a:extLst>
                </p14:cNvPr>
                <p14:cNvContentPartPr/>
                <p14:nvPr/>
              </p14:nvContentPartPr>
              <p14:xfrm>
                <a:off x="7369557" y="953805"/>
                <a:ext cx="96840" cy="97200"/>
              </p14:xfrm>
            </p:contentPart>
          </mc:Choice>
          <mc:Fallback>
            <p:pic>
              <p:nvPicPr>
                <p:cNvPr id="4" name="Freihand 3">
                  <a:extLst>
                    <a:ext uri="{FF2B5EF4-FFF2-40B4-BE49-F238E27FC236}">
                      <a16:creationId xmlns:a16="http://schemas.microsoft.com/office/drawing/2014/main" id="{F906342D-FD8C-4DF7-B5F8-68B5778840E1}"/>
                    </a:ext>
                  </a:extLst>
                </p:cNvPr>
                <p:cNvPicPr/>
                <p:nvPr/>
              </p:nvPicPr>
              <p:blipFill>
                <a:blip r:embed="rId41"/>
                <a:stretch>
                  <a:fillRect/>
                </a:stretch>
              </p:blipFill>
              <p:spPr>
                <a:xfrm>
                  <a:off x="7365237" y="949485"/>
                  <a:ext cx="105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 name="Freihand 7">
                  <a:extLst>
                    <a:ext uri="{FF2B5EF4-FFF2-40B4-BE49-F238E27FC236}">
                      <a16:creationId xmlns:a16="http://schemas.microsoft.com/office/drawing/2014/main" id="{0D82C069-982F-4C76-9037-57479ED7559D}"/>
                    </a:ext>
                  </a:extLst>
                </p14:cNvPr>
                <p14:cNvContentPartPr/>
                <p14:nvPr/>
              </p14:nvContentPartPr>
              <p14:xfrm>
                <a:off x="7643517" y="962085"/>
                <a:ext cx="204480" cy="19080"/>
              </p14:xfrm>
            </p:contentPart>
          </mc:Choice>
          <mc:Fallback>
            <p:pic>
              <p:nvPicPr>
                <p:cNvPr id="8" name="Freihand 7">
                  <a:extLst>
                    <a:ext uri="{FF2B5EF4-FFF2-40B4-BE49-F238E27FC236}">
                      <a16:creationId xmlns:a16="http://schemas.microsoft.com/office/drawing/2014/main" id="{0D82C069-982F-4C76-9037-57479ED7559D}"/>
                    </a:ext>
                  </a:extLst>
                </p:cNvPr>
                <p:cNvPicPr/>
                <p:nvPr/>
              </p:nvPicPr>
              <p:blipFill>
                <a:blip r:embed="rId43"/>
                <a:stretch>
                  <a:fillRect/>
                </a:stretch>
              </p:blipFill>
              <p:spPr>
                <a:xfrm>
                  <a:off x="7639197" y="957765"/>
                  <a:ext cx="213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 name="Freihand 8">
                  <a:extLst>
                    <a:ext uri="{FF2B5EF4-FFF2-40B4-BE49-F238E27FC236}">
                      <a16:creationId xmlns:a16="http://schemas.microsoft.com/office/drawing/2014/main" id="{E447B564-54E1-4E18-8455-F4F4E205C5F7}"/>
                    </a:ext>
                  </a:extLst>
                </p14:cNvPr>
                <p14:cNvContentPartPr/>
                <p14:nvPr/>
              </p14:nvContentPartPr>
              <p14:xfrm>
                <a:off x="7679157" y="1002765"/>
                <a:ext cx="157680" cy="29160"/>
              </p14:xfrm>
            </p:contentPart>
          </mc:Choice>
          <mc:Fallback>
            <p:pic>
              <p:nvPicPr>
                <p:cNvPr id="9" name="Freihand 8">
                  <a:extLst>
                    <a:ext uri="{FF2B5EF4-FFF2-40B4-BE49-F238E27FC236}">
                      <a16:creationId xmlns:a16="http://schemas.microsoft.com/office/drawing/2014/main" id="{E447B564-54E1-4E18-8455-F4F4E205C5F7}"/>
                    </a:ext>
                  </a:extLst>
                </p:cNvPr>
                <p:cNvPicPr/>
                <p:nvPr/>
              </p:nvPicPr>
              <p:blipFill>
                <a:blip r:embed="rId45"/>
                <a:stretch>
                  <a:fillRect/>
                </a:stretch>
              </p:blipFill>
              <p:spPr>
                <a:xfrm>
                  <a:off x="7674837" y="998445"/>
                  <a:ext cx="1663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1" name="Freihand 10">
                  <a:extLst>
                    <a:ext uri="{FF2B5EF4-FFF2-40B4-BE49-F238E27FC236}">
                      <a16:creationId xmlns:a16="http://schemas.microsoft.com/office/drawing/2014/main" id="{F80F012B-C6EA-486D-8F32-26BA38674342}"/>
                    </a:ext>
                  </a:extLst>
                </p14:cNvPr>
                <p14:cNvContentPartPr/>
                <p14:nvPr/>
              </p14:nvContentPartPr>
              <p14:xfrm>
                <a:off x="8027277" y="850845"/>
                <a:ext cx="146160" cy="198360"/>
              </p14:xfrm>
            </p:contentPart>
          </mc:Choice>
          <mc:Fallback>
            <p:pic>
              <p:nvPicPr>
                <p:cNvPr id="11" name="Freihand 10">
                  <a:extLst>
                    <a:ext uri="{FF2B5EF4-FFF2-40B4-BE49-F238E27FC236}">
                      <a16:creationId xmlns:a16="http://schemas.microsoft.com/office/drawing/2014/main" id="{F80F012B-C6EA-486D-8F32-26BA38674342}"/>
                    </a:ext>
                  </a:extLst>
                </p:cNvPr>
                <p:cNvPicPr/>
                <p:nvPr/>
              </p:nvPicPr>
              <p:blipFill>
                <a:blip r:embed="rId47"/>
                <a:stretch>
                  <a:fillRect/>
                </a:stretch>
              </p:blipFill>
              <p:spPr>
                <a:xfrm>
                  <a:off x="8022957" y="846525"/>
                  <a:ext cx="1548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 name="Freihand 11">
                  <a:extLst>
                    <a:ext uri="{FF2B5EF4-FFF2-40B4-BE49-F238E27FC236}">
                      <a16:creationId xmlns:a16="http://schemas.microsoft.com/office/drawing/2014/main" id="{C28010D3-4BAE-410B-B0A9-6B7B13919A96}"/>
                    </a:ext>
                  </a:extLst>
                </p14:cNvPr>
                <p14:cNvContentPartPr/>
                <p14:nvPr/>
              </p14:nvContentPartPr>
              <p14:xfrm>
                <a:off x="8261277" y="891165"/>
                <a:ext cx="134280" cy="137520"/>
              </p14:xfrm>
            </p:contentPart>
          </mc:Choice>
          <mc:Fallback>
            <p:pic>
              <p:nvPicPr>
                <p:cNvPr id="12" name="Freihand 11">
                  <a:extLst>
                    <a:ext uri="{FF2B5EF4-FFF2-40B4-BE49-F238E27FC236}">
                      <a16:creationId xmlns:a16="http://schemas.microsoft.com/office/drawing/2014/main" id="{C28010D3-4BAE-410B-B0A9-6B7B13919A96}"/>
                    </a:ext>
                  </a:extLst>
                </p:cNvPr>
                <p:cNvPicPr/>
                <p:nvPr/>
              </p:nvPicPr>
              <p:blipFill>
                <a:blip r:embed="rId49"/>
                <a:stretch>
                  <a:fillRect/>
                </a:stretch>
              </p:blipFill>
              <p:spPr>
                <a:xfrm>
                  <a:off x="8256957" y="886845"/>
                  <a:ext cx="1429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 name="Freihand 12">
                  <a:extLst>
                    <a:ext uri="{FF2B5EF4-FFF2-40B4-BE49-F238E27FC236}">
                      <a16:creationId xmlns:a16="http://schemas.microsoft.com/office/drawing/2014/main" id="{FC0287ED-F218-4FDF-AFA0-33FAB56EA372}"/>
                    </a:ext>
                  </a:extLst>
                </p14:cNvPr>
                <p14:cNvContentPartPr/>
                <p14:nvPr/>
              </p14:nvContentPartPr>
              <p14:xfrm>
                <a:off x="8426517" y="870285"/>
                <a:ext cx="120600" cy="119520"/>
              </p14:xfrm>
            </p:contentPart>
          </mc:Choice>
          <mc:Fallback>
            <p:pic>
              <p:nvPicPr>
                <p:cNvPr id="13" name="Freihand 12">
                  <a:extLst>
                    <a:ext uri="{FF2B5EF4-FFF2-40B4-BE49-F238E27FC236}">
                      <a16:creationId xmlns:a16="http://schemas.microsoft.com/office/drawing/2014/main" id="{FC0287ED-F218-4FDF-AFA0-33FAB56EA372}"/>
                    </a:ext>
                  </a:extLst>
                </p:cNvPr>
                <p:cNvPicPr/>
                <p:nvPr/>
              </p:nvPicPr>
              <p:blipFill>
                <a:blip r:embed="rId51"/>
                <a:stretch>
                  <a:fillRect/>
                </a:stretch>
              </p:blipFill>
              <p:spPr>
                <a:xfrm>
                  <a:off x="8422197" y="865965"/>
                  <a:ext cx="129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4" name="Freihand 13">
                  <a:extLst>
                    <a:ext uri="{FF2B5EF4-FFF2-40B4-BE49-F238E27FC236}">
                      <a16:creationId xmlns:a16="http://schemas.microsoft.com/office/drawing/2014/main" id="{7E1EF660-A0C9-40D5-93DB-287C908BFB17}"/>
                    </a:ext>
                  </a:extLst>
                </p14:cNvPr>
                <p14:cNvContentPartPr/>
                <p14:nvPr/>
              </p14:nvContentPartPr>
              <p14:xfrm>
                <a:off x="8601837" y="856245"/>
                <a:ext cx="131400" cy="136800"/>
              </p14:xfrm>
            </p:contentPart>
          </mc:Choice>
          <mc:Fallback>
            <p:pic>
              <p:nvPicPr>
                <p:cNvPr id="14" name="Freihand 13">
                  <a:extLst>
                    <a:ext uri="{FF2B5EF4-FFF2-40B4-BE49-F238E27FC236}">
                      <a16:creationId xmlns:a16="http://schemas.microsoft.com/office/drawing/2014/main" id="{7E1EF660-A0C9-40D5-93DB-287C908BFB17}"/>
                    </a:ext>
                  </a:extLst>
                </p:cNvPr>
                <p:cNvPicPr/>
                <p:nvPr/>
              </p:nvPicPr>
              <p:blipFill>
                <a:blip r:embed="rId53"/>
                <a:stretch>
                  <a:fillRect/>
                </a:stretch>
              </p:blipFill>
              <p:spPr>
                <a:xfrm>
                  <a:off x="8597517" y="851925"/>
                  <a:ext cx="140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6" name="Freihand 15">
                  <a:extLst>
                    <a:ext uri="{FF2B5EF4-FFF2-40B4-BE49-F238E27FC236}">
                      <a16:creationId xmlns:a16="http://schemas.microsoft.com/office/drawing/2014/main" id="{6B97337A-866C-4150-9071-5EF4468F2953}"/>
                    </a:ext>
                  </a:extLst>
                </p14:cNvPr>
                <p14:cNvContentPartPr/>
                <p14:nvPr/>
              </p14:nvContentPartPr>
              <p14:xfrm>
                <a:off x="8934117" y="859845"/>
                <a:ext cx="185400" cy="116640"/>
              </p14:xfrm>
            </p:contentPart>
          </mc:Choice>
          <mc:Fallback>
            <p:pic>
              <p:nvPicPr>
                <p:cNvPr id="16" name="Freihand 15">
                  <a:extLst>
                    <a:ext uri="{FF2B5EF4-FFF2-40B4-BE49-F238E27FC236}">
                      <a16:creationId xmlns:a16="http://schemas.microsoft.com/office/drawing/2014/main" id="{6B97337A-866C-4150-9071-5EF4468F2953}"/>
                    </a:ext>
                  </a:extLst>
                </p:cNvPr>
                <p:cNvPicPr/>
                <p:nvPr/>
              </p:nvPicPr>
              <p:blipFill>
                <a:blip r:embed="rId55"/>
                <a:stretch>
                  <a:fillRect/>
                </a:stretch>
              </p:blipFill>
              <p:spPr>
                <a:xfrm>
                  <a:off x="8929797" y="855525"/>
                  <a:ext cx="194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8" name="Freihand 17">
                  <a:extLst>
                    <a:ext uri="{FF2B5EF4-FFF2-40B4-BE49-F238E27FC236}">
                      <a16:creationId xmlns:a16="http://schemas.microsoft.com/office/drawing/2014/main" id="{30EA85F0-9767-4F7E-B1B0-CE4AF01A8662}"/>
                    </a:ext>
                  </a:extLst>
                </p14:cNvPr>
                <p14:cNvContentPartPr/>
                <p14:nvPr/>
              </p14:nvContentPartPr>
              <p14:xfrm>
                <a:off x="8835117" y="894045"/>
                <a:ext cx="273960" cy="50760"/>
              </p14:xfrm>
            </p:contentPart>
          </mc:Choice>
          <mc:Fallback>
            <p:pic>
              <p:nvPicPr>
                <p:cNvPr id="18" name="Freihand 17">
                  <a:extLst>
                    <a:ext uri="{FF2B5EF4-FFF2-40B4-BE49-F238E27FC236}">
                      <a16:creationId xmlns:a16="http://schemas.microsoft.com/office/drawing/2014/main" id="{30EA85F0-9767-4F7E-B1B0-CE4AF01A8662}"/>
                    </a:ext>
                  </a:extLst>
                </p:cNvPr>
                <p:cNvPicPr/>
                <p:nvPr/>
              </p:nvPicPr>
              <p:blipFill>
                <a:blip r:embed="rId57"/>
                <a:stretch>
                  <a:fillRect/>
                </a:stretch>
              </p:blipFill>
              <p:spPr>
                <a:xfrm>
                  <a:off x="8830797" y="889725"/>
                  <a:ext cx="282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9" name="Freihand 18">
                  <a:extLst>
                    <a:ext uri="{FF2B5EF4-FFF2-40B4-BE49-F238E27FC236}">
                      <a16:creationId xmlns:a16="http://schemas.microsoft.com/office/drawing/2014/main" id="{6ECB073C-AE20-4B36-B07A-942ED1BFA47F}"/>
                    </a:ext>
                  </a:extLst>
                </p14:cNvPr>
                <p14:cNvContentPartPr/>
                <p14:nvPr/>
              </p14:nvContentPartPr>
              <p14:xfrm>
                <a:off x="8848437" y="947325"/>
                <a:ext cx="191520" cy="24120"/>
              </p14:xfrm>
            </p:contentPart>
          </mc:Choice>
          <mc:Fallback>
            <p:pic>
              <p:nvPicPr>
                <p:cNvPr id="19" name="Freihand 18">
                  <a:extLst>
                    <a:ext uri="{FF2B5EF4-FFF2-40B4-BE49-F238E27FC236}">
                      <a16:creationId xmlns:a16="http://schemas.microsoft.com/office/drawing/2014/main" id="{6ECB073C-AE20-4B36-B07A-942ED1BFA47F}"/>
                    </a:ext>
                  </a:extLst>
                </p:cNvPr>
                <p:cNvPicPr/>
                <p:nvPr/>
              </p:nvPicPr>
              <p:blipFill>
                <a:blip r:embed="rId59"/>
                <a:stretch>
                  <a:fillRect/>
                </a:stretch>
              </p:blipFill>
              <p:spPr>
                <a:xfrm>
                  <a:off x="8844117" y="943005"/>
                  <a:ext cx="200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CFA28623-C9BE-4C18-BBBE-55BE348F4807}"/>
                    </a:ext>
                  </a:extLst>
                </p14:cNvPr>
                <p14:cNvContentPartPr/>
                <p14:nvPr/>
              </p14:nvContentPartPr>
              <p14:xfrm>
                <a:off x="7452357" y="1042725"/>
                <a:ext cx="98640" cy="87840"/>
              </p14:xfrm>
            </p:contentPart>
          </mc:Choice>
          <mc:Fallback>
            <p:pic>
              <p:nvPicPr>
                <p:cNvPr id="40" name="Freihand 39">
                  <a:extLst>
                    <a:ext uri="{FF2B5EF4-FFF2-40B4-BE49-F238E27FC236}">
                      <a16:creationId xmlns:a16="http://schemas.microsoft.com/office/drawing/2014/main" id="{CFA28623-C9BE-4C18-BBBE-55BE348F4807}"/>
                    </a:ext>
                  </a:extLst>
                </p:cNvPr>
                <p:cNvPicPr/>
                <p:nvPr/>
              </p:nvPicPr>
              <p:blipFill>
                <a:blip r:embed="rId61"/>
                <a:stretch>
                  <a:fillRect/>
                </a:stretch>
              </p:blipFill>
              <p:spPr>
                <a:xfrm>
                  <a:off x="7448037" y="1038405"/>
                  <a:ext cx="107280" cy="96480"/>
                </a:xfrm>
                <a:prstGeom prst="rect">
                  <a:avLst/>
                </a:prstGeom>
              </p:spPr>
            </p:pic>
          </mc:Fallback>
        </mc:AlternateContent>
      </p:grpSp>
      <p:grpSp>
        <p:nvGrpSpPr>
          <p:cNvPr id="48" name="Gruppieren 47">
            <a:extLst>
              <a:ext uri="{FF2B5EF4-FFF2-40B4-BE49-F238E27FC236}">
                <a16:creationId xmlns:a16="http://schemas.microsoft.com/office/drawing/2014/main" id="{5BDB0CCD-7300-4F85-8FE0-953C0B2F2DC9}"/>
              </a:ext>
            </a:extLst>
          </p:cNvPr>
          <p:cNvGrpSpPr/>
          <p:nvPr/>
        </p:nvGrpSpPr>
        <p:grpSpPr>
          <a:xfrm>
            <a:off x="8673477" y="1174845"/>
            <a:ext cx="587520" cy="248040"/>
            <a:chOff x="8673477" y="1174845"/>
            <a:chExt cx="587520" cy="248040"/>
          </a:xfrm>
        </p:grpSpPr>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9FF10E2D-5A2A-4D34-AE61-98A774561FCB}"/>
                    </a:ext>
                  </a:extLst>
                </p14:cNvPr>
                <p14:cNvContentPartPr/>
                <p14:nvPr/>
              </p14:nvContentPartPr>
              <p14:xfrm>
                <a:off x="8673477" y="1174845"/>
                <a:ext cx="160920" cy="147960"/>
              </p14:xfrm>
            </p:contentPart>
          </mc:Choice>
          <mc:Fallback>
            <p:pic>
              <p:nvPicPr>
                <p:cNvPr id="42" name="Freihand 41">
                  <a:extLst>
                    <a:ext uri="{FF2B5EF4-FFF2-40B4-BE49-F238E27FC236}">
                      <a16:creationId xmlns:a16="http://schemas.microsoft.com/office/drawing/2014/main" id="{9FF10E2D-5A2A-4D34-AE61-98A774561FCB}"/>
                    </a:ext>
                  </a:extLst>
                </p:cNvPr>
                <p:cNvPicPr/>
                <p:nvPr/>
              </p:nvPicPr>
              <p:blipFill>
                <a:blip r:embed="rId63"/>
                <a:stretch>
                  <a:fillRect/>
                </a:stretch>
              </p:blipFill>
              <p:spPr>
                <a:xfrm>
                  <a:off x="8669157" y="1170525"/>
                  <a:ext cx="1695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6C601B2D-F1FC-4AB3-A58D-79F1377778A3}"/>
                    </a:ext>
                  </a:extLst>
                </p14:cNvPr>
                <p14:cNvContentPartPr/>
                <p14:nvPr/>
              </p14:nvContentPartPr>
              <p14:xfrm>
                <a:off x="8751597" y="1272405"/>
                <a:ext cx="82800" cy="57960"/>
              </p14:xfrm>
            </p:contentPart>
          </mc:Choice>
          <mc:Fallback>
            <p:pic>
              <p:nvPicPr>
                <p:cNvPr id="43" name="Freihand 42">
                  <a:extLst>
                    <a:ext uri="{FF2B5EF4-FFF2-40B4-BE49-F238E27FC236}">
                      <a16:creationId xmlns:a16="http://schemas.microsoft.com/office/drawing/2014/main" id="{6C601B2D-F1FC-4AB3-A58D-79F1377778A3}"/>
                    </a:ext>
                  </a:extLst>
                </p:cNvPr>
                <p:cNvPicPr/>
                <p:nvPr/>
              </p:nvPicPr>
              <p:blipFill>
                <a:blip r:embed="rId65"/>
                <a:stretch>
                  <a:fillRect/>
                </a:stretch>
              </p:blipFill>
              <p:spPr>
                <a:xfrm>
                  <a:off x="8747277" y="1268085"/>
                  <a:ext cx="91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3060D9D6-6323-4C9C-900B-B4DDDFC4665A}"/>
                    </a:ext>
                  </a:extLst>
                </p14:cNvPr>
                <p14:cNvContentPartPr/>
                <p14:nvPr/>
              </p14:nvContentPartPr>
              <p14:xfrm>
                <a:off x="8840517" y="1326405"/>
                <a:ext cx="78840" cy="96480"/>
              </p14:xfrm>
            </p:contentPart>
          </mc:Choice>
          <mc:Fallback>
            <p:pic>
              <p:nvPicPr>
                <p:cNvPr id="45" name="Freihand 44">
                  <a:extLst>
                    <a:ext uri="{FF2B5EF4-FFF2-40B4-BE49-F238E27FC236}">
                      <a16:creationId xmlns:a16="http://schemas.microsoft.com/office/drawing/2014/main" id="{3060D9D6-6323-4C9C-900B-B4DDDFC4665A}"/>
                    </a:ext>
                  </a:extLst>
                </p:cNvPr>
                <p:cNvPicPr/>
                <p:nvPr/>
              </p:nvPicPr>
              <p:blipFill>
                <a:blip r:embed="rId67"/>
                <a:stretch>
                  <a:fillRect/>
                </a:stretch>
              </p:blipFill>
              <p:spPr>
                <a:xfrm>
                  <a:off x="8836197" y="1322085"/>
                  <a:ext cx="87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E927E197-7942-494B-BCD6-0851808BE424}"/>
                    </a:ext>
                  </a:extLst>
                </p14:cNvPr>
                <p14:cNvContentPartPr/>
                <p14:nvPr/>
              </p14:nvContentPartPr>
              <p14:xfrm>
                <a:off x="9092157" y="1265205"/>
                <a:ext cx="146160" cy="19440"/>
              </p14:xfrm>
            </p:contentPart>
          </mc:Choice>
          <mc:Fallback>
            <p:pic>
              <p:nvPicPr>
                <p:cNvPr id="46" name="Freihand 45">
                  <a:extLst>
                    <a:ext uri="{FF2B5EF4-FFF2-40B4-BE49-F238E27FC236}">
                      <a16:creationId xmlns:a16="http://schemas.microsoft.com/office/drawing/2014/main" id="{E927E197-7942-494B-BCD6-0851808BE424}"/>
                    </a:ext>
                  </a:extLst>
                </p:cNvPr>
                <p:cNvPicPr/>
                <p:nvPr/>
              </p:nvPicPr>
              <p:blipFill>
                <a:blip r:embed="rId69"/>
                <a:stretch>
                  <a:fillRect/>
                </a:stretch>
              </p:blipFill>
              <p:spPr>
                <a:xfrm>
                  <a:off x="9087837" y="1260885"/>
                  <a:ext cx="1548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60BE10B5-4323-40EB-A6A0-F37CAAAB780D}"/>
                    </a:ext>
                  </a:extLst>
                </p14:cNvPr>
                <p14:cNvContentPartPr/>
                <p14:nvPr/>
              </p14:nvContentPartPr>
              <p14:xfrm>
                <a:off x="9092157" y="1310205"/>
                <a:ext cx="168840" cy="29160"/>
              </p14:xfrm>
            </p:contentPart>
          </mc:Choice>
          <mc:Fallback>
            <p:pic>
              <p:nvPicPr>
                <p:cNvPr id="47" name="Freihand 46">
                  <a:extLst>
                    <a:ext uri="{FF2B5EF4-FFF2-40B4-BE49-F238E27FC236}">
                      <a16:creationId xmlns:a16="http://schemas.microsoft.com/office/drawing/2014/main" id="{60BE10B5-4323-40EB-A6A0-F37CAAAB780D}"/>
                    </a:ext>
                  </a:extLst>
                </p:cNvPr>
                <p:cNvPicPr/>
                <p:nvPr/>
              </p:nvPicPr>
              <p:blipFill>
                <a:blip r:embed="rId71"/>
                <a:stretch>
                  <a:fillRect/>
                </a:stretch>
              </p:blipFill>
              <p:spPr>
                <a:xfrm>
                  <a:off x="9087837" y="1305885"/>
                  <a:ext cx="177480" cy="37800"/>
                </a:xfrm>
                <a:prstGeom prst="rect">
                  <a:avLst/>
                </a:prstGeom>
              </p:spPr>
            </p:pic>
          </mc:Fallback>
        </mc:AlternateContent>
      </p:grpSp>
      <p:grpSp>
        <p:nvGrpSpPr>
          <p:cNvPr id="66" name="Gruppieren 65">
            <a:extLst>
              <a:ext uri="{FF2B5EF4-FFF2-40B4-BE49-F238E27FC236}">
                <a16:creationId xmlns:a16="http://schemas.microsoft.com/office/drawing/2014/main" id="{FE468811-F53B-458E-A9CD-05BF842414BA}"/>
              </a:ext>
            </a:extLst>
          </p:cNvPr>
          <p:cNvGrpSpPr/>
          <p:nvPr/>
        </p:nvGrpSpPr>
        <p:grpSpPr>
          <a:xfrm>
            <a:off x="9442797" y="1083045"/>
            <a:ext cx="1715040" cy="286920"/>
            <a:chOff x="9442797" y="1083045"/>
            <a:chExt cx="1715040" cy="286920"/>
          </a:xfrm>
        </p:grpSpPr>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440996D6-E106-4EEB-A108-74246F88B94F}"/>
                    </a:ext>
                  </a:extLst>
                </p14:cNvPr>
                <p14:cNvContentPartPr/>
                <p14:nvPr/>
              </p14:nvContentPartPr>
              <p14:xfrm>
                <a:off x="9442797" y="1191405"/>
                <a:ext cx="116640" cy="178560"/>
              </p14:xfrm>
            </p:contentPart>
          </mc:Choice>
          <mc:Fallback>
            <p:pic>
              <p:nvPicPr>
                <p:cNvPr id="49" name="Freihand 48">
                  <a:extLst>
                    <a:ext uri="{FF2B5EF4-FFF2-40B4-BE49-F238E27FC236}">
                      <a16:creationId xmlns:a16="http://schemas.microsoft.com/office/drawing/2014/main" id="{440996D6-E106-4EEB-A108-74246F88B94F}"/>
                    </a:ext>
                  </a:extLst>
                </p:cNvPr>
                <p:cNvPicPr/>
                <p:nvPr/>
              </p:nvPicPr>
              <p:blipFill>
                <a:blip r:embed="rId73"/>
                <a:stretch>
                  <a:fillRect/>
                </a:stretch>
              </p:blipFill>
              <p:spPr>
                <a:xfrm>
                  <a:off x="9438477" y="1187085"/>
                  <a:ext cx="125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0" name="Freihand 49">
                  <a:extLst>
                    <a:ext uri="{FF2B5EF4-FFF2-40B4-BE49-F238E27FC236}">
                      <a16:creationId xmlns:a16="http://schemas.microsoft.com/office/drawing/2014/main" id="{D1C226F2-F5BD-4312-ADF8-CA27AFC2D550}"/>
                    </a:ext>
                  </a:extLst>
                </p14:cNvPr>
                <p14:cNvContentPartPr/>
                <p14:nvPr/>
              </p14:nvContentPartPr>
              <p14:xfrm>
                <a:off x="9597597" y="1210125"/>
                <a:ext cx="99000" cy="110160"/>
              </p14:xfrm>
            </p:contentPart>
          </mc:Choice>
          <mc:Fallback>
            <p:pic>
              <p:nvPicPr>
                <p:cNvPr id="50" name="Freihand 49">
                  <a:extLst>
                    <a:ext uri="{FF2B5EF4-FFF2-40B4-BE49-F238E27FC236}">
                      <a16:creationId xmlns:a16="http://schemas.microsoft.com/office/drawing/2014/main" id="{D1C226F2-F5BD-4312-ADF8-CA27AFC2D550}"/>
                    </a:ext>
                  </a:extLst>
                </p:cNvPr>
                <p:cNvPicPr/>
                <p:nvPr/>
              </p:nvPicPr>
              <p:blipFill>
                <a:blip r:embed="rId75"/>
                <a:stretch>
                  <a:fillRect/>
                </a:stretch>
              </p:blipFill>
              <p:spPr>
                <a:xfrm>
                  <a:off x="9593277" y="1205805"/>
                  <a:ext cx="107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 name="Freihand 50">
                  <a:extLst>
                    <a:ext uri="{FF2B5EF4-FFF2-40B4-BE49-F238E27FC236}">
                      <a16:creationId xmlns:a16="http://schemas.microsoft.com/office/drawing/2014/main" id="{F44AE7CB-5D68-4F0B-9C48-59F900B3907A}"/>
                    </a:ext>
                  </a:extLst>
                </p14:cNvPr>
                <p14:cNvContentPartPr/>
                <p14:nvPr/>
              </p14:nvContentPartPr>
              <p14:xfrm>
                <a:off x="9727917" y="1190325"/>
                <a:ext cx="122040" cy="106200"/>
              </p14:xfrm>
            </p:contentPart>
          </mc:Choice>
          <mc:Fallback>
            <p:pic>
              <p:nvPicPr>
                <p:cNvPr id="51" name="Freihand 50">
                  <a:extLst>
                    <a:ext uri="{FF2B5EF4-FFF2-40B4-BE49-F238E27FC236}">
                      <a16:creationId xmlns:a16="http://schemas.microsoft.com/office/drawing/2014/main" id="{F44AE7CB-5D68-4F0B-9C48-59F900B3907A}"/>
                    </a:ext>
                  </a:extLst>
                </p:cNvPr>
                <p:cNvPicPr/>
                <p:nvPr/>
              </p:nvPicPr>
              <p:blipFill>
                <a:blip r:embed="rId77"/>
                <a:stretch>
                  <a:fillRect/>
                </a:stretch>
              </p:blipFill>
              <p:spPr>
                <a:xfrm>
                  <a:off x="9723597" y="1186005"/>
                  <a:ext cx="130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Freihand 51">
                  <a:extLst>
                    <a:ext uri="{FF2B5EF4-FFF2-40B4-BE49-F238E27FC236}">
                      <a16:creationId xmlns:a16="http://schemas.microsoft.com/office/drawing/2014/main" id="{9928B01F-1287-4B4E-ACEE-05B282ED2206}"/>
                    </a:ext>
                  </a:extLst>
                </p14:cNvPr>
                <p14:cNvContentPartPr/>
                <p14:nvPr/>
              </p14:nvContentPartPr>
              <p14:xfrm>
                <a:off x="9851397" y="1195005"/>
                <a:ext cx="110880" cy="98280"/>
              </p14:xfrm>
            </p:contentPart>
          </mc:Choice>
          <mc:Fallback>
            <p:pic>
              <p:nvPicPr>
                <p:cNvPr id="52" name="Freihand 51">
                  <a:extLst>
                    <a:ext uri="{FF2B5EF4-FFF2-40B4-BE49-F238E27FC236}">
                      <a16:creationId xmlns:a16="http://schemas.microsoft.com/office/drawing/2014/main" id="{9928B01F-1287-4B4E-ACEE-05B282ED2206}"/>
                    </a:ext>
                  </a:extLst>
                </p:cNvPr>
                <p:cNvPicPr/>
                <p:nvPr/>
              </p:nvPicPr>
              <p:blipFill>
                <a:blip r:embed="rId79"/>
                <a:stretch>
                  <a:fillRect/>
                </a:stretch>
              </p:blipFill>
              <p:spPr>
                <a:xfrm>
                  <a:off x="9847077" y="1190685"/>
                  <a:ext cx="119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E66C01A7-2092-44A2-BB19-5DE2B20C14AE}"/>
                    </a:ext>
                  </a:extLst>
                </p14:cNvPr>
                <p14:cNvContentPartPr/>
                <p14:nvPr/>
              </p14:nvContentPartPr>
              <p14:xfrm>
                <a:off x="10031757" y="1233525"/>
                <a:ext cx="119160" cy="83160"/>
              </p14:xfrm>
            </p:contentPart>
          </mc:Choice>
          <mc:Fallback>
            <p:pic>
              <p:nvPicPr>
                <p:cNvPr id="53" name="Freihand 52">
                  <a:extLst>
                    <a:ext uri="{FF2B5EF4-FFF2-40B4-BE49-F238E27FC236}">
                      <a16:creationId xmlns:a16="http://schemas.microsoft.com/office/drawing/2014/main" id="{E66C01A7-2092-44A2-BB19-5DE2B20C14AE}"/>
                    </a:ext>
                  </a:extLst>
                </p:cNvPr>
                <p:cNvPicPr/>
                <p:nvPr/>
              </p:nvPicPr>
              <p:blipFill>
                <a:blip r:embed="rId81"/>
                <a:stretch>
                  <a:fillRect/>
                </a:stretch>
              </p:blipFill>
              <p:spPr>
                <a:xfrm>
                  <a:off x="10027437" y="1229205"/>
                  <a:ext cx="127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4A1A806D-C984-46BB-8E9E-F4FE6C76626F}"/>
                    </a:ext>
                  </a:extLst>
                </p14:cNvPr>
                <p14:cNvContentPartPr/>
                <p14:nvPr/>
              </p14:nvContentPartPr>
              <p14:xfrm>
                <a:off x="10000437" y="1277085"/>
                <a:ext cx="112680" cy="27360"/>
              </p14:xfrm>
            </p:contentPart>
          </mc:Choice>
          <mc:Fallback>
            <p:pic>
              <p:nvPicPr>
                <p:cNvPr id="54" name="Freihand 53">
                  <a:extLst>
                    <a:ext uri="{FF2B5EF4-FFF2-40B4-BE49-F238E27FC236}">
                      <a16:creationId xmlns:a16="http://schemas.microsoft.com/office/drawing/2014/main" id="{4A1A806D-C984-46BB-8E9E-F4FE6C76626F}"/>
                    </a:ext>
                  </a:extLst>
                </p:cNvPr>
                <p:cNvPicPr/>
                <p:nvPr/>
              </p:nvPicPr>
              <p:blipFill>
                <a:blip r:embed="rId83"/>
                <a:stretch>
                  <a:fillRect/>
                </a:stretch>
              </p:blipFill>
              <p:spPr>
                <a:xfrm>
                  <a:off x="9996117" y="1272765"/>
                  <a:ext cx="121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B6DE4A8E-E758-4D89-AF1E-10F3A5B8345B}"/>
                    </a:ext>
                  </a:extLst>
                </p14:cNvPr>
                <p14:cNvContentPartPr/>
                <p14:nvPr/>
              </p14:nvContentPartPr>
              <p14:xfrm>
                <a:off x="9976317" y="1295805"/>
                <a:ext cx="137880" cy="28440"/>
              </p14:xfrm>
            </p:contentPart>
          </mc:Choice>
          <mc:Fallback>
            <p:pic>
              <p:nvPicPr>
                <p:cNvPr id="55" name="Freihand 54">
                  <a:extLst>
                    <a:ext uri="{FF2B5EF4-FFF2-40B4-BE49-F238E27FC236}">
                      <a16:creationId xmlns:a16="http://schemas.microsoft.com/office/drawing/2014/main" id="{B6DE4A8E-E758-4D89-AF1E-10F3A5B8345B}"/>
                    </a:ext>
                  </a:extLst>
                </p:cNvPr>
                <p:cNvPicPr/>
                <p:nvPr/>
              </p:nvPicPr>
              <p:blipFill>
                <a:blip r:embed="rId85"/>
                <a:stretch>
                  <a:fillRect/>
                </a:stretch>
              </p:blipFill>
              <p:spPr>
                <a:xfrm>
                  <a:off x="9971997" y="1291485"/>
                  <a:ext cx="1465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31754A48-575E-4CDC-964D-3F12101CCE3C}"/>
                    </a:ext>
                  </a:extLst>
                </p14:cNvPr>
                <p14:cNvContentPartPr/>
                <p14:nvPr/>
              </p14:nvContentPartPr>
              <p14:xfrm>
                <a:off x="10217517" y="1157565"/>
                <a:ext cx="71280" cy="184320"/>
              </p14:xfrm>
            </p:contentPart>
          </mc:Choice>
          <mc:Fallback>
            <p:pic>
              <p:nvPicPr>
                <p:cNvPr id="56" name="Freihand 55">
                  <a:extLst>
                    <a:ext uri="{FF2B5EF4-FFF2-40B4-BE49-F238E27FC236}">
                      <a16:creationId xmlns:a16="http://schemas.microsoft.com/office/drawing/2014/main" id="{31754A48-575E-4CDC-964D-3F12101CCE3C}"/>
                    </a:ext>
                  </a:extLst>
                </p:cNvPr>
                <p:cNvPicPr/>
                <p:nvPr/>
              </p:nvPicPr>
              <p:blipFill>
                <a:blip r:embed="rId87"/>
                <a:stretch>
                  <a:fillRect/>
                </a:stretch>
              </p:blipFill>
              <p:spPr>
                <a:xfrm>
                  <a:off x="10213197" y="1153245"/>
                  <a:ext cx="799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4ED3DEBB-A904-4892-9748-6F8433BBC0FA}"/>
                    </a:ext>
                  </a:extLst>
                </p14:cNvPr>
                <p14:cNvContentPartPr/>
                <p14:nvPr/>
              </p14:nvContentPartPr>
              <p14:xfrm>
                <a:off x="10342077" y="1159365"/>
                <a:ext cx="140400" cy="145440"/>
              </p14:xfrm>
            </p:contentPart>
          </mc:Choice>
          <mc:Fallback>
            <p:pic>
              <p:nvPicPr>
                <p:cNvPr id="57" name="Freihand 56">
                  <a:extLst>
                    <a:ext uri="{FF2B5EF4-FFF2-40B4-BE49-F238E27FC236}">
                      <a16:creationId xmlns:a16="http://schemas.microsoft.com/office/drawing/2014/main" id="{4ED3DEBB-A904-4892-9748-6F8433BBC0FA}"/>
                    </a:ext>
                  </a:extLst>
                </p:cNvPr>
                <p:cNvPicPr/>
                <p:nvPr/>
              </p:nvPicPr>
              <p:blipFill>
                <a:blip r:embed="rId89"/>
                <a:stretch>
                  <a:fillRect/>
                </a:stretch>
              </p:blipFill>
              <p:spPr>
                <a:xfrm>
                  <a:off x="10337757" y="1155045"/>
                  <a:ext cx="1490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5D1A9C29-9DAE-4CB6-ACA5-3CC8B14CE523}"/>
                    </a:ext>
                  </a:extLst>
                </p14:cNvPr>
                <p14:cNvContentPartPr/>
                <p14:nvPr/>
              </p14:nvContentPartPr>
              <p14:xfrm>
                <a:off x="10559877" y="1184565"/>
                <a:ext cx="21240" cy="127800"/>
              </p14:xfrm>
            </p:contentPart>
          </mc:Choice>
          <mc:Fallback>
            <p:pic>
              <p:nvPicPr>
                <p:cNvPr id="58" name="Freihand 57">
                  <a:extLst>
                    <a:ext uri="{FF2B5EF4-FFF2-40B4-BE49-F238E27FC236}">
                      <a16:creationId xmlns:a16="http://schemas.microsoft.com/office/drawing/2014/main" id="{5D1A9C29-9DAE-4CB6-ACA5-3CC8B14CE523}"/>
                    </a:ext>
                  </a:extLst>
                </p:cNvPr>
                <p:cNvPicPr/>
                <p:nvPr/>
              </p:nvPicPr>
              <p:blipFill>
                <a:blip r:embed="rId91"/>
                <a:stretch>
                  <a:fillRect/>
                </a:stretch>
              </p:blipFill>
              <p:spPr>
                <a:xfrm>
                  <a:off x="10555557" y="1180245"/>
                  <a:ext cx="29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13ADB21B-8562-4318-9586-BEAB661C684A}"/>
                    </a:ext>
                  </a:extLst>
                </p14:cNvPr>
                <p14:cNvContentPartPr/>
                <p14:nvPr/>
              </p14:nvContentPartPr>
              <p14:xfrm>
                <a:off x="10518117" y="1224165"/>
                <a:ext cx="97560" cy="17280"/>
              </p14:xfrm>
            </p:contentPart>
          </mc:Choice>
          <mc:Fallback>
            <p:pic>
              <p:nvPicPr>
                <p:cNvPr id="59" name="Freihand 58">
                  <a:extLst>
                    <a:ext uri="{FF2B5EF4-FFF2-40B4-BE49-F238E27FC236}">
                      <a16:creationId xmlns:a16="http://schemas.microsoft.com/office/drawing/2014/main" id="{13ADB21B-8562-4318-9586-BEAB661C684A}"/>
                    </a:ext>
                  </a:extLst>
                </p:cNvPr>
                <p:cNvPicPr/>
                <p:nvPr/>
              </p:nvPicPr>
              <p:blipFill>
                <a:blip r:embed="rId93"/>
                <a:stretch>
                  <a:fillRect/>
                </a:stretch>
              </p:blipFill>
              <p:spPr>
                <a:xfrm>
                  <a:off x="10513797" y="1219845"/>
                  <a:ext cx="1062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05C7302A-B42F-495A-80E6-C7C904CAA471}"/>
                    </a:ext>
                  </a:extLst>
                </p14:cNvPr>
                <p14:cNvContentPartPr/>
                <p14:nvPr/>
              </p14:nvContentPartPr>
              <p14:xfrm>
                <a:off x="10720797" y="1169085"/>
                <a:ext cx="107640" cy="120960"/>
              </p14:xfrm>
            </p:contentPart>
          </mc:Choice>
          <mc:Fallback>
            <p:pic>
              <p:nvPicPr>
                <p:cNvPr id="60" name="Freihand 59">
                  <a:extLst>
                    <a:ext uri="{FF2B5EF4-FFF2-40B4-BE49-F238E27FC236}">
                      <a16:creationId xmlns:a16="http://schemas.microsoft.com/office/drawing/2014/main" id="{05C7302A-B42F-495A-80E6-C7C904CAA471}"/>
                    </a:ext>
                  </a:extLst>
                </p:cNvPr>
                <p:cNvPicPr/>
                <p:nvPr/>
              </p:nvPicPr>
              <p:blipFill>
                <a:blip r:embed="rId95"/>
                <a:stretch>
                  <a:fillRect/>
                </a:stretch>
              </p:blipFill>
              <p:spPr>
                <a:xfrm>
                  <a:off x="10716477" y="1164765"/>
                  <a:ext cx="116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D18CD4BA-4BFE-4045-A773-1B19658D37C6}"/>
                    </a:ext>
                  </a:extLst>
                </p14:cNvPr>
                <p14:cNvContentPartPr/>
                <p14:nvPr/>
              </p14:nvContentPartPr>
              <p14:xfrm>
                <a:off x="10733037" y="1141005"/>
                <a:ext cx="104760" cy="56520"/>
              </p14:xfrm>
            </p:contentPart>
          </mc:Choice>
          <mc:Fallback>
            <p:pic>
              <p:nvPicPr>
                <p:cNvPr id="61" name="Freihand 60">
                  <a:extLst>
                    <a:ext uri="{FF2B5EF4-FFF2-40B4-BE49-F238E27FC236}">
                      <a16:creationId xmlns:a16="http://schemas.microsoft.com/office/drawing/2014/main" id="{D18CD4BA-4BFE-4045-A773-1B19658D37C6}"/>
                    </a:ext>
                  </a:extLst>
                </p:cNvPr>
                <p:cNvPicPr/>
                <p:nvPr/>
              </p:nvPicPr>
              <p:blipFill>
                <a:blip r:embed="rId97"/>
                <a:stretch>
                  <a:fillRect/>
                </a:stretch>
              </p:blipFill>
              <p:spPr>
                <a:xfrm>
                  <a:off x="10728717" y="1136685"/>
                  <a:ext cx="1134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5710ECE0-9012-4538-8949-9503F2B78940}"/>
                    </a:ext>
                  </a:extLst>
                </p14:cNvPr>
                <p14:cNvContentPartPr/>
                <p14:nvPr/>
              </p14:nvContentPartPr>
              <p14:xfrm>
                <a:off x="10928877" y="1150005"/>
                <a:ext cx="67680" cy="115200"/>
              </p14:xfrm>
            </p:contentPart>
          </mc:Choice>
          <mc:Fallback>
            <p:pic>
              <p:nvPicPr>
                <p:cNvPr id="62" name="Freihand 61">
                  <a:extLst>
                    <a:ext uri="{FF2B5EF4-FFF2-40B4-BE49-F238E27FC236}">
                      <a16:creationId xmlns:a16="http://schemas.microsoft.com/office/drawing/2014/main" id="{5710ECE0-9012-4538-8949-9503F2B78940}"/>
                    </a:ext>
                  </a:extLst>
                </p:cNvPr>
                <p:cNvPicPr/>
                <p:nvPr/>
              </p:nvPicPr>
              <p:blipFill>
                <a:blip r:embed="rId99"/>
                <a:stretch>
                  <a:fillRect/>
                </a:stretch>
              </p:blipFill>
              <p:spPr>
                <a:xfrm>
                  <a:off x="10924557" y="1145685"/>
                  <a:ext cx="76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F74E1EBD-FA84-4414-9F32-BCB4F2AA6CFD}"/>
                    </a:ext>
                  </a:extLst>
                </p14:cNvPr>
                <p14:cNvContentPartPr/>
                <p14:nvPr/>
              </p14:nvContentPartPr>
              <p14:xfrm>
                <a:off x="10873077" y="1092045"/>
                <a:ext cx="67680" cy="71640"/>
              </p14:xfrm>
            </p:contentPart>
          </mc:Choice>
          <mc:Fallback>
            <p:pic>
              <p:nvPicPr>
                <p:cNvPr id="63" name="Freihand 62">
                  <a:extLst>
                    <a:ext uri="{FF2B5EF4-FFF2-40B4-BE49-F238E27FC236}">
                      <a16:creationId xmlns:a16="http://schemas.microsoft.com/office/drawing/2014/main" id="{F74E1EBD-FA84-4414-9F32-BCB4F2AA6CFD}"/>
                    </a:ext>
                  </a:extLst>
                </p:cNvPr>
                <p:cNvPicPr/>
                <p:nvPr/>
              </p:nvPicPr>
              <p:blipFill>
                <a:blip r:embed="rId101"/>
                <a:stretch>
                  <a:fillRect/>
                </a:stretch>
              </p:blipFill>
              <p:spPr>
                <a:xfrm>
                  <a:off x="10868757" y="1087725"/>
                  <a:ext cx="76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67505360-78B9-4F1A-A8EA-A070B1399238}"/>
                    </a:ext>
                  </a:extLst>
                </p14:cNvPr>
                <p14:cNvContentPartPr/>
                <p14:nvPr/>
              </p14:nvContentPartPr>
              <p14:xfrm>
                <a:off x="10965957" y="1198605"/>
                <a:ext cx="73800" cy="85320"/>
              </p14:xfrm>
            </p:contentPart>
          </mc:Choice>
          <mc:Fallback>
            <p:pic>
              <p:nvPicPr>
                <p:cNvPr id="64" name="Freihand 63">
                  <a:extLst>
                    <a:ext uri="{FF2B5EF4-FFF2-40B4-BE49-F238E27FC236}">
                      <a16:creationId xmlns:a16="http://schemas.microsoft.com/office/drawing/2014/main" id="{67505360-78B9-4F1A-A8EA-A070B1399238}"/>
                    </a:ext>
                  </a:extLst>
                </p:cNvPr>
                <p:cNvPicPr/>
                <p:nvPr/>
              </p:nvPicPr>
              <p:blipFill>
                <a:blip r:embed="rId103"/>
                <a:stretch>
                  <a:fillRect/>
                </a:stretch>
              </p:blipFill>
              <p:spPr>
                <a:xfrm>
                  <a:off x="10961637" y="1194285"/>
                  <a:ext cx="82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356B10BC-3E9D-4242-A700-5B5C750C2137}"/>
                    </a:ext>
                  </a:extLst>
                </p14:cNvPr>
                <p14:cNvContentPartPr/>
                <p14:nvPr/>
              </p14:nvContentPartPr>
              <p14:xfrm>
                <a:off x="11051997" y="1083045"/>
                <a:ext cx="105840" cy="268560"/>
              </p14:xfrm>
            </p:contentPart>
          </mc:Choice>
          <mc:Fallback>
            <p:pic>
              <p:nvPicPr>
                <p:cNvPr id="65" name="Freihand 64">
                  <a:extLst>
                    <a:ext uri="{FF2B5EF4-FFF2-40B4-BE49-F238E27FC236}">
                      <a16:creationId xmlns:a16="http://schemas.microsoft.com/office/drawing/2014/main" id="{356B10BC-3E9D-4242-A700-5B5C750C2137}"/>
                    </a:ext>
                  </a:extLst>
                </p:cNvPr>
                <p:cNvPicPr/>
                <p:nvPr/>
              </p:nvPicPr>
              <p:blipFill>
                <a:blip r:embed="rId105"/>
                <a:stretch>
                  <a:fillRect/>
                </a:stretch>
              </p:blipFill>
              <p:spPr>
                <a:xfrm>
                  <a:off x="11047677" y="1078725"/>
                  <a:ext cx="114480" cy="277200"/>
                </a:xfrm>
                <a:prstGeom prst="rect">
                  <a:avLst/>
                </a:prstGeom>
              </p:spPr>
            </p:pic>
          </mc:Fallback>
        </mc:AlternateContent>
      </p:grpSp>
      <p:grpSp>
        <p:nvGrpSpPr>
          <p:cNvPr id="80" name="Gruppieren 79">
            <a:extLst>
              <a:ext uri="{FF2B5EF4-FFF2-40B4-BE49-F238E27FC236}">
                <a16:creationId xmlns:a16="http://schemas.microsoft.com/office/drawing/2014/main" id="{A2ED9464-3904-411F-B3F8-CF7E2610C3BD}"/>
              </a:ext>
            </a:extLst>
          </p:cNvPr>
          <p:cNvGrpSpPr/>
          <p:nvPr/>
        </p:nvGrpSpPr>
        <p:grpSpPr>
          <a:xfrm>
            <a:off x="9079197" y="1514685"/>
            <a:ext cx="1106280" cy="159120"/>
            <a:chOff x="9079197" y="1514685"/>
            <a:chExt cx="1106280" cy="159120"/>
          </a:xfrm>
        </p:grpSpPr>
        <mc:AlternateContent xmlns:mc="http://schemas.openxmlformats.org/markup-compatibility/2006">
          <mc:Choice xmlns:p14="http://schemas.microsoft.com/office/powerpoint/2010/main" Requires="p14">
            <p:contentPart p14:bwMode="auto" r:id="rId106">
              <p14:nvContentPartPr>
                <p14:cNvPr id="67" name="Freihand 66">
                  <a:extLst>
                    <a:ext uri="{FF2B5EF4-FFF2-40B4-BE49-F238E27FC236}">
                      <a16:creationId xmlns:a16="http://schemas.microsoft.com/office/drawing/2014/main" id="{5BA5803C-A8F2-44EE-A291-44BFBD4C60E5}"/>
                    </a:ext>
                  </a:extLst>
                </p14:cNvPr>
                <p14:cNvContentPartPr/>
                <p14:nvPr/>
              </p14:nvContentPartPr>
              <p14:xfrm>
                <a:off x="9079197" y="1600005"/>
                <a:ext cx="157680" cy="10800"/>
              </p14:xfrm>
            </p:contentPart>
          </mc:Choice>
          <mc:Fallback>
            <p:pic>
              <p:nvPicPr>
                <p:cNvPr id="67" name="Freihand 66">
                  <a:extLst>
                    <a:ext uri="{FF2B5EF4-FFF2-40B4-BE49-F238E27FC236}">
                      <a16:creationId xmlns:a16="http://schemas.microsoft.com/office/drawing/2014/main" id="{5BA5803C-A8F2-44EE-A291-44BFBD4C60E5}"/>
                    </a:ext>
                  </a:extLst>
                </p:cNvPr>
                <p:cNvPicPr/>
                <p:nvPr/>
              </p:nvPicPr>
              <p:blipFill>
                <a:blip r:embed="rId107"/>
                <a:stretch>
                  <a:fillRect/>
                </a:stretch>
              </p:blipFill>
              <p:spPr>
                <a:xfrm>
                  <a:off x="9074877" y="1595685"/>
                  <a:ext cx="1663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39C6E433-985C-4064-812A-B73A0D0C147B}"/>
                    </a:ext>
                  </a:extLst>
                </p14:cNvPr>
                <p14:cNvContentPartPr/>
                <p14:nvPr/>
              </p14:nvContentPartPr>
              <p14:xfrm>
                <a:off x="9101517" y="1646805"/>
                <a:ext cx="141120" cy="11520"/>
              </p14:xfrm>
            </p:contentPart>
          </mc:Choice>
          <mc:Fallback>
            <p:pic>
              <p:nvPicPr>
                <p:cNvPr id="68" name="Freihand 67">
                  <a:extLst>
                    <a:ext uri="{FF2B5EF4-FFF2-40B4-BE49-F238E27FC236}">
                      <a16:creationId xmlns:a16="http://schemas.microsoft.com/office/drawing/2014/main" id="{39C6E433-985C-4064-812A-B73A0D0C147B}"/>
                    </a:ext>
                  </a:extLst>
                </p:cNvPr>
                <p:cNvPicPr/>
                <p:nvPr/>
              </p:nvPicPr>
              <p:blipFill>
                <a:blip r:embed="rId109"/>
                <a:stretch>
                  <a:fillRect/>
                </a:stretch>
              </p:blipFill>
              <p:spPr>
                <a:xfrm>
                  <a:off x="9097197" y="1642485"/>
                  <a:ext cx="149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Freihand 69">
                  <a:extLst>
                    <a:ext uri="{FF2B5EF4-FFF2-40B4-BE49-F238E27FC236}">
                      <a16:creationId xmlns:a16="http://schemas.microsoft.com/office/drawing/2014/main" id="{628DA1E0-8D2A-402A-8EC2-C2E2C1B4FA42}"/>
                    </a:ext>
                  </a:extLst>
                </p14:cNvPr>
                <p14:cNvContentPartPr/>
                <p14:nvPr/>
              </p14:nvContentPartPr>
              <p14:xfrm>
                <a:off x="9439917" y="1520805"/>
                <a:ext cx="95040" cy="153000"/>
              </p14:xfrm>
            </p:contentPart>
          </mc:Choice>
          <mc:Fallback>
            <p:pic>
              <p:nvPicPr>
                <p:cNvPr id="70" name="Freihand 69">
                  <a:extLst>
                    <a:ext uri="{FF2B5EF4-FFF2-40B4-BE49-F238E27FC236}">
                      <a16:creationId xmlns:a16="http://schemas.microsoft.com/office/drawing/2014/main" id="{628DA1E0-8D2A-402A-8EC2-C2E2C1B4FA42}"/>
                    </a:ext>
                  </a:extLst>
                </p:cNvPr>
                <p:cNvPicPr/>
                <p:nvPr/>
              </p:nvPicPr>
              <p:blipFill>
                <a:blip r:embed="rId111"/>
                <a:stretch>
                  <a:fillRect/>
                </a:stretch>
              </p:blipFill>
              <p:spPr>
                <a:xfrm>
                  <a:off x="9435597" y="1516485"/>
                  <a:ext cx="1036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ED24DABD-2418-4607-AA40-5E42E7ACB53C}"/>
                    </a:ext>
                  </a:extLst>
                </p14:cNvPr>
                <p14:cNvContentPartPr/>
                <p14:nvPr/>
              </p14:nvContentPartPr>
              <p14:xfrm>
                <a:off x="9565197" y="1544565"/>
                <a:ext cx="87840" cy="99720"/>
              </p14:xfrm>
            </p:contentPart>
          </mc:Choice>
          <mc:Fallback>
            <p:pic>
              <p:nvPicPr>
                <p:cNvPr id="71" name="Freihand 70">
                  <a:extLst>
                    <a:ext uri="{FF2B5EF4-FFF2-40B4-BE49-F238E27FC236}">
                      <a16:creationId xmlns:a16="http://schemas.microsoft.com/office/drawing/2014/main" id="{ED24DABD-2418-4607-AA40-5E42E7ACB53C}"/>
                    </a:ext>
                  </a:extLst>
                </p:cNvPr>
                <p:cNvPicPr/>
                <p:nvPr/>
              </p:nvPicPr>
              <p:blipFill>
                <a:blip r:embed="rId113"/>
                <a:stretch>
                  <a:fillRect/>
                </a:stretch>
              </p:blipFill>
              <p:spPr>
                <a:xfrm>
                  <a:off x="9560877" y="1540245"/>
                  <a:ext cx="96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27C80307-88A9-40CC-8085-EC7853A8F11B}"/>
                    </a:ext>
                  </a:extLst>
                </p14:cNvPr>
                <p14:cNvContentPartPr/>
                <p14:nvPr/>
              </p14:nvContentPartPr>
              <p14:xfrm>
                <a:off x="9734037" y="1547085"/>
                <a:ext cx="106200" cy="111960"/>
              </p14:xfrm>
            </p:contentPart>
          </mc:Choice>
          <mc:Fallback>
            <p:pic>
              <p:nvPicPr>
                <p:cNvPr id="72" name="Freihand 71">
                  <a:extLst>
                    <a:ext uri="{FF2B5EF4-FFF2-40B4-BE49-F238E27FC236}">
                      <a16:creationId xmlns:a16="http://schemas.microsoft.com/office/drawing/2014/main" id="{27C80307-88A9-40CC-8085-EC7853A8F11B}"/>
                    </a:ext>
                  </a:extLst>
                </p:cNvPr>
                <p:cNvPicPr/>
                <p:nvPr/>
              </p:nvPicPr>
              <p:blipFill>
                <a:blip r:embed="rId115"/>
                <a:stretch>
                  <a:fillRect/>
                </a:stretch>
              </p:blipFill>
              <p:spPr>
                <a:xfrm>
                  <a:off x="9729717" y="1542765"/>
                  <a:ext cx="114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Freihand 72">
                  <a:extLst>
                    <a:ext uri="{FF2B5EF4-FFF2-40B4-BE49-F238E27FC236}">
                      <a16:creationId xmlns:a16="http://schemas.microsoft.com/office/drawing/2014/main" id="{B75039C0-AAA7-47AE-B4C3-F61BE9067414}"/>
                    </a:ext>
                  </a:extLst>
                </p14:cNvPr>
                <p14:cNvContentPartPr/>
                <p14:nvPr/>
              </p14:nvContentPartPr>
              <p14:xfrm>
                <a:off x="9751677" y="1516845"/>
                <a:ext cx="92520" cy="7200"/>
              </p14:xfrm>
            </p:contentPart>
          </mc:Choice>
          <mc:Fallback>
            <p:pic>
              <p:nvPicPr>
                <p:cNvPr id="73" name="Freihand 72">
                  <a:extLst>
                    <a:ext uri="{FF2B5EF4-FFF2-40B4-BE49-F238E27FC236}">
                      <a16:creationId xmlns:a16="http://schemas.microsoft.com/office/drawing/2014/main" id="{B75039C0-AAA7-47AE-B4C3-F61BE9067414}"/>
                    </a:ext>
                  </a:extLst>
                </p:cNvPr>
                <p:cNvPicPr/>
                <p:nvPr/>
              </p:nvPicPr>
              <p:blipFill>
                <a:blip r:embed="rId117"/>
                <a:stretch>
                  <a:fillRect/>
                </a:stretch>
              </p:blipFill>
              <p:spPr>
                <a:xfrm>
                  <a:off x="9747357" y="1512525"/>
                  <a:ext cx="1011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Freihand 73">
                  <a:extLst>
                    <a:ext uri="{FF2B5EF4-FFF2-40B4-BE49-F238E27FC236}">
                      <a16:creationId xmlns:a16="http://schemas.microsoft.com/office/drawing/2014/main" id="{0192CF53-5751-482D-A96A-DBAD88706E74}"/>
                    </a:ext>
                  </a:extLst>
                </p14:cNvPr>
                <p14:cNvContentPartPr/>
                <p14:nvPr/>
              </p14:nvContentPartPr>
              <p14:xfrm>
                <a:off x="9880917" y="1514685"/>
                <a:ext cx="100440" cy="108360"/>
              </p14:xfrm>
            </p:contentPart>
          </mc:Choice>
          <mc:Fallback>
            <p:pic>
              <p:nvPicPr>
                <p:cNvPr id="74" name="Freihand 73">
                  <a:extLst>
                    <a:ext uri="{FF2B5EF4-FFF2-40B4-BE49-F238E27FC236}">
                      <a16:creationId xmlns:a16="http://schemas.microsoft.com/office/drawing/2014/main" id="{0192CF53-5751-482D-A96A-DBAD88706E74}"/>
                    </a:ext>
                  </a:extLst>
                </p:cNvPr>
                <p:cNvPicPr/>
                <p:nvPr/>
              </p:nvPicPr>
              <p:blipFill>
                <a:blip r:embed="rId119"/>
                <a:stretch>
                  <a:fillRect/>
                </a:stretch>
              </p:blipFill>
              <p:spPr>
                <a:xfrm>
                  <a:off x="9876597" y="1510365"/>
                  <a:ext cx="109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Freihand 75">
                  <a:extLst>
                    <a:ext uri="{FF2B5EF4-FFF2-40B4-BE49-F238E27FC236}">
                      <a16:creationId xmlns:a16="http://schemas.microsoft.com/office/drawing/2014/main" id="{F13CAD4A-792C-4BD1-A01D-C186B992A45F}"/>
                    </a:ext>
                  </a:extLst>
                </p14:cNvPr>
                <p14:cNvContentPartPr/>
                <p14:nvPr/>
              </p14:nvContentPartPr>
              <p14:xfrm>
                <a:off x="10061637" y="1547805"/>
                <a:ext cx="123840" cy="104400"/>
              </p14:xfrm>
            </p:contentPart>
          </mc:Choice>
          <mc:Fallback>
            <p:pic>
              <p:nvPicPr>
                <p:cNvPr id="76" name="Freihand 75">
                  <a:extLst>
                    <a:ext uri="{FF2B5EF4-FFF2-40B4-BE49-F238E27FC236}">
                      <a16:creationId xmlns:a16="http://schemas.microsoft.com/office/drawing/2014/main" id="{F13CAD4A-792C-4BD1-A01D-C186B992A45F}"/>
                    </a:ext>
                  </a:extLst>
                </p:cNvPr>
                <p:cNvPicPr/>
                <p:nvPr/>
              </p:nvPicPr>
              <p:blipFill>
                <a:blip r:embed="rId121"/>
                <a:stretch>
                  <a:fillRect/>
                </a:stretch>
              </p:blipFill>
              <p:spPr>
                <a:xfrm>
                  <a:off x="10057317" y="1543485"/>
                  <a:ext cx="1324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8" name="Freihand 77">
                  <a:extLst>
                    <a:ext uri="{FF2B5EF4-FFF2-40B4-BE49-F238E27FC236}">
                      <a16:creationId xmlns:a16="http://schemas.microsoft.com/office/drawing/2014/main" id="{0C9BFC83-4C8D-49D6-A2AD-718352BA3597}"/>
                    </a:ext>
                  </a:extLst>
                </p14:cNvPr>
                <p14:cNvContentPartPr/>
                <p14:nvPr/>
              </p14:nvContentPartPr>
              <p14:xfrm>
                <a:off x="9992877" y="1577685"/>
                <a:ext cx="176760" cy="43920"/>
              </p14:xfrm>
            </p:contentPart>
          </mc:Choice>
          <mc:Fallback>
            <p:pic>
              <p:nvPicPr>
                <p:cNvPr id="78" name="Freihand 77">
                  <a:extLst>
                    <a:ext uri="{FF2B5EF4-FFF2-40B4-BE49-F238E27FC236}">
                      <a16:creationId xmlns:a16="http://schemas.microsoft.com/office/drawing/2014/main" id="{0C9BFC83-4C8D-49D6-A2AD-718352BA3597}"/>
                    </a:ext>
                  </a:extLst>
                </p:cNvPr>
                <p:cNvPicPr/>
                <p:nvPr/>
              </p:nvPicPr>
              <p:blipFill>
                <a:blip r:embed="rId123"/>
                <a:stretch>
                  <a:fillRect/>
                </a:stretch>
              </p:blipFill>
              <p:spPr>
                <a:xfrm>
                  <a:off x="9988557" y="1573365"/>
                  <a:ext cx="1854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9" name="Freihand 78">
                  <a:extLst>
                    <a:ext uri="{FF2B5EF4-FFF2-40B4-BE49-F238E27FC236}">
                      <a16:creationId xmlns:a16="http://schemas.microsoft.com/office/drawing/2014/main" id="{51CCF79B-67F6-4E68-99C0-0D59461C8B4D}"/>
                    </a:ext>
                  </a:extLst>
                </p14:cNvPr>
                <p14:cNvContentPartPr/>
                <p14:nvPr/>
              </p14:nvContentPartPr>
              <p14:xfrm>
                <a:off x="10008357" y="1632405"/>
                <a:ext cx="147960" cy="27000"/>
              </p14:xfrm>
            </p:contentPart>
          </mc:Choice>
          <mc:Fallback>
            <p:pic>
              <p:nvPicPr>
                <p:cNvPr id="79" name="Freihand 78">
                  <a:extLst>
                    <a:ext uri="{FF2B5EF4-FFF2-40B4-BE49-F238E27FC236}">
                      <a16:creationId xmlns:a16="http://schemas.microsoft.com/office/drawing/2014/main" id="{51CCF79B-67F6-4E68-99C0-0D59461C8B4D}"/>
                    </a:ext>
                  </a:extLst>
                </p:cNvPr>
                <p:cNvPicPr/>
                <p:nvPr/>
              </p:nvPicPr>
              <p:blipFill>
                <a:blip r:embed="rId125"/>
                <a:stretch>
                  <a:fillRect/>
                </a:stretch>
              </p:blipFill>
              <p:spPr>
                <a:xfrm>
                  <a:off x="10004037" y="1628085"/>
                  <a:ext cx="156600" cy="3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
            <p14:nvContentPartPr>
              <p14:cNvPr id="224" name="Freihand 223">
                <a:extLst>
                  <a:ext uri="{FF2B5EF4-FFF2-40B4-BE49-F238E27FC236}">
                    <a16:creationId xmlns:a16="http://schemas.microsoft.com/office/drawing/2014/main" id="{A590278B-88E6-4F44-A10D-06AB580BDE5B}"/>
                  </a:ext>
                </a:extLst>
              </p14:cNvPr>
              <p14:cNvContentPartPr/>
              <p14:nvPr/>
            </p14:nvContentPartPr>
            <p14:xfrm>
              <a:off x="6549117" y="1747605"/>
              <a:ext cx="5078880" cy="1369440"/>
            </p14:xfrm>
          </p:contentPart>
        </mc:Choice>
        <mc:Fallback>
          <p:pic>
            <p:nvPicPr>
              <p:cNvPr id="224" name="Freihand 223">
                <a:extLst>
                  <a:ext uri="{FF2B5EF4-FFF2-40B4-BE49-F238E27FC236}">
                    <a16:creationId xmlns:a16="http://schemas.microsoft.com/office/drawing/2014/main" id="{A590278B-88E6-4F44-A10D-06AB580BDE5B}"/>
                  </a:ext>
                </a:extLst>
              </p:cNvPr>
              <p:cNvPicPr/>
              <p:nvPr/>
            </p:nvPicPr>
            <p:blipFill>
              <a:blip r:embed="rId127"/>
              <a:stretch>
                <a:fillRect/>
              </a:stretch>
            </p:blipFill>
            <p:spPr>
              <a:xfrm>
                <a:off x="6544797" y="1743285"/>
                <a:ext cx="5087520" cy="1378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26" name="Freihand 225">
                <a:extLst>
                  <a:ext uri="{FF2B5EF4-FFF2-40B4-BE49-F238E27FC236}">
                    <a16:creationId xmlns:a16="http://schemas.microsoft.com/office/drawing/2014/main" id="{E5AA706A-2DA8-47CE-A221-CAC8ADF4271C}"/>
                  </a:ext>
                </a:extLst>
              </p14:cNvPr>
              <p14:cNvContentPartPr/>
              <p14:nvPr/>
            </p14:nvContentPartPr>
            <p14:xfrm>
              <a:off x="8670237" y="2014365"/>
              <a:ext cx="972360" cy="42480"/>
            </p14:xfrm>
          </p:contentPart>
        </mc:Choice>
        <mc:Fallback>
          <p:pic>
            <p:nvPicPr>
              <p:cNvPr id="226" name="Freihand 225">
                <a:extLst>
                  <a:ext uri="{FF2B5EF4-FFF2-40B4-BE49-F238E27FC236}">
                    <a16:creationId xmlns:a16="http://schemas.microsoft.com/office/drawing/2014/main" id="{E5AA706A-2DA8-47CE-A221-CAC8ADF4271C}"/>
                  </a:ext>
                </a:extLst>
              </p:cNvPr>
              <p:cNvPicPr/>
              <p:nvPr/>
            </p:nvPicPr>
            <p:blipFill>
              <a:blip r:embed="rId129"/>
              <a:stretch>
                <a:fillRect/>
              </a:stretch>
            </p:blipFill>
            <p:spPr>
              <a:xfrm>
                <a:off x="8665917" y="2010045"/>
                <a:ext cx="981000" cy="51120"/>
              </a:xfrm>
              <a:prstGeom prst="rect">
                <a:avLst/>
              </a:prstGeom>
            </p:spPr>
          </p:pic>
        </mc:Fallback>
      </mc:AlternateContent>
      <p:grpSp>
        <p:nvGrpSpPr>
          <p:cNvPr id="357" name="Gruppieren 356">
            <a:extLst>
              <a:ext uri="{FF2B5EF4-FFF2-40B4-BE49-F238E27FC236}">
                <a16:creationId xmlns:a16="http://schemas.microsoft.com/office/drawing/2014/main" id="{219FABF6-0399-4C26-99D2-8F5C7BDF30EF}"/>
              </a:ext>
            </a:extLst>
          </p:cNvPr>
          <p:cNvGrpSpPr/>
          <p:nvPr/>
        </p:nvGrpSpPr>
        <p:grpSpPr>
          <a:xfrm>
            <a:off x="6828837" y="1769925"/>
            <a:ext cx="5106960" cy="2494080"/>
            <a:chOff x="6828837" y="1769925"/>
            <a:chExt cx="5106960" cy="2494080"/>
          </a:xfrm>
        </p:grpSpPr>
        <mc:AlternateContent xmlns:mc="http://schemas.openxmlformats.org/markup-compatibility/2006">
          <mc:Choice xmlns:p14="http://schemas.microsoft.com/office/powerpoint/2010/main" Requires="p14">
            <p:contentPart p14:bwMode="auto" r:id="rId130">
              <p14:nvContentPartPr>
                <p14:cNvPr id="148" name="Freihand 147">
                  <a:extLst>
                    <a:ext uri="{FF2B5EF4-FFF2-40B4-BE49-F238E27FC236}">
                      <a16:creationId xmlns:a16="http://schemas.microsoft.com/office/drawing/2014/main" id="{83C64FC8-8701-4A0D-95FE-97D9BFEF4344}"/>
                    </a:ext>
                  </a:extLst>
                </p14:cNvPr>
                <p14:cNvContentPartPr/>
                <p14:nvPr/>
              </p14:nvContentPartPr>
              <p14:xfrm>
                <a:off x="10263597" y="2059365"/>
                <a:ext cx="230760" cy="93600"/>
              </p14:xfrm>
            </p:contentPart>
          </mc:Choice>
          <mc:Fallback>
            <p:pic>
              <p:nvPicPr>
                <p:cNvPr id="148" name="Freihand 147">
                  <a:extLst>
                    <a:ext uri="{FF2B5EF4-FFF2-40B4-BE49-F238E27FC236}">
                      <a16:creationId xmlns:a16="http://schemas.microsoft.com/office/drawing/2014/main" id="{83C64FC8-8701-4A0D-95FE-97D9BFEF4344}"/>
                    </a:ext>
                  </a:extLst>
                </p:cNvPr>
                <p:cNvPicPr/>
                <p:nvPr/>
              </p:nvPicPr>
              <p:blipFill>
                <a:blip r:embed="rId131"/>
                <a:stretch>
                  <a:fillRect/>
                </a:stretch>
              </p:blipFill>
              <p:spPr>
                <a:xfrm>
                  <a:off x="10259277" y="2055045"/>
                  <a:ext cx="239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9" name="Freihand 148">
                  <a:extLst>
                    <a:ext uri="{FF2B5EF4-FFF2-40B4-BE49-F238E27FC236}">
                      <a16:creationId xmlns:a16="http://schemas.microsoft.com/office/drawing/2014/main" id="{1098DDC5-4D01-4C2B-9273-849D3B85D9B8}"/>
                    </a:ext>
                  </a:extLst>
                </p14:cNvPr>
                <p14:cNvContentPartPr/>
                <p14:nvPr/>
              </p14:nvContentPartPr>
              <p14:xfrm>
                <a:off x="10517037" y="1975485"/>
                <a:ext cx="139680" cy="155160"/>
              </p14:xfrm>
            </p:contentPart>
          </mc:Choice>
          <mc:Fallback>
            <p:pic>
              <p:nvPicPr>
                <p:cNvPr id="149" name="Freihand 148">
                  <a:extLst>
                    <a:ext uri="{FF2B5EF4-FFF2-40B4-BE49-F238E27FC236}">
                      <a16:creationId xmlns:a16="http://schemas.microsoft.com/office/drawing/2014/main" id="{1098DDC5-4D01-4C2B-9273-849D3B85D9B8}"/>
                    </a:ext>
                  </a:extLst>
                </p:cNvPr>
                <p:cNvPicPr/>
                <p:nvPr/>
              </p:nvPicPr>
              <p:blipFill>
                <a:blip r:embed="rId133"/>
                <a:stretch>
                  <a:fillRect/>
                </a:stretch>
              </p:blipFill>
              <p:spPr>
                <a:xfrm>
                  <a:off x="10512717" y="1971165"/>
                  <a:ext cx="148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50" name="Freihand 149">
                  <a:extLst>
                    <a:ext uri="{FF2B5EF4-FFF2-40B4-BE49-F238E27FC236}">
                      <a16:creationId xmlns:a16="http://schemas.microsoft.com/office/drawing/2014/main" id="{B16D8C6F-37F0-4EBB-A692-E456744511A2}"/>
                    </a:ext>
                  </a:extLst>
                </p14:cNvPr>
                <p14:cNvContentPartPr/>
                <p14:nvPr/>
              </p14:nvContentPartPr>
              <p14:xfrm>
                <a:off x="10784157" y="2036685"/>
                <a:ext cx="19800" cy="65880"/>
              </p14:xfrm>
            </p:contentPart>
          </mc:Choice>
          <mc:Fallback>
            <p:pic>
              <p:nvPicPr>
                <p:cNvPr id="150" name="Freihand 149">
                  <a:extLst>
                    <a:ext uri="{FF2B5EF4-FFF2-40B4-BE49-F238E27FC236}">
                      <a16:creationId xmlns:a16="http://schemas.microsoft.com/office/drawing/2014/main" id="{B16D8C6F-37F0-4EBB-A692-E456744511A2}"/>
                    </a:ext>
                  </a:extLst>
                </p:cNvPr>
                <p:cNvPicPr/>
                <p:nvPr/>
              </p:nvPicPr>
              <p:blipFill>
                <a:blip r:embed="rId135"/>
                <a:stretch>
                  <a:fillRect/>
                </a:stretch>
              </p:blipFill>
              <p:spPr>
                <a:xfrm>
                  <a:off x="10779837" y="2032365"/>
                  <a:ext cx="28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51" name="Freihand 150">
                  <a:extLst>
                    <a:ext uri="{FF2B5EF4-FFF2-40B4-BE49-F238E27FC236}">
                      <a16:creationId xmlns:a16="http://schemas.microsoft.com/office/drawing/2014/main" id="{8CA20731-FECB-4792-89F0-13F3ABD5FE03}"/>
                    </a:ext>
                  </a:extLst>
                </p14:cNvPr>
                <p14:cNvContentPartPr/>
                <p14:nvPr/>
              </p14:nvContentPartPr>
              <p14:xfrm>
                <a:off x="10794237" y="1995645"/>
                <a:ext cx="105480" cy="134640"/>
              </p14:xfrm>
            </p:contentPart>
          </mc:Choice>
          <mc:Fallback>
            <p:pic>
              <p:nvPicPr>
                <p:cNvPr id="151" name="Freihand 150">
                  <a:extLst>
                    <a:ext uri="{FF2B5EF4-FFF2-40B4-BE49-F238E27FC236}">
                      <a16:creationId xmlns:a16="http://schemas.microsoft.com/office/drawing/2014/main" id="{8CA20731-FECB-4792-89F0-13F3ABD5FE03}"/>
                    </a:ext>
                  </a:extLst>
                </p:cNvPr>
                <p:cNvPicPr/>
                <p:nvPr/>
              </p:nvPicPr>
              <p:blipFill>
                <a:blip r:embed="rId137"/>
                <a:stretch>
                  <a:fillRect/>
                </a:stretch>
              </p:blipFill>
              <p:spPr>
                <a:xfrm>
                  <a:off x="10789917" y="1991325"/>
                  <a:ext cx="114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52" name="Freihand 151">
                  <a:extLst>
                    <a:ext uri="{FF2B5EF4-FFF2-40B4-BE49-F238E27FC236}">
                      <a16:creationId xmlns:a16="http://schemas.microsoft.com/office/drawing/2014/main" id="{4DDA3612-F5FD-4F41-ADC4-82FC8BB20583}"/>
                    </a:ext>
                  </a:extLst>
                </p14:cNvPr>
                <p14:cNvContentPartPr/>
                <p14:nvPr/>
              </p14:nvContentPartPr>
              <p14:xfrm>
                <a:off x="11043717" y="1925805"/>
                <a:ext cx="190800" cy="164520"/>
              </p14:xfrm>
            </p:contentPart>
          </mc:Choice>
          <mc:Fallback>
            <p:pic>
              <p:nvPicPr>
                <p:cNvPr id="152" name="Freihand 151">
                  <a:extLst>
                    <a:ext uri="{FF2B5EF4-FFF2-40B4-BE49-F238E27FC236}">
                      <a16:creationId xmlns:a16="http://schemas.microsoft.com/office/drawing/2014/main" id="{4DDA3612-F5FD-4F41-ADC4-82FC8BB20583}"/>
                    </a:ext>
                  </a:extLst>
                </p:cNvPr>
                <p:cNvPicPr/>
                <p:nvPr/>
              </p:nvPicPr>
              <p:blipFill>
                <a:blip r:embed="rId139"/>
                <a:stretch>
                  <a:fillRect/>
                </a:stretch>
              </p:blipFill>
              <p:spPr>
                <a:xfrm>
                  <a:off x="11039397" y="1921485"/>
                  <a:ext cx="1994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53" name="Freihand 152">
                  <a:extLst>
                    <a:ext uri="{FF2B5EF4-FFF2-40B4-BE49-F238E27FC236}">
                      <a16:creationId xmlns:a16="http://schemas.microsoft.com/office/drawing/2014/main" id="{A0C02750-0F0B-4F9B-A773-88C5AD22D537}"/>
                    </a:ext>
                  </a:extLst>
                </p14:cNvPr>
                <p14:cNvContentPartPr/>
                <p14:nvPr/>
              </p14:nvContentPartPr>
              <p14:xfrm>
                <a:off x="11239557" y="1972245"/>
                <a:ext cx="120960" cy="96120"/>
              </p14:xfrm>
            </p:contentPart>
          </mc:Choice>
          <mc:Fallback>
            <p:pic>
              <p:nvPicPr>
                <p:cNvPr id="153" name="Freihand 152">
                  <a:extLst>
                    <a:ext uri="{FF2B5EF4-FFF2-40B4-BE49-F238E27FC236}">
                      <a16:creationId xmlns:a16="http://schemas.microsoft.com/office/drawing/2014/main" id="{A0C02750-0F0B-4F9B-A773-88C5AD22D537}"/>
                    </a:ext>
                  </a:extLst>
                </p:cNvPr>
                <p:cNvPicPr/>
                <p:nvPr/>
              </p:nvPicPr>
              <p:blipFill>
                <a:blip r:embed="rId141"/>
                <a:stretch>
                  <a:fillRect/>
                </a:stretch>
              </p:blipFill>
              <p:spPr>
                <a:xfrm>
                  <a:off x="11235237" y="1967925"/>
                  <a:ext cx="129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1" name="Freihand 80">
                  <a:extLst>
                    <a:ext uri="{FF2B5EF4-FFF2-40B4-BE49-F238E27FC236}">
                      <a16:creationId xmlns:a16="http://schemas.microsoft.com/office/drawing/2014/main" id="{12B2394D-E140-428E-B0D6-DA450770FAB7}"/>
                    </a:ext>
                  </a:extLst>
                </p14:cNvPr>
                <p14:cNvContentPartPr/>
                <p14:nvPr/>
              </p14:nvContentPartPr>
              <p14:xfrm>
                <a:off x="6854037" y="1852365"/>
                <a:ext cx="102240" cy="103320"/>
              </p14:xfrm>
            </p:contentPart>
          </mc:Choice>
          <mc:Fallback>
            <p:pic>
              <p:nvPicPr>
                <p:cNvPr id="81" name="Freihand 80">
                  <a:extLst>
                    <a:ext uri="{FF2B5EF4-FFF2-40B4-BE49-F238E27FC236}">
                      <a16:creationId xmlns:a16="http://schemas.microsoft.com/office/drawing/2014/main" id="{12B2394D-E140-428E-B0D6-DA450770FAB7}"/>
                    </a:ext>
                  </a:extLst>
                </p:cNvPr>
                <p:cNvPicPr/>
                <p:nvPr/>
              </p:nvPicPr>
              <p:blipFill>
                <a:blip r:embed="rId143"/>
                <a:stretch>
                  <a:fillRect/>
                </a:stretch>
              </p:blipFill>
              <p:spPr>
                <a:xfrm>
                  <a:off x="6849717" y="1848045"/>
                  <a:ext cx="110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2" name="Freihand 81">
                  <a:extLst>
                    <a:ext uri="{FF2B5EF4-FFF2-40B4-BE49-F238E27FC236}">
                      <a16:creationId xmlns:a16="http://schemas.microsoft.com/office/drawing/2014/main" id="{EFA09460-F730-42EE-9101-800A3FD4D953}"/>
                    </a:ext>
                  </a:extLst>
                </p14:cNvPr>
                <p14:cNvContentPartPr/>
                <p14:nvPr/>
              </p14:nvContentPartPr>
              <p14:xfrm>
                <a:off x="6998037" y="1879365"/>
                <a:ext cx="99000" cy="52200"/>
              </p14:xfrm>
            </p:contentPart>
          </mc:Choice>
          <mc:Fallback>
            <p:pic>
              <p:nvPicPr>
                <p:cNvPr id="82" name="Freihand 81">
                  <a:extLst>
                    <a:ext uri="{FF2B5EF4-FFF2-40B4-BE49-F238E27FC236}">
                      <a16:creationId xmlns:a16="http://schemas.microsoft.com/office/drawing/2014/main" id="{EFA09460-F730-42EE-9101-800A3FD4D953}"/>
                    </a:ext>
                  </a:extLst>
                </p:cNvPr>
                <p:cNvPicPr/>
                <p:nvPr/>
              </p:nvPicPr>
              <p:blipFill>
                <a:blip r:embed="rId145"/>
                <a:stretch>
                  <a:fillRect/>
                </a:stretch>
              </p:blipFill>
              <p:spPr>
                <a:xfrm>
                  <a:off x="6993717" y="1875045"/>
                  <a:ext cx="107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4" name="Freihand 83">
                  <a:extLst>
                    <a:ext uri="{FF2B5EF4-FFF2-40B4-BE49-F238E27FC236}">
                      <a16:creationId xmlns:a16="http://schemas.microsoft.com/office/drawing/2014/main" id="{262C6E51-9D8D-4CD7-88CA-204E0AA25ACF}"/>
                    </a:ext>
                  </a:extLst>
                </p14:cNvPr>
                <p14:cNvContentPartPr/>
                <p14:nvPr/>
              </p14:nvContentPartPr>
              <p14:xfrm>
                <a:off x="7122597" y="1917165"/>
                <a:ext cx="360" cy="360"/>
              </p14:xfrm>
            </p:contentPart>
          </mc:Choice>
          <mc:Fallback>
            <p:pic>
              <p:nvPicPr>
                <p:cNvPr id="84" name="Freihand 83">
                  <a:extLst>
                    <a:ext uri="{FF2B5EF4-FFF2-40B4-BE49-F238E27FC236}">
                      <a16:creationId xmlns:a16="http://schemas.microsoft.com/office/drawing/2014/main" id="{262C6E51-9D8D-4CD7-88CA-204E0AA25ACF}"/>
                    </a:ext>
                  </a:extLst>
                </p:cNvPr>
                <p:cNvPicPr/>
                <p:nvPr/>
              </p:nvPicPr>
              <p:blipFill>
                <a:blip r:embed="rId147"/>
                <a:stretch>
                  <a:fillRect/>
                </a:stretch>
              </p:blipFill>
              <p:spPr>
                <a:xfrm>
                  <a:off x="7118277" y="19128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5" name="Freihand 84">
                  <a:extLst>
                    <a:ext uri="{FF2B5EF4-FFF2-40B4-BE49-F238E27FC236}">
                      <a16:creationId xmlns:a16="http://schemas.microsoft.com/office/drawing/2014/main" id="{29F81BDB-EBE3-4199-8EC9-EDB36B5AD472}"/>
                    </a:ext>
                  </a:extLst>
                </p14:cNvPr>
                <p14:cNvContentPartPr/>
                <p14:nvPr/>
              </p14:nvContentPartPr>
              <p14:xfrm>
                <a:off x="7122597" y="1917165"/>
                <a:ext cx="360" cy="360"/>
              </p14:xfrm>
            </p:contentPart>
          </mc:Choice>
          <mc:Fallback>
            <p:pic>
              <p:nvPicPr>
                <p:cNvPr id="85" name="Freihand 84">
                  <a:extLst>
                    <a:ext uri="{FF2B5EF4-FFF2-40B4-BE49-F238E27FC236}">
                      <a16:creationId xmlns:a16="http://schemas.microsoft.com/office/drawing/2014/main" id="{29F81BDB-EBE3-4199-8EC9-EDB36B5AD472}"/>
                    </a:ext>
                  </a:extLst>
                </p:cNvPr>
                <p:cNvPicPr/>
                <p:nvPr/>
              </p:nvPicPr>
              <p:blipFill>
                <a:blip r:embed="rId147"/>
                <a:stretch>
                  <a:fillRect/>
                </a:stretch>
              </p:blipFill>
              <p:spPr>
                <a:xfrm>
                  <a:off x="7118277" y="19128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Freihand 85">
                  <a:extLst>
                    <a:ext uri="{FF2B5EF4-FFF2-40B4-BE49-F238E27FC236}">
                      <a16:creationId xmlns:a16="http://schemas.microsoft.com/office/drawing/2014/main" id="{0503AAE0-532C-4BCA-B0E7-8581F9A3BBFC}"/>
                    </a:ext>
                  </a:extLst>
                </p14:cNvPr>
                <p14:cNvContentPartPr/>
                <p14:nvPr/>
              </p14:nvContentPartPr>
              <p14:xfrm>
                <a:off x="7111797" y="1867485"/>
                <a:ext cx="97920" cy="154440"/>
              </p14:xfrm>
            </p:contentPart>
          </mc:Choice>
          <mc:Fallback>
            <p:pic>
              <p:nvPicPr>
                <p:cNvPr id="86" name="Freihand 85">
                  <a:extLst>
                    <a:ext uri="{FF2B5EF4-FFF2-40B4-BE49-F238E27FC236}">
                      <a16:creationId xmlns:a16="http://schemas.microsoft.com/office/drawing/2014/main" id="{0503AAE0-532C-4BCA-B0E7-8581F9A3BBFC}"/>
                    </a:ext>
                  </a:extLst>
                </p:cNvPr>
                <p:cNvPicPr/>
                <p:nvPr/>
              </p:nvPicPr>
              <p:blipFill>
                <a:blip r:embed="rId150"/>
                <a:stretch>
                  <a:fillRect/>
                </a:stretch>
              </p:blipFill>
              <p:spPr>
                <a:xfrm>
                  <a:off x="7107477" y="1863165"/>
                  <a:ext cx="1065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7" name="Freihand 86">
                  <a:extLst>
                    <a:ext uri="{FF2B5EF4-FFF2-40B4-BE49-F238E27FC236}">
                      <a16:creationId xmlns:a16="http://schemas.microsoft.com/office/drawing/2014/main" id="{2EED2EF7-B8AE-4F95-8C26-2D4678AFA5E9}"/>
                    </a:ext>
                  </a:extLst>
                </p14:cNvPr>
                <p14:cNvContentPartPr/>
                <p14:nvPr/>
              </p14:nvContentPartPr>
              <p14:xfrm>
                <a:off x="7216917" y="1872165"/>
                <a:ext cx="89280" cy="136440"/>
              </p14:xfrm>
            </p:contentPart>
          </mc:Choice>
          <mc:Fallback>
            <p:pic>
              <p:nvPicPr>
                <p:cNvPr id="87" name="Freihand 86">
                  <a:extLst>
                    <a:ext uri="{FF2B5EF4-FFF2-40B4-BE49-F238E27FC236}">
                      <a16:creationId xmlns:a16="http://schemas.microsoft.com/office/drawing/2014/main" id="{2EED2EF7-B8AE-4F95-8C26-2D4678AFA5E9}"/>
                    </a:ext>
                  </a:extLst>
                </p:cNvPr>
                <p:cNvPicPr/>
                <p:nvPr/>
              </p:nvPicPr>
              <p:blipFill>
                <a:blip r:embed="rId152"/>
                <a:stretch>
                  <a:fillRect/>
                </a:stretch>
              </p:blipFill>
              <p:spPr>
                <a:xfrm>
                  <a:off x="7212597" y="1867845"/>
                  <a:ext cx="97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Freihand 87">
                  <a:extLst>
                    <a:ext uri="{FF2B5EF4-FFF2-40B4-BE49-F238E27FC236}">
                      <a16:creationId xmlns:a16="http://schemas.microsoft.com/office/drawing/2014/main" id="{104469B5-E9D2-442F-9D33-0B960A3FF437}"/>
                    </a:ext>
                  </a:extLst>
                </p14:cNvPr>
                <p14:cNvContentPartPr/>
                <p14:nvPr/>
              </p14:nvContentPartPr>
              <p14:xfrm>
                <a:off x="7318797" y="1859925"/>
                <a:ext cx="59760" cy="54360"/>
              </p14:xfrm>
            </p:contentPart>
          </mc:Choice>
          <mc:Fallback>
            <p:pic>
              <p:nvPicPr>
                <p:cNvPr id="88" name="Freihand 87">
                  <a:extLst>
                    <a:ext uri="{FF2B5EF4-FFF2-40B4-BE49-F238E27FC236}">
                      <a16:creationId xmlns:a16="http://schemas.microsoft.com/office/drawing/2014/main" id="{104469B5-E9D2-442F-9D33-0B960A3FF437}"/>
                    </a:ext>
                  </a:extLst>
                </p:cNvPr>
                <p:cNvPicPr/>
                <p:nvPr/>
              </p:nvPicPr>
              <p:blipFill>
                <a:blip r:embed="rId154"/>
                <a:stretch>
                  <a:fillRect/>
                </a:stretch>
              </p:blipFill>
              <p:spPr>
                <a:xfrm>
                  <a:off x="7314477" y="1855605"/>
                  <a:ext cx="684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AC9EEBC3-5AFB-4A79-9258-747899DF1269}"/>
                    </a:ext>
                  </a:extLst>
                </p14:cNvPr>
                <p14:cNvContentPartPr/>
                <p14:nvPr/>
              </p14:nvContentPartPr>
              <p14:xfrm>
                <a:off x="7390797" y="1839765"/>
                <a:ext cx="81720" cy="82440"/>
              </p14:xfrm>
            </p:contentPart>
          </mc:Choice>
          <mc:Fallback>
            <p:pic>
              <p:nvPicPr>
                <p:cNvPr id="89" name="Freihand 88">
                  <a:extLst>
                    <a:ext uri="{FF2B5EF4-FFF2-40B4-BE49-F238E27FC236}">
                      <a16:creationId xmlns:a16="http://schemas.microsoft.com/office/drawing/2014/main" id="{AC9EEBC3-5AFB-4A79-9258-747899DF1269}"/>
                    </a:ext>
                  </a:extLst>
                </p:cNvPr>
                <p:cNvPicPr/>
                <p:nvPr/>
              </p:nvPicPr>
              <p:blipFill>
                <a:blip r:embed="rId156"/>
                <a:stretch>
                  <a:fillRect/>
                </a:stretch>
              </p:blipFill>
              <p:spPr>
                <a:xfrm>
                  <a:off x="7386477" y="1835445"/>
                  <a:ext cx="90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8B3702E5-6CD9-4A55-BC7F-966C2B77A5F0}"/>
                    </a:ext>
                  </a:extLst>
                </p14:cNvPr>
                <p14:cNvContentPartPr/>
                <p14:nvPr/>
              </p14:nvContentPartPr>
              <p14:xfrm>
                <a:off x="7502397" y="1843725"/>
                <a:ext cx="112680" cy="71640"/>
              </p14:xfrm>
            </p:contentPart>
          </mc:Choice>
          <mc:Fallback>
            <p:pic>
              <p:nvPicPr>
                <p:cNvPr id="90" name="Freihand 89">
                  <a:extLst>
                    <a:ext uri="{FF2B5EF4-FFF2-40B4-BE49-F238E27FC236}">
                      <a16:creationId xmlns:a16="http://schemas.microsoft.com/office/drawing/2014/main" id="{8B3702E5-6CD9-4A55-BC7F-966C2B77A5F0}"/>
                    </a:ext>
                  </a:extLst>
                </p:cNvPr>
                <p:cNvPicPr/>
                <p:nvPr/>
              </p:nvPicPr>
              <p:blipFill>
                <a:blip r:embed="rId158"/>
                <a:stretch>
                  <a:fillRect/>
                </a:stretch>
              </p:blipFill>
              <p:spPr>
                <a:xfrm>
                  <a:off x="7498077" y="1839405"/>
                  <a:ext cx="121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2" name="Freihand 91">
                  <a:extLst>
                    <a:ext uri="{FF2B5EF4-FFF2-40B4-BE49-F238E27FC236}">
                      <a16:creationId xmlns:a16="http://schemas.microsoft.com/office/drawing/2014/main" id="{A83F2C3E-6AF9-4302-8665-BC7E50FBD261}"/>
                    </a:ext>
                  </a:extLst>
                </p14:cNvPr>
                <p14:cNvContentPartPr/>
                <p14:nvPr/>
              </p14:nvContentPartPr>
              <p14:xfrm>
                <a:off x="7795797" y="1817085"/>
                <a:ext cx="15120" cy="120240"/>
              </p14:xfrm>
            </p:contentPart>
          </mc:Choice>
          <mc:Fallback>
            <p:pic>
              <p:nvPicPr>
                <p:cNvPr id="92" name="Freihand 91">
                  <a:extLst>
                    <a:ext uri="{FF2B5EF4-FFF2-40B4-BE49-F238E27FC236}">
                      <a16:creationId xmlns:a16="http://schemas.microsoft.com/office/drawing/2014/main" id="{A83F2C3E-6AF9-4302-8665-BC7E50FBD261}"/>
                    </a:ext>
                  </a:extLst>
                </p:cNvPr>
                <p:cNvPicPr/>
                <p:nvPr/>
              </p:nvPicPr>
              <p:blipFill>
                <a:blip r:embed="rId160"/>
                <a:stretch>
                  <a:fillRect/>
                </a:stretch>
              </p:blipFill>
              <p:spPr>
                <a:xfrm>
                  <a:off x="7791477" y="1812765"/>
                  <a:ext cx="23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3" name="Freihand 92">
                  <a:extLst>
                    <a:ext uri="{FF2B5EF4-FFF2-40B4-BE49-F238E27FC236}">
                      <a16:creationId xmlns:a16="http://schemas.microsoft.com/office/drawing/2014/main" id="{3F914C23-E779-4996-876D-AF630A955A66}"/>
                    </a:ext>
                  </a:extLst>
                </p14:cNvPr>
                <p14:cNvContentPartPr/>
                <p14:nvPr/>
              </p14:nvContentPartPr>
              <p14:xfrm>
                <a:off x="7724877" y="1897725"/>
                <a:ext cx="160920" cy="30240"/>
              </p14:xfrm>
            </p:contentPart>
          </mc:Choice>
          <mc:Fallback>
            <p:pic>
              <p:nvPicPr>
                <p:cNvPr id="93" name="Freihand 92">
                  <a:extLst>
                    <a:ext uri="{FF2B5EF4-FFF2-40B4-BE49-F238E27FC236}">
                      <a16:creationId xmlns:a16="http://schemas.microsoft.com/office/drawing/2014/main" id="{3F914C23-E779-4996-876D-AF630A955A66}"/>
                    </a:ext>
                  </a:extLst>
                </p:cNvPr>
                <p:cNvPicPr/>
                <p:nvPr/>
              </p:nvPicPr>
              <p:blipFill>
                <a:blip r:embed="rId162"/>
                <a:stretch>
                  <a:fillRect/>
                </a:stretch>
              </p:blipFill>
              <p:spPr>
                <a:xfrm>
                  <a:off x="7720557" y="1893405"/>
                  <a:ext cx="1695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4" name="Freihand 93">
                  <a:extLst>
                    <a:ext uri="{FF2B5EF4-FFF2-40B4-BE49-F238E27FC236}">
                      <a16:creationId xmlns:a16="http://schemas.microsoft.com/office/drawing/2014/main" id="{85481158-31FF-422A-8C2D-606FA61BA389}"/>
                    </a:ext>
                  </a:extLst>
                </p14:cNvPr>
                <p14:cNvContentPartPr/>
                <p14:nvPr/>
              </p14:nvContentPartPr>
              <p14:xfrm>
                <a:off x="7734237" y="1808085"/>
                <a:ext cx="124560" cy="19080"/>
              </p14:xfrm>
            </p:contentPart>
          </mc:Choice>
          <mc:Fallback>
            <p:pic>
              <p:nvPicPr>
                <p:cNvPr id="94" name="Freihand 93">
                  <a:extLst>
                    <a:ext uri="{FF2B5EF4-FFF2-40B4-BE49-F238E27FC236}">
                      <a16:creationId xmlns:a16="http://schemas.microsoft.com/office/drawing/2014/main" id="{85481158-31FF-422A-8C2D-606FA61BA389}"/>
                    </a:ext>
                  </a:extLst>
                </p:cNvPr>
                <p:cNvPicPr/>
                <p:nvPr/>
              </p:nvPicPr>
              <p:blipFill>
                <a:blip r:embed="rId164"/>
                <a:stretch>
                  <a:fillRect/>
                </a:stretch>
              </p:blipFill>
              <p:spPr>
                <a:xfrm>
                  <a:off x="7729917" y="1803765"/>
                  <a:ext cx="133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5" name="Freihand 94">
                  <a:extLst>
                    <a:ext uri="{FF2B5EF4-FFF2-40B4-BE49-F238E27FC236}">
                      <a16:creationId xmlns:a16="http://schemas.microsoft.com/office/drawing/2014/main" id="{4D8278B7-A548-487B-B446-B02AD651B744}"/>
                    </a:ext>
                  </a:extLst>
                </p14:cNvPr>
                <p14:cNvContentPartPr/>
                <p14:nvPr/>
              </p14:nvContentPartPr>
              <p14:xfrm>
                <a:off x="7886157" y="1850565"/>
                <a:ext cx="99720" cy="72720"/>
              </p14:xfrm>
            </p:contentPart>
          </mc:Choice>
          <mc:Fallback>
            <p:pic>
              <p:nvPicPr>
                <p:cNvPr id="95" name="Freihand 94">
                  <a:extLst>
                    <a:ext uri="{FF2B5EF4-FFF2-40B4-BE49-F238E27FC236}">
                      <a16:creationId xmlns:a16="http://schemas.microsoft.com/office/drawing/2014/main" id="{4D8278B7-A548-487B-B446-B02AD651B744}"/>
                    </a:ext>
                  </a:extLst>
                </p:cNvPr>
                <p:cNvPicPr/>
                <p:nvPr/>
              </p:nvPicPr>
              <p:blipFill>
                <a:blip r:embed="rId166"/>
                <a:stretch>
                  <a:fillRect/>
                </a:stretch>
              </p:blipFill>
              <p:spPr>
                <a:xfrm>
                  <a:off x="7881837" y="1846245"/>
                  <a:ext cx="108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6" name="Freihand 95">
                  <a:extLst>
                    <a:ext uri="{FF2B5EF4-FFF2-40B4-BE49-F238E27FC236}">
                      <a16:creationId xmlns:a16="http://schemas.microsoft.com/office/drawing/2014/main" id="{B1327574-4C2D-4AAF-A8B6-2FD7D69D1BD5}"/>
                    </a:ext>
                  </a:extLst>
                </p14:cNvPr>
                <p14:cNvContentPartPr/>
                <p14:nvPr/>
              </p14:nvContentPartPr>
              <p14:xfrm>
                <a:off x="8006397" y="1792965"/>
                <a:ext cx="117000" cy="168480"/>
              </p14:xfrm>
            </p:contentPart>
          </mc:Choice>
          <mc:Fallback>
            <p:pic>
              <p:nvPicPr>
                <p:cNvPr id="96" name="Freihand 95">
                  <a:extLst>
                    <a:ext uri="{FF2B5EF4-FFF2-40B4-BE49-F238E27FC236}">
                      <a16:creationId xmlns:a16="http://schemas.microsoft.com/office/drawing/2014/main" id="{B1327574-4C2D-4AAF-A8B6-2FD7D69D1BD5}"/>
                    </a:ext>
                  </a:extLst>
                </p:cNvPr>
                <p:cNvPicPr/>
                <p:nvPr/>
              </p:nvPicPr>
              <p:blipFill>
                <a:blip r:embed="rId168"/>
                <a:stretch>
                  <a:fillRect/>
                </a:stretch>
              </p:blipFill>
              <p:spPr>
                <a:xfrm>
                  <a:off x="8002077" y="1788645"/>
                  <a:ext cx="1256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7" name="Freihand 96">
                  <a:extLst>
                    <a:ext uri="{FF2B5EF4-FFF2-40B4-BE49-F238E27FC236}">
                      <a16:creationId xmlns:a16="http://schemas.microsoft.com/office/drawing/2014/main" id="{5A892F7A-204C-47FF-AA4E-AC79348FE92A}"/>
                    </a:ext>
                  </a:extLst>
                </p14:cNvPr>
                <p14:cNvContentPartPr/>
                <p14:nvPr/>
              </p14:nvContentPartPr>
              <p14:xfrm>
                <a:off x="8111157" y="1850205"/>
                <a:ext cx="105480" cy="58320"/>
              </p14:xfrm>
            </p:contentPart>
          </mc:Choice>
          <mc:Fallback>
            <p:pic>
              <p:nvPicPr>
                <p:cNvPr id="97" name="Freihand 96">
                  <a:extLst>
                    <a:ext uri="{FF2B5EF4-FFF2-40B4-BE49-F238E27FC236}">
                      <a16:creationId xmlns:a16="http://schemas.microsoft.com/office/drawing/2014/main" id="{5A892F7A-204C-47FF-AA4E-AC79348FE92A}"/>
                    </a:ext>
                  </a:extLst>
                </p:cNvPr>
                <p:cNvPicPr/>
                <p:nvPr/>
              </p:nvPicPr>
              <p:blipFill>
                <a:blip r:embed="rId170"/>
                <a:stretch>
                  <a:fillRect/>
                </a:stretch>
              </p:blipFill>
              <p:spPr>
                <a:xfrm>
                  <a:off x="8106837" y="1845885"/>
                  <a:ext cx="114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8" name="Freihand 97">
                  <a:extLst>
                    <a:ext uri="{FF2B5EF4-FFF2-40B4-BE49-F238E27FC236}">
                      <a16:creationId xmlns:a16="http://schemas.microsoft.com/office/drawing/2014/main" id="{84E57274-47A5-4CF1-8CDE-3A8CC58B15AE}"/>
                    </a:ext>
                  </a:extLst>
                </p14:cNvPr>
                <p14:cNvContentPartPr/>
                <p14:nvPr/>
              </p14:nvContentPartPr>
              <p14:xfrm>
                <a:off x="8253357" y="1769925"/>
                <a:ext cx="91800" cy="145800"/>
              </p14:xfrm>
            </p:contentPart>
          </mc:Choice>
          <mc:Fallback>
            <p:pic>
              <p:nvPicPr>
                <p:cNvPr id="98" name="Freihand 97">
                  <a:extLst>
                    <a:ext uri="{FF2B5EF4-FFF2-40B4-BE49-F238E27FC236}">
                      <a16:creationId xmlns:a16="http://schemas.microsoft.com/office/drawing/2014/main" id="{84E57274-47A5-4CF1-8CDE-3A8CC58B15AE}"/>
                    </a:ext>
                  </a:extLst>
                </p:cNvPr>
                <p:cNvPicPr/>
                <p:nvPr/>
              </p:nvPicPr>
              <p:blipFill>
                <a:blip r:embed="rId172"/>
                <a:stretch>
                  <a:fillRect/>
                </a:stretch>
              </p:blipFill>
              <p:spPr>
                <a:xfrm>
                  <a:off x="8249037" y="1765605"/>
                  <a:ext cx="100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9" name="Freihand 98">
                  <a:extLst>
                    <a:ext uri="{FF2B5EF4-FFF2-40B4-BE49-F238E27FC236}">
                      <a16:creationId xmlns:a16="http://schemas.microsoft.com/office/drawing/2014/main" id="{2CC1587C-8BD9-4009-B7A3-74F1E085370C}"/>
                    </a:ext>
                  </a:extLst>
                </p14:cNvPr>
                <p14:cNvContentPartPr/>
                <p14:nvPr/>
              </p14:nvContentPartPr>
              <p14:xfrm>
                <a:off x="8345877" y="1792965"/>
                <a:ext cx="1080" cy="16920"/>
              </p14:xfrm>
            </p:contentPart>
          </mc:Choice>
          <mc:Fallback>
            <p:pic>
              <p:nvPicPr>
                <p:cNvPr id="99" name="Freihand 98">
                  <a:extLst>
                    <a:ext uri="{FF2B5EF4-FFF2-40B4-BE49-F238E27FC236}">
                      <a16:creationId xmlns:a16="http://schemas.microsoft.com/office/drawing/2014/main" id="{2CC1587C-8BD9-4009-B7A3-74F1E085370C}"/>
                    </a:ext>
                  </a:extLst>
                </p:cNvPr>
                <p:cNvPicPr/>
                <p:nvPr/>
              </p:nvPicPr>
              <p:blipFill>
                <a:blip r:embed="rId174"/>
                <a:stretch>
                  <a:fillRect/>
                </a:stretch>
              </p:blipFill>
              <p:spPr>
                <a:xfrm>
                  <a:off x="8341557" y="1788645"/>
                  <a:ext cx="9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0" name="Freihand 99">
                  <a:extLst>
                    <a:ext uri="{FF2B5EF4-FFF2-40B4-BE49-F238E27FC236}">
                      <a16:creationId xmlns:a16="http://schemas.microsoft.com/office/drawing/2014/main" id="{C61AB3CF-ACAB-41E7-B5F1-71BAD5FB485A}"/>
                    </a:ext>
                  </a:extLst>
                </p14:cNvPr>
                <p14:cNvContentPartPr/>
                <p14:nvPr/>
              </p14:nvContentPartPr>
              <p14:xfrm>
                <a:off x="8393037" y="1866765"/>
                <a:ext cx="181800" cy="46800"/>
              </p14:xfrm>
            </p:contentPart>
          </mc:Choice>
          <mc:Fallback>
            <p:pic>
              <p:nvPicPr>
                <p:cNvPr id="100" name="Freihand 99">
                  <a:extLst>
                    <a:ext uri="{FF2B5EF4-FFF2-40B4-BE49-F238E27FC236}">
                      <a16:creationId xmlns:a16="http://schemas.microsoft.com/office/drawing/2014/main" id="{C61AB3CF-ACAB-41E7-B5F1-71BAD5FB485A}"/>
                    </a:ext>
                  </a:extLst>
                </p:cNvPr>
                <p:cNvPicPr/>
                <p:nvPr/>
              </p:nvPicPr>
              <p:blipFill>
                <a:blip r:embed="rId176"/>
                <a:stretch>
                  <a:fillRect/>
                </a:stretch>
              </p:blipFill>
              <p:spPr>
                <a:xfrm>
                  <a:off x="8388717" y="1862445"/>
                  <a:ext cx="1904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2" name="Freihand 101">
                  <a:extLst>
                    <a:ext uri="{FF2B5EF4-FFF2-40B4-BE49-F238E27FC236}">
                      <a16:creationId xmlns:a16="http://schemas.microsoft.com/office/drawing/2014/main" id="{A6085847-0FCD-4A72-8455-C0B252674A79}"/>
                    </a:ext>
                  </a:extLst>
                </p14:cNvPr>
                <p14:cNvContentPartPr/>
                <p14:nvPr/>
              </p14:nvContentPartPr>
              <p14:xfrm>
                <a:off x="8711277" y="1875405"/>
                <a:ext cx="31320" cy="84240"/>
              </p14:xfrm>
            </p:contentPart>
          </mc:Choice>
          <mc:Fallback>
            <p:pic>
              <p:nvPicPr>
                <p:cNvPr id="102" name="Freihand 101">
                  <a:extLst>
                    <a:ext uri="{FF2B5EF4-FFF2-40B4-BE49-F238E27FC236}">
                      <a16:creationId xmlns:a16="http://schemas.microsoft.com/office/drawing/2014/main" id="{A6085847-0FCD-4A72-8455-C0B252674A79}"/>
                    </a:ext>
                  </a:extLst>
                </p:cNvPr>
                <p:cNvPicPr/>
                <p:nvPr/>
              </p:nvPicPr>
              <p:blipFill>
                <a:blip r:embed="rId178"/>
                <a:stretch>
                  <a:fillRect/>
                </a:stretch>
              </p:blipFill>
              <p:spPr>
                <a:xfrm>
                  <a:off x="8706957" y="1871085"/>
                  <a:ext cx="39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3" name="Freihand 102">
                  <a:extLst>
                    <a:ext uri="{FF2B5EF4-FFF2-40B4-BE49-F238E27FC236}">
                      <a16:creationId xmlns:a16="http://schemas.microsoft.com/office/drawing/2014/main" id="{561F52D4-06D0-49B7-8598-B89B83FD81B1}"/>
                    </a:ext>
                  </a:extLst>
                </p14:cNvPr>
                <p14:cNvContentPartPr/>
                <p14:nvPr/>
              </p14:nvContentPartPr>
              <p14:xfrm>
                <a:off x="8772477" y="1881885"/>
                <a:ext cx="20160" cy="79560"/>
              </p14:xfrm>
            </p:contentPart>
          </mc:Choice>
          <mc:Fallback>
            <p:pic>
              <p:nvPicPr>
                <p:cNvPr id="103" name="Freihand 102">
                  <a:extLst>
                    <a:ext uri="{FF2B5EF4-FFF2-40B4-BE49-F238E27FC236}">
                      <a16:creationId xmlns:a16="http://schemas.microsoft.com/office/drawing/2014/main" id="{561F52D4-06D0-49B7-8598-B89B83FD81B1}"/>
                    </a:ext>
                  </a:extLst>
                </p:cNvPr>
                <p:cNvPicPr/>
                <p:nvPr/>
              </p:nvPicPr>
              <p:blipFill>
                <a:blip r:embed="rId180"/>
                <a:stretch>
                  <a:fillRect/>
                </a:stretch>
              </p:blipFill>
              <p:spPr>
                <a:xfrm>
                  <a:off x="8768157" y="1877565"/>
                  <a:ext cx="28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4" name="Freihand 103">
                  <a:extLst>
                    <a:ext uri="{FF2B5EF4-FFF2-40B4-BE49-F238E27FC236}">
                      <a16:creationId xmlns:a16="http://schemas.microsoft.com/office/drawing/2014/main" id="{8DA47F39-379D-4478-9738-668515037EA6}"/>
                    </a:ext>
                  </a:extLst>
                </p14:cNvPr>
                <p14:cNvContentPartPr/>
                <p14:nvPr/>
              </p14:nvContentPartPr>
              <p14:xfrm>
                <a:off x="8655477" y="1830045"/>
                <a:ext cx="163800" cy="28800"/>
              </p14:xfrm>
            </p:contentPart>
          </mc:Choice>
          <mc:Fallback>
            <p:pic>
              <p:nvPicPr>
                <p:cNvPr id="104" name="Freihand 103">
                  <a:extLst>
                    <a:ext uri="{FF2B5EF4-FFF2-40B4-BE49-F238E27FC236}">
                      <a16:creationId xmlns:a16="http://schemas.microsoft.com/office/drawing/2014/main" id="{8DA47F39-379D-4478-9738-668515037EA6}"/>
                    </a:ext>
                  </a:extLst>
                </p:cNvPr>
                <p:cNvPicPr/>
                <p:nvPr/>
              </p:nvPicPr>
              <p:blipFill>
                <a:blip r:embed="rId182"/>
                <a:stretch>
                  <a:fillRect/>
                </a:stretch>
              </p:blipFill>
              <p:spPr>
                <a:xfrm>
                  <a:off x="8651157" y="1825725"/>
                  <a:ext cx="172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6" name="Freihand 105">
                  <a:extLst>
                    <a:ext uri="{FF2B5EF4-FFF2-40B4-BE49-F238E27FC236}">
                      <a16:creationId xmlns:a16="http://schemas.microsoft.com/office/drawing/2014/main" id="{B0189C87-8366-4ED2-9CDB-A262847422D9}"/>
                    </a:ext>
                  </a:extLst>
                </p14:cNvPr>
                <p14:cNvContentPartPr/>
                <p14:nvPr/>
              </p14:nvContentPartPr>
              <p14:xfrm>
                <a:off x="8928357" y="1894485"/>
                <a:ext cx="146160" cy="11160"/>
              </p14:xfrm>
            </p:contentPart>
          </mc:Choice>
          <mc:Fallback>
            <p:pic>
              <p:nvPicPr>
                <p:cNvPr id="106" name="Freihand 105">
                  <a:extLst>
                    <a:ext uri="{FF2B5EF4-FFF2-40B4-BE49-F238E27FC236}">
                      <a16:creationId xmlns:a16="http://schemas.microsoft.com/office/drawing/2014/main" id="{B0189C87-8366-4ED2-9CDB-A262847422D9}"/>
                    </a:ext>
                  </a:extLst>
                </p:cNvPr>
                <p:cNvPicPr/>
                <p:nvPr/>
              </p:nvPicPr>
              <p:blipFill>
                <a:blip r:embed="rId184"/>
                <a:stretch>
                  <a:fillRect/>
                </a:stretch>
              </p:blipFill>
              <p:spPr>
                <a:xfrm>
                  <a:off x="8924037" y="1890165"/>
                  <a:ext cx="154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7" name="Freihand 106">
                  <a:extLst>
                    <a:ext uri="{FF2B5EF4-FFF2-40B4-BE49-F238E27FC236}">
                      <a16:creationId xmlns:a16="http://schemas.microsoft.com/office/drawing/2014/main" id="{55F5C3F3-EA15-4D38-A0BF-A759CD43DA00}"/>
                    </a:ext>
                  </a:extLst>
                </p14:cNvPr>
                <p14:cNvContentPartPr/>
                <p14:nvPr/>
              </p14:nvContentPartPr>
              <p14:xfrm>
                <a:off x="8945277" y="1929045"/>
                <a:ext cx="126000" cy="16920"/>
              </p14:xfrm>
            </p:contentPart>
          </mc:Choice>
          <mc:Fallback>
            <p:pic>
              <p:nvPicPr>
                <p:cNvPr id="107" name="Freihand 106">
                  <a:extLst>
                    <a:ext uri="{FF2B5EF4-FFF2-40B4-BE49-F238E27FC236}">
                      <a16:creationId xmlns:a16="http://schemas.microsoft.com/office/drawing/2014/main" id="{55F5C3F3-EA15-4D38-A0BF-A759CD43DA00}"/>
                    </a:ext>
                  </a:extLst>
                </p:cNvPr>
                <p:cNvPicPr/>
                <p:nvPr/>
              </p:nvPicPr>
              <p:blipFill>
                <a:blip r:embed="rId186"/>
                <a:stretch>
                  <a:fillRect/>
                </a:stretch>
              </p:blipFill>
              <p:spPr>
                <a:xfrm>
                  <a:off x="8940957" y="1924725"/>
                  <a:ext cx="1346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8" name="Freihand 107">
                  <a:extLst>
                    <a:ext uri="{FF2B5EF4-FFF2-40B4-BE49-F238E27FC236}">
                      <a16:creationId xmlns:a16="http://schemas.microsoft.com/office/drawing/2014/main" id="{0B64EA05-5AAE-4D29-9491-A40E66F8DA91}"/>
                    </a:ext>
                  </a:extLst>
                </p14:cNvPr>
                <p14:cNvContentPartPr/>
                <p14:nvPr/>
              </p14:nvContentPartPr>
              <p14:xfrm>
                <a:off x="9175677" y="1830405"/>
                <a:ext cx="129240" cy="141840"/>
              </p14:xfrm>
            </p:contentPart>
          </mc:Choice>
          <mc:Fallback>
            <p:pic>
              <p:nvPicPr>
                <p:cNvPr id="108" name="Freihand 107">
                  <a:extLst>
                    <a:ext uri="{FF2B5EF4-FFF2-40B4-BE49-F238E27FC236}">
                      <a16:creationId xmlns:a16="http://schemas.microsoft.com/office/drawing/2014/main" id="{0B64EA05-5AAE-4D29-9491-A40E66F8DA91}"/>
                    </a:ext>
                  </a:extLst>
                </p:cNvPr>
                <p:cNvPicPr/>
                <p:nvPr/>
              </p:nvPicPr>
              <p:blipFill>
                <a:blip r:embed="rId188"/>
                <a:stretch>
                  <a:fillRect/>
                </a:stretch>
              </p:blipFill>
              <p:spPr>
                <a:xfrm>
                  <a:off x="9171357" y="1826085"/>
                  <a:ext cx="137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9" name="Freihand 108">
                  <a:extLst>
                    <a:ext uri="{FF2B5EF4-FFF2-40B4-BE49-F238E27FC236}">
                      <a16:creationId xmlns:a16="http://schemas.microsoft.com/office/drawing/2014/main" id="{5F07FA08-8625-4DC0-BA3A-881F32A0FB76}"/>
                    </a:ext>
                  </a:extLst>
                </p14:cNvPr>
                <p14:cNvContentPartPr/>
                <p14:nvPr/>
              </p14:nvContentPartPr>
              <p14:xfrm>
                <a:off x="9394917" y="1849125"/>
                <a:ext cx="58680" cy="91080"/>
              </p14:xfrm>
            </p:contentPart>
          </mc:Choice>
          <mc:Fallback>
            <p:pic>
              <p:nvPicPr>
                <p:cNvPr id="109" name="Freihand 108">
                  <a:extLst>
                    <a:ext uri="{FF2B5EF4-FFF2-40B4-BE49-F238E27FC236}">
                      <a16:creationId xmlns:a16="http://schemas.microsoft.com/office/drawing/2014/main" id="{5F07FA08-8625-4DC0-BA3A-881F32A0FB76}"/>
                    </a:ext>
                  </a:extLst>
                </p:cNvPr>
                <p:cNvPicPr/>
                <p:nvPr/>
              </p:nvPicPr>
              <p:blipFill>
                <a:blip r:embed="rId190"/>
                <a:stretch>
                  <a:fillRect/>
                </a:stretch>
              </p:blipFill>
              <p:spPr>
                <a:xfrm>
                  <a:off x="9390597" y="1844805"/>
                  <a:ext cx="67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60D0ED8F-B250-4CD9-A907-8DE3A879E4BC}"/>
                    </a:ext>
                  </a:extLst>
                </p14:cNvPr>
                <p14:cNvContentPartPr/>
                <p14:nvPr/>
              </p14:nvContentPartPr>
              <p14:xfrm>
                <a:off x="9322917" y="1805925"/>
                <a:ext cx="90720" cy="60840"/>
              </p14:xfrm>
            </p:contentPart>
          </mc:Choice>
          <mc:Fallback>
            <p:pic>
              <p:nvPicPr>
                <p:cNvPr id="110" name="Freihand 109">
                  <a:extLst>
                    <a:ext uri="{FF2B5EF4-FFF2-40B4-BE49-F238E27FC236}">
                      <a16:creationId xmlns:a16="http://schemas.microsoft.com/office/drawing/2014/main" id="{60D0ED8F-B250-4CD9-A907-8DE3A879E4BC}"/>
                    </a:ext>
                  </a:extLst>
                </p:cNvPr>
                <p:cNvPicPr/>
                <p:nvPr/>
              </p:nvPicPr>
              <p:blipFill>
                <a:blip r:embed="rId192"/>
                <a:stretch>
                  <a:fillRect/>
                </a:stretch>
              </p:blipFill>
              <p:spPr>
                <a:xfrm>
                  <a:off x="9318597" y="1801605"/>
                  <a:ext cx="99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1" name="Freihand 110">
                  <a:extLst>
                    <a:ext uri="{FF2B5EF4-FFF2-40B4-BE49-F238E27FC236}">
                      <a16:creationId xmlns:a16="http://schemas.microsoft.com/office/drawing/2014/main" id="{8888D118-DE38-496E-873B-17076AA42849}"/>
                    </a:ext>
                  </a:extLst>
                </p14:cNvPr>
                <p14:cNvContentPartPr/>
                <p14:nvPr/>
              </p14:nvContentPartPr>
              <p14:xfrm>
                <a:off x="9436677" y="1896285"/>
                <a:ext cx="73080" cy="84960"/>
              </p14:xfrm>
            </p:contentPart>
          </mc:Choice>
          <mc:Fallback>
            <p:pic>
              <p:nvPicPr>
                <p:cNvPr id="111" name="Freihand 110">
                  <a:extLst>
                    <a:ext uri="{FF2B5EF4-FFF2-40B4-BE49-F238E27FC236}">
                      <a16:creationId xmlns:a16="http://schemas.microsoft.com/office/drawing/2014/main" id="{8888D118-DE38-496E-873B-17076AA42849}"/>
                    </a:ext>
                  </a:extLst>
                </p:cNvPr>
                <p:cNvPicPr/>
                <p:nvPr/>
              </p:nvPicPr>
              <p:blipFill>
                <a:blip r:embed="rId194"/>
                <a:stretch>
                  <a:fillRect/>
                </a:stretch>
              </p:blipFill>
              <p:spPr>
                <a:xfrm>
                  <a:off x="9432357" y="1891965"/>
                  <a:ext cx="817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3" name="Freihand 112">
                  <a:extLst>
                    <a:ext uri="{FF2B5EF4-FFF2-40B4-BE49-F238E27FC236}">
                      <a16:creationId xmlns:a16="http://schemas.microsoft.com/office/drawing/2014/main" id="{1FDC95BA-553D-4E49-93DA-A682589B1AA4}"/>
                    </a:ext>
                  </a:extLst>
                </p14:cNvPr>
                <p14:cNvContentPartPr/>
                <p14:nvPr/>
              </p14:nvContentPartPr>
              <p14:xfrm>
                <a:off x="6828837" y="2119125"/>
                <a:ext cx="139320" cy="92160"/>
              </p14:xfrm>
            </p:contentPart>
          </mc:Choice>
          <mc:Fallback>
            <p:pic>
              <p:nvPicPr>
                <p:cNvPr id="113" name="Freihand 112">
                  <a:extLst>
                    <a:ext uri="{FF2B5EF4-FFF2-40B4-BE49-F238E27FC236}">
                      <a16:creationId xmlns:a16="http://schemas.microsoft.com/office/drawing/2014/main" id="{1FDC95BA-553D-4E49-93DA-A682589B1AA4}"/>
                    </a:ext>
                  </a:extLst>
                </p:cNvPr>
                <p:cNvPicPr/>
                <p:nvPr/>
              </p:nvPicPr>
              <p:blipFill>
                <a:blip r:embed="rId196"/>
                <a:stretch>
                  <a:fillRect/>
                </a:stretch>
              </p:blipFill>
              <p:spPr>
                <a:xfrm>
                  <a:off x="6824517" y="2114805"/>
                  <a:ext cx="147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4" name="Freihand 113">
                  <a:extLst>
                    <a:ext uri="{FF2B5EF4-FFF2-40B4-BE49-F238E27FC236}">
                      <a16:creationId xmlns:a16="http://schemas.microsoft.com/office/drawing/2014/main" id="{046F1C91-8C1D-4CDC-A596-C2562FDBA8E1}"/>
                    </a:ext>
                  </a:extLst>
                </p14:cNvPr>
                <p14:cNvContentPartPr/>
                <p14:nvPr/>
              </p14:nvContentPartPr>
              <p14:xfrm>
                <a:off x="6902997" y="2165205"/>
                <a:ext cx="201960" cy="71280"/>
              </p14:xfrm>
            </p:contentPart>
          </mc:Choice>
          <mc:Fallback>
            <p:pic>
              <p:nvPicPr>
                <p:cNvPr id="114" name="Freihand 113">
                  <a:extLst>
                    <a:ext uri="{FF2B5EF4-FFF2-40B4-BE49-F238E27FC236}">
                      <a16:creationId xmlns:a16="http://schemas.microsoft.com/office/drawing/2014/main" id="{046F1C91-8C1D-4CDC-A596-C2562FDBA8E1}"/>
                    </a:ext>
                  </a:extLst>
                </p:cNvPr>
                <p:cNvPicPr/>
                <p:nvPr/>
              </p:nvPicPr>
              <p:blipFill>
                <a:blip r:embed="rId198"/>
                <a:stretch>
                  <a:fillRect/>
                </a:stretch>
              </p:blipFill>
              <p:spPr>
                <a:xfrm>
                  <a:off x="6898677" y="2160885"/>
                  <a:ext cx="210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5" name="Freihand 114">
                  <a:extLst>
                    <a:ext uri="{FF2B5EF4-FFF2-40B4-BE49-F238E27FC236}">
                      <a16:creationId xmlns:a16="http://schemas.microsoft.com/office/drawing/2014/main" id="{A2E16579-7BB2-4FCE-A6E8-4C99BA45338E}"/>
                    </a:ext>
                  </a:extLst>
                </p14:cNvPr>
                <p14:cNvContentPartPr/>
                <p14:nvPr/>
              </p14:nvContentPartPr>
              <p14:xfrm>
                <a:off x="7126197" y="2144325"/>
                <a:ext cx="99000" cy="62280"/>
              </p14:xfrm>
            </p:contentPart>
          </mc:Choice>
          <mc:Fallback>
            <p:pic>
              <p:nvPicPr>
                <p:cNvPr id="115" name="Freihand 114">
                  <a:extLst>
                    <a:ext uri="{FF2B5EF4-FFF2-40B4-BE49-F238E27FC236}">
                      <a16:creationId xmlns:a16="http://schemas.microsoft.com/office/drawing/2014/main" id="{A2E16579-7BB2-4FCE-A6E8-4C99BA45338E}"/>
                    </a:ext>
                  </a:extLst>
                </p:cNvPr>
                <p:cNvPicPr/>
                <p:nvPr/>
              </p:nvPicPr>
              <p:blipFill>
                <a:blip r:embed="rId200"/>
                <a:stretch>
                  <a:fillRect/>
                </a:stretch>
              </p:blipFill>
              <p:spPr>
                <a:xfrm>
                  <a:off x="7121877" y="2140005"/>
                  <a:ext cx="107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6" name="Freihand 115">
                  <a:extLst>
                    <a:ext uri="{FF2B5EF4-FFF2-40B4-BE49-F238E27FC236}">
                      <a16:creationId xmlns:a16="http://schemas.microsoft.com/office/drawing/2014/main" id="{9FF266B7-931C-4AD0-8CC4-9E11511E838B}"/>
                    </a:ext>
                  </a:extLst>
                </p14:cNvPr>
                <p14:cNvContentPartPr/>
                <p14:nvPr/>
              </p14:nvContentPartPr>
              <p14:xfrm>
                <a:off x="7219797" y="2131005"/>
                <a:ext cx="86400" cy="81720"/>
              </p14:xfrm>
            </p:contentPart>
          </mc:Choice>
          <mc:Fallback>
            <p:pic>
              <p:nvPicPr>
                <p:cNvPr id="116" name="Freihand 115">
                  <a:extLst>
                    <a:ext uri="{FF2B5EF4-FFF2-40B4-BE49-F238E27FC236}">
                      <a16:creationId xmlns:a16="http://schemas.microsoft.com/office/drawing/2014/main" id="{9FF266B7-931C-4AD0-8CC4-9E11511E838B}"/>
                    </a:ext>
                  </a:extLst>
                </p:cNvPr>
                <p:cNvPicPr/>
                <p:nvPr/>
              </p:nvPicPr>
              <p:blipFill>
                <a:blip r:embed="rId202"/>
                <a:stretch>
                  <a:fillRect/>
                </a:stretch>
              </p:blipFill>
              <p:spPr>
                <a:xfrm>
                  <a:off x="7215477" y="2126685"/>
                  <a:ext cx="95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7" name="Freihand 116">
                  <a:extLst>
                    <a:ext uri="{FF2B5EF4-FFF2-40B4-BE49-F238E27FC236}">
                      <a16:creationId xmlns:a16="http://schemas.microsoft.com/office/drawing/2014/main" id="{9C71357D-C31F-4834-A472-066980DEDF10}"/>
                    </a:ext>
                  </a:extLst>
                </p14:cNvPr>
                <p14:cNvContentPartPr/>
                <p14:nvPr/>
              </p14:nvContentPartPr>
              <p14:xfrm>
                <a:off x="7306917" y="2068365"/>
                <a:ext cx="72000" cy="148320"/>
              </p14:xfrm>
            </p:contentPart>
          </mc:Choice>
          <mc:Fallback>
            <p:pic>
              <p:nvPicPr>
                <p:cNvPr id="117" name="Freihand 116">
                  <a:extLst>
                    <a:ext uri="{FF2B5EF4-FFF2-40B4-BE49-F238E27FC236}">
                      <a16:creationId xmlns:a16="http://schemas.microsoft.com/office/drawing/2014/main" id="{9C71357D-C31F-4834-A472-066980DEDF10}"/>
                    </a:ext>
                  </a:extLst>
                </p:cNvPr>
                <p:cNvPicPr/>
                <p:nvPr/>
              </p:nvPicPr>
              <p:blipFill>
                <a:blip r:embed="rId204"/>
                <a:stretch>
                  <a:fillRect/>
                </a:stretch>
              </p:blipFill>
              <p:spPr>
                <a:xfrm>
                  <a:off x="7302597" y="2064045"/>
                  <a:ext cx="80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8" name="Freihand 117">
                  <a:extLst>
                    <a:ext uri="{FF2B5EF4-FFF2-40B4-BE49-F238E27FC236}">
                      <a16:creationId xmlns:a16="http://schemas.microsoft.com/office/drawing/2014/main" id="{7846E21D-3CC7-4446-A94C-D87EDE5DB031}"/>
                    </a:ext>
                  </a:extLst>
                </p14:cNvPr>
                <p14:cNvContentPartPr/>
                <p14:nvPr/>
              </p14:nvContentPartPr>
              <p14:xfrm>
                <a:off x="7402677" y="2148285"/>
                <a:ext cx="20880" cy="49320"/>
              </p14:xfrm>
            </p:contentPart>
          </mc:Choice>
          <mc:Fallback>
            <p:pic>
              <p:nvPicPr>
                <p:cNvPr id="118" name="Freihand 117">
                  <a:extLst>
                    <a:ext uri="{FF2B5EF4-FFF2-40B4-BE49-F238E27FC236}">
                      <a16:creationId xmlns:a16="http://schemas.microsoft.com/office/drawing/2014/main" id="{7846E21D-3CC7-4446-A94C-D87EDE5DB031}"/>
                    </a:ext>
                  </a:extLst>
                </p:cNvPr>
                <p:cNvPicPr/>
                <p:nvPr/>
              </p:nvPicPr>
              <p:blipFill>
                <a:blip r:embed="rId206"/>
                <a:stretch>
                  <a:fillRect/>
                </a:stretch>
              </p:blipFill>
              <p:spPr>
                <a:xfrm>
                  <a:off x="7398357" y="2143965"/>
                  <a:ext cx="295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9" name="Freihand 118">
                  <a:extLst>
                    <a:ext uri="{FF2B5EF4-FFF2-40B4-BE49-F238E27FC236}">
                      <a16:creationId xmlns:a16="http://schemas.microsoft.com/office/drawing/2014/main" id="{95BD1568-B3A0-4F59-9A24-608A7B5F88F4}"/>
                    </a:ext>
                  </a:extLst>
                </p14:cNvPr>
                <p14:cNvContentPartPr/>
                <p14:nvPr/>
              </p14:nvContentPartPr>
              <p14:xfrm>
                <a:off x="7431477" y="2082765"/>
                <a:ext cx="18360" cy="33480"/>
              </p14:xfrm>
            </p:contentPart>
          </mc:Choice>
          <mc:Fallback>
            <p:pic>
              <p:nvPicPr>
                <p:cNvPr id="119" name="Freihand 118">
                  <a:extLst>
                    <a:ext uri="{FF2B5EF4-FFF2-40B4-BE49-F238E27FC236}">
                      <a16:creationId xmlns:a16="http://schemas.microsoft.com/office/drawing/2014/main" id="{95BD1568-B3A0-4F59-9A24-608A7B5F88F4}"/>
                    </a:ext>
                  </a:extLst>
                </p:cNvPr>
                <p:cNvPicPr/>
                <p:nvPr/>
              </p:nvPicPr>
              <p:blipFill>
                <a:blip r:embed="rId208"/>
                <a:stretch>
                  <a:fillRect/>
                </a:stretch>
              </p:blipFill>
              <p:spPr>
                <a:xfrm>
                  <a:off x="7427157" y="2078445"/>
                  <a:ext cx="27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0" name="Freihand 119">
                  <a:extLst>
                    <a:ext uri="{FF2B5EF4-FFF2-40B4-BE49-F238E27FC236}">
                      <a16:creationId xmlns:a16="http://schemas.microsoft.com/office/drawing/2014/main" id="{5975C9E2-3408-411A-A4E1-AAB91D91B208}"/>
                    </a:ext>
                  </a:extLst>
                </p14:cNvPr>
                <p14:cNvContentPartPr/>
                <p14:nvPr/>
              </p14:nvContentPartPr>
              <p14:xfrm>
                <a:off x="7452357" y="2129565"/>
                <a:ext cx="158040" cy="54720"/>
              </p14:xfrm>
            </p:contentPart>
          </mc:Choice>
          <mc:Fallback>
            <p:pic>
              <p:nvPicPr>
                <p:cNvPr id="120" name="Freihand 119">
                  <a:extLst>
                    <a:ext uri="{FF2B5EF4-FFF2-40B4-BE49-F238E27FC236}">
                      <a16:creationId xmlns:a16="http://schemas.microsoft.com/office/drawing/2014/main" id="{5975C9E2-3408-411A-A4E1-AAB91D91B208}"/>
                    </a:ext>
                  </a:extLst>
                </p:cNvPr>
                <p:cNvPicPr/>
                <p:nvPr/>
              </p:nvPicPr>
              <p:blipFill>
                <a:blip r:embed="rId210"/>
                <a:stretch>
                  <a:fillRect/>
                </a:stretch>
              </p:blipFill>
              <p:spPr>
                <a:xfrm>
                  <a:off x="7448037" y="2125245"/>
                  <a:ext cx="1666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1" name="Freihand 120">
                  <a:extLst>
                    <a:ext uri="{FF2B5EF4-FFF2-40B4-BE49-F238E27FC236}">
                      <a16:creationId xmlns:a16="http://schemas.microsoft.com/office/drawing/2014/main" id="{B7BEACEA-BA3A-486C-96EA-51CAEC9FC7AB}"/>
                    </a:ext>
                  </a:extLst>
                </p14:cNvPr>
                <p14:cNvContentPartPr/>
                <p14:nvPr/>
              </p14:nvContentPartPr>
              <p14:xfrm>
                <a:off x="7674837" y="2128125"/>
                <a:ext cx="14760" cy="71640"/>
              </p14:xfrm>
            </p:contentPart>
          </mc:Choice>
          <mc:Fallback>
            <p:pic>
              <p:nvPicPr>
                <p:cNvPr id="121" name="Freihand 120">
                  <a:extLst>
                    <a:ext uri="{FF2B5EF4-FFF2-40B4-BE49-F238E27FC236}">
                      <a16:creationId xmlns:a16="http://schemas.microsoft.com/office/drawing/2014/main" id="{B7BEACEA-BA3A-486C-96EA-51CAEC9FC7AB}"/>
                    </a:ext>
                  </a:extLst>
                </p:cNvPr>
                <p:cNvPicPr/>
                <p:nvPr/>
              </p:nvPicPr>
              <p:blipFill>
                <a:blip r:embed="rId212"/>
                <a:stretch>
                  <a:fillRect/>
                </a:stretch>
              </p:blipFill>
              <p:spPr>
                <a:xfrm>
                  <a:off x="7670517" y="2123805"/>
                  <a:ext cx="23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3" name="Freihand 122">
                  <a:extLst>
                    <a:ext uri="{FF2B5EF4-FFF2-40B4-BE49-F238E27FC236}">
                      <a16:creationId xmlns:a16="http://schemas.microsoft.com/office/drawing/2014/main" id="{2F689533-E44A-44D6-BC6A-019F0FEC2A97}"/>
                    </a:ext>
                  </a:extLst>
                </p14:cNvPr>
                <p14:cNvContentPartPr/>
                <p14:nvPr/>
              </p14:nvContentPartPr>
              <p14:xfrm>
                <a:off x="7891917" y="2143245"/>
                <a:ext cx="12960" cy="87120"/>
              </p14:xfrm>
            </p:contentPart>
          </mc:Choice>
          <mc:Fallback>
            <p:pic>
              <p:nvPicPr>
                <p:cNvPr id="123" name="Freihand 122">
                  <a:extLst>
                    <a:ext uri="{FF2B5EF4-FFF2-40B4-BE49-F238E27FC236}">
                      <a16:creationId xmlns:a16="http://schemas.microsoft.com/office/drawing/2014/main" id="{2F689533-E44A-44D6-BC6A-019F0FEC2A97}"/>
                    </a:ext>
                  </a:extLst>
                </p:cNvPr>
                <p:cNvPicPr/>
                <p:nvPr/>
              </p:nvPicPr>
              <p:blipFill>
                <a:blip r:embed="rId214"/>
                <a:stretch>
                  <a:fillRect/>
                </a:stretch>
              </p:blipFill>
              <p:spPr>
                <a:xfrm>
                  <a:off x="7887597" y="2138925"/>
                  <a:ext cx="21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4" name="Freihand 123">
                  <a:extLst>
                    <a:ext uri="{FF2B5EF4-FFF2-40B4-BE49-F238E27FC236}">
                      <a16:creationId xmlns:a16="http://schemas.microsoft.com/office/drawing/2014/main" id="{9365A272-B67C-47F4-AF31-52423ADFFD1A}"/>
                    </a:ext>
                  </a:extLst>
                </p14:cNvPr>
                <p14:cNvContentPartPr/>
                <p14:nvPr/>
              </p14:nvContentPartPr>
              <p14:xfrm>
                <a:off x="7825677" y="2192925"/>
                <a:ext cx="155160" cy="30600"/>
              </p14:xfrm>
            </p:contentPart>
          </mc:Choice>
          <mc:Fallback>
            <p:pic>
              <p:nvPicPr>
                <p:cNvPr id="124" name="Freihand 123">
                  <a:extLst>
                    <a:ext uri="{FF2B5EF4-FFF2-40B4-BE49-F238E27FC236}">
                      <a16:creationId xmlns:a16="http://schemas.microsoft.com/office/drawing/2014/main" id="{9365A272-B67C-47F4-AF31-52423ADFFD1A}"/>
                    </a:ext>
                  </a:extLst>
                </p:cNvPr>
                <p:cNvPicPr/>
                <p:nvPr/>
              </p:nvPicPr>
              <p:blipFill>
                <a:blip r:embed="rId216"/>
                <a:stretch>
                  <a:fillRect/>
                </a:stretch>
              </p:blipFill>
              <p:spPr>
                <a:xfrm>
                  <a:off x="7821357" y="2188605"/>
                  <a:ext cx="163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5" name="Freihand 124">
                  <a:extLst>
                    <a:ext uri="{FF2B5EF4-FFF2-40B4-BE49-F238E27FC236}">
                      <a16:creationId xmlns:a16="http://schemas.microsoft.com/office/drawing/2014/main" id="{F45A3674-A2B8-4DF6-8854-4B76B6308C49}"/>
                    </a:ext>
                  </a:extLst>
                </p14:cNvPr>
                <p14:cNvContentPartPr/>
                <p14:nvPr/>
              </p14:nvContentPartPr>
              <p14:xfrm>
                <a:off x="7789317" y="2102925"/>
                <a:ext cx="185760" cy="48600"/>
              </p14:xfrm>
            </p:contentPart>
          </mc:Choice>
          <mc:Fallback>
            <p:pic>
              <p:nvPicPr>
                <p:cNvPr id="125" name="Freihand 124">
                  <a:extLst>
                    <a:ext uri="{FF2B5EF4-FFF2-40B4-BE49-F238E27FC236}">
                      <a16:creationId xmlns:a16="http://schemas.microsoft.com/office/drawing/2014/main" id="{F45A3674-A2B8-4DF6-8854-4B76B6308C49}"/>
                    </a:ext>
                  </a:extLst>
                </p:cNvPr>
                <p:cNvPicPr/>
                <p:nvPr/>
              </p:nvPicPr>
              <p:blipFill>
                <a:blip r:embed="rId218"/>
                <a:stretch>
                  <a:fillRect/>
                </a:stretch>
              </p:blipFill>
              <p:spPr>
                <a:xfrm>
                  <a:off x="7784997" y="2098605"/>
                  <a:ext cx="194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7" name="Freihand 126">
                  <a:extLst>
                    <a:ext uri="{FF2B5EF4-FFF2-40B4-BE49-F238E27FC236}">
                      <a16:creationId xmlns:a16="http://schemas.microsoft.com/office/drawing/2014/main" id="{7659C4C2-EC5C-47A5-9E26-D4CE71C25820}"/>
                    </a:ext>
                  </a:extLst>
                </p14:cNvPr>
                <p14:cNvContentPartPr/>
                <p14:nvPr/>
              </p14:nvContentPartPr>
              <p14:xfrm>
                <a:off x="7991997" y="2104005"/>
                <a:ext cx="108000" cy="144720"/>
              </p14:xfrm>
            </p:contentPart>
          </mc:Choice>
          <mc:Fallback>
            <p:pic>
              <p:nvPicPr>
                <p:cNvPr id="127" name="Freihand 126">
                  <a:extLst>
                    <a:ext uri="{FF2B5EF4-FFF2-40B4-BE49-F238E27FC236}">
                      <a16:creationId xmlns:a16="http://schemas.microsoft.com/office/drawing/2014/main" id="{7659C4C2-EC5C-47A5-9E26-D4CE71C25820}"/>
                    </a:ext>
                  </a:extLst>
                </p:cNvPr>
                <p:cNvPicPr/>
                <p:nvPr/>
              </p:nvPicPr>
              <p:blipFill>
                <a:blip r:embed="rId220"/>
                <a:stretch>
                  <a:fillRect/>
                </a:stretch>
              </p:blipFill>
              <p:spPr>
                <a:xfrm>
                  <a:off x="7987677" y="2099685"/>
                  <a:ext cx="116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8" name="Freihand 127">
                  <a:extLst>
                    <a:ext uri="{FF2B5EF4-FFF2-40B4-BE49-F238E27FC236}">
                      <a16:creationId xmlns:a16="http://schemas.microsoft.com/office/drawing/2014/main" id="{66B20AE2-F391-4D2C-8FEE-6D3C69570189}"/>
                    </a:ext>
                  </a:extLst>
                </p14:cNvPr>
                <p14:cNvContentPartPr/>
                <p14:nvPr/>
              </p14:nvContentPartPr>
              <p14:xfrm>
                <a:off x="8233197" y="2094645"/>
                <a:ext cx="15120" cy="116280"/>
              </p14:xfrm>
            </p:contentPart>
          </mc:Choice>
          <mc:Fallback>
            <p:pic>
              <p:nvPicPr>
                <p:cNvPr id="128" name="Freihand 127">
                  <a:extLst>
                    <a:ext uri="{FF2B5EF4-FFF2-40B4-BE49-F238E27FC236}">
                      <a16:creationId xmlns:a16="http://schemas.microsoft.com/office/drawing/2014/main" id="{66B20AE2-F391-4D2C-8FEE-6D3C69570189}"/>
                    </a:ext>
                  </a:extLst>
                </p:cNvPr>
                <p:cNvPicPr/>
                <p:nvPr/>
              </p:nvPicPr>
              <p:blipFill>
                <a:blip r:embed="rId222"/>
                <a:stretch>
                  <a:fillRect/>
                </a:stretch>
              </p:blipFill>
              <p:spPr>
                <a:xfrm>
                  <a:off x="8228877" y="2090325"/>
                  <a:ext cx="23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9" name="Freihand 128">
                  <a:extLst>
                    <a:ext uri="{FF2B5EF4-FFF2-40B4-BE49-F238E27FC236}">
                      <a16:creationId xmlns:a16="http://schemas.microsoft.com/office/drawing/2014/main" id="{D686D41E-08EA-4997-9D54-78D8D80960D4}"/>
                    </a:ext>
                  </a:extLst>
                </p14:cNvPr>
                <p14:cNvContentPartPr/>
                <p14:nvPr/>
              </p14:nvContentPartPr>
              <p14:xfrm>
                <a:off x="8176677" y="2170965"/>
                <a:ext cx="114480" cy="25920"/>
              </p14:xfrm>
            </p:contentPart>
          </mc:Choice>
          <mc:Fallback>
            <p:pic>
              <p:nvPicPr>
                <p:cNvPr id="129" name="Freihand 128">
                  <a:extLst>
                    <a:ext uri="{FF2B5EF4-FFF2-40B4-BE49-F238E27FC236}">
                      <a16:creationId xmlns:a16="http://schemas.microsoft.com/office/drawing/2014/main" id="{D686D41E-08EA-4997-9D54-78D8D80960D4}"/>
                    </a:ext>
                  </a:extLst>
                </p:cNvPr>
                <p:cNvPicPr/>
                <p:nvPr/>
              </p:nvPicPr>
              <p:blipFill>
                <a:blip r:embed="rId224"/>
                <a:stretch>
                  <a:fillRect/>
                </a:stretch>
              </p:blipFill>
              <p:spPr>
                <a:xfrm>
                  <a:off x="8172357" y="2166645"/>
                  <a:ext cx="123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0" name="Freihand 129">
                  <a:extLst>
                    <a:ext uri="{FF2B5EF4-FFF2-40B4-BE49-F238E27FC236}">
                      <a16:creationId xmlns:a16="http://schemas.microsoft.com/office/drawing/2014/main" id="{E2815816-F1C5-4244-ABCD-4B4BD8CB42AB}"/>
                    </a:ext>
                  </a:extLst>
                </p14:cNvPr>
                <p14:cNvContentPartPr/>
                <p14:nvPr/>
              </p14:nvContentPartPr>
              <p14:xfrm>
                <a:off x="8184237" y="2088525"/>
                <a:ext cx="221760" cy="102240"/>
              </p14:xfrm>
            </p:contentPart>
          </mc:Choice>
          <mc:Fallback>
            <p:pic>
              <p:nvPicPr>
                <p:cNvPr id="130" name="Freihand 129">
                  <a:extLst>
                    <a:ext uri="{FF2B5EF4-FFF2-40B4-BE49-F238E27FC236}">
                      <a16:creationId xmlns:a16="http://schemas.microsoft.com/office/drawing/2014/main" id="{E2815816-F1C5-4244-ABCD-4B4BD8CB42AB}"/>
                    </a:ext>
                  </a:extLst>
                </p:cNvPr>
                <p:cNvPicPr/>
                <p:nvPr/>
              </p:nvPicPr>
              <p:blipFill>
                <a:blip r:embed="rId226"/>
                <a:stretch>
                  <a:fillRect/>
                </a:stretch>
              </p:blipFill>
              <p:spPr>
                <a:xfrm>
                  <a:off x="8179917" y="2084205"/>
                  <a:ext cx="2304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1" name="Freihand 130">
                  <a:extLst>
                    <a:ext uri="{FF2B5EF4-FFF2-40B4-BE49-F238E27FC236}">
                      <a16:creationId xmlns:a16="http://schemas.microsoft.com/office/drawing/2014/main" id="{74923C92-8322-4659-89D4-EFDBA6303F5D}"/>
                    </a:ext>
                  </a:extLst>
                </p14:cNvPr>
                <p14:cNvContentPartPr/>
                <p14:nvPr/>
              </p14:nvContentPartPr>
              <p14:xfrm>
                <a:off x="8411757" y="2086725"/>
                <a:ext cx="85320" cy="189720"/>
              </p14:xfrm>
            </p:contentPart>
          </mc:Choice>
          <mc:Fallback>
            <p:pic>
              <p:nvPicPr>
                <p:cNvPr id="131" name="Freihand 130">
                  <a:extLst>
                    <a:ext uri="{FF2B5EF4-FFF2-40B4-BE49-F238E27FC236}">
                      <a16:creationId xmlns:a16="http://schemas.microsoft.com/office/drawing/2014/main" id="{74923C92-8322-4659-89D4-EFDBA6303F5D}"/>
                    </a:ext>
                  </a:extLst>
                </p:cNvPr>
                <p:cNvPicPr/>
                <p:nvPr/>
              </p:nvPicPr>
              <p:blipFill>
                <a:blip r:embed="rId228"/>
                <a:stretch>
                  <a:fillRect/>
                </a:stretch>
              </p:blipFill>
              <p:spPr>
                <a:xfrm>
                  <a:off x="8407437" y="2082405"/>
                  <a:ext cx="939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2" name="Freihand 131">
                  <a:extLst>
                    <a:ext uri="{FF2B5EF4-FFF2-40B4-BE49-F238E27FC236}">
                      <a16:creationId xmlns:a16="http://schemas.microsoft.com/office/drawing/2014/main" id="{0FA95EA4-DD27-4FE9-9FAA-1555551EF7F2}"/>
                    </a:ext>
                  </a:extLst>
                </p14:cNvPr>
                <p14:cNvContentPartPr/>
                <p14:nvPr/>
              </p14:nvContentPartPr>
              <p14:xfrm>
                <a:off x="8410317" y="2096445"/>
                <a:ext cx="153720" cy="105480"/>
              </p14:xfrm>
            </p:contentPart>
          </mc:Choice>
          <mc:Fallback>
            <p:pic>
              <p:nvPicPr>
                <p:cNvPr id="132" name="Freihand 131">
                  <a:extLst>
                    <a:ext uri="{FF2B5EF4-FFF2-40B4-BE49-F238E27FC236}">
                      <a16:creationId xmlns:a16="http://schemas.microsoft.com/office/drawing/2014/main" id="{0FA95EA4-DD27-4FE9-9FAA-1555551EF7F2}"/>
                    </a:ext>
                  </a:extLst>
                </p:cNvPr>
                <p:cNvPicPr/>
                <p:nvPr/>
              </p:nvPicPr>
              <p:blipFill>
                <a:blip r:embed="rId230"/>
                <a:stretch>
                  <a:fillRect/>
                </a:stretch>
              </p:blipFill>
              <p:spPr>
                <a:xfrm>
                  <a:off x="8405997" y="2092125"/>
                  <a:ext cx="162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3" name="Freihand 132">
                  <a:extLst>
                    <a:ext uri="{FF2B5EF4-FFF2-40B4-BE49-F238E27FC236}">
                      <a16:creationId xmlns:a16="http://schemas.microsoft.com/office/drawing/2014/main" id="{6365A2C7-9434-4F2F-A844-EC448AF7282A}"/>
                    </a:ext>
                  </a:extLst>
                </p14:cNvPr>
                <p14:cNvContentPartPr/>
                <p14:nvPr/>
              </p14:nvContentPartPr>
              <p14:xfrm>
                <a:off x="8556117" y="2087805"/>
                <a:ext cx="248040" cy="115920"/>
              </p14:xfrm>
            </p:contentPart>
          </mc:Choice>
          <mc:Fallback>
            <p:pic>
              <p:nvPicPr>
                <p:cNvPr id="133" name="Freihand 132">
                  <a:extLst>
                    <a:ext uri="{FF2B5EF4-FFF2-40B4-BE49-F238E27FC236}">
                      <a16:creationId xmlns:a16="http://schemas.microsoft.com/office/drawing/2014/main" id="{6365A2C7-9434-4F2F-A844-EC448AF7282A}"/>
                    </a:ext>
                  </a:extLst>
                </p:cNvPr>
                <p:cNvPicPr/>
                <p:nvPr/>
              </p:nvPicPr>
              <p:blipFill>
                <a:blip r:embed="rId232"/>
                <a:stretch>
                  <a:fillRect/>
                </a:stretch>
              </p:blipFill>
              <p:spPr>
                <a:xfrm>
                  <a:off x="8551797" y="2083485"/>
                  <a:ext cx="256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4" name="Freihand 133">
                  <a:extLst>
                    <a:ext uri="{FF2B5EF4-FFF2-40B4-BE49-F238E27FC236}">
                      <a16:creationId xmlns:a16="http://schemas.microsoft.com/office/drawing/2014/main" id="{ACB704A0-12CD-4E32-897B-6E451FFC8EA6}"/>
                    </a:ext>
                  </a:extLst>
                </p14:cNvPr>
                <p14:cNvContentPartPr/>
                <p14:nvPr/>
              </p14:nvContentPartPr>
              <p14:xfrm>
                <a:off x="8814237" y="2087085"/>
                <a:ext cx="6840" cy="29520"/>
              </p14:xfrm>
            </p:contentPart>
          </mc:Choice>
          <mc:Fallback>
            <p:pic>
              <p:nvPicPr>
                <p:cNvPr id="134" name="Freihand 133">
                  <a:extLst>
                    <a:ext uri="{FF2B5EF4-FFF2-40B4-BE49-F238E27FC236}">
                      <a16:creationId xmlns:a16="http://schemas.microsoft.com/office/drawing/2014/main" id="{ACB704A0-12CD-4E32-897B-6E451FFC8EA6}"/>
                    </a:ext>
                  </a:extLst>
                </p:cNvPr>
                <p:cNvPicPr/>
                <p:nvPr/>
              </p:nvPicPr>
              <p:blipFill>
                <a:blip r:embed="rId234"/>
                <a:stretch>
                  <a:fillRect/>
                </a:stretch>
              </p:blipFill>
              <p:spPr>
                <a:xfrm>
                  <a:off x="8809917" y="2082765"/>
                  <a:ext cx="15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5" name="Freihand 134">
                  <a:extLst>
                    <a:ext uri="{FF2B5EF4-FFF2-40B4-BE49-F238E27FC236}">
                      <a16:creationId xmlns:a16="http://schemas.microsoft.com/office/drawing/2014/main" id="{75D8FF82-5C56-43FC-8C5B-3A9E61B2C799}"/>
                    </a:ext>
                  </a:extLst>
                </p14:cNvPr>
                <p14:cNvContentPartPr/>
                <p14:nvPr/>
              </p14:nvContentPartPr>
              <p14:xfrm>
                <a:off x="8821797" y="2141805"/>
                <a:ext cx="136440" cy="53640"/>
              </p14:xfrm>
            </p:contentPart>
          </mc:Choice>
          <mc:Fallback>
            <p:pic>
              <p:nvPicPr>
                <p:cNvPr id="135" name="Freihand 134">
                  <a:extLst>
                    <a:ext uri="{FF2B5EF4-FFF2-40B4-BE49-F238E27FC236}">
                      <a16:creationId xmlns:a16="http://schemas.microsoft.com/office/drawing/2014/main" id="{75D8FF82-5C56-43FC-8C5B-3A9E61B2C799}"/>
                    </a:ext>
                  </a:extLst>
                </p:cNvPr>
                <p:cNvPicPr/>
                <p:nvPr/>
              </p:nvPicPr>
              <p:blipFill>
                <a:blip r:embed="rId236"/>
                <a:stretch>
                  <a:fillRect/>
                </a:stretch>
              </p:blipFill>
              <p:spPr>
                <a:xfrm>
                  <a:off x="8817477" y="2137485"/>
                  <a:ext cx="145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6" name="Freihand 135">
                  <a:extLst>
                    <a:ext uri="{FF2B5EF4-FFF2-40B4-BE49-F238E27FC236}">
                      <a16:creationId xmlns:a16="http://schemas.microsoft.com/office/drawing/2014/main" id="{411CEDD5-B0E2-48AA-A87D-B00EC8FA178A}"/>
                    </a:ext>
                  </a:extLst>
                </p14:cNvPr>
                <p14:cNvContentPartPr/>
                <p14:nvPr/>
              </p14:nvContentPartPr>
              <p14:xfrm>
                <a:off x="9093597" y="2164125"/>
                <a:ext cx="6480" cy="57240"/>
              </p14:xfrm>
            </p:contentPart>
          </mc:Choice>
          <mc:Fallback>
            <p:pic>
              <p:nvPicPr>
                <p:cNvPr id="136" name="Freihand 135">
                  <a:extLst>
                    <a:ext uri="{FF2B5EF4-FFF2-40B4-BE49-F238E27FC236}">
                      <a16:creationId xmlns:a16="http://schemas.microsoft.com/office/drawing/2014/main" id="{411CEDD5-B0E2-48AA-A87D-B00EC8FA178A}"/>
                    </a:ext>
                  </a:extLst>
                </p:cNvPr>
                <p:cNvPicPr/>
                <p:nvPr/>
              </p:nvPicPr>
              <p:blipFill>
                <a:blip r:embed="rId238"/>
                <a:stretch>
                  <a:fillRect/>
                </a:stretch>
              </p:blipFill>
              <p:spPr>
                <a:xfrm>
                  <a:off x="9089277" y="2159805"/>
                  <a:ext cx="15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7" name="Freihand 136">
                  <a:extLst>
                    <a:ext uri="{FF2B5EF4-FFF2-40B4-BE49-F238E27FC236}">
                      <a16:creationId xmlns:a16="http://schemas.microsoft.com/office/drawing/2014/main" id="{DF1A2081-67F7-4851-B25E-11707DCC05EB}"/>
                    </a:ext>
                  </a:extLst>
                </p14:cNvPr>
                <p14:cNvContentPartPr/>
                <p14:nvPr/>
              </p14:nvContentPartPr>
              <p14:xfrm>
                <a:off x="9089637" y="2131725"/>
                <a:ext cx="44640" cy="5040"/>
              </p14:xfrm>
            </p:contentPart>
          </mc:Choice>
          <mc:Fallback>
            <p:pic>
              <p:nvPicPr>
                <p:cNvPr id="137" name="Freihand 136">
                  <a:extLst>
                    <a:ext uri="{FF2B5EF4-FFF2-40B4-BE49-F238E27FC236}">
                      <a16:creationId xmlns:a16="http://schemas.microsoft.com/office/drawing/2014/main" id="{DF1A2081-67F7-4851-B25E-11707DCC05EB}"/>
                    </a:ext>
                  </a:extLst>
                </p:cNvPr>
                <p:cNvPicPr/>
                <p:nvPr/>
              </p:nvPicPr>
              <p:blipFill>
                <a:blip r:embed="rId240"/>
                <a:stretch>
                  <a:fillRect/>
                </a:stretch>
              </p:blipFill>
              <p:spPr>
                <a:xfrm>
                  <a:off x="9085317" y="2127405"/>
                  <a:ext cx="532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8" name="Freihand 137">
                  <a:extLst>
                    <a:ext uri="{FF2B5EF4-FFF2-40B4-BE49-F238E27FC236}">
                      <a16:creationId xmlns:a16="http://schemas.microsoft.com/office/drawing/2014/main" id="{15642FAC-43EE-4201-9D3C-C1837FB4D00F}"/>
                    </a:ext>
                  </a:extLst>
                </p14:cNvPr>
                <p14:cNvContentPartPr/>
                <p14:nvPr/>
              </p14:nvContentPartPr>
              <p14:xfrm>
                <a:off x="9131397" y="2136405"/>
                <a:ext cx="102240" cy="71640"/>
              </p14:xfrm>
            </p:contentPart>
          </mc:Choice>
          <mc:Fallback>
            <p:pic>
              <p:nvPicPr>
                <p:cNvPr id="138" name="Freihand 137">
                  <a:extLst>
                    <a:ext uri="{FF2B5EF4-FFF2-40B4-BE49-F238E27FC236}">
                      <a16:creationId xmlns:a16="http://schemas.microsoft.com/office/drawing/2014/main" id="{15642FAC-43EE-4201-9D3C-C1837FB4D00F}"/>
                    </a:ext>
                  </a:extLst>
                </p:cNvPr>
                <p:cNvPicPr/>
                <p:nvPr/>
              </p:nvPicPr>
              <p:blipFill>
                <a:blip r:embed="rId242"/>
                <a:stretch>
                  <a:fillRect/>
                </a:stretch>
              </p:blipFill>
              <p:spPr>
                <a:xfrm>
                  <a:off x="9127077" y="2132085"/>
                  <a:ext cx="110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9" name="Freihand 138">
                  <a:extLst>
                    <a:ext uri="{FF2B5EF4-FFF2-40B4-BE49-F238E27FC236}">
                      <a16:creationId xmlns:a16="http://schemas.microsoft.com/office/drawing/2014/main" id="{489DAF51-EE30-4BBF-B1F0-41924BB1CD45}"/>
                    </a:ext>
                  </a:extLst>
                </p14:cNvPr>
                <p14:cNvContentPartPr/>
                <p14:nvPr/>
              </p14:nvContentPartPr>
              <p14:xfrm>
                <a:off x="9352077" y="2100405"/>
                <a:ext cx="91440" cy="84600"/>
              </p14:xfrm>
            </p:contentPart>
          </mc:Choice>
          <mc:Fallback>
            <p:pic>
              <p:nvPicPr>
                <p:cNvPr id="139" name="Freihand 138">
                  <a:extLst>
                    <a:ext uri="{FF2B5EF4-FFF2-40B4-BE49-F238E27FC236}">
                      <a16:creationId xmlns:a16="http://schemas.microsoft.com/office/drawing/2014/main" id="{489DAF51-EE30-4BBF-B1F0-41924BB1CD45}"/>
                    </a:ext>
                  </a:extLst>
                </p:cNvPr>
                <p:cNvPicPr/>
                <p:nvPr/>
              </p:nvPicPr>
              <p:blipFill>
                <a:blip r:embed="rId244"/>
                <a:stretch>
                  <a:fillRect/>
                </a:stretch>
              </p:blipFill>
              <p:spPr>
                <a:xfrm>
                  <a:off x="9347757" y="2096085"/>
                  <a:ext cx="100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0" name="Freihand 139">
                  <a:extLst>
                    <a:ext uri="{FF2B5EF4-FFF2-40B4-BE49-F238E27FC236}">
                      <a16:creationId xmlns:a16="http://schemas.microsoft.com/office/drawing/2014/main" id="{7CD70BBC-6A22-4F0D-828A-902AA30449B1}"/>
                    </a:ext>
                  </a:extLst>
                </p14:cNvPr>
                <p14:cNvContentPartPr/>
                <p14:nvPr/>
              </p14:nvContentPartPr>
              <p14:xfrm>
                <a:off x="9543237" y="2077005"/>
                <a:ext cx="79560" cy="90000"/>
              </p14:xfrm>
            </p:contentPart>
          </mc:Choice>
          <mc:Fallback>
            <p:pic>
              <p:nvPicPr>
                <p:cNvPr id="140" name="Freihand 139">
                  <a:extLst>
                    <a:ext uri="{FF2B5EF4-FFF2-40B4-BE49-F238E27FC236}">
                      <a16:creationId xmlns:a16="http://schemas.microsoft.com/office/drawing/2014/main" id="{7CD70BBC-6A22-4F0D-828A-902AA30449B1}"/>
                    </a:ext>
                  </a:extLst>
                </p:cNvPr>
                <p:cNvPicPr/>
                <p:nvPr/>
              </p:nvPicPr>
              <p:blipFill>
                <a:blip r:embed="rId246"/>
                <a:stretch>
                  <a:fillRect/>
                </a:stretch>
              </p:blipFill>
              <p:spPr>
                <a:xfrm>
                  <a:off x="9538917" y="2072685"/>
                  <a:ext cx="88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1" name="Freihand 140">
                  <a:extLst>
                    <a:ext uri="{FF2B5EF4-FFF2-40B4-BE49-F238E27FC236}">
                      <a16:creationId xmlns:a16="http://schemas.microsoft.com/office/drawing/2014/main" id="{7F87E00D-1190-4473-B0DD-C12DCB108431}"/>
                    </a:ext>
                  </a:extLst>
                </p14:cNvPr>
                <p14:cNvContentPartPr/>
                <p14:nvPr/>
              </p14:nvContentPartPr>
              <p14:xfrm>
                <a:off x="9482397" y="2048925"/>
                <a:ext cx="115920" cy="54720"/>
              </p14:xfrm>
            </p:contentPart>
          </mc:Choice>
          <mc:Fallback>
            <p:pic>
              <p:nvPicPr>
                <p:cNvPr id="141" name="Freihand 140">
                  <a:extLst>
                    <a:ext uri="{FF2B5EF4-FFF2-40B4-BE49-F238E27FC236}">
                      <a16:creationId xmlns:a16="http://schemas.microsoft.com/office/drawing/2014/main" id="{7F87E00D-1190-4473-B0DD-C12DCB108431}"/>
                    </a:ext>
                  </a:extLst>
                </p:cNvPr>
                <p:cNvPicPr/>
                <p:nvPr/>
              </p:nvPicPr>
              <p:blipFill>
                <a:blip r:embed="rId248"/>
                <a:stretch>
                  <a:fillRect/>
                </a:stretch>
              </p:blipFill>
              <p:spPr>
                <a:xfrm>
                  <a:off x="9478077" y="2044605"/>
                  <a:ext cx="124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2" name="Freihand 141">
                  <a:extLst>
                    <a:ext uri="{FF2B5EF4-FFF2-40B4-BE49-F238E27FC236}">
                      <a16:creationId xmlns:a16="http://schemas.microsoft.com/office/drawing/2014/main" id="{A4395A6D-8EEE-4C73-867E-17CE9A36BED4}"/>
                    </a:ext>
                  </a:extLst>
                </p14:cNvPr>
                <p14:cNvContentPartPr/>
                <p14:nvPr/>
              </p14:nvContentPartPr>
              <p14:xfrm>
                <a:off x="9626757" y="2122365"/>
                <a:ext cx="75240" cy="65880"/>
              </p14:xfrm>
            </p:contentPart>
          </mc:Choice>
          <mc:Fallback>
            <p:pic>
              <p:nvPicPr>
                <p:cNvPr id="142" name="Freihand 141">
                  <a:extLst>
                    <a:ext uri="{FF2B5EF4-FFF2-40B4-BE49-F238E27FC236}">
                      <a16:creationId xmlns:a16="http://schemas.microsoft.com/office/drawing/2014/main" id="{A4395A6D-8EEE-4C73-867E-17CE9A36BED4}"/>
                    </a:ext>
                  </a:extLst>
                </p:cNvPr>
                <p:cNvPicPr/>
                <p:nvPr/>
              </p:nvPicPr>
              <p:blipFill>
                <a:blip r:embed="rId250"/>
                <a:stretch>
                  <a:fillRect/>
                </a:stretch>
              </p:blipFill>
              <p:spPr>
                <a:xfrm>
                  <a:off x="9622437" y="2118045"/>
                  <a:ext cx="83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4" name="Freihand 143">
                  <a:extLst>
                    <a:ext uri="{FF2B5EF4-FFF2-40B4-BE49-F238E27FC236}">
                      <a16:creationId xmlns:a16="http://schemas.microsoft.com/office/drawing/2014/main" id="{161BAC5A-882C-401A-A44A-E173570F1044}"/>
                    </a:ext>
                  </a:extLst>
                </p14:cNvPr>
                <p14:cNvContentPartPr/>
                <p14:nvPr/>
              </p14:nvContentPartPr>
              <p14:xfrm>
                <a:off x="9800997" y="2011485"/>
                <a:ext cx="108000" cy="145800"/>
              </p14:xfrm>
            </p:contentPart>
          </mc:Choice>
          <mc:Fallback>
            <p:pic>
              <p:nvPicPr>
                <p:cNvPr id="144" name="Freihand 143">
                  <a:extLst>
                    <a:ext uri="{FF2B5EF4-FFF2-40B4-BE49-F238E27FC236}">
                      <a16:creationId xmlns:a16="http://schemas.microsoft.com/office/drawing/2014/main" id="{161BAC5A-882C-401A-A44A-E173570F1044}"/>
                    </a:ext>
                  </a:extLst>
                </p:cNvPr>
                <p:cNvPicPr/>
                <p:nvPr/>
              </p:nvPicPr>
              <p:blipFill>
                <a:blip r:embed="rId252"/>
                <a:stretch>
                  <a:fillRect/>
                </a:stretch>
              </p:blipFill>
              <p:spPr>
                <a:xfrm>
                  <a:off x="9796677" y="2007165"/>
                  <a:ext cx="116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5" name="Freihand 144">
                  <a:extLst>
                    <a:ext uri="{FF2B5EF4-FFF2-40B4-BE49-F238E27FC236}">
                      <a16:creationId xmlns:a16="http://schemas.microsoft.com/office/drawing/2014/main" id="{9C6810EF-7583-42DA-805C-BC92471FB2B2}"/>
                    </a:ext>
                  </a:extLst>
                </p14:cNvPr>
                <p14:cNvContentPartPr/>
                <p14:nvPr/>
              </p14:nvContentPartPr>
              <p14:xfrm>
                <a:off x="9970197" y="2112645"/>
                <a:ext cx="9720" cy="5760"/>
              </p14:xfrm>
            </p:contentPart>
          </mc:Choice>
          <mc:Fallback>
            <p:pic>
              <p:nvPicPr>
                <p:cNvPr id="145" name="Freihand 144">
                  <a:extLst>
                    <a:ext uri="{FF2B5EF4-FFF2-40B4-BE49-F238E27FC236}">
                      <a16:creationId xmlns:a16="http://schemas.microsoft.com/office/drawing/2014/main" id="{9C6810EF-7583-42DA-805C-BC92471FB2B2}"/>
                    </a:ext>
                  </a:extLst>
                </p:cNvPr>
                <p:cNvPicPr/>
                <p:nvPr/>
              </p:nvPicPr>
              <p:blipFill>
                <a:blip r:embed="rId254"/>
                <a:stretch>
                  <a:fillRect/>
                </a:stretch>
              </p:blipFill>
              <p:spPr>
                <a:xfrm>
                  <a:off x="9965877" y="2108325"/>
                  <a:ext cx="183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6" name="Freihand 145">
                  <a:extLst>
                    <a:ext uri="{FF2B5EF4-FFF2-40B4-BE49-F238E27FC236}">
                      <a16:creationId xmlns:a16="http://schemas.microsoft.com/office/drawing/2014/main" id="{B2044559-3F26-46B8-B473-3B173002896F}"/>
                    </a:ext>
                  </a:extLst>
                </p14:cNvPr>
                <p14:cNvContentPartPr/>
                <p14:nvPr/>
              </p14:nvContentPartPr>
              <p14:xfrm>
                <a:off x="9929517" y="2087805"/>
                <a:ext cx="237960" cy="91440"/>
              </p14:xfrm>
            </p:contentPart>
          </mc:Choice>
          <mc:Fallback>
            <p:pic>
              <p:nvPicPr>
                <p:cNvPr id="146" name="Freihand 145">
                  <a:extLst>
                    <a:ext uri="{FF2B5EF4-FFF2-40B4-BE49-F238E27FC236}">
                      <a16:creationId xmlns:a16="http://schemas.microsoft.com/office/drawing/2014/main" id="{B2044559-3F26-46B8-B473-3B173002896F}"/>
                    </a:ext>
                  </a:extLst>
                </p:cNvPr>
                <p:cNvPicPr/>
                <p:nvPr/>
              </p:nvPicPr>
              <p:blipFill>
                <a:blip r:embed="rId256"/>
                <a:stretch>
                  <a:fillRect/>
                </a:stretch>
              </p:blipFill>
              <p:spPr>
                <a:xfrm>
                  <a:off x="9925197" y="2083485"/>
                  <a:ext cx="246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5" name="Freihand 154">
                  <a:extLst>
                    <a:ext uri="{FF2B5EF4-FFF2-40B4-BE49-F238E27FC236}">
                      <a16:creationId xmlns:a16="http://schemas.microsoft.com/office/drawing/2014/main" id="{BE15329F-03A9-4CE6-AD6B-CBCFEE70B250}"/>
                    </a:ext>
                  </a:extLst>
                </p14:cNvPr>
                <p14:cNvContentPartPr/>
                <p14:nvPr/>
              </p14:nvContentPartPr>
              <p14:xfrm>
                <a:off x="7862037" y="2377605"/>
                <a:ext cx="67320" cy="101520"/>
              </p14:xfrm>
            </p:contentPart>
          </mc:Choice>
          <mc:Fallback>
            <p:pic>
              <p:nvPicPr>
                <p:cNvPr id="155" name="Freihand 154">
                  <a:extLst>
                    <a:ext uri="{FF2B5EF4-FFF2-40B4-BE49-F238E27FC236}">
                      <a16:creationId xmlns:a16="http://schemas.microsoft.com/office/drawing/2014/main" id="{BE15329F-03A9-4CE6-AD6B-CBCFEE70B250}"/>
                    </a:ext>
                  </a:extLst>
                </p:cNvPr>
                <p:cNvPicPr/>
                <p:nvPr/>
              </p:nvPicPr>
              <p:blipFill>
                <a:blip r:embed="rId258"/>
                <a:stretch>
                  <a:fillRect/>
                </a:stretch>
              </p:blipFill>
              <p:spPr>
                <a:xfrm>
                  <a:off x="7857717" y="2373285"/>
                  <a:ext cx="759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6" name="Freihand 155">
                  <a:extLst>
                    <a:ext uri="{FF2B5EF4-FFF2-40B4-BE49-F238E27FC236}">
                      <a16:creationId xmlns:a16="http://schemas.microsoft.com/office/drawing/2014/main" id="{13F31169-E92C-48DB-9E22-9C11EC6BAF0D}"/>
                    </a:ext>
                  </a:extLst>
                </p14:cNvPr>
                <p14:cNvContentPartPr/>
                <p14:nvPr/>
              </p14:nvContentPartPr>
              <p14:xfrm>
                <a:off x="7956357" y="2329725"/>
                <a:ext cx="255240" cy="127800"/>
              </p14:xfrm>
            </p:contentPart>
          </mc:Choice>
          <mc:Fallback>
            <p:pic>
              <p:nvPicPr>
                <p:cNvPr id="156" name="Freihand 155">
                  <a:extLst>
                    <a:ext uri="{FF2B5EF4-FFF2-40B4-BE49-F238E27FC236}">
                      <a16:creationId xmlns:a16="http://schemas.microsoft.com/office/drawing/2014/main" id="{13F31169-E92C-48DB-9E22-9C11EC6BAF0D}"/>
                    </a:ext>
                  </a:extLst>
                </p:cNvPr>
                <p:cNvPicPr/>
                <p:nvPr/>
              </p:nvPicPr>
              <p:blipFill>
                <a:blip r:embed="rId260"/>
                <a:stretch>
                  <a:fillRect/>
                </a:stretch>
              </p:blipFill>
              <p:spPr>
                <a:xfrm>
                  <a:off x="7952037" y="2325405"/>
                  <a:ext cx="263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7" name="Freihand 156">
                  <a:extLst>
                    <a:ext uri="{FF2B5EF4-FFF2-40B4-BE49-F238E27FC236}">
                      <a16:creationId xmlns:a16="http://schemas.microsoft.com/office/drawing/2014/main" id="{F9330610-C84E-4EAB-A15D-73926AA03B38}"/>
                    </a:ext>
                  </a:extLst>
                </p14:cNvPr>
                <p14:cNvContentPartPr/>
                <p14:nvPr/>
              </p14:nvContentPartPr>
              <p14:xfrm>
                <a:off x="8233557" y="2378685"/>
                <a:ext cx="111960" cy="87120"/>
              </p14:xfrm>
            </p:contentPart>
          </mc:Choice>
          <mc:Fallback>
            <p:pic>
              <p:nvPicPr>
                <p:cNvPr id="157" name="Freihand 156">
                  <a:extLst>
                    <a:ext uri="{FF2B5EF4-FFF2-40B4-BE49-F238E27FC236}">
                      <a16:creationId xmlns:a16="http://schemas.microsoft.com/office/drawing/2014/main" id="{F9330610-C84E-4EAB-A15D-73926AA03B38}"/>
                    </a:ext>
                  </a:extLst>
                </p:cNvPr>
                <p:cNvPicPr/>
                <p:nvPr/>
              </p:nvPicPr>
              <p:blipFill>
                <a:blip r:embed="rId262"/>
                <a:stretch>
                  <a:fillRect/>
                </a:stretch>
              </p:blipFill>
              <p:spPr>
                <a:xfrm>
                  <a:off x="8229237" y="2374365"/>
                  <a:ext cx="120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9" name="Freihand 158">
                  <a:extLst>
                    <a:ext uri="{FF2B5EF4-FFF2-40B4-BE49-F238E27FC236}">
                      <a16:creationId xmlns:a16="http://schemas.microsoft.com/office/drawing/2014/main" id="{7BDEEFF1-2B3C-4EE6-90B2-8AB7AD1B25B0}"/>
                    </a:ext>
                  </a:extLst>
                </p14:cNvPr>
                <p14:cNvContentPartPr/>
                <p14:nvPr/>
              </p14:nvContentPartPr>
              <p14:xfrm>
                <a:off x="8442717" y="2319285"/>
                <a:ext cx="198360" cy="233640"/>
              </p14:xfrm>
            </p:contentPart>
          </mc:Choice>
          <mc:Fallback>
            <p:pic>
              <p:nvPicPr>
                <p:cNvPr id="159" name="Freihand 158">
                  <a:extLst>
                    <a:ext uri="{FF2B5EF4-FFF2-40B4-BE49-F238E27FC236}">
                      <a16:creationId xmlns:a16="http://schemas.microsoft.com/office/drawing/2014/main" id="{7BDEEFF1-2B3C-4EE6-90B2-8AB7AD1B25B0}"/>
                    </a:ext>
                  </a:extLst>
                </p:cNvPr>
                <p:cNvPicPr/>
                <p:nvPr/>
              </p:nvPicPr>
              <p:blipFill>
                <a:blip r:embed="rId264"/>
                <a:stretch>
                  <a:fillRect/>
                </a:stretch>
              </p:blipFill>
              <p:spPr>
                <a:xfrm>
                  <a:off x="8438397" y="2314965"/>
                  <a:ext cx="2070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1" name="Freihand 160">
                  <a:extLst>
                    <a:ext uri="{FF2B5EF4-FFF2-40B4-BE49-F238E27FC236}">
                      <a16:creationId xmlns:a16="http://schemas.microsoft.com/office/drawing/2014/main" id="{04668D31-10D8-4B0A-A9BA-44676DC6F128}"/>
                    </a:ext>
                  </a:extLst>
                </p14:cNvPr>
                <p14:cNvContentPartPr/>
                <p14:nvPr/>
              </p14:nvContentPartPr>
              <p14:xfrm>
                <a:off x="8735397" y="2342325"/>
                <a:ext cx="119160" cy="151200"/>
              </p14:xfrm>
            </p:contentPart>
          </mc:Choice>
          <mc:Fallback>
            <p:pic>
              <p:nvPicPr>
                <p:cNvPr id="161" name="Freihand 160">
                  <a:extLst>
                    <a:ext uri="{FF2B5EF4-FFF2-40B4-BE49-F238E27FC236}">
                      <a16:creationId xmlns:a16="http://schemas.microsoft.com/office/drawing/2014/main" id="{04668D31-10D8-4B0A-A9BA-44676DC6F128}"/>
                    </a:ext>
                  </a:extLst>
                </p:cNvPr>
                <p:cNvPicPr/>
                <p:nvPr/>
              </p:nvPicPr>
              <p:blipFill>
                <a:blip r:embed="rId266"/>
                <a:stretch>
                  <a:fillRect/>
                </a:stretch>
              </p:blipFill>
              <p:spPr>
                <a:xfrm>
                  <a:off x="8731077" y="2338005"/>
                  <a:ext cx="127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2" name="Freihand 161">
                  <a:extLst>
                    <a:ext uri="{FF2B5EF4-FFF2-40B4-BE49-F238E27FC236}">
                      <a16:creationId xmlns:a16="http://schemas.microsoft.com/office/drawing/2014/main" id="{25064C69-FB26-4F79-92F9-1F699E1F1A70}"/>
                    </a:ext>
                  </a:extLst>
                </p14:cNvPr>
                <p14:cNvContentPartPr/>
                <p14:nvPr/>
              </p14:nvContentPartPr>
              <p14:xfrm>
                <a:off x="8887317" y="2367525"/>
                <a:ext cx="103320" cy="123120"/>
              </p14:xfrm>
            </p:contentPart>
          </mc:Choice>
          <mc:Fallback>
            <p:pic>
              <p:nvPicPr>
                <p:cNvPr id="162" name="Freihand 161">
                  <a:extLst>
                    <a:ext uri="{FF2B5EF4-FFF2-40B4-BE49-F238E27FC236}">
                      <a16:creationId xmlns:a16="http://schemas.microsoft.com/office/drawing/2014/main" id="{25064C69-FB26-4F79-92F9-1F699E1F1A70}"/>
                    </a:ext>
                  </a:extLst>
                </p:cNvPr>
                <p:cNvPicPr/>
                <p:nvPr/>
              </p:nvPicPr>
              <p:blipFill>
                <a:blip r:embed="rId268"/>
                <a:stretch>
                  <a:fillRect/>
                </a:stretch>
              </p:blipFill>
              <p:spPr>
                <a:xfrm>
                  <a:off x="8882997" y="2363205"/>
                  <a:ext cx="111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3" name="Freihand 162">
                  <a:extLst>
                    <a:ext uri="{FF2B5EF4-FFF2-40B4-BE49-F238E27FC236}">
                      <a16:creationId xmlns:a16="http://schemas.microsoft.com/office/drawing/2014/main" id="{50874304-C757-4AA6-8C85-3F745CEE402E}"/>
                    </a:ext>
                  </a:extLst>
                </p14:cNvPr>
                <p14:cNvContentPartPr/>
                <p14:nvPr/>
              </p14:nvContentPartPr>
              <p14:xfrm>
                <a:off x="8877237" y="2344125"/>
                <a:ext cx="132480" cy="147600"/>
              </p14:xfrm>
            </p:contentPart>
          </mc:Choice>
          <mc:Fallback>
            <p:pic>
              <p:nvPicPr>
                <p:cNvPr id="163" name="Freihand 162">
                  <a:extLst>
                    <a:ext uri="{FF2B5EF4-FFF2-40B4-BE49-F238E27FC236}">
                      <a16:creationId xmlns:a16="http://schemas.microsoft.com/office/drawing/2014/main" id="{50874304-C757-4AA6-8C85-3F745CEE402E}"/>
                    </a:ext>
                  </a:extLst>
                </p:cNvPr>
                <p:cNvPicPr/>
                <p:nvPr/>
              </p:nvPicPr>
              <p:blipFill>
                <a:blip r:embed="rId270"/>
                <a:stretch>
                  <a:fillRect/>
                </a:stretch>
              </p:blipFill>
              <p:spPr>
                <a:xfrm>
                  <a:off x="8872917" y="2339805"/>
                  <a:ext cx="1411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4" name="Freihand 163">
                  <a:extLst>
                    <a:ext uri="{FF2B5EF4-FFF2-40B4-BE49-F238E27FC236}">
                      <a16:creationId xmlns:a16="http://schemas.microsoft.com/office/drawing/2014/main" id="{4C14172A-1A35-4818-A6D0-0E8AC68FEAD8}"/>
                    </a:ext>
                  </a:extLst>
                </p14:cNvPr>
                <p14:cNvContentPartPr/>
                <p14:nvPr/>
              </p14:nvContentPartPr>
              <p14:xfrm>
                <a:off x="9049317" y="2362845"/>
                <a:ext cx="91800" cy="115920"/>
              </p14:xfrm>
            </p:contentPart>
          </mc:Choice>
          <mc:Fallback>
            <p:pic>
              <p:nvPicPr>
                <p:cNvPr id="164" name="Freihand 163">
                  <a:extLst>
                    <a:ext uri="{FF2B5EF4-FFF2-40B4-BE49-F238E27FC236}">
                      <a16:creationId xmlns:a16="http://schemas.microsoft.com/office/drawing/2014/main" id="{4C14172A-1A35-4818-A6D0-0E8AC68FEAD8}"/>
                    </a:ext>
                  </a:extLst>
                </p:cNvPr>
                <p:cNvPicPr/>
                <p:nvPr/>
              </p:nvPicPr>
              <p:blipFill>
                <a:blip r:embed="rId272"/>
                <a:stretch>
                  <a:fillRect/>
                </a:stretch>
              </p:blipFill>
              <p:spPr>
                <a:xfrm>
                  <a:off x="9044997" y="2358525"/>
                  <a:ext cx="100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5" name="Freihand 164">
                  <a:extLst>
                    <a:ext uri="{FF2B5EF4-FFF2-40B4-BE49-F238E27FC236}">
                      <a16:creationId xmlns:a16="http://schemas.microsoft.com/office/drawing/2014/main" id="{358DC30C-9B68-4D90-B107-B50A6B3B00B3}"/>
                    </a:ext>
                  </a:extLst>
                </p14:cNvPr>
                <p14:cNvContentPartPr/>
                <p14:nvPr/>
              </p14:nvContentPartPr>
              <p14:xfrm>
                <a:off x="9089637" y="2342685"/>
                <a:ext cx="56880" cy="16560"/>
              </p14:xfrm>
            </p:contentPart>
          </mc:Choice>
          <mc:Fallback>
            <p:pic>
              <p:nvPicPr>
                <p:cNvPr id="165" name="Freihand 164">
                  <a:extLst>
                    <a:ext uri="{FF2B5EF4-FFF2-40B4-BE49-F238E27FC236}">
                      <a16:creationId xmlns:a16="http://schemas.microsoft.com/office/drawing/2014/main" id="{358DC30C-9B68-4D90-B107-B50A6B3B00B3}"/>
                    </a:ext>
                  </a:extLst>
                </p:cNvPr>
                <p:cNvPicPr/>
                <p:nvPr/>
              </p:nvPicPr>
              <p:blipFill>
                <a:blip r:embed="rId274"/>
                <a:stretch>
                  <a:fillRect/>
                </a:stretch>
              </p:blipFill>
              <p:spPr>
                <a:xfrm>
                  <a:off x="9085317" y="2338365"/>
                  <a:ext cx="65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6" name="Freihand 165">
                  <a:extLst>
                    <a:ext uri="{FF2B5EF4-FFF2-40B4-BE49-F238E27FC236}">
                      <a16:creationId xmlns:a16="http://schemas.microsoft.com/office/drawing/2014/main" id="{7591848E-74CF-458F-9E89-D6B7CA064972}"/>
                    </a:ext>
                  </a:extLst>
                </p14:cNvPr>
                <p14:cNvContentPartPr/>
                <p14:nvPr/>
              </p14:nvContentPartPr>
              <p14:xfrm>
                <a:off x="9186837" y="2353845"/>
                <a:ext cx="109800" cy="105120"/>
              </p14:xfrm>
            </p:contentPart>
          </mc:Choice>
          <mc:Fallback>
            <p:pic>
              <p:nvPicPr>
                <p:cNvPr id="166" name="Freihand 165">
                  <a:extLst>
                    <a:ext uri="{FF2B5EF4-FFF2-40B4-BE49-F238E27FC236}">
                      <a16:creationId xmlns:a16="http://schemas.microsoft.com/office/drawing/2014/main" id="{7591848E-74CF-458F-9E89-D6B7CA064972}"/>
                    </a:ext>
                  </a:extLst>
                </p:cNvPr>
                <p:cNvPicPr/>
                <p:nvPr/>
              </p:nvPicPr>
              <p:blipFill>
                <a:blip r:embed="rId276"/>
                <a:stretch>
                  <a:fillRect/>
                </a:stretch>
              </p:blipFill>
              <p:spPr>
                <a:xfrm>
                  <a:off x="9182517" y="2349525"/>
                  <a:ext cx="118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7" name="Freihand 166">
                  <a:extLst>
                    <a:ext uri="{FF2B5EF4-FFF2-40B4-BE49-F238E27FC236}">
                      <a16:creationId xmlns:a16="http://schemas.microsoft.com/office/drawing/2014/main" id="{A4C0BE68-58F8-476F-98F4-0BB3293C703F}"/>
                    </a:ext>
                  </a:extLst>
                </p14:cNvPr>
                <p14:cNvContentPartPr/>
                <p14:nvPr/>
              </p14:nvContentPartPr>
              <p14:xfrm>
                <a:off x="9374037" y="2343405"/>
                <a:ext cx="133920" cy="90720"/>
              </p14:xfrm>
            </p:contentPart>
          </mc:Choice>
          <mc:Fallback>
            <p:pic>
              <p:nvPicPr>
                <p:cNvPr id="167" name="Freihand 166">
                  <a:extLst>
                    <a:ext uri="{FF2B5EF4-FFF2-40B4-BE49-F238E27FC236}">
                      <a16:creationId xmlns:a16="http://schemas.microsoft.com/office/drawing/2014/main" id="{A4C0BE68-58F8-476F-98F4-0BB3293C703F}"/>
                    </a:ext>
                  </a:extLst>
                </p:cNvPr>
                <p:cNvPicPr/>
                <p:nvPr/>
              </p:nvPicPr>
              <p:blipFill>
                <a:blip r:embed="rId278"/>
                <a:stretch>
                  <a:fillRect/>
                </a:stretch>
              </p:blipFill>
              <p:spPr>
                <a:xfrm>
                  <a:off x="9369717" y="2339085"/>
                  <a:ext cx="142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8" name="Freihand 167">
                  <a:extLst>
                    <a:ext uri="{FF2B5EF4-FFF2-40B4-BE49-F238E27FC236}">
                      <a16:creationId xmlns:a16="http://schemas.microsoft.com/office/drawing/2014/main" id="{5E33B1B4-85F5-49C6-B43A-E6A23E6EF1E7}"/>
                    </a:ext>
                  </a:extLst>
                </p14:cNvPr>
                <p14:cNvContentPartPr/>
                <p14:nvPr/>
              </p14:nvContentPartPr>
              <p14:xfrm>
                <a:off x="9302037" y="2377605"/>
                <a:ext cx="181800" cy="55440"/>
              </p14:xfrm>
            </p:contentPart>
          </mc:Choice>
          <mc:Fallback>
            <p:pic>
              <p:nvPicPr>
                <p:cNvPr id="168" name="Freihand 167">
                  <a:extLst>
                    <a:ext uri="{FF2B5EF4-FFF2-40B4-BE49-F238E27FC236}">
                      <a16:creationId xmlns:a16="http://schemas.microsoft.com/office/drawing/2014/main" id="{5E33B1B4-85F5-49C6-B43A-E6A23E6EF1E7}"/>
                    </a:ext>
                  </a:extLst>
                </p:cNvPr>
                <p:cNvPicPr/>
                <p:nvPr/>
              </p:nvPicPr>
              <p:blipFill>
                <a:blip r:embed="rId280"/>
                <a:stretch>
                  <a:fillRect/>
                </a:stretch>
              </p:blipFill>
              <p:spPr>
                <a:xfrm>
                  <a:off x="9297717" y="2373285"/>
                  <a:ext cx="1904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0" name="Freihand 169">
                  <a:extLst>
                    <a:ext uri="{FF2B5EF4-FFF2-40B4-BE49-F238E27FC236}">
                      <a16:creationId xmlns:a16="http://schemas.microsoft.com/office/drawing/2014/main" id="{C524AB47-F2FC-4D50-A8C6-BDACF612C80A}"/>
                    </a:ext>
                  </a:extLst>
                </p14:cNvPr>
                <p14:cNvContentPartPr/>
                <p14:nvPr/>
              </p14:nvContentPartPr>
              <p14:xfrm>
                <a:off x="9610917" y="2357085"/>
                <a:ext cx="159840" cy="83520"/>
              </p14:xfrm>
            </p:contentPart>
          </mc:Choice>
          <mc:Fallback>
            <p:pic>
              <p:nvPicPr>
                <p:cNvPr id="170" name="Freihand 169">
                  <a:extLst>
                    <a:ext uri="{FF2B5EF4-FFF2-40B4-BE49-F238E27FC236}">
                      <a16:creationId xmlns:a16="http://schemas.microsoft.com/office/drawing/2014/main" id="{C524AB47-F2FC-4D50-A8C6-BDACF612C80A}"/>
                    </a:ext>
                  </a:extLst>
                </p:cNvPr>
                <p:cNvPicPr/>
                <p:nvPr/>
              </p:nvPicPr>
              <p:blipFill>
                <a:blip r:embed="rId282"/>
                <a:stretch>
                  <a:fillRect/>
                </a:stretch>
              </p:blipFill>
              <p:spPr>
                <a:xfrm>
                  <a:off x="9606597" y="2352765"/>
                  <a:ext cx="168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1" name="Freihand 170">
                  <a:extLst>
                    <a:ext uri="{FF2B5EF4-FFF2-40B4-BE49-F238E27FC236}">
                      <a16:creationId xmlns:a16="http://schemas.microsoft.com/office/drawing/2014/main" id="{63159C3E-6F38-4DE1-83A6-126AEE664345}"/>
                    </a:ext>
                  </a:extLst>
                </p14:cNvPr>
                <p14:cNvContentPartPr/>
                <p14:nvPr/>
              </p14:nvContentPartPr>
              <p14:xfrm>
                <a:off x="9727557" y="2296965"/>
                <a:ext cx="360" cy="360"/>
              </p14:xfrm>
            </p:contentPart>
          </mc:Choice>
          <mc:Fallback>
            <p:pic>
              <p:nvPicPr>
                <p:cNvPr id="171" name="Freihand 170">
                  <a:extLst>
                    <a:ext uri="{FF2B5EF4-FFF2-40B4-BE49-F238E27FC236}">
                      <a16:creationId xmlns:a16="http://schemas.microsoft.com/office/drawing/2014/main" id="{63159C3E-6F38-4DE1-83A6-126AEE664345}"/>
                    </a:ext>
                  </a:extLst>
                </p:cNvPr>
                <p:cNvPicPr/>
                <p:nvPr/>
              </p:nvPicPr>
              <p:blipFill>
                <a:blip r:embed="rId147"/>
                <a:stretch>
                  <a:fillRect/>
                </a:stretch>
              </p:blipFill>
              <p:spPr>
                <a:xfrm>
                  <a:off x="9723237" y="22926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2" name="Freihand 171">
                  <a:extLst>
                    <a:ext uri="{FF2B5EF4-FFF2-40B4-BE49-F238E27FC236}">
                      <a16:creationId xmlns:a16="http://schemas.microsoft.com/office/drawing/2014/main" id="{BEC46E4F-81F8-4479-8254-9BF219D59F5C}"/>
                    </a:ext>
                  </a:extLst>
                </p14:cNvPr>
                <p14:cNvContentPartPr/>
                <p14:nvPr/>
              </p14:nvContentPartPr>
              <p14:xfrm>
                <a:off x="9910797" y="2373645"/>
                <a:ext cx="164520" cy="72360"/>
              </p14:xfrm>
            </p:contentPart>
          </mc:Choice>
          <mc:Fallback>
            <p:pic>
              <p:nvPicPr>
                <p:cNvPr id="172" name="Freihand 171">
                  <a:extLst>
                    <a:ext uri="{FF2B5EF4-FFF2-40B4-BE49-F238E27FC236}">
                      <a16:creationId xmlns:a16="http://schemas.microsoft.com/office/drawing/2014/main" id="{BEC46E4F-81F8-4479-8254-9BF219D59F5C}"/>
                    </a:ext>
                  </a:extLst>
                </p:cNvPr>
                <p:cNvPicPr/>
                <p:nvPr/>
              </p:nvPicPr>
              <p:blipFill>
                <a:blip r:embed="rId285"/>
                <a:stretch>
                  <a:fillRect/>
                </a:stretch>
              </p:blipFill>
              <p:spPr>
                <a:xfrm>
                  <a:off x="9906477" y="2369325"/>
                  <a:ext cx="173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4" name="Freihand 173">
                  <a:extLst>
                    <a:ext uri="{FF2B5EF4-FFF2-40B4-BE49-F238E27FC236}">
                      <a16:creationId xmlns:a16="http://schemas.microsoft.com/office/drawing/2014/main" id="{511D7D43-3454-41A6-B7F0-2D2C7F694FE8}"/>
                    </a:ext>
                  </a:extLst>
                </p14:cNvPr>
                <p14:cNvContentPartPr/>
                <p14:nvPr/>
              </p14:nvContentPartPr>
              <p14:xfrm>
                <a:off x="10127157" y="2398485"/>
                <a:ext cx="360" cy="6480"/>
              </p14:xfrm>
            </p:contentPart>
          </mc:Choice>
          <mc:Fallback>
            <p:pic>
              <p:nvPicPr>
                <p:cNvPr id="174" name="Freihand 173">
                  <a:extLst>
                    <a:ext uri="{FF2B5EF4-FFF2-40B4-BE49-F238E27FC236}">
                      <a16:creationId xmlns:a16="http://schemas.microsoft.com/office/drawing/2014/main" id="{511D7D43-3454-41A6-B7F0-2D2C7F694FE8}"/>
                    </a:ext>
                  </a:extLst>
                </p:cNvPr>
                <p:cNvPicPr/>
                <p:nvPr/>
              </p:nvPicPr>
              <p:blipFill>
                <a:blip r:embed="rId287"/>
                <a:stretch>
                  <a:fillRect/>
                </a:stretch>
              </p:blipFill>
              <p:spPr>
                <a:xfrm>
                  <a:off x="10122837" y="2394165"/>
                  <a:ext cx="90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6" name="Freihand 175">
                  <a:extLst>
                    <a:ext uri="{FF2B5EF4-FFF2-40B4-BE49-F238E27FC236}">
                      <a16:creationId xmlns:a16="http://schemas.microsoft.com/office/drawing/2014/main" id="{A944A31D-3D48-4002-A1B2-FBD0E6A38009}"/>
                    </a:ext>
                  </a:extLst>
                </p14:cNvPr>
                <p14:cNvContentPartPr/>
                <p14:nvPr/>
              </p14:nvContentPartPr>
              <p14:xfrm>
                <a:off x="10197717" y="2368245"/>
                <a:ext cx="360" cy="360"/>
              </p14:xfrm>
            </p:contentPart>
          </mc:Choice>
          <mc:Fallback>
            <p:pic>
              <p:nvPicPr>
                <p:cNvPr id="176" name="Freihand 175">
                  <a:extLst>
                    <a:ext uri="{FF2B5EF4-FFF2-40B4-BE49-F238E27FC236}">
                      <a16:creationId xmlns:a16="http://schemas.microsoft.com/office/drawing/2014/main" id="{A944A31D-3D48-4002-A1B2-FBD0E6A38009}"/>
                    </a:ext>
                  </a:extLst>
                </p:cNvPr>
                <p:cNvPicPr/>
                <p:nvPr/>
              </p:nvPicPr>
              <p:blipFill>
                <a:blip r:embed="rId147"/>
                <a:stretch>
                  <a:fillRect/>
                </a:stretch>
              </p:blipFill>
              <p:spPr>
                <a:xfrm>
                  <a:off x="10193397" y="23639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7" name="Freihand 176">
                  <a:extLst>
                    <a:ext uri="{FF2B5EF4-FFF2-40B4-BE49-F238E27FC236}">
                      <a16:creationId xmlns:a16="http://schemas.microsoft.com/office/drawing/2014/main" id="{A5E96E16-5182-4481-90AC-8CDCF554A962}"/>
                    </a:ext>
                  </a:extLst>
                </p14:cNvPr>
                <p14:cNvContentPartPr/>
                <p14:nvPr/>
              </p14:nvContentPartPr>
              <p14:xfrm>
                <a:off x="10157397" y="2291925"/>
                <a:ext cx="122040" cy="130680"/>
              </p14:xfrm>
            </p:contentPart>
          </mc:Choice>
          <mc:Fallback>
            <p:pic>
              <p:nvPicPr>
                <p:cNvPr id="177" name="Freihand 176">
                  <a:extLst>
                    <a:ext uri="{FF2B5EF4-FFF2-40B4-BE49-F238E27FC236}">
                      <a16:creationId xmlns:a16="http://schemas.microsoft.com/office/drawing/2014/main" id="{A5E96E16-5182-4481-90AC-8CDCF554A962}"/>
                    </a:ext>
                  </a:extLst>
                </p:cNvPr>
                <p:cNvPicPr/>
                <p:nvPr/>
              </p:nvPicPr>
              <p:blipFill>
                <a:blip r:embed="rId290"/>
                <a:stretch>
                  <a:fillRect/>
                </a:stretch>
              </p:blipFill>
              <p:spPr>
                <a:xfrm>
                  <a:off x="10153077" y="2287605"/>
                  <a:ext cx="130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8" name="Freihand 177">
                  <a:extLst>
                    <a:ext uri="{FF2B5EF4-FFF2-40B4-BE49-F238E27FC236}">
                      <a16:creationId xmlns:a16="http://schemas.microsoft.com/office/drawing/2014/main" id="{006AF54A-56BA-4720-828A-20973D13AAC4}"/>
                    </a:ext>
                  </a:extLst>
                </p14:cNvPr>
                <p14:cNvContentPartPr/>
                <p14:nvPr/>
              </p14:nvContentPartPr>
              <p14:xfrm>
                <a:off x="10350357" y="2348085"/>
                <a:ext cx="86400" cy="197280"/>
              </p14:xfrm>
            </p:contentPart>
          </mc:Choice>
          <mc:Fallback>
            <p:pic>
              <p:nvPicPr>
                <p:cNvPr id="178" name="Freihand 177">
                  <a:extLst>
                    <a:ext uri="{FF2B5EF4-FFF2-40B4-BE49-F238E27FC236}">
                      <a16:creationId xmlns:a16="http://schemas.microsoft.com/office/drawing/2014/main" id="{006AF54A-56BA-4720-828A-20973D13AAC4}"/>
                    </a:ext>
                  </a:extLst>
                </p:cNvPr>
                <p:cNvPicPr/>
                <p:nvPr/>
              </p:nvPicPr>
              <p:blipFill>
                <a:blip r:embed="rId292"/>
                <a:stretch>
                  <a:fillRect/>
                </a:stretch>
              </p:blipFill>
              <p:spPr>
                <a:xfrm>
                  <a:off x="10346037" y="2343765"/>
                  <a:ext cx="950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9" name="Freihand 178">
                  <a:extLst>
                    <a:ext uri="{FF2B5EF4-FFF2-40B4-BE49-F238E27FC236}">
                      <a16:creationId xmlns:a16="http://schemas.microsoft.com/office/drawing/2014/main" id="{C31CF9B0-B8C3-4BB7-BE36-4A5CAE9DAFD3}"/>
                    </a:ext>
                  </a:extLst>
                </p14:cNvPr>
                <p14:cNvContentPartPr/>
                <p14:nvPr/>
              </p14:nvContentPartPr>
              <p14:xfrm>
                <a:off x="10482117" y="2336565"/>
                <a:ext cx="64800" cy="84960"/>
              </p14:xfrm>
            </p:contentPart>
          </mc:Choice>
          <mc:Fallback>
            <p:pic>
              <p:nvPicPr>
                <p:cNvPr id="179" name="Freihand 178">
                  <a:extLst>
                    <a:ext uri="{FF2B5EF4-FFF2-40B4-BE49-F238E27FC236}">
                      <a16:creationId xmlns:a16="http://schemas.microsoft.com/office/drawing/2014/main" id="{C31CF9B0-B8C3-4BB7-BE36-4A5CAE9DAFD3}"/>
                    </a:ext>
                  </a:extLst>
                </p:cNvPr>
                <p:cNvPicPr/>
                <p:nvPr/>
              </p:nvPicPr>
              <p:blipFill>
                <a:blip r:embed="rId294"/>
                <a:stretch>
                  <a:fillRect/>
                </a:stretch>
              </p:blipFill>
              <p:spPr>
                <a:xfrm>
                  <a:off x="10477797" y="2332245"/>
                  <a:ext cx="73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0" name="Freihand 179">
                  <a:extLst>
                    <a:ext uri="{FF2B5EF4-FFF2-40B4-BE49-F238E27FC236}">
                      <a16:creationId xmlns:a16="http://schemas.microsoft.com/office/drawing/2014/main" id="{F1059317-6720-4947-B42D-8B4398E7BBE2}"/>
                    </a:ext>
                  </a:extLst>
                </p14:cNvPr>
                <p14:cNvContentPartPr/>
                <p14:nvPr/>
              </p14:nvContentPartPr>
              <p14:xfrm>
                <a:off x="10553397" y="2345565"/>
                <a:ext cx="178920" cy="70200"/>
              </p14:xfrm>
            </p:contentPart>
          </mc:Choice>
          <mc:Fallback>
            <p:pic>
              <p:nvPicPr>
                <p:cNvPr id="180" name="Freihand 179">
                  <a:extLst>
                    <a:ext uri="{FF2B5EF4-FFF2-40B4-BE49-F238E27FC236}">
                      <a16:creationId xmlns:a16="http://schemas.microsoft.com/office/drawing/2014/main" id="{F1059317-6720-4947-B42D-8B4398E7BBE2}"/>
                    </a:ext>
                  </a:extLst>
                </p:cNvPr>
                <p:cNvPicPr/>
                <p:nvPr/>
              </p:nvPicPr>
              <p:blipFill>
                <a:blip r:embed="rId296"/>
                <a:stretch>
                  <a:fillRect/>
                </a:stretch>
              </p:blipFill>
              <p:spPr>
                <a:xfrm>
                  <a:off x="10549077" y="2341245"/>
                  <a:ext cx="187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1" name="Freihand 180">
                  <a:extLst>
                    <a:ext uri="{FF2B5EF4-FFF2-40B4-BE49-F238E27FC236}">
                      <a16:creationId xmlns:a16="http://schemas.microsoft.com/office/drawing/2014/main" id="{9B307752-A4D3-4424-97E4-1FB6CACF5EB9}"/>
                    </a:ext>
                  </a:extLst>
                </p14:cNvPr>
                <p14:cNvContentPartPr/>
                <p14:nvPr/>
              </p14:nvContentPartPr>
              <p14:xfrm>
                <a:off x="10856157" y="2259525"/>
                <a:ext cx="134280" cy="137520"/>
              </p14:xfrm>
            </p:contentPart>
          </mc:Choice>
          <mc:Fallback>
            <p:pic>
              <p:nvPicPr>
                <p:cNvPr id="181" name="Freihand 180">
                  <a:extLst>
                    <a:ext uri="{FF2B5EF4-FFF2-40B4-BE49-F238E27FC236}">
                      <a16:creationId xmlns:a16="http://schemas.microsoft.com/office/drawing/2014/main" id="{9B307752-A4D3-4424-97E4-1FB6CACF5EB9}"/>
                    </a:ext>
                  </a:extLst>
                </p:cNvPr>
                <p:cNvPicPr/>
                <p:nvPr/>
              </p:nvPicPr>
              <p:blipFill>
                <a:blip r:embed="rId298"/>
                <a:stretch>
                  <a:fillRect/>
                </a:stretch>
              </p:blipFill>
              <p:spPr>
                <a:xfrm>
                  <a:off x="10851837" y="2255205"/>
                  <a:ext cx="1429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2" name="Freihand 181">
                  <a:extLst>
                    <a:ext uri="{FF2B5EF4-FFF2-40B4-BE49-F238E27FC236}">
                      <a16:creationId xmlns:a16="http://schemas.microsoft.com/office/drawing/2014/main" id="{B5740368-E2E9-4976-8F46-5FE78ECF3342}"/>
                    </a:ext>
                  </a:extLst>
                </p14:cNvPr>
                <p14:cNvContentPartPr/>
                <p14:nvPr/>
              </p14:nvContentPartPr>
              <p14:xfrm>
                <a:off x="10980357" y="2319285"/>
                <a:ext cx="75960" cy="56880"/>
              </p14:xfrm>
            </p:contentPart>
          </mc:Choice>
          <mc:Fallback>
            <p:pic>
              <p:nvPicPr>
                <p:cNvPr id="182" name="Freihand 181">
                  <a:extLst>
                    <a:ext uri="{FF2B5EF4-FFF2-40B4-BE49-F238E27FC236}">
                      <a16:creationId xmlns:a16="http://schemas.microsoft.com/office/drawing/2014/main" id="{B5740368-E2E9-4976-8F46-5FE78ECF3342}"/>
                    </a:ext>
                  </a:extLst>
                </p:cNvPr>
                <p:cNvPicPr/>
                <p:nvPr/>
              </p:nvPicPr>
              <p:blipFill>
                <a:blip r:embed="rId300"/>
                <a:stretch>
                  <a:fillRect/>
                </a:stretch>
              </p:blipFill>
              <p:spPr>
                <a:xfrm>
                  <a:off x="10976037" y="2314965"/>
                  <a:ext cx="84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3" name="Freihand 182">
                  <a:extLst>
                    <a:ext uri="{FF2B5EF4-FFF2-40B4-BE49-F238E27FC236}">
                      <a16:creationId xmlns:a16="http://schemas.microsoft.com/office/drawing/2014/main" id="{EDB1D252-EFE2-4557-A38A-85942D6DEAC4}"/>
                    </a:ext>
                  </a:extLst>
                </p14:cNvPr>
                <p14:cNvContentPartPr/>
                <p14:nvPr/>
              </p14:nvContentPartPr>
              <p14:xfrm>
                <a:off x="11091237" y="2257005"/>
                <a:ext cx="140040" cy="107280"/>
              </p14:xfrm>
            </p:contentPart>
          </mc:Choice>
          <mc:Fallback>
            <p:pic>
              <p:nvPicPr>
                <p:cNvPr id="183" name="Freihand 182">
                  <a:extLst>
                    <a:ext uri="{FF2B5EF4-FFF2-40B4-BE49-F238E27FC236}">
                      <a16:creationId xmlns:a16="http://schemas.microsoft.com/office/drawing/2014/main" id="{EDB1D252-EFE2-4557-A38A-85942D6DEAC4}"/>
                    </a:ext>
                  </a:extLst>
                </p:cNvPr>
                <p:cNvPicPr/>
                <p:nvPr/>
              </p:nvPicPr>
              <p:blipFill>
                <a:blip r:embed="rId302"/>
                <a:stretch>
                  <a:fillRect/>
                </a:stretch>
              </p:blipFill>
              <p:spPr>
                <a:xfrm>
                  <a:off x="11086917" y="2252685"/>
                  <a:ext cx="148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4" name="Freihand 183">
                  <a:extLst>
                    <a:ext uri="{FF2B5EF4-FFF2-40B4-BE49-F238E27FC236}">
                      <a16:creationId xmlns:a16="http://schemas.microsoft.com/office/drawing/2014/main" id="{C3FE2A45-B7C3-4E7E-98CB-D49FC3BC7BD3}"/>
                    </a:ext>
                  </a:extLst>
                </p14:cNvPr>
                <p14:cNvContentPartPr/>
                <p14:nvPr/>
              </p14:nvContentPartPr>
              <p14:xfrm>
                <a:off x="11238477" y="2308845"/>
                <a:ext cx="319320" cy="228600"/>
              </p14:xfrm>
            </p:contentPart>
          </mc:Choice>
          <mc:Fallback>
            <p:pic>
              <p:nvPicPr>
                <p:cNvPr id="184" name="Freihand 183">
                  <a:extLst>
                    <a:ext uri="{FF2B5EF4-FFF2-40B4-BE49-F238E27FC236}">
                      <a16:creationId xmlns:a16="http://schemas.microsoft.com/office/drawing/2014/main" id="{C3FE2A45-B7C3-4E7E-98CB-D49FC3BC7BD3}"/>
                    </a:ext>
                  </a:extLst>
                </p:cNvPr>
                <p:cNvPicPr/>
                <p:nvPr/>
              </p:nvPicPr>
              <p:blipFill>
                <a:blip r:embed="rId304"/>
                <a:stretch>
                  <a:fillRect/>
                </a:stretch>
              </p:blipFill>
              <p:spPr>
                <a:xfrm>
                  <a:off x="11234157" y="2304525"/>
                  <a:ext cx="3279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6" name="Freihand 185">
                  <a:extLst>
                    <a:ext uri="{FF2B5EF4-FFF2-40B4-BE49-F238E27FC236}">
                      <a16:creationId xmlns:a16="http://schemas.microsoft.com/office/drawing/2014/main" id="{BB203811-D085-4E04-8050-A24A6317561F}"/>
                    </a:ext>
                  </a:extLst>
                </p14:cNvPr>
                <p14:cNvContentPartPr/>
                <p14:nvPr/>
              </p14:nvContentPartPr>
              <p14:xfrm>
                <a:off x="7562157" y="2696565"/>
                <a:ext cx="153720" cy="9360"/>
              </p14:xfrm>
            </p:contentPart>
          </mc:Choice>
          <mc:Fallback>
            <p:pic>
              <p:nvPicPr>
                <p:cNvPr id="186" name="Freihand 185">
                  <a:extLst>
                    <a:ext uri="{FF2B5EF4-FFF2-40B4-BE49-F238E27FC236}">
                      <a16:creationId xmlns:a16="http://schemas.microsoft.com/office/drawing/2014/main" id="{BB203811-D085-4E04-8050-A24A6317561F}"/>
                    </a:ext>
                  </a:extLst>
                </p:cNvPr>
                <p:cNvPicPr/>
                <p:nvPr/>
              </p:nvPicPr>
              <p:blipFill>
                <a:blip r:embed="rId306"/>
                <a:stretch>
                  <a:fillRect/>
                </a:stretch>
              </p:blipFill>
              <p:spPr>
                <a:xfrm>
                  <a:off x="7557837" y="2692245"/>
                  <a:ext cx="1623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7" name="Freihand 186">
                  <a:extLst>
                    <a:ext uri="{FF2B5EF4-FFF2-40B4-BE49-F238E27FC236}">
                      <a16:creationId xmlns:a16="http://schemas.microsoft.com/office/drawing/2014/main" id="{64AF3796-6709-4D0A-A5D3-E9B8D9DCE0BE}"/>
                    </a:ext>
                  </a:extLst>
                </p14:cNvPr>
                <p14:cNvContentPartPr/>
                <p14:nvPr/>
              </p14:nvContentPartPr>
              <p14:xfrm>
                <a:off x="7545597" y="2732205"/>
                <a:ext cx="196920" cy="17640"/>
              </p14:xfrm>
            </p:contentPart>
          </mc:Choice>
          <mc:Fallback>
            <p:pic>
              <p:nvPicPr>
                <p:cNvPr id="187" name="Freihand 186">
                  <a:extLst>
                    <a:ext uri="{FF2B5EF4-FFF2-40B4-BE49-F238E27FC236}">
                      <a16:creationId xmlns:a16="http://schemas.microsoft.com/office/drawing/2014/main" id="{64AF3796-6709-4D0A-A5D3-E9B8D9DCE0BE}"/>
                    </a:ext>
                  </a:extLst>
                </p:cNvPr>
                <p:cNvPicPr/>
                <p:nvPr/>
              </p:nvPicPr>
              <p:blipFill>
                <a:blip r:embed="rId308"/>
                <a:stretch>
                  <a:fillRect/>
                </a:stretch>
              </p:blipFill>
              <p:spPr>
                <a:xfrm>
                  <a:off x="7541277" y="2727885"/>
                  <a:ext cx="2055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8" name="Freihand 187">
                  <a:extLst>
                    <a:ext uri="{FF2B5EF4-FFF2-40B4-BE49-F238E27FC236}">
                      <a16:creationId xmlns:a16="http://schemas.microsoft.com/office/drawing/2014/main" id="{F40B495A-29E0-4505-8663-9D6B78711891}"/>
                    </a:ext>
                  </a:extLst>
                </p14:cNvPr>
                <p14:cNvContentPartPr/>
                <p14:nvPr/>
              </p14:nvContentPartPr>
              <p14:xfrm>
                <a:off x="7707957" y="2662725"/>
                <a:ext cx="124200" cy="108360"/>
              </p14:xfrm>
            </p:contentPart>
          </mc:Choice>
          <mc:Fallback>
            <p:pic>
              <p:nvPicPr>
                <p:cNvPr id="188" name="Freihand 187">
                  <a:extLst>
                    <a:ext uri="{FF2B5EF4-FFF2-40B4-BE49-F238E27FC236}">
                      <a16:creationId xmlns:a16="http://schemas.microsoft.com/office/drawing/2014/main" id="{F40B495A-29E0-4505-8663-9D6B78711891}"/>
                    </a:ext>
                  </a:extLst>
                </p:cNvPr>
                <p:cNvPicPr/>
                <p:nvPr/>
              </p:nvPicPr>
              <p:blipFill>
                <a:blip r:embed="rId310"/>
                <a:stretch>
                  <a:fillRect/>
                </a:stretch>
              </p:blipFill>
              <p:spPr>
                <a:xfrm>
                  <a:off x="7703637" y="2658405"/>
                  <a:ext cx="132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9" name="Freihand 188">
                  <a:extLst>
                    <a:ext uri="{FF2B5EF4-FFF2-40B4-BE49-F238E27FC236}">
                      <a16:creationId xmlns:a16="http://schemas.microsoft.com/office/drawing/2014/main" id="{4B2EBC76-3980-4E11-86AE-64584D734A25}"/>
                    </a:ext>
                  </a:extLst>
                </p14:cNvPr>
                <p14:cNvContentPartPr/>
                <p14:nvPr/>
              </p14:nvContentPartPr>
              <p14:xfrm>
                <a:off x="7981557" y="2663805"/>
                <a:ext cx="102240" cy="74520"/>
              </p14:xfrm>
            </p:contentPart>
          </mc:Choice>
          <mc:Fallback>
            <p:pic>
              <p:nvPicPr>
                <p:cNvPr id="189" name="Freihand 188">
                  <a:extLst>
                    <a:ext uri="{FF2B5EF4-FFF2-40B4-BE49-F238E27FC236}">
                      <a16:creationId xmlns:a16="http://schemas.microsoft.com/office/drawing/2014/main" id="{4B2EBC76-3980-4E11-86AE-64584D734A25}"/>
                    </a:ext>
                  </a:extLst>
                </p:cNvPr>
                <p:cNvPicPr/>
                <p:nvPr/>
              </p:nvPicPr>
              <p:blipFill>
                <a:blip r:embed="rId312"/>
                <a:stretch>
                  <a:fillRect/>
                </a:stretch>
              </p:blipFill>
              <p:spPr>
                <a:xfrm>
                  <a:off x="7977237" y="2659485"/>
                  <a:ext cx="110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0" name="Freihand 189">
                  <a:extLst>
                    <a:ext uri="{FF2B5EF4-FFF2-40B4-BE49-F238E27FC236}">
                      <a16:creationId xmlns:a16="http://schemas.microsoft.com/office/drawing/2014/main" id="{323EC5BA-7424-45B3-9873-09745C3F0F84}"/>
                    </a:ext>
                  </a:extLst>
                </p14:cNvPr>
                <p14:cNvContentPartPr/>
                <p14:nvPr/>
              </p14:nvContentPartPr>
              <p14:xfrm>
                <a:off x="8091717" y="2685765"/>
                <a:ext cx="252360" cy="50040"/>
              </p14:xfrm>
            </p:contentPart>
          </mc:Choice>
          <mc:Fallback>
            <p:pic>
              <p:nvPicPr>
                <p:cNvPr id="190" name="Freihand 189">
                  <a:extLst>
                    <a:ext uri="{FF2B5EF4-FFF2-40B4-BE49-F238E27FC236}">
                      <a16:creationId xmlns:a16="http://schemas.microsoft.com/office/drawing/2014/main" id="{323EC5BA-7424-45B3-9873-09745C3F0F84}"/>
                    </a:ext>
                  </a:extLst>
                </p:cNvPr>
                <p:cNvPicPr/>
                <p:nvPr/>
              </p:nvPicPr>
              <p:blipFill>
                <a:blip r:embed="rId314"/>
                <a:stretch>
                  <a:fillRect/>
                </a:stretch>
              </p:blipFill>
              <p:spPr>
                <a:xfrm>
                  <a:off x="8087397" y="2681445"/>
                  <a:ext cx="2610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1" name="Freihand 190">
                  <a:extLst>
                    <a:ext uri="{FF2B5EF4-FFF2-40B4-BE49-F238E27FC236}">
                      <a16:creationId xmlns:a16="http://schemas.microsoft.com/office/drawing/2014/main" id="{D3D6F686-F19F-4261-8928-EABEC8AFD6A5}"/>
                    </a:ext>
                  </a:extLst>
                </p14:cNvPr>
                <p14:cNvContentPartPr/>
                <p14:nvPr/>
              </p14:nvContentPartPr>
              <p14:xfrm>
                <a:off x="8381877" y="2685045"/>
                <a:ext cx="107280" cy="159480"/>
              </p14:xfrm>
            </p:contentPart>
          </mc:Choice>
          <mc:Fallback>
            <p:pic>
              <p:nvPicPr>
                <p:cNvPr id="191" name="Freihand 190">
                  <a:extLst>
                    <a:ext uri="{FF2B5EF4-FFF2-40B4-BE49-F238E27FC236}">
                      <a16:creationId xmlns:a16="http://schemas.microsoft.com/office/drawing/2014/main" id="{D3D6F686-F19F-4261-8928-EABEC8AFD6A5}"/>
                    </a:ext>
                  </a:extLst>
                </p:cNvPr>
                <p:cNvPicPr/>
                <p:nvPr/>
              </p:nvPicPr>
              <p:blipFill>
                <a:blip r:embed="rId316"/>
                <a:stretch>
                  <a:fillRect/>
                </a:stretch>
              </p:blipFill>
              <p:spPr>
                <a:xfrm>
                  <a:off x="8377557" y="2680725"/>
                  <a:ext cx="115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2" name="Freihand 191">
                  <a:extLst>
                    <a:ext uri="{FF2B5EF4-FFF2-40B4-BE49-F238E27FC236}">
                      <a16:creationId xmlns:a16="http://schemas.microsoft.com/office/drawing/2014/main" id="{099556C4-D93A-4E2F-A8A1-695BC1021E36}"/>
                    </a:ext>
                  </a:extLst>
                </p14:cNvPr>
                <p14:cNvContentPartPr/>
                <p14:nvPr/>
              </p14:nvContentPartPr>
              <p14:xfrm>
                <a:off x="8485917" y="2682525"/>
                <a:ext cx="220320" cy="66600"/>
              </p14:xfrm>
            </p:contentPart>
          </mc:Choice>
          <mc:Fallback>
            <p:pic>
              <p:nvPicPr>
                <p:cNvPr id="192" name="Freihand 191">
                  <a:extLst>
                    <a:ext uri="{FF2B5EF4-FFF2-40B4-BE49-F238E27FC236}">
                      <a16:creationId xmlns:a16="http://schemas.microsoft.com/office/drawing/2014/main" id="{099556C4-D93A-4E2F-A8A1-695BC1021E36}"/>
                    </a:ext>
                  </a:extLst>
                </p:cNvPr>
                <p:cNvPicPr/>
                <p:nvPr/>
              </p:nvPicPr>
              <p:blipFill>
                <a:blip r:embed="rId318"/>
                <a:stretch>
                  <a:fillRect/>
                </a:stretch>
              </p:blipFill>
              <p:spPr>
                <a:xfrm>
                  <a:off x="8481597" y="2678205"/>
                  <a:ext cx="228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3" name="Freihand 192">
                  <a:extLst>
                    <a:ext uri="{FF2B5EF4-FFF2-40B4-BE49-F238E27FC236}">
                      <a16:creationId xmlns:a16="http://schemas.microsoft.com/office/drawing/2014/main" id="{E4AAA37B-D8E4-44F8-900F-EF60D6780F8E}"/>
                    </a:ext>
                  </a:extLst>
                </p14:cNvPr>
                <p14:cNvContentPartPr/>
                <p14:nvPr/>
              </p14:nvContentPartPr>
              <p14:xfrm>
                <a:off x="8876157" y="2627445"/>
                <a:ext cx="194400" cy="125280"/>
              </p14:xfrm>
            </p:contentPart>
          </mc:Choice>
          <mc:Fallback>
            <p:pic>
              <p:nvPicPr>
                <p:cNvPr id="193" name="Freihand 192">
                  <a:extLst>
                    <a:ext uri="{FF2B5EF4-FFF2-40B4-BE49-F238E27FC236}">
                      <a16:creationId xmlns:a16="http://schemas.microsoft.com/office/drawing/2014/main" id="{E4AAA37B-D8E4-44F8-900F-EF60D6780F8E}"/>
                    </a:ext>
                  </a:extLst>
                </p:cNvPr>
                <p:cNvPicPr/>
                <p:nvPr/>
              </p:nvPicPr>
              <p:blipFill>
                <a:blip r:embed="rId320"/>
                <a:stretch>
                  <a:fillRect/>
                </a:stretch>
              </p:blipFill>
              <p:spPr>
                <a:xfrm>
                  <a:off x="8871837" y="2623125"/>
                  <a:ext cx="203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4" name="Freihand 193">
                  <a:extLst>
                    <a:ext uri="{FF2B5EF4-FFF2-40B4-BE49-F238E27FC236}">
                      <a16:creationId xmlns:a16="http://schemas.microsoft.com/office/drawing/2014/main" id="{B2746AEF-E5D8-4C89-90B4-F69436FBBAB1}"/>
                    </a:ext>
                  </a:extLst>
                </p14:cNvPr>
                <p14:cNvContentPartPr/>
                <p14:nvPr/>
              </p14:nvContentPartPr>
              <p14:xfrm>
                <a:off x="9043197" y="2614125"/>
                <a:ext cx="30600" cy="33840"/>
              </p14:xfrm>
            </p:contentPart>
          </mc:Choice>
          <mc:Fallback>
            <p:pic>
              <p:nvPicPr>
                <p:cNvPr id="194" name="Freihand 193">
                  <a:extLst>
                    <a:ext uri="{FF2B5EF4-FFF2-40B4-BE49-F238E27FC236}">
                      <a16:creationId xmlns:a16="http://schemas.microsoft.com/office/drawing/2014/main" id="{B2746AEF-E5D8-4C89-90B4-F69436FBBAB1}"/>
                    </a:ext>
                  </a:extLst>
                </p:cNvPr>
                <p:cNvPicPr/>
                <p:nvPr/>
              </p:nvPicPr>
              <p:blipFill>
                <a:blip r:embed="rId322"/>
                <a:stretch>
                  <a:fillRect/>
                </a:stretch>
              </p:blipFill>
              <p:spPr>
                <a:xfrm>
                  <a:off x="9038877" y="2609805"/>
                  <a:ext cx="392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5" name="Freihand 194">
                  <a:extLst>
                    <a:ext uri="{FF2B5EF4-FFF2-40B4-BE49-F238E27FC236}">
                      <a16:creationId xmlns:a16="http://schemas.microsoft.com/office/drawing/2014/main" id="{02A37C12-DAFE-46A6-B2EA-D97778F51B6F}"/>
                    </a:ext>
                  </a:extLst>
                </p14:cNvPr>
                <p14:cNvContentPartPr/>
                <p14:nvPr/>
              </p14:nvContentPartPr>
              <p14:xfrm>
                <a:off x="9082437" y="2655525"/>
                <a:ext cx="67320" cy="78840"/>
              </p14:xfrm>
            </p:contentPart>
          </mc:Choice>
          <mc:Fallback>
            <p:pic>
              <p:nvPicPr>
                <p:cNvPr id="195" name="Freihand 194">
                  <a:extLst>
                    <a:ext uri="{FF2B5EF4-FFF2-40B4-BE49-F238E27FC236}">
                      <a16:creationId xmlns:a16="http://schemas.microsoft.com/office/drawing/2014/main" id="{02A37C12-DAFE-46A6-B2EA-D97778F51B6F}"/>
                    </a:ext>
                  </a:extLst>
                </p:cNvPr>
                <p:cNvPicPr/>
                <p:nvPr/>
              </p:nvPicPr>
              <p:blipFill>
                <a:blip r:embed="rId324"/>
                <a:stretch>
                  <a:fillRect/>
                </a:stretch>
              </p:blipFill>
              <p:spPr>
                <a:xfrm>
                  <a:off x="9078117" y="2651205"/>
                  <a:ext cx="75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6" name="Freihand 195">
                  <a:extLst>
                    <a:ext uri="{FF2B5EF4-FFF2-40B4-BE49-F238E27FC236}">
                      <a16:creationId xmlns:a16="http://schemas.microsoft.com/office/drawing/2014/main" id="{12915129-F38B-473E-AC20-9CBD625D8F38}"/>
                    </a:ext>
                  </a:extLst>
                </p14:cNvPr>
                <p14:cNvContentPartPr/>
                <p14:nvPr/>
              </p14:nvContentPartPr>
              <p14:xfrm>
                <a:off x="9299877" y="2654085"/>
                <a:ext cx="233640" cy="80280"/>
              </p14:xfrm>
            </p:contentPart>
          </mc:Choice>
          <mc:Fallback>
            <p:pic>
              <p:nvPicPr>
                <p:cNvPr id="196" name="Freihand 195">
                  <a:extLst>
                    <a:ext uri="{FF2B5EF4-FFF2-40B4-BE49-F238E27FC236}">
                      <a16:creationId xmlns:a16="http://schemas.microsoft.com/office/drawing/2014/main" id="{12915129-F38B-473E-AC20-9CBD625D8F38}"/>
                    </a:ext>
                  </a:extLst>
                </p:cNvPr>
                <p:cNvPicPr/>
                <p:nvPr/>
              </p:nvPicPr>
              <p:blipFill>
                <a:blip r:embed="rId326"/>
                <a:stretch>
                  <a:fillRect/>
                </a:stretch>
              </p:blipFill>
              <p:spPr>
                <a:xfrm>
                  <a:off x="9295557" y="2649765"/>
                  <a:ext cx="242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7" name="Freihand 196">
                  <a:extLst>
                    <a:ext uri="{FF2B5EF4-FFF2-40B4-BE49-F238E27FC236}">
                      <a16:creationId xmlns:a16="http://schemas.microsoft.com/office/drawing/2014/main" id="{F4EB1568-BEC5-42BE-B65E-211E802F322C}"/>
                    </a:ext>
                  </a:extLst>
                </p14:cNvPr>
                <p14:cNvContentPartPr/>
                <p14:nvPr/>
              </p14:nvContentPartPr>
              <p14:xfrm>
                <a:off x="9543597" y="2583165"/>
                <a:ext cx="164160" cy="136080"/>
              </p14:xfrm>
            </p:contentPart>
          </mc:Choice>
          <mc:Fallback>
            <p:pic>
              <p:nvPicPr>
                <p:cNvPr id="197" name="Freihand 196">
                  <a:extLst>
                    <a:ext uri="{FF2B5EF4-FFF2-40B4-BE49-F238E27FC236}">
                      <a16:creationId xmlns:a16="http://schemas.microsoft.com/office/drawing/2014/main" id="{F4EB1568-BEC5-42BE-B65E-211E802F322C}"/>
                    </a:ext>
                  </a:extLst>
                </p:cNvPr>
                <p:cNvPicPr/>
                <p:nvPr/>
              </p:nvPicPr>
              <p:blipFill>
                <a:blip r:embed="rId328"/>
                <a:stretch>
                  <a:fillRect/>
                </a:stretch>
              </p:blipFill>
              <p:spPr>
                <a:xfrm>
                  <a:off x="9539277" y="2578845"/>
                  <a:ext cx="172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8" name="Freihand 197">
                  <a:extLst>
                    <a:ext uri="{FF2B5EF4-FFF2-40B4-BE49-F238E27FC236}">
                      <a16:creationId xmlns:a16="http://schemas.microsoft.com/office/drawing/2014/main" id="{C28713D7-EBBA-4AAD-B4C2-2A77CEEDAE9F}"/>
                    </a:ext>
                  </a:extLst>
                </p14:cNvPr>
                <p14:cNvContentPartPr/>
                <p14:nvPr/>
              </p14:nvContentPartPr>
              <p14:xfrm>
                <a:off x="9539997" y="2529165"/>
                <a:ext cx="360" cy="360"/>
              </p14:xfrm>
            </p:contentPart>
          </mc:Choice>
          <mc:Fallback>
            <p:pic>
              <p:nvPicPr>
                <p:cNvPr id="198" name="Freihand 197">
                  <a:extLst>
                    <a:ext uri="{FF2B5EF4-FFF2-40B4-BE49-F238E27FC236}">
                      <a16:creationId xmlns:a16="http://schemas.microsoft.com/office/drawing/2014/main" id="{C28713D7-EBBA-4AAD-B4C2-2A77CEEDAE9F}"/>
                    </a:ext>
                  </a:extLst>
                </p:cNvPr>
                <p:cNvPicPr/>
                <p:nvPr/>
              </p:nvPicPr>
              <p:blipFill>
                <a:blip r:embed="rId147"/>
                <a:stretch>
                  <a:fillRect/>
                </a:stretch>
              </p:blipFill>
              <p:spPr>
                <a:xfrm>
                  <a:off x="9535677" y="25248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9" name="Freihand 198">
                  <a:extLst>
                    <a:ext uri="{FF2B5EF4-FFF2-40B4-BE49-F238E27FC236}">
                      <a16:creationId xmlns:a16="http://schemas.microsoft.com/office/drawing/2014/main" id="{883B6BB8-6DEB-4859-A79A-14FF00A37DF8}"/>
                    </a:ext>
                  </a:extLst>
                </p14:cNvPr>
                <p14:cNvContentPartPr/>
                <p14:nvPr/>
              </p14:nvContentPartPr>
              <p14:xfrm>
                <a:off x="9813597" y="2564805"/>
                <a:ext cx="220320" cy="141480"/>
              </p14:xfrm>
            </p:contentPart>
          </mc:Choice>
          <mc:Fallback>
            <p:pic>
              <p:nvPicPr>
                <p:cNvPr id="199" name="Freihand 198">
                  <a:extLst>
                    <a:ext uri="{FF2B5EF4-FFF2-40B4-BE49-F238E27FC236}">
                      <a16:creationId xmlns:a16="http://schemas.microsoft.com/office/drawing/2014/main" id="{883B6BB8-6DEB-4859-A79A-14FF00A37DF8}"/>
                    </a:ext>
                  </a:extLst>
                </p:cNvPr>
                <p:cNvPicPr/>
                <p:nvPr/>
              </p:nvPicPr>
              <p:blipFill>
                <a:blip r:embed="rId331"/>
                <a:stretch>
                  <a:fillRect/>
                </a:stretch>
              </p:blipFill>
              <p:spPr>
                <a:xfrm>
                  <a:off x="9809277" y="2560485"/>
                  <a:ext cx="228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0" name="Freihand 199">
                  <a:extLst>
                    <a:ext uri="{FF2B5EF4-FFF2-40B4-BE49-F238E27FC236}">
                      <a16:creationId xmlns:a16="http://schemas.microsoft.com/office/drawing/2014/main" id="{64C09F74-66B3-4D26-A2CE-1AAA2A28AB5F}"/>
                    </a:ext>
                  </a:extLst>
                </p14:cNvPr>
                <p14:cNvContentPartPr/>
                <p14:nvPr/>
              </p14:nvContentPartPr>
              <p14:xfrm>
                <a:off x="10206717" y="2624565"/>
                <a:ext cx="120600" cy="84600"/>
              </p14:xfrm>
            </p:contentPart>
          </mc:Choice>
          <mc:Fallback>
            <p:pic>
              <p:nvPicPr>
                <p:cNvPr id="200" name="Freihand 199">
                  <a:extLst>
                    <a:ext uri="{FF2B5EF4-FFF2-40B4-BE49-F238E27FC236}">
                      <a16:creationId xmlns:a16="http://schemas.microsoft.com/office/drawing/2014/main" id="{64C09F74-66B3-4D26-A2CE-1AAA2A28AB5F}"/>
                    </a:ext>
                  </a:extLst>
                </p:cNvPr>
                <p:cNvPicPr/>
                <p:nvPr/>
              </p:nvPicPr>
              <p:blipFill>
                <a:blip r:embed="rId333"/>
                <a:stretch>
                  <a:fillRect/>
                </a:stretch>
              </p:blipFill>
              <p:spPr>
                <a:xfrm>
                  <a:off x="10202397" y="2620245"/>
                  <a:ext cx="129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1" name="Freihand 200">
                  <a:extLst>
                    <a:ext uri="{FF2B5EF4-FFF2-40B4-BE49-F238E27FC236}">
                      <a16:creationId xmlns:a16="http://schemas.microsoft.com/office/drawing/2014/main" id="{A4227C4C-4EE3-47A5-B06C-B33A02E5D951}"/>
                    </a:ext>
                  </a:extLst>
                </p14:cNvPr>
                <p14:cNvContentPartPr/>
                <p14:nvPr/>
              </p14:nvContentPartPr>
              <p14:xfrm>
                <a:off x="10329117" y="2641485"/>
                <a:ext cx="158760" cy="68400"/>
              </p14:xfrm>
            </p:contentPart>
          </mc:Choice>
          <mc:Fallback>
            <p:pic>
              <p:nvPicPr>
                <p:cNvPr id="201" name="Freihand 200">
                  <a:extLst>
                    <a:ext uri="{FF2B5EF4-FFF2-40B4-BE49-F238E27FC236}">
                      <a16:creationId xmlns:a16="http://schemas.microsoft.com/office/drawing/2014/main" id="{A4227C4C-4EE3-47A5-B06C-B33A02E5D951}"/>
                    </a:ext>
                  </a:extLst>
                </p:cNvPr>
                <p:cNvPicPr/>
                <p:nvPr/>
              </p:nvPicPr>
              <p:blipFill>
                <a:blip r:embed="rId335"/>
                <a:stretch>
                  <a:fillRect/>
                </a:stretch>
              </p:blipFill>
              <p:spPr>
                <a:xfrm>
                  <a:off x="10324797" y="2637165"/>
                  <a:ext cx="167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2" name="Freihand 201">
                  <a:extLst>
                    <a:ext uri="{FF2B5EF4-FFF2-40B4-BE49-F238E27FC236}">
                      <a16:creationId xmlns:a16="http://schemas.microsoft.com/office/drawing/2014/main" id="{A921376B-045F-4A4A-9975-C1DC693D000A}"/>
                    </a:ext>
                  </a:extLst>
                </p14:cNvPr>
                <p14:cNvContentPartPr/>
                <p14:nvPr/>
              </p14:nvContentPartPr>
              <p14:xfrm>
                <a:off x="10522797" y="2641845"/>
                <a:ext cx="86040" cy="65160"/>
              </p14:xfrm>
            </p:contentPart>
          </mc:Choice>
          <mc:Fallback>
            <p:pic>
              <p:nvPicPr>
                <p:cNvPr id="202" name="Freihand 201">
                  <a:extLst>
                    <a:ext uri="{FF2B5EF4-FFF2-40B4-BE49-F238E27FC236}">
                      <a16:creationId xmlns:a16="http://schemas.microsoft.com/office/drawing/2014/main" id="{A921376B-045F-4A4A-9975-C1DC693D000A}"/>
                    </a:ext>
                  </a:extLst>
                </p:cNvPr>
                <p:cNvPicPr/>
                <p:nvPr/>
              </p:nvPicPr>
              <p:blipFill>
                <a:blip r:embed="rId337"/>
                <a:stretch>
                  <a:fillRect/>
                </a:stretch>
              </p:blipFill>
              <p:spPr>
                <a:xfrm>
                  <a:off x="10518477" y="2637525"/>
                  <a:ext cx="94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3" name="Freihand 202">
                  <a:extLst>
                    <a:ext uri="{FF2B5EF4-FFF2-40B4-BE49-F238E27FC236}">
                      <a16:creationId xmlns:a16="http://schemas.microsoft.com/office/drawing/2014/main" id="{7F5A2A7B-E3A5-40BB-8D43-49CA89A5874C}"/>
                    </a:ext>
                  </a:extLst>
                </p14:cNvPr>
                <p14:cNvContentPartPr/>
                <p14:nvPr/>
              </p14:nvContentPartPr>
              <p14:xfrm>
                <a:off x="10647357" y="2639685"/>
                <a:ext cx="114120" cy="61200"/>
              </p14:xfrm>
            </p:contentPart>
          </mc:Choice>
          <mc:Fallback>
            <p:pic>
              <p:nvPicPr>
                <p:cNvPr id="203" name="Freihand 202">
                  <a:extLst>
                    <a:ext uri="{FF2B5EF4-FFF2-40B4-BE49-F238E27FC236}">
                      <a16:creationId xmlns:a16="http://schemas.microsoft.com/office/drawing/2014/main" id="{7F5A2A7B-E3A5-40BB-8D43-49CA89A5874C}"/>
                    </a:ext>
                  </a:extLst>
                </p:cNvPr>
                <p:cNvPicPr/>
                <p:nvPr/>
              </p:nvPicPr>
              <p:blipFill>
                <a:blip r:embed="rId339"/>
                <a:stretch>
                  <a:fillRect/>
                </a:stretch>
              </p:blipFill>
              <p:spPr>
                <a:xfrm>
                  <a:off x="10643037" y="2635365"/>
                  <a:ext cx="122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4" name="Freihand 203">
                  <a:extLst>
                    <a:ext uri="{FF2B5EF4-FFF2-40B4-BE49-F238E27FC236}">
                      <a16:creationId xmlns:a16="http://schemas.microsoft.com/office/drawing/2014/main" id="{7194DEAB-DA75-4209-8108-76DDF1FA2BA9}"/>
                    </a:ext>
                  </a:extLst>
                </p14:cNvPr>
                <p14:cNvContentPartPr/>
                <p14:nvPr/>
              </p14:nvContentPartPr>
              <p14:xfrm>
                <a:off x="10730877" y="2642565"/>
                <a:ext cx="130680" cy="139320"/>
              </p14:xfrm>
            </p:contentPart>
          </mc:Choice>
          <mc:Fallback>
            <p:pic>
              <p:nvPicPr>
                <p:cNvPr id="204" name="Freihand 203">
                  <a:extLst>
                    <a:ext uri="{FF2B5EF4-FFF2-40B4-BE49-F238E27FC236}">
                      <a16:creationId xmlns:a16="http://schemas.microsoft.com/office/drawing/2014/main" id="{7194DEAB-DA75-4209-8108-76DDF1FA2BA9}"/>
                    </a:ext>
                  </a:extLst>
                </p:cNvPr>
                <p:cNvPicPr/>
                <p:nvPr/>
              </p:nvPicPr>
              <p:blipFill>
                <a:blip r:embed="rId341"/>
                <a:stretch>
                  <a:fillRect/>
                </a:stretch>
              </p:blipFill>
              <p:spPr>
                <a:xfrm>
                  <a:off x="10726557" y="2638245"/>
                  <a:ext cx="139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7" name="Freihand 206">
                  <a:extLst>
                    <a:ext uri="{FF2B5EF4-FFF2-40B4-BE49-F238E27FC236}">
                      <a16:creationId xmlns:a16="http://schemas.microsoft.com/office/drawing/2014/main" id="{F85491A9-2C6D-424F-8849-381AECAEC972}"/>
                    </a:ext>
                  </a:extLst>
                </p14:cNvPr>
                <p14:cNvContentPartPr/>
                <p14:nvPr/>
              </p14:nvContentPartPr>
              <p14:xfrm>
                <a:off x="10917357" y="2531685"/>
                <a:ext cx="32040" cy="155880"/>
              </p14:xfrm>
            </p:contentPart>
          </mc:Choice>
          <mc:Fallback>
            <p:pic>
              <p:nvPicPr>
                <p:cNvPr id="207" name="Freihand 206">
                  <a:extLst>
                    <a:ext uri="{FF2B5EF4-FFF2-40B4-BE49-F238E27FC236}">
                      <a16:creationId xmlns:a16="http://schemas.microsoft.com/office/drawing/2014/main" id="{F85491A9-2C6D-424F-8849-381AECAEC972}"/>
                    </a:ext>
                  </a:extLst>
                </p:cNvPr>
                <p:cNvPicPr/>
                <p:nvPr/>
              </p:nvPicPr>
              <p:blipFill>
                <a:blip r:embed="rId343"/>
                <a:stretch>
                  <a:fillRect/>
                </a:stretch>
              </p:blipFill>
              <p:spPr>
                <a:xfrm>
                  <a:off x="10913037" y="2527365"/>
                  <a:ext cx="40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8" name="Freihand 207">
                  <a:extLst>
                    <a:ext uri="{FF2B5EF4-FFF2-40B4-BE49-F238E27FC236}">
                      <a16:creationId xmlns:a16="http://schemas.microsoft.com/office/drawing/2014/main" id="{20CE0567-2101-439B-AEA2-B24057025C84}"/>
                    </a:ext>
                  </a:extLst>
                </p14:cNvPr>
                <p14:cNvContentPartPr/>
                <p14:nvPr/>
              </p14:nvContentPartPr>
              <p14:xfrm>
                <a:off x="10874877" y="2585685"/>
                <a:ext cx="146880" cy="30240"/>
              </p14:xfrm>
            </p:contentPart>
          </mc:Choice>
          <mc:Fallback>
            <p:pic>
              <p:nvPicPr>
                <p:cNvPr id="208" name="Freihand 207">
                  <a:extLst>
                    <a:ext uri="{FF2B5EF4-FFF2-40B4-BE49-F238E27FC236}">
                      <a16:creationId xmlns:a16="http://schemas.microsoft.com/office/drawing/2014/main" id="{20CE0567-2101-439B-AEA2-B24057025C84}"/>
                    </a:ext>
                  </a:extLst>
                </p:cNvPr>
                <p:cNvPicPr/>
                <p:nvPr/>
              </p:nvPicPr>
              <p:blipFill>
                <a:blip r:embed="rId345"/>
                <a:stretch>
                  <a:fillRect/>
                </a:stretch>
              </p:blipFill>
              <p:spPr>
                <a:xfrm>
                  <a:off x="10870557" y="2581365"/>
                  <a:ext cx="1555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9" name="Freihand 208">
                  <a:extLst>
                    <a:ext uri="{FF2B5EF4-FFF2-40B4-BE49-F238E27FC236}">
                      <a16:creationId xmlns:a16="http://schemas.microsoft.com/office/drawing/2014/main" id="{79C3F415-B178-4A73-BB6F-CCF17382DE37}"/>
                    </a:ext>
                  </a:extLst>
                </p14:cNvPr>
                <p14:cNvContentPartPr/>
                <p14:nvPr/>
              </p14:nvContentPartPr>
              <p14:xfrm>
                <a:off x="11143797" y="2554725"/>
                <a:ext cx="205560" cy="221760"/>
              </p14:xfrm>
            </p:contentPart>
          </mc:Choice>
          <mc:Fallback>
            <p:pic>
              <p:nvPicPr>
                <p:cNvPr id="209" name="Freihand 208">
                  <a:extLst>
                    <a:ext uri="{FF2B5EF4-FFF2-40B4-BE49-F238E27FC236}">
                      <a16:creationId xmlns:a16="http://schemas.microsoft.com/office/drawing/2014/main" id="{79C3F415-B178-4A73-BB6F-CCF17382DE37}"/>
                    </a:ext>
                  </a:extLst>
                </p:cNvPr>
                <p:cNvPicPr/>
                <p:nvPr/>
              </p:nvPicPr>
              <p:blipFill>
                <a:blip r:embed="rId347"/>
                <a:stretch>
                  <a:fillRect/>
                </a:stretch>
              </p:blipFill>
              <p:spPr>
                <a:xfrm>
                  <a:off x="11139477" y="2550405"/>
                  <a:ext cx="2142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0" name="Freihand 209">
                  <a:extLst>
                    <a:ext uri="{FF2B5EF4-FFF2-40B4-BE49-F238E27FC236}">
                      <a16:creationId xmlns:a16="http://schemas.microsoft.com/office/drawing/2014/main" id="{5B80CBA5-D14C-4A91-A211-2A8F201A90AB}"/>
                    </a:ext>
                  </a:extLst>
                </p14:cNvPr>
                <p14:cNvContentPartPr/>
                <p14:nvPr/>
              </p14:nvContentPartPr>
              <p14:xfrm>
                <a:off x="7991637" y="2960085"/>
                <a:ext cx="360" cy="360"/>
              </p14:xfrm>
            </p:contentPart>
          </mc:Choice>
          <mc:Fallback>
            <p:pic>
              <p:nvPicPr>
                <p:cNvPr id="210" name="Freihand 209">
                  <a:extLst>
                    <a:ext uri="{FF2B5EF4-FFF2-40B4-BE49-F238E27FC236}">
                      <a16:creationId xmlns:a16="http://schemas.microsoft.com/office/drawing/2014/main" id="{5B80CBA5-D14C-4A91-A211-2A8F201A90AB}"/>
                    </a:ext>
                  </a:extLst>
                </p:cNvPr>
                <p:cNvPicPr/>
                <p:nvPr/>
              </p:nvPicPr>
              <p:blipFill>
                <a:blip r:embed="rId147"/>
                <a:stretch>
                  <a:fillRect/>
                </a:stretch>
              </p:blipFill>
              <p:spPr>
                <a:xfrm>
                  <a:off x="7987317" y="29557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1" name="Freihand 210">
                  <a:extLst>
                    <a:ext uri="{FF2B5EF4-FFF2-40B4-BE49-F238E27FC236}">
                      <a16:creationId xmlns:a16="http://schemas.microsoft.com/office/drawing/2014/main" id="{4CD8F032-92EE-4F1F-9C2D-A562FB7D0774}"/>
                    </a:ext>
                  </a:extLst>
                </p14:cNvPr>
                <p14:cNvContentPartPr/>
                <p14:nvPr/>
              </p14:nvContentPartPr>
              <p14:xfrm>
                <a:off x="8015757" y="2903565"/>
                <a:ext cx="14400" cy="121680"/>
              </p14:xfrm>
            </p:contentPart>
          </mc:Choice>
          <mc:Fallback>
            <p:pic>
              <p:nvPicPr>
                <p:cNvPr id="211" name="Freihand 210">
                  <a:extLst>
                    <a:ext uri="{FF2B5EF4-FFF2-40B4-BE49-F238E27FC236}">
                      <a16:creationId xmlns:a16="http://schemas.microsoft.com/office/drawing/2014/main" id="{4CD8F032-92EE-4F1F-9C2D-A562FB7D0774}"/>
                    </a:ext>
                  </a:extLst>
                </p:cNvPr>
                <p:cNvPicPr/>
                <p:nvPr/>
              </p:nvPicPr>
              <p:blipFill>
                <a:blip r:embed="rId350"/>
                <a:stretch>
                  <a:fillRect/>
                </a:stretch>
              </p:blipFill>
              <p:spPr>
                <a:xfrm>
                  <a:off x="8011437" y="2899245"/>
                  <a:ext cx="23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2" name="Freihand 211">
                  <a:extLst>
                    <a:ext uri="{FF2B5EF4-FFF2-40B4-BE49-F238E27FC236}">
                      <a16:creationId xmlns:a16="http://schemas.microsoft.com/office/drawing/2014/main" id="{8CED04EC-C491-4F0F-922B-598301422484}"/>
                    </a:ext>
                  </a:extLst>
                </p14:cNvPr>
                <p14:cNvContentPartPr/>
                <p14:nvPr/>
              </p14:nvContentPartPr>
              <p14:xfrm>
                <a:off x="7949517" y="2939565"/>
                <a:ext cx="360" cy="360"/>
              </p14:xfrm>
            </p:contentPart>
          </mc:Choice>
          <mc:Fallback>
            <p:pic>
              <p:nvPicPr>
                <p:cNvPr id="212" name="Freihand 211">
                  <a:extLst>
                    <a:ext uri="{FF2B5EF4-FFF2-40B4-BE49-F238E27FC236}">
                      <a16:creationId xmlns:a16="http://schemas.microsoft.com/office/drawing/2014/main" id="{8CED04EC-C491-4F0F-922B-598301422484}"/>
                    </a:ext>
                  </a:extLst>
                </p:cNvPr>
                <p:cNvPicPr/>
                <p:nvPr/>
              </p:nvPicPr>
              <p:blipFill>
                <a:blip r:embed="rId147"/>
                <a:stretch>
                  <a:fillRect/>
                </a:stretch>
              </p:blipFill>
              <p:spPr>
                <a:xfrm>
                  <a:off x="7945197" y="29352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3" name="Freihand 212">
                  <a:extLst>
                    <a:ext uri="{FF2B5EF4-FFF2-40B4-BE49-F238E27FC236}">
                      <a16:creationId xmlns:a16="http://schemas.microsoft.com/office/drawing/2014/main" id="{971A1F09-85A3-446A-9C57-37B0F2636181}"/>
                    </a:ext>
                  </a:extLst>
                </p14:cNvPr>
                <p14:cNvContentPartPr/>
                <p14:nvPr/>
              </p14:nvContentPartPr>
              <p14:xfrm>
                <a:off x="7943397" y="2883405"/>
                <a:ext cx="144000" cy="78480"/>
              </p14:xfrm>
            </p:contentPart>
          </mc:Choice>
          <mc:Fallback>
            <p:pic>
              <p:nvPicPr>
                <p:cNvPr id="213" name="Freihand 212">
                  <a:extLst>
                    <a:ext uri="{FF2B5EF4-FFF2-40B4-BE49-F238E27FC236}">
                      <a16:creationId xmlns:a16="http://schemas.microsoft.com/office/drawing/2014/main" id="{971A1F09-85A3-446A-9C57-37B0F2636181}"/>
                    </a:ext>
                  </a:extLst>
                </p:cNvPr>
                <p:cNvPicPr/>
                <p:nvPr/>
              </p:nvPicPr>
              <p:blipFill>
                <a:blip r:embed="rId353"/>
                <a:stretch>
                  <a:fillRect/>
                </a:stretch>
              </p:blipFill>
              <p:spPr>
                <a:xfrm>
                  <a:off x="7939077" y="2879085"/>
                  <a:ext cx="152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4" name="Freihand 213">
                  <a:extLst>
                    <a:ext uri="{FF2B5EF4-FFF2-40B4-BE49-F238E27FC236}">
                      <a16:creationId xmlns:a16="http://schemas.microsoft.com/office/drawing/2014/main" id="{128ED063-F921-45E7-BDD7-72B3BDE14571}"/>
                    </a:ext>
                  </a:extLst>
                </p14:cNvPr>
                <p14:cNvContentPartPr/>
                <p14:nvPr/>
              </p14:nvContentPartPr>
              <p14:xfrm>
                <a:off x="8132397" y="2905365"/>
                <a:ext cx="125280" cy="77040"/>
              </p14:xfrm>
            </p:contentPart>
          </mc:Choice>
          <mc:Fallback>
            <p:pic>
              <p:nvPicPr>
                <p:cNvPr id="214" name="Freihand 213">
                  <a:extLst>
                    <a:ext uri="{FF2B5EF4-FFF2-40B4-BE49-F238E27FC236}">
                      <a16:creationId xmlns:a16="http://schemas.microsoft.com/office/drawing/2014/main" id="{128ED063-F921-45E7-BDD7-72B3BDE14571}"/>
                    </a:ext>
                  </a:extLst>
                </p:cNvPr>
                <p:cNvPicPr/>
                <p:nvPr/>
              </p:nvPicPr>
              <p:blipFill>
                <a:blip r:embed="rId355"/>
                <a:stretch>
                  <a:fillRect/>
                </a:stretch>
              </p:blipFill>
              <p:spPr>
                <a:xfrm>
                  <a:off x="8128077" y="2901045"/>
                  <a:ext cx="133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5" name="Freihand 214">
                  <a:extLst>
                    <a:ext uri="{FF2B5EF4-FFF2-40B4-BE49-F238E27FC236}">
                      <a16:creationId xmlns:a16="http://schemas.microsoft.com/office/drawing/2014/main" id="{0B41C55A-94E2-4629-87EA-B9F0E5EF6364}"/>
                    </a:ext>
                  </a:extLst>
                </p14:cNvPr>
                <p14:cNvContentPartPr/>
                <p14:nvPr/>
              </p14:nvContentPartPr>
              <p14:xfrm>
                <a:off x="8265597" y="2906085"/>
                <a:ext cx="81000" cy="90000"/>
              </p14:xfrm>
            </p:contentPart>
          </mc:Choice>
          <mc:Fallback>
            <p:pic>
              <p:nvPicPr>
                <p:cNvPr id="215" name="Freihand 214">
                  <a:extLst>
                    <a:ext uri="{FF2B5EF4-FFF2-40B4-BE49-F238E27FC236}">
                      <a16:creationId xmlns:a16="http://schemas.microsoft.com/office/drawing/2014/main" id="{0B41C55A-94E2-4629-87EA-B9F0E5EF6364}"/>
                    </a:ext>
                  </a:extLst>
                </p:cNvPr>
                <p:cNvPicPr/>
                <p:nvPr/>
              </p:nvPicPr>
              <p:blipFill>
                <a:blip r:embed="rId357"/>
                <a:stretch>
                  <a:fillRect/>
                </a:stretch>
              </p:blipFill>
              <p:spPr>
                <a:xfrm>
                  <a:off x="8261277" y="2901765"/>
                  <a:ext cx="89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6" name="Freihand 215">
                  <a:extLst>
                    <a:ext uri="{FF2B5EF4-FFF2-40B4-BE49-F238E27FC236}">
                      <a16:creationId xmlns:a16="http://schemas.microsoft.com/office/drawing/2014/main" id="{7BB5CE6E-E392-465F-931A-AC5FE655328D}"/>
                    </a:ext>
                  </a:extLst>
                </p14:cNvPr>
                <p14:cNvContentPartPr/>
                <p14:nvPr/>
              </p14:nvContentPartPr>
              <p14:xfrm>
                <a:off x="8391597" y="2859645"/>
                <a:ext cx="264240" cy="128160"/>
              </p14:xfrm>
            </p:contentPart>
          </mc:Choice>
          <mc:Fallback>
            <p:pic>
              <p:nvPicPr>
                <p:cNvPr id="216" name="Freihand 215">
                  <a:extLst>
                    <a:ext uri="{FF2B5EF4-FFF2-40B4-BE49-F238E27FC236}">
                      <a16:creationId xmlns:a16="http://schemas.microsoft.com/office/drawing/2014/main" id="{7BB5CE6E-E392-465F-931A-AC5FE655328D}"/>
                    </a:ext>
                  </a:extLst>
                </p:cNvPr>
                <p:cNvPicPr/>
                <p:nvPr/>
              </p:nvPicPr>
              <p:blipFill>
                <a:blip r:embed="rId359"/>
                <a:stretch>
                  <a:fillRect/>
                </a:stretch>
              </p:blipFill>
              <p:spPr>
                <a:xfrm>
                  <a:off x="8387277" y="2855325"/>
                  <a:ext cx="272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7" name="Freihand 216">
                  <a:extLst>
                    <a:ext uri="{FF2B5EF4-FFF2-40B4-BE49-F238E27FC236}">
                      <a16:creationId xmlns:a16="http://schemas.microsoft.com/office/drawing/2014/main" id="{3E2E10C1-AB80-47A7-A41F-56B9EB8D6907}"/>
                    </a:ext>
                  </a:extLst>
                </p14:cNvPr>
                <p14:cNvContentPartPr/>
                <p14:nvPr/>
              </p14:nvContentPartPr>
              <p14:xfrm>
                <a:off x="8815317" y="2854245"/>
                <a:ext cx="141480" cy="132480"/>
              </p14:xfrm>
            </p:contentPart>
          </mc:Choice>
          <mc:Fallback>
            <p:pic>
              <p:nvPicPr>
                <p:cNvPr id="217" name="Freihand 216">
                  <a:extLst>
                    <a:ext uri="{FF2B5EF4-FFF2-40B4-BE49-F238E27FC236}">
                      <a16:creationId xmlns:a16="http://schemas.microsoft.com/office/drawing/2014/main" id="{3E2E10C1-AB80-47A7-A41F-56B9EB8D6907}"/>
                    </a:ext>
                  </a:extLst>
                </p:cNvPr>
                <p:cNvPicPr/>
                <p:nvPr/>
              </p:nvPicPr>
              <p:blipFill>
                <a:blip r:embed="rId361"/>
                <a:stretch>
                  <a:fillRect/>
                </a:stretch>
              </p:blipFill>
              <p:spPr>
                <a:xfrm>
                  <a:off x="8810997" y="2849925"/>
                  <a:ext cx="150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8" name="Freihand 217">
                  <a:extLst>
                    <a:ext uri="{FF2B5EF4-FFF2-40B4-BE49-F238E27FC236}">
                      <a16:creationId xmlns:a16="http://schemas.microsoft.com/office/drawing/2014/main" id="{857149F9-45B6-4226-8A68-D74FD039EC01}"/>
                    </a:ext>
                  </a:extLst>
                </p14:cNvPr>
                <p14:cNvContentPartPr/>
                <p14:nvPr/>
              </p14:nvContentPartPr>
              <p14:xfrm>
                <a:off x="8919357" y="2907885"/>
                <a:ext cx="134280" cy="77040"/>
              </p14:xfrm>
            </p:contentPart>
          </mc:Choice>
          <mc:Fallback>
            <p:pic>
              <p:nvPicPr>
                <p:cNvPr id="218" name="Freihand 217">
                  <a:extLst>
                    <a:ext uri="{FF2B5EF4-FFF2-40B4-BE49-F238E27FC236}">
                      <a16:creationId xmlns:a16="http://schemas.microsoft.com/office/drawing/2014/main" id="{857149F9-45B6-4226-8A68-D74FD039EC01}"/>
                    </a:ext>
                  </a:extLst>
                </p:cNvPr>
                <p:cNvPicPr/>
                <p:nvPr/>
              </p:nvPicPr>
              <p:blipFill>
                <a:blip r:embed="rId363"/>
                <a:stretch>
                  <a:fillRect/>
                </a:stretch>
              </p:blipFill>
              <p:spPr>
                <a:xfrm>
                  <a:off x="8915037" y="2903565"/>
                  <a:ext cx="142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9" name="Freihand 218">
                  <a:extLst>
                    <a:ext uri="{FF2B5EF4-FFF2-40B4-BE49-F238E27FC236}">
                      <a16:creationId xmlns:a16="http://schemas.microsoft.com/office/drawing/2014/main" id="{6E85B5F9-1FBA-4FDF-BADE-4E3FE6FABBC8}"/>
                    </a:ext>
                  </a:extLst>
                </p14:cNvPr>
                <p14:cNvContentPartPr/>
                <p14:nvPr/>
              </p14:nvContentPartPr>
              <p14:xfrm>
                <a:off x="9079917" y="2860005"/>
                <a:ext cx="189360" cy="146880"/>
              </p14:xfrm>
            </p:contentPart>
          </mc:Choice>
          <mc:Fallback>
            <p:pic>
              <p:nvPicPr>
                <p:cNvPr id="219" name="Freihand 218">
                  <a:extLst>
                    <a:ext uri="{FF2B5EF4-FFF2-40B4-BE49-F238E27FC236}">
                      <a16:creationId xmlns:a16="http://schemas.microsoft.com/office/drawing/2014/main" id="{6E85B5F9-1FBA-4FDF-BADE-4E3FE6FABBC8}"/>
                    </a:ext>
                  </a:extLst>
                </p:cNvPr>
                <p:cNvPicPr/>
                <p:nvPr/>
              </p:nvPicPr>
              <p:blipFill>
                <a:blip r:embed="rId365"/>
                <a:stretch>
                  <a:fillRect/>
                </a:stretch>
              </p:blipFill>
              <p:spPr>
                <a:xfrm>
                  <a:off x="9075597" y="2855685"/>
                  <a:ext cx="198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0" name="Freihand 219">
                  <a:extLst>
                    <a:ext uri="{FF2B5EF4-FFF2-40B4-BE49-F238E27FC236}">
                      <a16:creationId xmlns:a16="http://schemas.microsoft.com/office/drawing/2014/main" id="{1EED478A-E7D1-4508-8450-796C6A699D4A}"/>
                    </a:ext>
                  </a:extLst>
                </p14:cNvPr>
                <p14:cNvContentPartPr/>
                <p14:nvPr/>
              </p14:nvContentPartPr>
              <p14:xfrm>
                <a:off x="9300957" y="2895645"/>
                <a:ext cx="140400" cy="104040"/>
              </p14:xfrm>
            </p:contentPart>
          </mc:Choice>
          <mc:Fallback>
            <p:pic>
              <p:nvPicPr>
                <p:cNvPr id="220" name="Freihand 219">
                  <a:extLst>
                    <a:ext uri="{FF2B5EF4-FFF2-40B4-BE49-F238E27FC236}">
                      <a16:creationId xmlns:a16="http://schemas.microsoft.com/office/drawing/2014/main" id="{1EED478A-E7D1-4508-8450-796C6A699D4A}"/>
                    </a:ext>
                  </a:extLst>
                </p:cNvPr>
                <p:cNvPicPr/>
                <p:nvPr/>
              </p:nvPicPr>
              <p:blipFill>
                <a:blip r:embed="rId367"/>
                <a:stretch>
                  <a:fillRect/>
                </a:stretch>
              </p:blipFill>
              <p:spPr>
                <a:xfrm>
                  <a:off x="9296637" y="2891325"/>
                  <a:ext cx="1490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1" name="Freihand 220">
                  <a:extLst>
                    <a:ext uri="{FF2B5EF4-FFF2-40B4-BE49-F238E27FC236}">
                      <a16:creationId xmlns:a16="http://schemas.microsoft.com/office/drawing/2014/main" id="{0007691B-A5A2-46E6-96B4-07CE2431CFCC}"/>
                    </a:ext>
                  </a:extLst>
                </p14:cNvPr>
                <p14:cNvContentPartPr/>
                <p14:nvPr/>
              </p14:nvContentPartPr>
              <p14:xfrm>
                <a:off x="9528117" y="2794485"/>
                <a:ext cx="9000" cy="119880"/>
              </p14:xfrm>
            </p:contentPart>
          </mc:Choice>
          <mc:Fallback>
            <p:pic>
              <p:nvPicPr>
                <p:cNvPr id="221" name="Freihand 220">
                  <a:extLst>
                    <a:ext uri="{FF2B5EF4-FFF2-40B4-BE49-F238E27FC236}">
                      <a16:creationId xmlns:a16="http://schemas.microsoft.com/office/drawing/2014/main" id="{0007691B-A5A2-46E6-96B4-07CE2431CFCC}"/>
                    </a:ext>
                  </a:extLst>
                </p:cNvPr>
                <p:cNvPicPr/>
                <p:nvPr/>
              </p:nvPicPr>
              <p:blipFill>
                <a:blip r:embed="rId369"/>
                <a:stretch>
                  <a:fillRect/>
                </a:stretch>
              </p:blipFill>
              <p:spPr>
                <a:xfrm>
                  <a:off x="9523797" y="2790165"/>
                  <a:ext cx="176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2" name="Freihand 221">
                  <a:extLst>
                    <a:ext uri="{FF2B5EF4-FFF2-40B4-BE49-F238E27FC236}">
                      <a16:creationId xmlns:a16="http://schemas.microsoft.com/office/drawing/2014/main" id="{52026552-FB68-4D1F-B69D-CF12BF3A2B64}"/>
                    </a:ext>
                  </a:extLst>
                </p14:cNvPr>
                <p14:cNvContentPartPr/>
                <p14:nvPr/>
              </p14:nvContentPartPr>
              <p14:xfrm>
                <a:off x="9527397" y="2980965"/>
                <a:ext cx="1080" cy="11160"/>
              </p14:xfrm>
            </p:contentPart>
          </mc:Choice>
          <mc:Fallback>
            <p:pic>
              <p:nvPicPr>
                <p:cNvPr id="222" name="Freihand 221">
                  <a:extLst>
                    <a:ext uri="{FF2B5EF4-FFF2-40B4-BE49-F238E27FC236}">
                      <a16:creationId xmlns:a16="http://schemas.microsoft.com/office/drawing/2014/main" id="{52026552-FB68-4D1F-B69D-CF12BF3A2B64}"/>
                    </a:ext>
                  </a:extLst>
                </p:cNvPr>
                <p:cNvPicPr/>
                <p:nvPr/>
              </p:nvPicPr>
              <p:blipFill>
                <a:blip r:embed="rId174"/>
                <a:stretch>
                  <a:fillRect/>
                </a:stretch>
              </p:blipFill>
              <p:spPr>
                <a:xfrm>
                  <a:off x="9523077" y="2976645"/>
                  <a:ext cx="9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8" name="Freihand 227">
                  <a:extLst>
                    <a:ext uri="{FF2B5EF4-FFF2-40B4-BE49-F238E27FC236}">
                      <a16:creationId xmlns:a16="http://schemas.microsoft.com/office/drawing/2014/main" id="{7012868F-3D61-40F7-AEAA-DBE202E454AD}"/>
                    </a:ext>
                  </a:extLst>
                </p14:cNvPr>
                <p14:cNvContentPartPr/>
                <p14:nvPr/>
              </p14:nvContentPartPr>
              <p14:xfrm>
                <a:off x="7873197" y="3248085"/>
                <a:ext cx="190440" cy="10080"/>
              </p14:xfrm>
            </p:contentPart>
          </mc:Choice>
          <mc:Fallback>
            <p:pic>
              <p:nvPicPr>
                <p:cNvPr id="228" name="Freihand 227">
                  <a:extLst>
                    <a:ext uri="{FF2B5EF4-FFF2-40B4-BE49-F238E27FC236}">
                      <a16:creationId xmlns:a16="http://schemas.microsoft.com/office/drawing/2014/main" id="{7012868F-3D61-40F7-AEAA-DBE202E454AD}"/>
                    </a:ext>
                  </a:extLst>
                </p:cNvPr>
                <p:cNvPicPr/>
                <p:nvPr/>
              </p:nvPicPr>
              <p:blipFill>
                <a:blip r:embed="rId372"/>
                <a:stretch>
                  <a:fillRect/>
                </a:stretch>
              </p:blipFill>
              <p:spPr>
                <a:xfrm>
                  <a:off x="7868877" y="3243765"/>
                  <a:ext cx="199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9" name="Freihand 228">
                  <a:extLst>
                    <a:ext uri="{FF2B5EF4-FFF2-40B4-BE49-F238E27FC236}">
                      <a16:creationId xmlns:a16="http://schemas.microsoft.com/office/drawing/2014/main" id="{0F381180-2984-48C9-B936-9C2997EB78CF}"/>
                    </a:ext>
                  </a:extLst>
                </p14:cNvPr>
                <p14:cNvContentPartPr/>
                <p14:nvPr/>
              </p14:nvContentPartPr>
              <p14:xfrm>
                <a:off x="7865997" y="3284445"/>
                <a:ext cx="206640" cy="20880"/>
              </p14:xfrm>
            </p:contentPart>
          </mc:Choice>
          <mc:Fallback>
            <p:pic>
              <p:nvPicPr>
                <p:cNvPr id="229" name="Freihand 228">
                  <a:extLst>
                    <a:ext uri="{FF2B5EF4-FFF2-40B4-BE49-F238E27FC236}">
                      <a16:creationId xmlns:a16="http://schemas.microsoft.com/office/drawing/2014/main" id="{0F381180-2984-48C9-B936-9C2997EB78CF}"/>
                    </a:ext>
                  </a:extLst>
                </p:cNvPr>
                <p:cNvPicPr/>
                <p:nvPr/>
              </p:nvPicPr>
              <p:blipFill>
                <a:blip r:embed="rId374"/>
                <a:stretch>
                  <a:fillRect/>
                </a:stretch>
              </p:blipFill>
              <p:spPr>
                <a:xfrm>
                  <a:off x="7861677" y="3280125"/>
                  <a:ext cx="215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0" name="Freihand 229">
                  <a:extLst>
                    <a:ext uri="{FF2B5EF4-FFF2-40B4-BE49-F238E27FC236}">
                      <a16:creationId xmlns:a16="http://schemas.microsoft.com/office/drawing/2014/main" id="{9C32DFBE-9A8F-4FDA-8E3D-58CE97B3CA0E}"/>
                    </a:ext>
                  </a:extLst>
                </p14:cNvPr>
                <p14:cNvContentPartPr/>
                <p14:nvPr/>
              </p14:nvContentPartPr>
              <p14:xfrm>
                <a:off x="8066157" y="3219285"/>
                <a:ext cx="130680" cy="130680"/>
              </p14:xfrm>
            </p:contentPart>
          </mc:Choice>
          <mc:Fallback>
            <p:pic>
              <p:nvPicPr>
                <p:cNvPr id="230" name="Freihand 229">
                  <a:extLst>
                    <a:ext uri="{FF2B5EF4-FFF2-40B4-BE49-F238E27FC236}">
                      <a16:creationId xmlns:a16="http://schemas.microsoft.com/office/drawing/2014/main" id="{9C32DFBE-9A8F-4FDA-8E3D-58CE97B3CA0E}"/>
                    </a:ext>
                  </a:extLst>
                </p:cNvPr>
                <p:cNvPicPr/>
                <p:nvPr/>
              </p:nvPicPr>
              <p:blipFill>
                <a:blip r:embed="rId376"/>
                <a:stretch>
                  <a:fillRect/>
                </a:stretch>
              </p:blipFill>
              <p:spPr>
                <a:xfrm>
                  <a:off x="8061837" y="3214965"/>
                  <a:ext cx="1393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2" name="Freihand 231">
                  <a:extLst>
                    <a:ext uri="{FF2B5EF4-FFF2-40B4-BE49-F238E27FC236}">
                      <a16:creationId xmlns:a16="http://schemas.microsoft.com/office/drawing/2014/main" id="{25DE91D4-A642-449D-9A97-ADC191796AC0}"/>
                    </a:ext>
                  </a:extLst>
                </p14:cNvPr>
                <p14:cNvContentPartPr/>
                <p14:nvPr/>
              </p14:nvContentPartPr>
              <p14:xfrm>
                <a:off x="8716317" y="3201285"/>
                <a:ext cx="127800" cy="148320"/>
              </p14:xfrm>
            </p:contentPart>
          </mc:Choice>
          <mc:Fallback>
            <p:pic>
              <p:nvPicPr>
                <p:cNvPr id="232" name="Freihand 231">
                  <a:extLst>
                    <a:ext uri="{FF2B5EF4-FFF2-40B4-BE49-F238E27FC236}">
                      <a16:creationId xmlns:a16="http://schemas.microsoft.com/office/drawing/2014/main" id="{25DE91D4-A642-449D-9A97-ADC191796AC0}"/>
                    </a:ext>
                  </a:extLst>
                </p:cNvPr>
                <p:cNvPicPr/>
                <p:nvPr/>
              </p:nvPicPr>
              <p:blipFill>
                <a:blip r:embed="rId378"/>
                <a:stretch>
                  <a:fillRect/>
                </a:stretch>
              </p:blipFill>
              <p:spPr>
                <a:xfrm>
                  <a:off x="8711997" y="3196965"/>
                  <a:ext cx="136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3" name="Freihand 232">
                  <a:extLst>
                    <a:ext uri="{FF2B5EF4-FFF2-40B4-BE49-F238E27FC236}">
                      <a16:creationId xmlns:a16="http://schemas.microsoft.com/office/drawing/2014/main" id="{C6C9787F-A64E-486D-B63F-204A1C0EB4B0}"/>
                    </a:ext>
                  </a:extLst>
                </p14:cNvPr>
                <p14:cNvContentPartPr/>
                <p14:nvPr/>
              </p14:nvContentPartPr>
              <p14:xfrm>
                <a:off x="8926557" y="3211005"/>
                <a:ext cx="104760" cy="106920"/>
              </p14:xfrm>
            </p:contentPart>
          </mc:Choice>
          <mc:Fallback>
            <p:pic>
              <p:nvPicPr>
                <p:cNvPr id="233" name="Freihand 232">
                  <a:extLst>
                    <a:ext uri="{FF2B5EF4-FFF2-40B4-BE49-F238E27FC236}">
                      <a16:creationId xmlns:a16="http://schemas.microsoft.com/office/drawing/2014/main" id="{C6C9787F-A64E-486D-B63F-204A1C0EB4B0}"/>
                    </a:ext>
                  </a:extLst>
                </p:cNvPr>
                <p:cNvPicPr/>
                <p:nvPr/>
              </p:nvPicPr>
              <p:blipFill>
                <a:blip r:embed="rId380"/>
                <a:stretch>
                  <a:fillRect/>
                </a:stretch>
              </p:blipFill>
              <p:spPr>
                <a:xfrm>
                  <a:off x="8922237" y="3206685"/>
                  <a:ext cx="113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4" name="Freihand 233">
                  <a:extLst>
                    <a:ext uri="{FF2B5EF4-FFF2-40B4-BE49-F238E27FC236}">
                      <a16:creationId xmlns:a16="http://schemas.microsoft.com/office/drawing/2014/main" id="{B2BE2824-C51C-4677-9221-C66D0E8EFC5E}"/>
                    </a:ext>
                  </a:extLst>
                </p14:cNvPr>
                <p14:cNvContentPartPr/>
                <p14:nvPr/>
              </p14:nvContentPartPr>
              <p14:xfrm>
                <a:off x="9098277" y="3208125"/>
                <a:ext cx="80280" cy="109080"/>
              </p14:xfrm>
            </p:contentPart>
          </mc:Choice>
          <mc:Fallback>
            <p:pic>
              <p:nvPicPr>
                <p:cNvPr id="234" name="Freihand 233">
                  <a:extLst>
                    <a:ext uri="{FF2B5EF4-FFF2-40B4-BE49-F238E27FC236}">
                      <a16:creationId xmlns:a16="http://schemas.microsoft.com/office/drawing/2014/main" id="{B2BE2824-C51C-4677-9221-C66D0E8EFC5E}"/>
                    </a:ext>
                  </a:extLst>
                </p:cNvPr>
                <p:cNvPicPr/>
                <p:nvPr/>
              </p:nvPicPr>
              <p:blipFill>
                <a:blip r:embed="rId382"/>
                <a:stretch>
                  <a:fillRect/>
                </a:stretch>
              </p:blipFill>
              <p:spPr>
                <a:xfrm>
                  <a:off x="9093957" y="3203805"/>
                  <a:ext cx="88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5" name="Freihand 234">
                  <a:extLst>
                    <a:ext uri="{FF2B5EF4-FFF2-40B4-BE49-F238E27FC236}">
                      <a16:creationId xmlns:a16="http://schemas.microsoft.com/office/drawing/2014/main" id="{6D285F67-65D2-4856-B09D-F1A740342CB1}"/>
                    </a:ext>
                  </a:extLst>
                </p14:cNvPr>
                <p14:cNvContentPartPr/>
                <p14:nvPr/>
              </p14:nvContentPartPr>
              <p14:xfrm>
                <a:off x="9118437" y="3181845"/>
                <a:ext cx="121680" cy="16200"/>
              </p14:xfrm>
            </p:contentPart>
          </mc:Choice>
          <mc:Fallback>
            <p:pic>
              <p:nvPicPr>
                <p:cNvPr id="235" name="Freihand 234">
                  <a:extLst>
                    <a:ext uri="{FF2B5EF4-FFF2-40B4-BE49-F238E27FC236}">
                      <a16:creationId xmlns:a16="http://schemas.microsoft.com/office/drawing/2014/main" id="{6D285F67-65D2-4856-B09D-F1A740342CB1}"/>
                    </a:ext>
                  </a:extLst>
                </p:cNvPr>
                <p:cNvPicPr/>
                <p:nvPr/>
              </p:nvPicPr>
              <p:blipFill>
                <a:blip r:embed="rId164"/>
                <a:stretch>
                  <a:fillRect/>
                </a:stretch>
              </p:blipFill>
              <p:spPr>
                <a:xfrm>
                  <a:off x="9114117" y="3177525"/>
                  <a:ext cx="130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6" name="Freihand 235">
                  <a:extLst>
                    <a:ext uri="{FF2B5EF4-FFF2-40B4-BE49-F238E27FC236}">
                      <a16:creationId xmlns:a16="http://schemas.microsoft.com/office/drawing/2014/main" id="{08EE8AAB-BD7E-4E31-AA5B-5DEF3A29886A}"/>
                    </a:ext>
                  </a:extLst>
                </p14:cNvPr>
                <p14:cNvContentPartPr/>
                <p14:nvPr/>
              </p14:nvContentPartPr>
              <p14:xfrm>
                <a:off x="9263517" y="3166725"/>
                <a:ext cx="115200" cy="120960"/>
              </p14:xfrm>
            </p:contentPart>
          </mc:Choice>
          <mc:Fallback>
            <p:pic>
              <p:nvPicPr>
                <p:cNvPr id="236" name="Freihand 235">
                  <a:extLst>
                    <a:ext uri="{FF2B5EF4-FFF2-40B4-BE49-F238E27FC236}">
                      <a16:creationId xmlns:a16="http://schemas.microsoft.com/office/drawing/2014/main" id="{08EE8AAB-BD7E-4E31-AA5B-5DEF3A29886A}"/>
                    </a:ext>
                  </a:extLst>
                </p:cNvPr>
                <p:cNvPicPr/>
                <p:nvPr/>
              </p:nvPicPr>
              <p:blipFill>
                <a:blip r:embed="rId385"/>
                <a:stretch>
                  <a:fillRect/>
                </a:stretch>
              </p:blipFill>
              <p:spPr>
                <a:xfrm>
                  <a:off x="9259197" y="3162405"/>
                  <a:ext cx="123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8" name="Freihand 237">
                  <a:extLst>
                    <a:ext uri="{FF2B5EF4-FFF2-40B4-BE49-F238E27FC236}">
                      <a16:creationId xmlns:a16="http://schemas.microsoft.com/office/drawing/2014/main" id="{E155ED04-C734-406A-8275-6C268B2C5CE1}"/>
                    </a:ext>
                  </a:extLst>
                </p14:cNvPr>
                <p14:cNvContentPartPr/>
                <p14:nvPr/>
              </p14:nvContentPartPr>
              <p14:xfrm>
                <a:off x="8656917" y="3376245"/>
                <a:ext cx="851400" cy="61920"/>
              </p14:xfrm>
            </p:contentPart>
          </mc:Choice>
          <mc:Fallback>
            <p:pic>
              <p:nvPicPr>
                <p:cNvPr id="238" name="Freihand 237">
                  <a:extLst>
                    <a:ext uri="{FF2B5EF4-FFF2-40B4-BE49-F238E27FC236}">
                      <a16:creationId xmlns:a16="http://schemas.microsoft.com/office/drawing/2014/main" id="{E155ED04-C734-406A-8275-6C268B2C5CE1}"/>
                    </a:ext>
                  </a:extLst>
                </p:cNvPr>
                <p:cNvPicPr/>
                <p:nvPr/>
              </p:nvPicPr>
              <p:blipFill>
                <a:blip r:embed="rId387"/>
                <a:stretch>
                  <a:fillRect/>
                </a:stretch>
              </p:blipFill>
              <p:spPr>
                <a:xfrm>
                  <a:off x="8652597" y="3371925"/>
                  <a:ext cx="860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0" name="Freihand 239">
                  <a:extLst>
                    <a:ext uri="{FF2B5EF4-FFF2-40B4-BE49-F238E27FC236}">
                      <a16:creationId xmlns:a16="http://schemas.microsoft.com/office/drawing/2014/main" id="{C018EF99-DC29-41D7-A60E-7307E08AAC4E}"/>
                    </a:ext>
                  </a:extLst>
                </p14:cNvPr>
                <p14:cNvContentPartPr/>
                <p14:nvPr/>
              </p14:nvContentPartPr>
              <p14:xfrm>
                <a:off x="8760237" y="3480645"/>
                <a:ext cx="132480" cy="122400"/>
              </p14:xfrm>
            </p:contentPart>
          </mc:Choice>
          <mc:Fallback>
            <p:pic>
              <p:nvPicPr>
                <p:cNvPr id="240" name="Freihand 239">
                  <a:extLst>
                    <a:ext uri="{FF2B5EF4-FFF2-40B4-BE49-F238E27FC236}">
                      <a16:creationId xmlns:a16="http://schemas.microsoft.com/office/drawing/2014/main" id="{C018EF99-DC29-41D7-A60E-7307E08AAC4E}"/>
                    </a:ext>
                  </a:extLst>
                </p:cNvPr>
                <p:cNvPicPr/>
                <p:nvPr/>
              </p:nvPicPr>
              <p:blipFill>
                <a:blip r:embed="rId389"/>
                <a:stretch>
                  <a:fillRect/>
                </a:stretch>
              </p:blipFill>
              <p:spPr>
                <a:xfrm>
                  <a:off x="8755917" y="3476325"/>
                  <a:ext cx="141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2" name="Freihand 241">
                  <a:extLst>
                    <a:ext uri="{FF2B5EF4-FFF2-40B4-BE49-F238E27FC236}">
                      <a16:creationId xmlns:a16="http://schemas.microsoft.com/office/drawing/2014/main" id="{B656469B-11F5-43FE-8A94-9E86F8916C46}"/>
                    </a:ext>
                  </a:extLst>
                </p14:cNvPr>
                <p14:cNvContentPartPr/>
                <p14:nvPr/>
              </p14:nvContentPartPr>
              <p14:xfrm>
                <a:off x="9009357" y="3518805"/>
                <a:ext cx="17280" cy="109080"/>
              </p14:xfrm>
            </p:contentPart>
          </mc:Choice>
          <mc:Fallback>
            <p:pic>
              <p:nvPicPr>
                <p:cNvPr id="242" name="Freihand 241">
                  <a:extLst>
                    <a:ext uri="{FF2B5EF4-FFF2-40B4-BE49-F238E27FC236}">
                      <a16:creationId xmlns:a16="http://schemas.microsoft.com/office/drawing/2014/main" id="{B656469B-11F5-43FE-8A94-9E86F8916C46}"/>
                    </a:ext>
                  </a:extLst>
                </p:cNvPr>
                <p:cNvPicPr/>
                <p:nvPr/>
              </p:nvPicPr>
              <p:blipFill>
                <a:blip r:embed="rId391"/>
                <a:stretch>
                  <a:fillRect/>
                </a:stretch>
              </p:blipFill>
              <p:spPr>
                <a:xfrm>
                  <a:off x="9005037" y="3514485"/>
                  <a:ext cx="25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3" name="Freihand 242">
                  <a:extLst>
                    <a:ext uri="{FF2B5EF4-FFF2-40B4-BE49-F238E27FC236}">
                      <a16:creationId xmlns:a16="http://schemas.microsoft.com/office/drawing/2014/main" id="{9102C451-00F4-43A1-9A4D-7E57A3C9D28F}"/>
                    </a:ext>
                  </a:extLst>
                </p14:cNvPr>
                <p14:cNvContentPartPr/>
                <p14:nvPr/>
              </p14:nvContentPartPr>
              <p14:xfrm>
                <a:off x="8975877" y="3556965"/>
                <a:ext cx="110520" cy="13680"/>
              </p14:xfrm>
            </p:contentPart>
          </mc:Choice>
          <mc:Fallback>
            <p:pic>
              <p:nvPicPr>
                <p:cNvPr id="243" name="Freihand 242">
                  <a:extLst>
                    <a:ext uri="{FF2B5EF4-FFF2-40B4-BE49-F238E27FC236}">
                      <a16:creationId xmlns:a16="http://schemas.microsoft.com/office/drawing/2014/main" id="{9102C451-00F4-43A1-9A4D-7E57A3C9D28F}"/>
                    </a:ext>
                  </a:extLst>
                </p:cNvPr>
                <p:cNvPicPr/>
                <p:nvPr/>
              </p:nvPicPr>
              <p:blipFill>
                <a:blip r:embed="rId393"/>
                <a:stretch>
                  <a:fillRect/>
                </a:stretch>
              </p:blipFill>
              <p:spPr>
                <a:xfrm>
                  <a:off x="8971557" y="3552645"/>
                  <a:ext cx="119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5" name="Freihand 244">
                  <a:extLst>
                    <a:ext uri="{FF2B5EF4-FFF2-40B4-BE49-F238E27FC236}">
                      <a16:creationId xmlns:a16="http://schemas.microsoft.com/office/drawing/2014/main" id="{14D5B4DD-C3CA-4EA0-BCA5-92CAD4B5D37D}"/>
                    </a:ext>
                  </a:extLst>
                </p14:cNvPr>
                <p14:cNvContentPartPr/>
                <p14:nvPr/>
              </p14:nvContentPartPr>
              <p14:xfrm>
                <a:off x="9111597" y="3503325"/>
                <a:ext cx="101520" cy="118440"/>
              </p14:xfrm>
            </p:contentPart>
          </mc:Choice>
          <mc:Fallback>
            <p:pic>
              <p:nvPicPr>
                <p:cNvPr id="245" name="Freihand 244">
                  <a:extLst>
                    <a:ext uri="{FF2B5EF4-FFF2-40B4-BE49-F238E27FC236}">
                      <a16:creationId xmlns:a16="http://schemas.microsoft.com/office/drawing/2014/main" id="{14D5B4DD-C3CA-4EA0-BCA5-92CAD4B5D37D}"/>
                    </a:ext>
                  </a:extLst>
                </p:cNvPr>
                <p:cNvPicPr/>
                <p:nvPr/>
              </p:nvPicPr>
              <p:blipFill>
                <a:blip r:embed="rId395"/>
                <a:stretch>
                  <a:fillRect/>
                </a:stretch>
              </p:blipFill>
              <p:spPr>
                <a:xfrm>
                  <a:off x="9107277" y="3499005"/>
                  <a:ext cx="1101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6" name="Freihand 245">
                  <a:extLst>
                    <a:ext uri="{FF2B5EF4-FFF2-40B4-BE49-F238E27FC236}">
                      <a16:creationId xmlns:a16="http://schemas.microsoft.com/office/drawing/2014/main" id="{7D79DFAA-FB6E-4526-A757-98212769E2A0}"/>
                    </a:ext>
                  </a:extLst>
                </p14:cNvPr>
                <p14:cNvContentPartPr/>
                <p14:nvPr/>
              </p14:nvContentPartPr>
              <p14:xfrm>
                <a:off x="9310317" y="3494685"/>
                <a:ext cx="63000" cy="86400"/>
              </p14:xfrm>
            </p:contentPart>
          </mc:Choice>
          <mc:Fallback>
            <p:pic>
              <p:nvPicPr>
                <p:cNvPr id="246" name="Freihand 245">
                  <a:extLst>
                    <a:ext uri="{FF2B5EF4-FFF2-40B4-BE49-F238E27FC236}">
                      <a16:creationId xmlns:a16="http://schemas.microsoft.com/office/drawing/2014/main" id="{7D79DFAA-FB6E-4526-A757-98212769E2A0}"/>
                    </a:ext>
                  </a:extLst>
                </p:cNvPr>
                <p:cNvPicPr/>
                <p:nvPr/>
              </p:nvPicPr>
              <p:blipFill>
                <a:blip r:embed="rId397"/>
                <a:stretch>
                  <a:fillRect/>
                </a:stretch>
              </p:blipFill>
              <p:spPr>
                <a:xfrm>
                  <a:off x="9305997" y="3490365"/>
                  <a:ext cx="71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7" name="Freihand 246">
                  <a:extLst>
                    <a:ext uri="{FF2B5EF4-FFF2-40B4-BE49-F238E27FC236}">
                      <a16:creationId xmlns:a16="http://schemas.microsoft.com/office/drawing/2014/main" id="{2FAF0F7E-E1FF-4834-974F-EE20346920BA}"/>
                    </a:ext>
                  </a:extLst>
                </p14:cNvPr>
                <p14:cNvContentPartPr/>
                <p14:nvPr/>
              </p14:nvContentPartPr>
              <p14:xfrm>
                <a:off x="9242277" y="3458325"/>
                <a:ext cx="82440" cy="45720"/>
              </p14:xfrm>
            </p:contentPart>
          </mc:Choice>
          <mc:Fallback>
            <p:pic>
              <p:nvPicPr>
                <p:cNvPr id="247" name="Freihand 246">
                  <a:extLst>
                    <a:ext uri="{FF2B5EF4-FFF2-40B4-BE49-F238E27FC236}">
                      <a16:creationId xmlns:a16="http://schemas.microsoft.com/office/drawing/2014/main" id="{2FAF0F7E-E1FF-4834-974F-EE20346920BA}"/>
                    </a:ext>
                  </a:extLst>
                </p:cNvPr>
                <p:cNvPicPr/>
                <p:nvPr/>
              </p:nvPicPr>
              <p:blipFill>
                <a:blip r:embed="rId399"/>
                <a:stretch>
                  <a:fillRect/>
                </a:stretch>
              </p:blipFill>
              <p:spPr>
                <a:xfrm>
                  <a:off x="9237957" y="3454005"/>
                  <a:ext cx="910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8" name="Freihand 247">
                  <a:extLst>
                    <a:ext uri="{FF2B5EF4-FFF2-40B4-BE49-F238E27FC236}">
                      <a16:creationId xmlns:a16="http://schemas.microsoft.com/office/drawing/2014/main" id="{AC9CED18-4DF7-4010-AFD1-8B50BFA32E32}"/>
                    </a:ext>
                  </a:extLst>
                </p14:cNvPr>
                <p14:cNvContentPartPr/>
                <p14:nvPr/>
              </p14:nvContentPartPr>
              <p14:xfrm>
                <a:off x="9365757" y="3539325"/>
                <a:ext cx="60120" cy="71640"/>
              </p14:xfrm>
            </p:contentPart>
          </mc:Choice>
          <mc:Fallback>
            <p:pic>
              <p:nvPicPr>
                <p:cNvPr id="248" name="Freihand 247">
                  <a:extLst>
                    <a:ext uri="{FF2B5EF4-FFF2-40B4-BE49-F238E27FC236}">
                      <a16:creationId xmlns:a16="http://schemas.microsoft.com/office/drawing/2014/main" id="{AC9CED18-4DF7-4010-AFD1-8B50BFA32E32}"/>
                    </a:ext>
                  </a:extLst>
                </p:cNvPr>
                <p:cNvPicPr/>
                <p:nvPr/>
              </p:nvPicPr>
              <p:blipFill>
                <a:blip r:embed="rId401"/>
                <a:stretch>
                  <a:fillRect/>
                </a:stretch>
              </p:blipFill>
              <p:spPr>
                <a:xfrm>
                  <a:off x="9361437" y="3535005"/>
                  <a:ext cx="68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0" name="Freihand 249">
                  <a:extLst>
                    <a:ext uri="{FF2B5EF4-FFF2-40B4-BE49-F238E27FC236}">
                      <a16:creationId xmlns:a16="http://schemas.microsoft.com/office/drawing/2014/main" id="{5893C236-CBFC-4722-9414-D81F6E744720}"/>
                    </a:ext>
                  </a:extLst>
                </p14:cNvPr>
                <p14:cNvContentPartPr/>
                <p14:nvPr/>
              </p14:nvContentPartPr>
              <p14:xfrm>
                <a:off x="8047797" y="2340885"/>
                <a:ext cx="3571200" cy="1128960"/>
              </p14:xfrm>
            </p:contentPart>
          </mc:Choice>
          <mc:Fallback>
            <p:pic>
              <p:nvPicPr>
                <p:cNvPr id="250" name="Freihand 249">
                  <a:extLst>
                    <a:ext uri="{FF2B5EF4-FFF2-40B4-BE49-F238E27FC236}">
                      <a16:creationId xmlns:a16="http://schemas.microsoft.com/office/drawing/2014/main" id="{5893C236-CBFC-4722-9414-D81F6E744720}"/>
                    </a:ext>
                  </a:extLst>
                </p:cNvPr>
                <p:cNvPicPr/>
                <p:nvPr/>
              </p:nvPicPr>
              <p:blipFill>
                <a:blip r:embed="rId403"/>
                <a:stretch>
                  <a:fillRect/>
                </a:stretch>
              </p:blipFill>
              <p:spPr>
                <a:xfrm>
                  <a:off x="8043477" y="2336565"/>
                  <a:ext cx="3579840" cy="11376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1" name="Freihand 250">
                  <a:extLst>
                    <a:ext uri="{FF2B5EF4-FFF2-40B4-BE49-F238E27FC236}">
                      <a16:creationId xmlns:a16="http://schemas.microsoft.com/office/drawing/2014/main" id="{613DB00B-1D57-4B5B-8C9B-8F2D0BC8767C}"/>
                    </a:ext>
                  </a:extLst>
                </p14:cNvPr>
                <p14:cNvContentPartPr/>
                <p14:nvPr/>
              </p14:nvContentPartPr>
              <p14:xfrm>
                <a:off x="8236797" y="3391725"/>
                <a:ext cx="188640" cy="143280"/>
              </p14:xfrm>
            </p:contentPart>
          </mc:Choice>
          <mc:Fallback>
            <p:pic>
              <p:nvPicPr>
                <p:cNvPr id="251" name="Freihand 250">
                  <a:extLst>
                    <a:ext uri="{FF2B5EF4-FFF2-40B4-BE49-F238E27FC236}">
                      <a16:creationId xmlns:a16="http://schemas.microsoft.com/office/drawing/2014/main" id="{613DB00B-1D57-4B5B-8C9B-8F2D0BC8767C}"/>
                    </a:ext>
                  </a:extLst>
                </p:cNvPr>
                <p:cNvPicPr/>
                <p:nvPr/>
              </p:nvPicPr>
              <p:blipFill>
                <a:blip r:embed="rId405"/>
                <a:stretch>
                  <a:fillRect/>
                </a:stretch>
              </p:blipFill>
              <p:spPr>
                <a:xfrm>
                  <a:off x="8232477" y="3387405"/>
                  <a:ext cx="197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53" name="Freihand 252">
                  <a:extLst>
                    <a:ext uri="{FF2B5EF4-FFF2-40B4-BE49-F238E27FC236}">
                      <a16:creationId xmlns:a16="http://schemas.microsoft.com/office/drawing/2014/main" id="{53AC664B-D32A-407A-BC11-99D8D52E5812}"/>
                    </a:ext>
                  </a:extLst>
                </p14:cNvPr>
                <p14:cNvContentPartPr/>
                <p14:nvPr/>
              </p14:nvContentPartPr>
              <p14:xfrm>
                <a:off x="9739077" y="3346365"/>
                <a:ext cx="123480" cy="10080"/>
              </p14:xfrm>
            </p:contentPart>
          </mc:Choice>
          <mc:Fallback>
            <p:pic>
              <p:nvPicPr>
                <p:cNvPr id="253" name="Freihand 252">
                  <a:extLst>
                    <a:ext uri="{FF2B5EF4-FFF2-40B4-BE49-F238E27FC236}">
                      <a16:creationId xmlns:a16="http://schemas.microsoft.com/office/drawing/2014/main" id="{53AC664B-D32A-407A-BC11-99D8D52E5812}"/>
                    </a:ext>
                  </a:extLst>
                </p:cNvPr>
                <p:cNvPicPr/>
                <p:nvPr/>
              </p:nvPicPr>
              <p:blipFill>
                <a:blip r:embed="rId407"/>
                <a:stretch>
                  <a:fillRect/>
                </a:stretch>
              </p:blipFill>
              <p:spPr>
                <a:xfrm>
                  <a:off x="9734757" y="3342045"/>
                  <a:ext cx="132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4" name="Freihand 253">
                  <a:extLst>
                    <a:ext uri="{FF2B5EF4-FFF2-40B4-BE49-F238E27FC236}">
                      <a16:creationId xmlns:a16="http://schemas.microsoft.com/office/drawing/2014/main" id="{002BE8A4-F52C-4F7F-877C-2D6D73DC79DD}"/>
                    </a:ext>
                  </a:extLst>
                </p14:cNvPr>
                <p14:cNvContentPartPr/>
                <p14:nvPr/>
              </p14:nvContentPartPr>
              <p14:xfrm>
                <a:off x="9735477" y="3384885"/>
                <a:ext cx="135720" cy="25560"/>
              </p14:xfrm>
            </p:contentPart>
          </mc:Choice>
          <mc:Fallback>
            <p:pic>
              <p:nvPicPr>
                <p:cNvPr id="254" name="Freihand 253">
                  <a:extLst>
                    <a:ext uri="{FF2B5EF4-FFF2-40B4-BE49-F238E27FC236}">
                      <a16:creationId xmlns:a16="http://schemas.microsoft.com/office/drawing/2014/main" id="{002BE8A4-F52C-4F7F-877C-2D6D73DC79DD}"/>
                    </a:ext>
                  </a:extLst>
                </p:cNvPr>
                <p:cNvPicPr/>
                <p:nvPr/>
              </p:nvPicPr>
              <p:blipFill>
                <a:blip r:embed="rId409"/>
                <a:stretch>
                  <a:fillRect/>
                </a:stretch>
              </p:blipFill>
              <p:spPr>
                <a:xfrm>
                  <a:off x="9731157" y="3380565"/>
                  <a:ext cx="1443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6" name="Freihand 255">
                  <a:extLst>
                    <a:ext uri="{FF2B5EF4-FFF2-40B4-BE49-F238E27FC236}">
                      <a16:creationId xmlns:a16="http://schemas.microsoft.com/office/drawing/2014/main" id="{D4154DF7-9AC5-4145-AB94-AEB77ACE8D73}"/>
                    </a:ext>
                  </a:extLst>
                </p14:cNvPr>
                <p14:cNvContentPartPr/>
                <p14:nvPr/>
              </p14:nvContentPartPr>
              <p14:xfrm>
                <a:off x="10005837" y="3250605"/>
                <a:ext cx="95760" cy="151920"/>
              </p14:xfrm>
            </p:contentPart>
          </mc:Choice>
          <mc:Fallback>
            <p:pic>
              <p:nvPicPr>
                <p:cNvPr id="256" name="Freihand 255">
                  <a:extLst>
                    <a:ext uri="{FF2B5EF4-FFF2-40B4-BE49-F238E27FC236}">
                      <a16:creationId xmlns:a16="http://schemas.microsoft.com/office/drawing/2014/main" id="{D4154DF7-9AC5-4145-AB94-AEB77ACE8D73}"/>
                    </a:ext>
                  </a:extLst>
                </p:cNvPr>
                <p:cNvPicPr/>
                <p:nvPr/>
              </p:nvPicPr>
              <p:blipFill>
                <a:blip r:embed="rId411"/>
                <a:stretch>
                  <a:fillRect/>
                </a:stretch>
              </p:blipFill>
              <p:spPr>
                <a:xfrm>
                  <a:off x="10001517" y="3246285"/>
                  <a:ext cx="104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7" name="Freihand 256">
                  <a:extLst>
                    <a:ext uri="{FF2B5EF4-FFF2-40B4-BE49-F238E27FC236}">
                      <a16:creationId xmlns:a16="http://schemas.microsoft.com/office/drawing/2014/main" id="{F5A08679-AFC7-4C03-82AB-356BD3BF7639}"/>
                    </a:ext>
                  </a:extLst>
                </p14:cNvPr>
                <p14:cNvContentPartPr/>
                <p14:nvPr/>
              </p14:nvContentPartPr>
              <p14:xfrm>
                <a:off x="10155597" y="3280845"/>
                <a:ext cx="78120" cy="99720"/>
              </p14:xfrm>
            </p:contentPart>
          </mc:Choice>
          <mc:Fallback>
            <p:pic>
              <p:nvPicPr>
                <p:cNvPr id="257" name="Freihand 256">
                  <a:extLst>
                    <a:ext uri="{FF2B5EF4-FFF2-40B4-BE49-F238E27FC236}">
                      <a16:creationId xmlns:a16="http://schemas.microsoft.com/office/drawing/2014/main" id="{F5A08679-AFC7-4C03-82AB-356BD3BF7639}"/>
                    </a:ext>
                  </a:extLst>
                </p:cNvPr>
                <p:cNvPicPr/>
                <p:nvPr/>
              </p:nvPicPr>
              <p:blipFill>
                <a:blip r:embed="rId413"/>
                <a:stretch>
                  <a:fillRect/>
                </a:stretch>
              </p:blipFill>
              <p:spPr>
                <a:xfrm>
                  <a:off x="10151277" y="3276525"/>
                  <a:ext cx="86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8" name="Freihand 257">
                  <a:extLst>
                    <a:ext uri="{FF2B5EF4-FFF2-40B4-BE49-F238E27FC236}">
                      <a16:creationId xmlns:a16="http://schemas.microsoft.com/office/drawing/2014/main" id="{2E53757E-22B6-425C-B513-F58DC11ACB30}"/>
                    </a:ext>
                  </a:extLst>
                </p14:cNvPr>
                <p14:cNvContentPartPr/>
                <p14:nvPr/>
              </p14:nvContentPartPr>
              <p14:xfrm>
                <a:off x="10270437" y="3257085"/>
                <a:ext cx="103680" cy="112320"/>
              </p14:xfrm>
            </p:contentPart>
          </mc:Choice>
          <mc:Fallback>
            <p:pic>
              <p:nvPicPr>
                <p:cNvPr id="258" name="Freihand 257">
                  <a:extLst>
                    <a:ext uri="{FF2B5EF4-FFF2-40B4-BE49-F238E27FC236}">
                      <a16:creationId xmlns:a16="http://schemas.microsoft.com/office/drawing/2014/main" id="{2E53757E-22B6-425C-B513-F58DC11ACB30}"/>
                    </a:ext>
                  </a:extLst>
                </p:cNvPr>
                <p:cNvPicPr/>
                <p:nvPr/>
              </p:nvPicPr>
              <p:blipFill>
                <a:blip r:embed="rId415"/>
                <a:stretch>
                  <a:fillRect/>
                </a:stretch>
              </p:blipFill>
              <p:spPr>
                <a:xfrm>
                  <a:off x="10266117" y="3252765"/>
                  <a:ext cx="112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9" name="Freihand 258">
                  <a:extLst>
                    <a:ext uri="{FF2B5EF4-FFF2-40B4-BE49-F238E27FC236}">
                      <a16:creationId xmlns:a16="http://schemas.microsoft.com/office/drawing/2014/main" id="{A8602AA6-C898-4BC5-99F9-36457AE57937}"/>
                    </a:ext>
                  </a:extLst>
                </p14:cNvPr>
                <p14:cNvContentPartPr/>
                <p14:nvPr/>
              </p14:nvContentPartPr>
              <p14:xfrm>
                <a:off x="10390677" y="3242325"/>
                <a:ext cx="93960" cy="117360"/>
              </p14:xfrm>
            </p:contentPart>
          </mc:Choice>
          <mc:Fallback>
            <p:pic>
              <p:nvPicPr>
                <p:cNvPr id="259" name="Freihand 258">
                  <a:extLst>
                    <a:ext uri="{FF2B5EF4-FFF2-40B4-BE49-F238E27FC236}">
                      <a16:creationId xmlns:a16="http://schemas.microsoft.com/office/drawing/2014/main" id="{A8602AA6-C898-4BC5-99F9-36457AE57937}"/>
                    </a:ext>
                  </a:extLst>
                </p:cNvPr>
                <p:cNvPicPr/>
                <p:nvPr/>
              </p:nvPicPr>
              <p:blipFill>
                <a:blip r:embed="rId417"/>
                <a:stretch>
                  <a:fillRect/>
                </a:stretch>
              </p:blipFill>
              <p:spPr>
                <a:xfrm>
                  <a:off x="10386357" y="3238005"/>
                  <a:ext cx="102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1" name="Freihand 260">
                  <a:extLst>
                    <a:ext uri="{FF2B5EF4-FFF2-40B4-BE49-F238E27FC236}">
                      <a16:creationId xmlns:a16="http://schemas.microsoft.com/office/drawing/2014/main" id="{3521903E-8E14-4047-90A1-646640D72F01}"/>
                    </a:ext>
                  </a:extLst>
                </p14:cNvPr>
                <p14:cNvContentPartPr/>
                <p14:nvPr/>
              </p14:nvContentPartPr>
              <p14:xfrm>
                <a:off x="10523517" y="3193725"/>
                <a:ext cx="67680" cy="203400"/>
              </p14:xfrm>
            </p:contentPart>
          </mc:Choice>
          <mc:Fallback>
            <p:pic>
              <p:nvPicPr>
                <p:cNvPr id="261" name="Freihand 260">
                  <a:extLst>
                    <a:ext uri="{FF2B5EF4-FFF2-40B4-BE49-F238E27FC236}">
                      <a16:creationId xmlns:a16="http://schemas.microsoft.com/office/drawing/2014/main" id="{3521903E-8E14-4047-90A1-646640D72F01}"/>
                    </a:ext>
                  </a:extLst>
                </p:cNvPr>
                <p:cNvPicPr/>
                <p:nvPr/>
              </p:nvPicPr>
              <p:blipFill>
                <a:blip r:embed="rId419"/>
                <a:stretch>
                  <a:fillRect/>
                </a:stretch>
              </p:blipFill>
              <p:spPr>
                <a:xfrm>
                  <a:off x="10519197" y="3189405"/>
                  <a:ext cx="763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2" name="Freihand 261">
                  <a:extLst>
                    <a:ext uri="{FF2B5EF4-FFF2-40B4-BE49-F238E27FC236}">
                      <a16:creationId xmlns:a16="http://schemas.microsoft.com/office/drawing/2014/main" id="{F7A8F9A0-A5E0-4752-98D4-513733C8ABDD}"/>
                    </a:ext>
                  </a:extLst>
                </p14:cNvPr>
                <p14:cNvContentPartPr/>
                <p14:nvPr/>
              </p14:nvContentPartPr>
              <p14:xfrm>
                <a:off x="10607397" y="3221085"/>
                <a:ext cx="88200" cy="105480"/>
              </p14:xfrm>
            </p:contentPart>
          </mc:Choice>
          <mc:Fallback>
            <p:pic>
              <p:nvPicPr>
                <p:cNvPr id="262" name="Freihand 261">
                  <a:extLst>
                    <a:ext uri="{FF2B5EF4-FFF2-40B4-BE49-F238E27FC236}">
                      <a16:creationId xmlns:a16="http://schemas.microsoft.com/office/drawing/2014/main" id="{F7A8F9A0-A5E0-4752-98D4-513733C8ABDD}"/>
                    </a:ext>
                  </a:extLst>
                </p:cNvPr>
                <p:cNvPicPr/>
                <p:nvPr/>
              </p:nvPicPr>
              <p:blipFill>
                <a:blip r:embed="rId421"/>
                <a:stretch>
                  <a:fillRect/>
                </a:stretch>
              </p:blipFill>
              <p:spPr>
                <a:xfrm>
                  <a:off x="10603077" y="3216765"/>
                  <a:ext cx="968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3" name="Freihand 262">
                  <a:extLst>
                    <a:ext uri="{FF2B5EF4-FFF2-40B4-BE49-F238E27FC236}">
                      <a16:creationId xmlns:a16="http://schemas.microsoft.com/office/drawing/2014/main" id="{4B2C7358-57D2-42D8-8BBE-53BE4031F1D6}"/>
                    </a:ext>
                  </a:extLst>
                </p14:cNvPr>
                <p14:cNvContentPartPr/>
                <p14:nvPr/>
              </p14:nvContentPartPr>
              <p14:xfrm>
                <a:off x="10773357" y="3239085"/>
                <a:ext cx="18720" cy="109800"/>
              </p14:xfrm>
            </p:contentPart>
          </mc:Choice>
          <mc:Fallback>
            <p:pic>
              <p:nvPicPr>
                <p:cNvPr id="263" name="Freihand 262">
                  <a:extLst>
                    <a:ext uri="{FF2B5EF4-FFF2-40B4-BE49-F238E27FC236}">
                      <a16:creationId xmlns:a16="http://schemas.microsoft.com/office/drawing/2014/main" id="{4B2C7358-57D2-42D8-8BBE-53BE4031F1D6}"/>
                    </a:ext>
                  </a:extLst>
                </p:cNvPr>
                <p:cNvPicPr/>
                <p:nvPr/>
              </p:nvPicPr>
              <p:blipFill>
                <a:blip r:embed="rId423"/>
                <a:stretch>
                  <a:fillRect/>
                </a:stretch>
              </p:blipFill>
              <p:spPr>
                <a:xfrm>
                  <a:off x="10769037" y="3234765"/>
                  <a:ext cx="27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4" name="Freihand 263">
                  <a:extLst>
                    <a:ext uri="{FF2B5EF4-FFF2-40B4-BE49-F238E27FC236}">
                      <a16:creationId xmlns:a16="http://schemas.microsoft.com/office/drawing/2014/main" id="{E10FBC2C-6246-4BCE-A4E2-63AA07D03BF4}"/>
                    </a:ext>
                  </a:extLst>
                </p14:cNvPr>
                <p14:cNvContentPartPr/>
                <p14:nvPr/>
              </p14:nvContentPartPr>
              <p14:xfrm>
                <a:off x="10752117" y="3283365"/>
                <a:ext cx="71280" cy="8280"/>
              </p14:xfrm>
            </p:contentPart>
          </mc:Choice>
          <mc:Fallback>
            <p:pic>
              <p:nvPicPr>
                <p:cNvPr id="264" name="Freihand 263">
                  <a:extLst>
                    <a:ext uri="{FF2B5EF4-FFF2-40B4-BE49-F238E27FC236}">
                      <a16:creationId xmlns:a16="http://schemas.microsoft.com/office/drawing/2014/main" id="{E10FBC2C-6246-4BCE-A4E2-63AA07D03BF4}"/>
                    </a:ext>
                  </a:extLst>
                </p:cNvPr>
                <p:cNvPicPr/>
                <p:nvPr/>
              </p:nvPicPr>
              <p:blipFill>
                <a:blip r:embed="rId425"/>
                <a:stretch>
                  <a:fillRect/>
                </a:stretch>
              </p:blipFill>
              <p:spPr>
                <a:xfrm>
                  <a:off x="10747797" y="3279045"/>
                  <a:ext cx="79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5" name="Freihand 264">
                  <a:extLst>
                    <a:ext uri="{FF2B5EF4-FFF2-40B4-BE49-F238E27FC236}">
                      <a16:creationId xmlns:a16="http://schemas.microsoft.com/office/drawing/2014/main" id="{DC046BFF-0839-41F9-9DF7-676BE469FF3E}"/>
                    </a:ext>
                  </a:extLst>
                </p14:cNvPr>
                <p14:cNvContentPartPr/>
                <p14:nvPr/>
              </p14:nvContentPartPr>
              <p14:xfrm>
                <a:off x="10870197" y="3232965"/>
                <a:ext cx="129600" cy="82440"/>
              </p14:xfrm>
            </p:contentPart>
          </mc:Choice>
          <mc:Fallback>
            <p:pic>
              <p:nvPicPr>
                <p:cNvPr id="265" name="Freihand 264">
                  <a:extLst>
                    <a:ext uri="{FF2B5EF4-FFF2-40B4-BE49-F238E27FC236}">
                      <a16:creationId xmlns:a16="http://schemas.microsoft.com/office/drawing/2014/main" id="{DC046BFF-0839-41F9-9DF7-676BE469FF3E}"/>
                    </a:ext>
                  </a:extLst>
                </p:cNvPr>
                <p:cNvPicPr/>
                <p:nvPr/>
              </p:nvPicPr>
              <p:blipFill>
                <a:blip r:embed="rId427"/>
                <a:stretch>
                  <a:fillRect/>
                </a:stretch>
              </p:blipFill>
              <p:spPr>
                <a:xfrm>
                  <a:off x="10865877" y="3228645"/>
                  <a:ext cx="138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6" name="Freihand 265">
                  <a:extLst>
                    <a:ext uri="{FF2B5EF4-FFF2-40B4-BE49-F238E27FC236}">
                      <a16:creationId xmlns:a16="http://schemas.microsoft.com/office/drawing/2014/main" id="{A68A29E2-C2A8-4D19-AF8B-8BD5DF92D79F}"/>
                    </a:ext>
                  </a:extLst>
                </p14:cNvPr>
                <p14:cNvContentPartPr/>
                <p14:nvPr/>
              </p14:nvContentPartPr>
              <p14:xfrm>
                <a:off x="11011317" y="3154125"/>
                <a:ext cx="113760" cy="224640"/>
              </p14:xfrm>
            </p:contentPart>
          </mc:Choice>
          <mc:Fallback>
            <p:pic>
              <p:nvPicPr>
                <p:cNvPr id="266" name="Freihand 265">
                  <a:extLst>
                    <a:ext uri="{FF2B5EF4-FFF2-40B4-BE49-F238E27FC236}">
                      <a16:creationId xmlns:a16="http://schemas.microsoft.com/office/drawing/2014/main" id="{A68A29E2-C2A8-4D19-AF8B-8BD5DF92D79F}"/>
                    </a:ext>
                  </a:extLst>
                </p:cNvPr>
                <p:cNvPicPr/>
                <p:nvPr/>
              </p:nvPicPr>
              <p:blipFill>
                <a:blip r:embed="rId429"/>
                <a:stretch>
                  <a:fillRect/>
                </a:stretch>
              </p:blipFill>
              <p:spPr>
                <a:xfrm>
                  <a:off x="11006997" y="3149805"/>
                  <a:ext cx="1224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8" name="Freihand 267">
                  <a:extLst>
                    <a:ext uri="{FF2B5EF4-FFF2-40B4-BE49-F238E27FC236}">
                      <a16:creationId xmlns:a16="http://schemas.microsoft.com/office/drawing/2014/main" id="{A0E68930-B209-4EF3-8E21-51991C0FDF57}"/>
                    </a:ext>
                  </a:extLst>
                </p14:cNvPr>
                <p14:cNvContentPartPr/>
                <p14:nvPr/>
              </p14:nvContentPartPr>
              <p14:xfrm>
                <a:off x="10987197" y="3060525"/>
                <a:ext cx="248760" cy="104760"/>
              </p14:xfrm>
            </p:contentPart>
          </mc:Choice>
          <mc:Fallback>
            <p:pic>
              <p:nvPicPr>
                <p:cNvPr id="268" name="Freihand 267">
                  <a:extLst>
                    <a:ext uri="{FF2B5EF4-FFF2-40B4-BE49-F238E27FC236}">
                      <a16:creationId xmlns:a16="http://schemas.microsoft.com/office/drawing/2014/main" id="{A0E68930-B209-4EF3-8E21-51991C0FDF57}"/>
                    </a:ext>
                  </a:extLst>
                </p:cNvPr>
                <p:cNvPicPr/>
                <p:nvPr/>
              </p:nvPicPr>
              <p:blipFill>
                <a:blip r:embed="rId431"/>
                <a:stretch>
                  <a:fillRect/>
                </a:stretch>
              </p:blipFill>
              <p:spPr>
                <a:xfrm>
                  <a:off x="10982877" y="3056205"/>
                  <a:ext cx="257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9" name="Freihand 268">
                  <a:extLst>
                    <a:ext uri="{FF2B5EF4-FFF2-40B4-BE49-F238E27FC236}">
                      <a16:creationId xmlns:a16="http://schemas.microsoft.com/office/drawing/2014/main" id="{1F78E99D-A18E-448D-BFFD-5A2D6606E846}"/>
                    </a:ext>
                  </a:extLst>
                </p14:cNvPr>
                <p14:cNvContentPartPr/>
                <p14:nvPr/>
              </p14:nvContentPartPr>
              <p14:xfrm>
                <a:off x="10901517" y="3059085"/>
                <a:ext cx="180720" cy="133920"/>
              </p14:xfrm>
            </p:contentPart>
          </mc:Choice>
          <mc:Fallback>
            <p:pic>
              <p:nvPicPr>
                <p:cNvPr id="269" name="Freihand 268">
                  <a:extLst>
                    <a:ext uri="{FF2B5EF4-FFF2-40B4-BE49-F238E27FC236}">
                      <a16:creationId xmlns:a16="http://schemas.microsoft.com/office/drawing/2014/main" id="{1F78E99D-A18E-448D-BFFD-5A2D6606E846}"/>
                    </a:ext>
                  </a:extLst>
                </p:cNvPr>
                <p:cNvPicPr/>
                <p:nvPr/>
              </p:nvPicPr>
              <p:blipFill>
                <a:blip r:embed="rId433"/>
                <a:stretch>
                  <a:fillRect/>
                </a:stretch>
              </p:blipFill>
              <p:spPr>
                <a:xfrm>
                  <a:off x="10897197" y="3054765"/>
                  <a:ext cx="1893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1" name="Freihand 270">
                  <a:extLst>
                    <a:ext uri="{FF2B5EF4-FFF2-40B4-BE49-F238E27FC236}">
                      <a16:creationId xmlns:a16="http://schemas.microsoft.com/office/drawing/2014/main" id="{D09CEDEC-06D9-47C3-AFBA-6C2E33DDB757}"/>
                    </a:ext>
                  </a:extLst>
                </p14:cNvPr>
                <p14:cNvContentPartPr/>
                <p14:nvPr/>
              </p14:nvContentPartPr>
              <p14:xfrm>
                <a:off x="11333157" y="2964045"/>
                <a:ext cx="163440" cy="114480"/>
              </p14:xfrm>
            </p:contentPart>
          </mc:Choice>
          <mc:Fallback>
            <p:pic>
              <p:nvPicPr>
                <p:cNvPr id="271" name="Freihand 270">
                  <a:extLst>
                    <a:ext uri="{FF2B5EF4-FFF2-40B4-BE49-F238E27FC236}">
                      <a16:creationId xmlns:a16="http://schemas.microsoft.com/office/drawing/2014/main" id="{D09CEDEC-06D9-47C3-AFBA-6C2E33DDB757}"/>
                    </a:ext>
                  </a:extLst>
                </p:cNvPr>
                <p:cNvPicPr/>
                <p:nvPr/>
              </p:nvPicPr>
              <p:blipFill>
                <a:blip r:embed="rId435"/>
                <a:stretch>
                  <a:fillRect/>
                </a:stretch>
              </p:blipFill>
              <p:spPr>
                <a:xfrm>
                  <a:off x="11328837" y="2959725"/>
                  <a:ext cx="172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2" name="Freihand 271">
                  <a:extLst>
                    <a:ext uri="{FF2B5EF4-FFF2-40B4-BE49-F238E27FC236}">
                      <a16:creationId xmlns:a16="http://schemas.microsoft.com/office/drawing/2014/main" id="{11775067-5C3B-4423-8CC7-39F3FEA68830}"/>
                    </a:ext>
                  </a:extLst>
                </p14:cNvPr>
                <p14:cNvContentPartPr/>
                <p14:nvPr/>
              </p14:nvContentPartPr>
              <p14:xfrm>
                <a:off x="11501997" y="2874045"/>
                <a:ext cx="194040" cy="170280"/>
              </p14:xfrm>
            </p:contentPart>
          </mc:Choice>
          <mc:Fallback>
            <p:pic>
              <p:nvPicPr>
                <p:cNvPr id="272" name="Freihand 271">
                  <a:extLst>
                    <a:ext uri="{FF2B5EF4-FFF2-40B4-BE49-F238E27FC236}">
                      <a16:creationId xmlns:a16="http://schemas.microsoft.com/office/drawing/2014/main" id="{11775067-5C3B-4423-8CC7-39F3FEA68830}"/>
                    </a:ext>
                  </a:extLst>
                </p:cNvPr>
                <p:cNvPicPr/>
                <p:nvPr/>
              </p:nvPicPr>
              <p:blipFill>
                <a:blip r:embed="rId437"/>
                <a:stretch>
                  <a:fillRect/>
                </a:stretch>
              </p:blipFill>
              <p:spPr>
                <a:xfrm>
                  <a:off x="11497677" y="2869725"/>
                  <a:ext cx="202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3" name="Freihand 272">
                  <a:extLst>
                    <a:ext uri="{FF2B5EF4-FFF2-40B4-BE49-F238E27FC236}">
                      <a16:creationId xmlns:a16="http://schemas.microsoft.com/office/drawing/2014/main" id="{F38E0D14-2856-4112-96F4-FBF601FDF0E3}"/>
                    </a:ext>
                  </a:extLst>
                </p14:cNvPr>
                <p14:cNvContentPartPr/>
                <p14:nvPr/>
              </p14:nvContentPartPr>
              <p14:xfrm>
                <a:off x="11366277" y="3193005"/>
                <a:ext cx="162000" cy="76680"/>
              </p14:xfrm>
            </p:contentPart>
          </mc:Choice>
          <mc:Fallback>
            <p:pic>
              <p:nvPicPr>
                <p:cNvPr id="273" name="Freihand 272">
                  <a:extLst>
                    <a:ext uri="{FF2B5EF4-FFF2-40B4-BE49-F238E27FC236}">
                      <a16:creationId xmlns:a16="http://schemas.microsoft.com/office/drawing/2014/main" id="{F38E0D14-2856-4112-96F4-FBF601FDF0E3}"/>
                    </a:ext>
                  </a:extLst>
                </p:cNvPr>
                <p:cNvPicPr/>
                <p:nvPr/>
              </p:nvPicPr>
              <p:blipFill>
                <a:blip r:embed="rId439"/>
                <a:stretch>
                  <a:fillRect/>
                </a:stretch>
              </p:blipFill>
              <p:spPr>
                <a:xfrm>
                  <a:off x="11361957" y="3188685"/>
                  <a:ext cx="170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4" name="Freihand 273">
                  <a:extLst>
                    <a:ext uri="{FF2B5EF4-FFF2-40B4-BE49-F238E27FC236}">
                      <a16:creationId xmlns:a16="http://schemas.microsoft.com/office/drawing/2014/main" id="{FD6CFCDD-575C-4727-AB17-301C8CC96E9F}"/>
                    </a:ext>
                  </a:extLst>
                </p14:cNvPr>
                <p14:cNvContentPartPr/>
                <p14:nvPr/>
              </p14:nvContentPartPr>
              <p14:xfrm>
                <a:off x="11445117" y="3110925"/>
                <a:ext cx="32760" cy="21600"/>
              </p14:xfrm>
            </p:contentPart>
          </mc:Choice>
          <mc:Fallback>
            <p:pic>
              <p:nvPicPr>
                <p:cNvPr id="274" name="Freihand 273">
                  <a:extLst>
                    <a:ext uri="{FF2B5EF4-FFF2-40B4-BE49-F238E27FC236}">
                      <a16:creationId xmlns:a16="http://schemas.microsoft.com/office/drawing/2014/main" id="{FD6CFCDD-575C-4727-AB17-301C8CC96E9F}"/>
                    </a:ext>
                  </a:extLst>
                </p:cNvPr>
                <p:cNvPicPr/>
                <p:nvPr/>
              </p:nvPicPr>
              <p:blipFill>
                <a:blip r:embed="rId441"/>
                <a:stretch>
                  <a:fillRect/>
                </a:stretch>
              </p:blipFill>
              <p:spPr>
                <a:xfrm>
                  <a:off x="11440797" y="3106605"/>
                  <a:ext cx="414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5" name="Freihand 274">
                  <a:extLst>
                    <a:ext uri="{FF2B5EF4-FFF2-40B4-BE49-F238E27FC236}">
                      <a16:creationId xmlns:a16="http://schemas.microsoft.com/office/drawing/2014/main" id="{94F845BB-2370-4031-BBBF-07246A87D89A}"/>
                    </a:ext>
                  </a:extLst>
                </p14:cNvPr>
                <p14:cNvContentPartPr/>
                <p14:nvPr/>
              </p14:nvContentPartPr>
              <p14:xfrm>
                <a:off x="11571117" y="3100845"/>
                <a:ext cx="106200" cy="126360"/>
              </p14:xfrm>
            </p:contentPart>
          </mc:Choice>
          <mc:Fallback>
            <p:pic>
              <p:nvPicPr>
                <p:cNvPr id="275" name="Freihand 274">
                  <a:extLst>
                    <a:ext uri="{FF2B5EF4-FFF2-40B4-BE49-F238E27FC236}">
                      <a16:creationId xmlns:a16="http://schemas.microsoft.com/office/drawing/2014/main" id="{94F845BB-2370-4031-BBBF-07246A87D89A}"/>
                    </a:ext>
                  </a:extLst>
                </p:cNvPr>
                <p:cNvPicPr/>
                <p:nvPr/>
              </p:nvPicPr>
              <p:blipFill>
                <a:blip r:embed="rId443"/>
                <a:stretch>
                  <a:fillRect/>
                </a:stretch>
              </p:blipFill>
              <p:spPr>
                <a:xfrm>
                  <a:off x="11566797" y="3096525"/>
                  <a:ext cx="1148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6" name="Freihand 275">
                  <a:extLst>
                    <a:ext uri="{FF2B5EF4-FFF2-40B4-BE49-F238E27FC236}">
                      <a16:creationId xmlns:a16="http://schemas.microsoft.com/office/drawing/2014/main" id="{0CA8F61D-2335-40A6-8448-02510428394B}"/>
                    </a:ext>
                  </a:extLst>
                </p14:cNvPr>
                <p14:cNvContentPartPr/>
                <p14:nvPr/>
              </p14:nvContentPartPr>
              <p14:xfrm>
                <a:off x="11708997" y="3114165"/>
                <a:ext cx="88560" cy="97200"/>
              </p14:xfrm>
            </p:contentPart>
          </mc:Choice>
          <mc:Fallback>
            <p:pic>
              <p:nvPicPr>
                <p:cNvPr id="276" name="Freihand 275">
                  <a:extLst>
                    <a:ext uri="{FF2B5EF4-FFF2-40B4-BE49-F238E27FC236}">
                      <a16:creationId xmlns:a16="http://schemas.microsoft.com/office/drawing/2014/main" id="{0CA8F61D-2335-40A6-8448-02510428394B}"/>
                    </a:ext>
                  </a:extLst>
                </p:cNvPr>
                <p:cNvPicPr/>
                <p:nvPr/>
              </p:nvPicPr>
              <p:blipFill>
                <a:blip r:embed="rId445"/>
                <a:stretch>
                  <a:fillRect/>
                </a:stretch>
              </p:blipFill>
              <p:spPr>
                <a:xfrm>
                  <a:off x="11704677" y="3109845"/>
                  <a:ext cx="97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7" name="Freihand 276">
                  <a:extLst>
                    <a:ext uri="{FF2B5EF4-FFF2-40B4-BE49-F238E27FC236}">
                      <a16:creationId xmlns:a16="http://schemas.microsoft.com/office/drawing/2014/main" id="{37314C89-1A61-416B-9657-4F59EE929D4C}"/>
                    </a:ext>
                  </a:extLst>
                </p14:cNvPr>
                <p14:cNvContentPartPr/>
                <p14:nvPr/>
              </p14:nvContentPartPr>
              <p14:xfrm>
                <a:off x="11785677" y="3114885"/>
                <a:ext cx="96480" cy="93240"/>
              </p14:xfrm>
            </p:contentPart>
          </mc:Choice>
          <mc:Fallback>
            <p:pic>
              <p:nvPicPr>
                <p:cNvPr id="277" name="Freihand 276">
                  <a:extLst>
                    <a:ext uri="{FF2B5EF4-FFF2-40B4-BE49-F238E27FC236}">
                      <a16:creationId xmlns:a16="http://schemas.microsoft.com/office/drawing/2014/main" id="{37314C89-1A61-416B-9657-4F59EE929D4C}"/>
                    </a:ext>
                  </a:extLst>
                </p:cNvPr>
                <p:cNvPicPr/>
                <p:nvPr/>
              </p:nvPicPr>
              <p:blipFill>
                <a:blip r:embed="rId447"/>
                <a:stretch>
                  <a:fillRect/>
                </a:stretch>
              </p:blipFill>
              <p:spPr>
                <a:xfrm>
                  <a:off x="11781357" y="3110565"/>
                  <a:ext cx="105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8" name="Freihand 277">
                  <a:extLst>
                    <a:ext uri="{FF2B5EF4-FFF2-40B4-BE49-F238E27FC236}">
                      <a16:creationId xmlns:a16="http://schemas.microsoft.com/office/drawing/2014/main" id="{C061C8C6-E34A-4CE3-A90E-87042682B304}"/>
                    </a:ext>
                  </a:extLst>
                </p14:cNvPr>
                <p14:cNvContentPartPr/>
                <p14:nvPr/>
              </p14:nvContentPartPr>
              <p14:xfrm>
                <a:off x="11860197" y="3024525"/>
                <a:ext cx="75600" cy="174600"/>
              </p14:xfrm>
            </p:contentPart>
          </mc:Choice>
          <mc:Fallback>
            <p:pic>
              <p:nvPicPr>
                <p:cNvPr id="278" name="Freihand 277">
                  <a:extLst>
                    <a:ext uri="{FF2B5EF4-FFF2-40B4-BE49-F238E27FC236}">
                      <a16:creationId xmlns:a16="http://schemas.microsoft.com/office/drawing/2014/main" id="{C061C8C6-E34A-4CE3-A90E-87042682B304}"/>
                    </a:ext>
                  </a:extLst>
                </p:cNvPr>
                <p:cNvPicPr/>
                <p:nvPr/>
              </p:nvPicPr>
              <p:blipFill>
                <a:blip r:embed="rId449"/>
                <a:stretch>
                  <a:fillRect/>
                </a:stretch>
              </p:blipFill>
              <p:spPr>
                <a:xfrm>
                  <a:off x="11855877" y="3020205"/>
                  <a:ext cx="842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9" name="Freihand 278">
                  <a:extLst>
                    <a:ext uri="{FF2B5EF4-FFF2-40B4-BE49-F238E27FC236}">
                      <a16:creationId xmlns:a16="http://schemas.microsoft.com/office/drawing/2014/main" id="{589B6C68-11DA-474D-89D2-89F23511E64E}"/>
                    </a:ext>
                  </a:extLst>
                </p14:cNvPr>
                <p14:cNvContentPartPr/>
                <p14:nvPr/>
              </p14:nvContentPartPr>
              <p14:xfrm>
                <a:off x="11474997" y="3406845"/>
                <a:ext cx="61200" cy="103320"/>
              </p14:xfrm>
            </p:contentPart>
          </mc:Choice>
          <mc:Fallback>
            <p:pic>
              <p:nvPicPr>
                <p:cNvPr id="279" name="Freihand 278">
                  <a:extLst>
                    <a:ext uri="{FF2B5EF4-FFF2-40B4-BE49-F238E27FC236}">
                      <a16:creationId xmlns:a16="http://schemas.microsoft.com/office/drawing/2014/main" id="{589B6C68-11DA-474D-89D2-89F23511E64E}"/>
                    </a:ext>
                  </a:extLst>
                </p:cNvPr>
                <p:cNvPicPr/>
                <p:nvPr/>
              </p:nvPicPr>
              <p:blipFill>
                <a:blip r:embed="rId451"/>
                <a:stretch>
                  <a:fillRect/>
                </a:stretch>
              </p:blipFill>
              <p:spPr>
                <a:xfrm>
                  <a:off x="11470677" y="3402525"/>
                  <a:ext cx="69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0" name="Freihand 279">
                  <a:extLst>
                    <a:ext uri="{FF2B5EF4-FFF2-40B4-BE49-F238E27FC236}">
                      <a16:creationId xmlns:a16="http://schemas.microsoft.com/office/drawing/2014/main" id="{FF068B07-BD6A-48A0-AD83-22713DB1FFF8}"/>
                    </a:ext>
                  </a:extLst>
                </p14:cNvPr>
                <p14:cNvContentPartPr/>
                <p14:nvPr/>
              </p14:nvContentPartPr>
              <p14:xfrm>
                <a:off x="11562837" y="3285165"/>
                <a:ext cx="311400" cy="179280"/>
              </p14:xfrm>
            </p:contentPart>
          </mc:Choice>
          <mc:Fallback>
            <p:pic>
              <p:nvPicPr>
                <p:cNvPr id="280" name="Freihand 279">
                  <a:extLst>
                    <a:ext uri="{FF2B5EF4-FFF2-40B4-BE49-F238E27FC236}">
                      <a16:creationId xmlns:a16="http://schemas.microsoft.com/office/drawing/2014/main" id="{FF068B07-BD6A-48A0-AD83-22713DB1FFF8}"/>
                    </a:ext>
                  </a:extLst>
                </p:cNvPr>
                <p:cNvPicPr/>
                <p:nvPr/>
              </p:nvPicPr>
              <p:blipFill>
                <a:blip r:embed="rId453"/>
                <a:stretch>
                  <a:fillRect/>
                </a:stretch>
              </p:blipFill>
              <p:spPr>
                <a:xfrm>
                  <a:off x="11558517" y="3280845"/>
                  <a:ext cx="3200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2" name="Freihand 281">
                  <a:extLst>
                    <a:ext uri="{FF2B5EF4-FFF2-40B4-BE49-F238E27FC236}">
                      <a16:creationId xmlns:a16="http://schemas.microsoft.com/office/drawing/2014/main" id="{2AD69B66-E47F-4173-8EA6-C8C33DB50CD7}"/>
                    </a:ext>
                  </a:extLst>
                </p14:cNvPr>
                <p14:cNvContentPartPr/>
                <p14:nvPr/>
              </p14:nvContentPartPr>
              <p14:xfrm>
                <a:off x="8503557" y="3791685"/>
                <a:ext cx="149400" cy="23760"/>
              </p14:xfrm>
            </p:contentPart>
          </mc:Choice>
          <mc:Fallback>
            <p:pic>
              <p:nvPicPr>
                <p:cNvPr id="282" name="Freihand 281">
                  <a:extLst>
                    <a:ext uri="{FF2B5EF4-FFF2-40B4-BE49-F238E27FC236}">
                      <a16:creationId xmlns:a16="http://schemas.microsoft.com/office/drawing/2014/main" id="{2AD69B66-E47F-4173-8EA6-C8C33DB50CD7}"/>
                    </a:ext>
                  </a:extLst>
                </p:cNvPr>
                <p:cNvPicPr/>
                <p:nvPr/>
              </p:nvPicPr>
              <p:blipFill>
                <a:blip r:embed="rId455"/>
                <a:stretch>
                  <a:fillRect/>
                </a:stretch>
              </p:blipFill>
              <p:spPr>
                <a:xfrm>
                  <a:off x="8499237" y="3787365"/>
                  <a:ext cx="1580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3" name="Freihand 282">
                  <a:extLst>
                    <a:ext uri="{FF2B5EF4-FFF2-40B4-BE49-F238E27FC236}">
                      <a16:creationId xmlns:a16="http://schemas.microsoft.com/office/drawing/2014/main" id="{8553A372-5DBE-49D6-A2F1-69DB4169C531}"/>
                    </a:ext>
                  </a:extLst>
                </p14:cNvPr>
                <p14:cNvContentPartPr/>
                <p14:nvPr/>
              </p14:nvContentPartPr>
              <p14:xfrm>
                <a:off x="8512197" y="3823725"/>
                <a:ext cx="124920" cy="27000"/>
              </p14:xfrm>
            </p:contentPart>
          </mc:Choice>
          <mc:Fallback>
            <p:pic>
              <p:nvPicPr>
                <p:cNvPr id="283" name="Freihand 282">
                  <a:extLst>
                    <a:ext uri="{FF2B5EF4-FFF2-40B4-BE49-F238E27FC236}">
                      <a16:creationId xmlns:a16="http://schemas.microsoft.com/office/drawing/2014/main" id="{8553A372-5DBE-49D6-A2F1-69DB4169C531}"/>
                    </a:ext>
                  </a:extLst>
                </p:cNvPr>
                <p:cNvPicPr/>
                <p:nvPr/>
              </p:nvPicPr>
              <p:blipFill>
                <a:blip r:embed="rId457"/>
                <a:stretch>
                  <a:fillRect/>
                </a:stretch>
              </p:blipFill>
              <p:spPr>
                <a:xfrm>
                  <a:off x="8507877" y="3819405"/>
                  <a:ext cx="1335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5" name="Freihand 284">
                  <a:extLst>
                    <a:ext uri="{FF2B5EF4-FFF2-40B4-BE49-F238E27FC236}">
                      <a16:creationId xmlns:a16="http://schemas.microsoft.com/office/drawing/2014/main" id="{2421D6FE-83B3-4401-914B-BF797C2FD7F8}"/>
                    </a:ext>
                  </a:extLst>
                </p14:cNvPr>
                <p14:cNvContentPartPr/>
                <p14:nvPr/>
              </p14:nvContentPartPr>
              <p14:xfrm>
                <a:off x="7411677" y="3751005"/>
                <a:ext cx="83880" cy="137520"/>
              </p14:xfrm>
            </p:contentPart>
          </mc:Choice>
          <mc:Fallback>
            <p:pic>
              <p:nvPicPr>
                <p:cNvPr id="285" name="Freihand 284">
                  <a:extLst>
                    <a:ext uri="{FF2B5EF4-FFF2-40B4-BE49-F238E27FC236}">
                      <a16:creationId xmlns:a16="http://schemas.microsoft.com/office/drawing/2014/main" id="{2421D6FE-83B3-4401-914B-BF797C2FD7F8}"/>
                    </a:ext>
                  </a:extLst>
                </p:cNvPr>
                <p:cNvPicPr/>
                <p:nvPr/>
              </p:nvPicPr>
              <p:blipFill>
                <a:blip r:embed="rId459"/>
                <a:stretch>
                  <a:fillRect/>
                </a:stretch>
              </p:blipFill>
              <p:spPr>
                <a:xfrm>
                  <a:off x="7407357" y="3746685"/>
                  <a:ext cx="925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6" name="Freihand 285">
                  <a:extLst>
                    <a:ext uri="{FF2B5EF4-FFF2-40B4-BE49-F238E27FC236}">
                      <a16:creationId xmlns:a16="http://schemas.microsoft.com/office/drawing/2014/main" id="{471440AC-0823-411E-9126-F321C557CE36}"/>
                    </a:ext>
                  </a:extLst>
                </p14:cNvPr>
                <p14:cNvContentPartPr/>
                <p14:nvPr/>
              </p14:nvContentPartPr>
              <p14:xfrm>
                <a:off x="7541997" y="3762885"/>
                <a:ext cx="72360" cy="68760"/>
              </p14:xfrm>
            </p:contentPart>
          </mc:Choice>
          <mc:Fallback>
            <p:pic>
              <p:nvPicPr>
                <p:cNvPr id="286" name="Freihand 285">
                  <a:extLst>
                    <a:ext uri="{FF2B5EF4-FFF2-40B4-BE49-F238E27FC236}">
                      <a16:creationId xmlns:a16="http://schemas.microsoft.com/office/drawing/2014/main" id="{471440AC-0823-411E-9126-F321C557CE36}"/>
                    </a:ext>
                  </a:extLst>
                </p:cNvPr>
                <p:cNvPicPr/>
                <p:nvPr/>
              </p:nvPicPr>
              <p:blipFill>
                <a:blip r:embed="rId461"/>
                <a:stretch>
                  <a:fillRect/>
                </a:stretch>
              </p:blipFill>
              <p:spPr>
                <a:xfrm>
                  <a:off x="7537677" y="3758565"/>
                  <a:ext cx="81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7" name="Freihand 286">
                  <a:extLst>
                    <a:ext uri="{FF2B5EF4-FFF2-40B4-BE49-F238E27FC236}">
                      <a16:creationId xmlns:a16="http://schemas.microsoft.com/office/drawing/2014/main" id="{E7031D26-2B78-45A3-9B39-560096D6DE2D}"/>
                    </a:ext>
                  </a:extLst>
                </p14:cNvPr>
                <p14:cNvContentPartPr/>
                <p14:nvPr/>
              </p14:nvContentPartPr>
              <p14:xfrm>
                <a:off x="7589157" y="3755685"/>
                <a:ext cx="95040" cy="78120"/>
              </p14:xfrm>
            </p:contentPart>
          </mc:Choice>
          <mc:Fallback>
            <p:pic>
              <p:nvPicPr>
                <p:cNvPr id="287" name="Freihand 286">
                  <a:extLst>
                    <a:ext uri="{FF2B5EF4-FFF2-40B4-BE49-F238E27FC236}">
                      <a16:creationId xmlns:a16="http://schemas.microsoft.com/office/drawing/2014/main" id="{E7031D26-2B78-45A3-9B39-560096D6DE2D}"/>
                    </a:ext>
                  </a:extLst>
                </p:cNvPr>
                <p:cNvPicPr/>
                <p:nvPr/>
              </p:nvPicPr>
              <p:blipFill>
                <a:blip r:embed="rId463"/>
                <a:stretch>
                  <a:fillRect/>
                </a:stretch>
              </p:blipFill>
              <p:spPr>
                <a:xfrm>
                  <a:off x="7584837" y="3751365"/>
                  <a:ext cx="103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88" name="Freihand 287">
                  <a:extLst>
                    <a:ext uri="{FF2B5EF4-FFF2-40B4-BE49-F238E27FC236}">
                      <a16:creationId xmlns:a16="http://schemas.microsoft.com/office/drawing/2014/main" id="{2ED5BE9A-4419-48CF-96AA-24044792677E}"/>
                    </a:ext>
                  </a:extLst>
                </p14:cNvPr>
                <p14:cNvContentPartPr/>
                <p14:nvPr/>
              </p14:nvContentPartPr>
              <p14:xfrm>
                <a:off x="7669437" y="3746685"/>
                <a:ext cx="78840" cy="70560"/>
              </p14:xfrm>
            </p:contentPart>
          </mc:Choice>
          <mc:Fallback>
            <p:pic>
              <p:nvPicPr>
                <p:cNvPr id="288" name="Freihand 287">
                  <a:extLst>
                    <a:ext uri="{FF2B5EF4-FFF2-40B4-BE49-F238E27FC236}">
                      <a16:creationId xmlns:a16="http://schemas.microsoft.com/office/drawing/2014/main" id="{2ED5BE9A-4419-48CF-96AA-24044792677E}"/>
                    </a:ext>
                  </a:extLst>
                </p:cNvPr>
                <p:cNvPicPr/>
                <p:nvPr/>
              </p:nvPicPr>
              <p:blipFill>
                <a:blip r:embed="rId465"/>
                <a:stretch>
                  <a:fillRect/>
                </a:stretch>
              </p:blipFill>
              <p:spPr>
                <a:xfrm>
                  <a:off x="7665117" y="3742365"/>
                  <a:ext cx="87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89" name="Freihand 288">
                  <a:extLst>
                    <a:ext uri="{FF2B5EF4-FFF2-40B4-BE49-F238E27FC236}">
                      <a16:creationId xmlns:a16="http://schemas.microsoft.com/office/drawing/2014/main" id="{0DA5126E-36B5-42EE-B060-434628D56978}"/>
                    </a:ext>
                  </a:extLst>
                </p14:cNvPr>
                <p14:cNvContentPartPr/>
                <p14:nvPr/>
              </p14:nvContentPartPr>
              <p14:xfrm>
                <a:off x="7782477" y="3676485"/>
                <a:ext cx="57240" cy="149040"/>
              </p14:xfrm>
            </p:contentPart>
          </mc:Choice>
          <mc:Fallback>
            <p:pic>
              <p:nvPicPr>
                <p:cNvPr id="289" name="Freihand 288">
                  <a:extLst>
                    <a:ext uri="{FF2B5EF4-FFF2-40B4-BE49-F238E27FC236}">
                      <a16:creationId xmlns:a16="http://schemas.microsoft.com/office/drawing/2014/main" id="{0DA5126E-36B5-42EE-B060-434628D56978}"/>
                    </a:ext>
                  </a:extLst>
                </p:cNvPr>
                <p:cNvPicPr/>
                <p:nvPr/>
              </p:nvPicPr>
              <p:blipFill>
                <a:blip r:embed="rId467"/>
                <a:stretch>
                  <a:fillRect/>
                </a:stretch>
              </p:blipFill>
              <p:spPr>
                <a:xfrm>
                  <a:off x="7778157" y="3672165"/>
                  <a:ext cx="65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1" name="Freihand 290">
                  <a:extLst>
                    <a:ext uri="{FF2B5EF4-FFF2-40B4-BE49-F238E27FC236}">
                      <a16:creationId xmlns:a16="http://schemas.microsoft.com/office/drawing/2014/main" id="{EE4249C0-C306-4091-BE39-DC1575B73C7C}"/>
                    </a:ext>
                  </a:extLst>
                </p14:cNvPr>
                <p14:cNvContentPartPr/>
                <p14:nvPr/>
              </p14:nvContentPartPr>
              <p14:xfrm>
                <a:off x="7863477" y="3684765"/>
                <a:ext cx="94320" cy="107280"/>
              </p14:xfrm>
            </p:contentPart>
          </mc:Choice>
          <mc:Fallback>
            <p:pic>
              <p:nvPicPr>
                <p:cNvPr id="291" name="Freihand 290">
                  <a:extLst>
                    <a:ext uri="{FF2B5EF4-FFF2-40B4-BE49-F238E27FC236}">
                      <a16:creationId xmlns:a16="http://schemas.microsoft.com/office/drawing/2014/main" id="{EE4249C0-C306-4091-BE39-DC1575B73C7C}"/>
                    </a:ext>
                  </a:extLst>
                </p:cNvPr>
                <p:cNvPicPr/>
                <p:nvPr/>
              </p:nvPicPr>
              <p:blipFill>
                <a:blip r:embed="rId469"/>
                <a:stretch>
                  <a:fillRect/>
                </a:stretch>
              </p:blipFill>
              <p:spPr>
                <a:xfrm>
                  <a:off x="7859157" y="3680445"/>
                  <a:ext cx="102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2" name="Freihand 291">
                  <a:extLst>
                    <a:ext uri="{FF2B5EF4-FFF2-40B4-BE49-F238E27FC236}">
                      <a16:creationId xmlns:a16="http://schemas.microsoft.com/office/drawing/2014/main" id="{5542EF08-CCF3-4717-9305-24CE6E788DA0}"/>
                    </a:ext>
                  </a:extLst>
                </p14:cNvPr>
                <p14:cNvContentPartPr/>
                <p14:nvPr/>
              </p14:nvContentPartPr>
              <p14:xfrm>
                <a:off x="7981557" y="3700245"/>
                <a:ext cx="17640" cy="96120"/>
              </p14:xfrm>
            </p:contentPart>
          </mc:Choice>
          <mc:Fallback>
            <p:pic>
              <p:nvPicPr>
                <p:cNvPr id="292" name="Freihand 291">
                  <a:extLst>
                    <a:ext uri="{FF2B5EF4-FFF2-40B4-BE49-F238E27FC236}">
                      <a16:creationId xmlns:a16="http://schemas.microsoft.com/office/drawing/2014/main" id="{5542EF08-CCF3-4717-9305-24CE6E788DA0}"/>
                    </a:ext>
                  </a:extLst>
                </p:cNvPr>
                <p:cNvPicPr/>
                <p:nvPr/>
              </p:nvPicPr>
              <p:blipFill>
                <a:blip r:embed="rId471"/>
                <a:stretch>
                  <a:fillRect/>
                </a:stretch>
              </p:blipFill>
              <p:spPr>
                <a:xfrm>
                  <a:off x="7977237" y="3695925"/>
                  <a:ext cx="26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3" name="Freihand 292">
                  <a:extLst>
                    <a:ext uri="{FF2B5EF4-FFF2-40B4-BE49-F238E27FC236}">
                      <a16:creationId xmlns:a16="http://schemas.microsoft.com/office/drawing/2014/main" id="{7EF0A0E2-67F2-4200-AAC2-038647B5E41B}"/>
                    </a:ext>
                  </a:extLst>
                </p14:cNvPr>
                <p14:cNvContentPartPr/>
                <p14:nvPr/>
              </p14:nvContentPartPr>
              <p14:xfrm>
                <a:off x="7959237" y="3734805"/>
                <a:ext cx="81000" cy="14400"/>
              </p14:xfrm>
            </p:contentPart>
          </mc:Choice>
          <mc:Fallback>
            <p:pic>
              <p:nvPicPr>
                <p:cNvPr id="293" name="Freihand 292">
                  <a:extLst>
                    <a:ext uri="{FF2B5EF4-FFF2-40B4-BE49-F238E27FC236}">
                      <a16:creationId xmlns:a16="http://schemas.microsoft.com/office/drawing/2014/main" id="{7EF0A0E2-67F2-4200-AAC2-038647B5E41B}"/>
                    </a:ext>
                  </a:extLst>
                </p:cNvPr>
                <p:cNvPicPr/>
                <p:nvPr/>
              </p:nvPicPr>
              <p:blipFill>
                <a:blip r:embed="rId473"/>
                <a:stretch>
                  <a:fillRect/>
                </a:stretch>
              </p:blipFill>
              <p:spPr>
                <a:xfrm>
                  <a:off x="7954917" y="3730485"/>
                  <a:ext cx="896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4" name="Freihand 293">
                  <a:extLst>
                    <a:ext uri="{FF2B5EF4-FFF2-40B4-BE49-F238E27FC236}">
                      <a16:creationId xmlns:a16="http://schemas.microsoft.com/office/drawing/2014/main" id="{CE8BC45D-9115-4845-BC15-F4A6C116A365}"/>
                    </a:ext>
                  </a:extLst>
                </p14:cNvPr>
                <p14:cNvContentPartPr/>
                <p14:nvPr/>
              </p14:nvContentPartPr>
              <p14:xfrm>
                <a:off x="8040237" y="3677925"/>
                <a:ext cx="111960" cy="106200"/>
              </p14:xfrm>
            </p:contentPart>
          </mc:Choice>
          <mc:Fallback>
            <p:pic>
              <p:nvPicPr>
                <p:cNvPr id="294" name="Freihand 293">
                  <a:extLst>
                    <a:ext uri="{FF2B5EF4-FFF2-40B4-BE49-F238E27FC236}">
                      <a16:creationId xmlns:a16="http://schemas.microsoft.com/office/drawing/2014/main" id="{CE8BC45D-9115-4845-BC15-F4A6C116A365}"/>
                    </a:ext>
                  </a:extLst>
                </p:cNvPr>
                <p:cNvPicPr/>
                <p:nvPr/>
              </p:nvPicPr>
              <p:blipFill>
                <a:blip r:embed="rId475"/>
                <a:stretch>
                  <a:fillRect/>
                </a:stretch>
              </p:blipFill>
              <p:spPr>
                <a:xfrm>
                  <a:off x="8035917" y="3673605"/>
                  <a:ext cx="120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5" name="Freihand 294">
                  <a:extLst>
                    <a:ext uri="{FF2B5EF4-FFF2-40B4-BE49-F238E27FC236}">
                      <a16:creationId xmlns:a16="http://schemas.microsoft.com/office/drawing/2014/main" id="{CCDF17EE-6C4C-4667-979F-FCB5B09969E3}"/>
                    </a:ext>
                  </a:extLst>
                </p14:cNvPr>
                <p14:cNvContentPartPr/>
                <p14:nvPr/>
              </p14:nvContentPartPr>
              <p14:xfrm>
                <a:off x="8204037" y="3677565"/>
                <a:ext cx="51120" cy="78120"/>
              </p14:xfrm>
            </p:contentPart>
          </mc:Choice>
          <mc:Fallback>
            <p:pic>
              <p:nvPicPr>
                <p:cNvPr id="295" name="Freihand 294">
                  <a:extLst>
                    <a:ext uri="{FF2B5EF4-FFF2-40B4-BE49-F238E27FC236}">
                      <a16:creationId xmlns:a16="http://schemas.microsoft.com/office/drawing/2014/main" id="{CCDF17EE-6C4C-4667-979F-FCB5B09969E3}"/>
                    </a:ext>
                  </a:extLst>
                </p:cNvPr>
                <p:cNvPicPr/>
                <p:nvPr/>
              </p:nvPicPr>
              <p:blipFill>
                <a:blip r:embed="rId477"/>
                <a:stretch>
                  <a:fillRect/>
                </a:stretch>
              </p:blipFill>
              <p:spPr>
                <a:xfrm>
                  <a:off x="8199717" y="3673245"/>
                  <a:ext cx="59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6" name="Freihand 295">
                  <a:extLst>
                    <a:ext uri="{FF2B5EF4-FFF2-40B4-BE49-F238E27FC236}">
                      <a16:creationId xmlns:a16="http://schemas.microsoft.com/office/drawing/2014/main" id="{52B33CC3-2CFC-4E47-B1C4-4EF1E6DB1BBC}"/>
                    </a:ext>
                  </a:extLst>
                </p14:cNvPr>
                <p14:cNvContentPartPr/>
                <p14:nvPr/>
              </p14:nvContentPartPr>
              <p14:xfrm>
                <a:off x="8182437" y="3630045"/>
                <a:ext cx="61560" cy="58680"/>
              </p14:xfrm>
            </p:contentPart>
          </mc:Choice>
          <mc:Fallback>
            <p:pic>
              <p:nvPicPr>
                <p:cNvPr id="296" name="Freihand 295">
                  <a:extLst>
                    <a:ext uri="{FF2B5EF4-FFF2-40B4-BE49-F238E27FC236}">
                      <a16:creationId xmlns:a16="http://schemas.microsoft.com/office/drawing/2014/main" id="{52B33CC3-2CFC-4E47-B1C4-4EF1E6DB1BBC}"/>
                    </a:ext>
                  </a:extLst>
                </p:cNvPr>
                <p:cNvPicPr/>
                <p:nvPr/>
              </p:nvPicPr>
              <p:blipFill>
                <a:blip r:embed="rId479"/>
                <a:stretch>
                  <a:fillRect/>
                </a:stretch>
              </p:blipFill>
              <p:spPr>
                <a:xfrm>
                  <a:off x="8178117" y="3625725"/>
                  <a:ext cx="70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97" name="Freihand 296">
                  <a:extLst>
                    <a:ext uri="{FF2B5EF4-FFF2-40B4-BE49-F238E27FC236}">
                      <a16:creationId xmlns:a16="http://schemas.microsoft.com/office/drawing/2014/main" id="{0173DEEE-8189-40F2-B385-59C24D431730}"/>
                    </a:ext>
                  </a:extLst>
                </p14:cNvPr>
                <p14:cNvContentPartPr/>
                <p14:nvPr/>
              </p14:nvContentPartPr>
              <p14:xfrm>
                <a:off x="8237517" y="3714645"/>
                <a:ext cx="44640" cy="51480"/>
              </p14:xfrm>
            </p:contentPart>
          </mc:Choice>
          <mc:Fallback>
            <p:pic>
              <p:nvPicPr>
                <p:cNvPr id="297" name="Freihand 296">
                  <a:extLst>
                    <a:ext uri="{FF2B5EF4-FFF2-40B4-BE49-F238E27FC236}">
                      <a16:creationId xmlns:a16="http://schemas.microsoft.com/office/drawing/2014/main" id="{0173DEEE-8189-40F2-B385-59C24D431730}"/>
                    </a:ext>
                  </a:extLst>
                </p:cNvPr>
                <p:cNvPicPr/>
                <p:nvPr/>
              </p:nvPicPr>
              <p:blipFill>
                <a:blip r:embed="rId481"/>
                <a:stretch>
                  <a:fillRect/>
                </a:stretch>
              </p:blipFill>
              <p:spPr>
                <a:xfrm>
                  <a:off x="8233197" y="3710325"/>
                  <a:ext cx="532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8" name="Freihand 297">
                  <a:extLst>
                    <a:ext uri="{FF2B5EF4-FFF2-40B4-BE49-F238E27FC236}">
                      <a16:creationId xmlns:a16="http://schemas.microsoft.com/office/drawing/2014/main" id="{F76CE369-68C0-4609-982A-E6FAB12F0548}"/>
                    </a:ext>
                  </a:extLst>
                </p14:cNvPr>
                <p14:cNvContentPartPr/>
                <p14:nvPr/>
              </p14:nvContentPartPr>
              <p14:xfrm>
                <a:off x="8266677" y="3616725"/>
                <a:ext cx="92520" cy="188280"/>
              </p14:xfrm>
            </p:contentPart>
          </mc:Choice>
          <mc:Fallback>
            <p:pic>
              <p:nvPicPr>
                <p:cNvPr id="298" name="Freihand 297">
                  <a:extLst>
                    <a:ext uri="{FF2B5EF4-FFF2-40B4-BE49-F238E27FC236}">
                      <a16:creationId xmlns:a16="http://schemas.microsoft.com/office/drawing/2014/main" id="{F76CE369-68C0-4609-982A-E6FAB12F0548}"/>
                    </a:ext>
                  </a:extLst>
                </p:cNvPr>
                <p:cNvPicPr/>
                <p:nvPr/>
              </p:nvPicPr>
              <p:blipFill>
                <a:blip r:embed="rId483"/>
                <a:stretch>
                  <a:fillRect/>
                </a:stretch>
              </p:blipFill>
              <p:spPr>
                <a:xfrm>
                  <a:off x="8262357" y="3612405"/>
                  <a:ext cx="101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99" name="Freihand 298">
                  <a:extLst>
                    <a:ext uri="{FF2B5EF4-FFF2-40B4-BE49-F238E27FC236}">
                      <a16:creationId xmlns:a16="http://schemas.microsoft.com/office/drawing/2014/main" id="{85F96809-83DE-47B4-91C6-F5FF51F64F53}"/>
                    </a:ext>
                  </a:extLst>
                </p14:cNvPr>
                <p14:cNvContentPartPr/>
                <p14:nvPr/>
              </p14:nvContentPartPr>
              <p14:xfrm>
                <a:off x="7363437" y="3821925"/>
                <a:ext cx="966600" cy="113760"/>
              </p14:xfrm>
            </p:contentPart>
          </mc:Choice>
          <mc:Fallback>
            <p:pic>
              <p:nvPicPr>
                <p:cNvPr id="299" name="Freihand 298">
                  <a:extLst>
                    <a:ext uri="{FF2B5EF4-FFF2-40B4-BE49-F238E27FC236}">
                      <a16:creationId xmlns:a16="http://schemas.microsoft.com/office/drawing/2014/main" id="{85F96809-83DE-47B4-91C6-F5FF51F64F53}"/>
                    </a:ext>
                  </a:extLst>
                </p:cNvPr>
                <p:cNvPicPr/>
                <p:nvPr/>
              </p:nvPicPr>
              <p:blipFill>
                <a:blip r:embed="rId485"/>
                <a:stretch>
                  <a:fillRect/>
                </a:stretch>
              </p:blipFill>
              <p:spPr>
                <a:xfrm>
                  <a:off x="7359117" y="3817605"/>
                  <a:ext cx="975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0" name="Freihand 299">
                  <a:extLst>
                    <a:ext uri="{FF2B5EF4-FFF2-40B4-BE49-F238E27FC236}">
                      <a16:creationId xmlns:a16="http://schemas.microsoft.com/office/drawing/2014/main" id="{9B333B9D-4F10-47B5-9219-D40CAA3ABC0F}"/>
                    </a:ext>
                  </a:extLst>
                </p14:cNvPr>
                <p14:cNvContentPartPr/>
                <p14:nvPr/>
              </p14:nvContentPartPr>
              <p14:xfrm>
                <a:off x="7640997" y="3952245"/>
                <a:ext cx="115920" cy="124560"/>
              </p14:xfrm>
            </p:contentPart>
          </mc:Choice>
          <mc:Fallback>
            <p:pic>
              <p:nvPicPr>
                <p:cNvPr id="300" name="Freihand 299">
                  <a:extLst>
                    <a:ext uri="{FF2B5EF4-FFF2-40B4-BE49-F238E27FC236}">
                      <a16:creationId xmlns:a16="http://schemas.microsoft.com/office/drawing/2014/main" id="{9B333B9D-4F10-47B5-9219-D40CAA3ABC0F}"/>
                    </a:ext>
                  </a:extLst>
                </p:cNvPr>
                <p:cNvPicPr/>
                <p:nvPr/>
              </p:nvPicPr>
              <p:blipFill>
                <a:blip r:embed="rId487"/>
                <a:stretch>
                  <a:fillRect/>
                </a:stretch>
              </p:blipFill>
              <p:spPr>
                <a:xfrm>
                  <a:off x="7636677" y="3947925"/>
                  <a:ext cx="124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1" name="Freihand 300">
                  <a:extLst>
                    <a:ext uri="{FF2B5EF4-FFF2-40B4-BE49-F238E27FC236}">
                      <a16:creationId xmlns:a16="http://schemas.microsoft.com/office/drawing/2014/main" id="{EEAB08DC-04B3-49D0-A7BC-202FE6DB6224}"/>
                    </a:ext>
                  </a:extLst>
                </p14:cNvPr>
                <p14:cNvContentPartPr/>
                <p14:nvPr/>
              </p14:nvContentPartPr>
              <p14:xfrm>
                <a:off x="7845117" y="3958365"/>
                <a:ext cx="9720" cy="120240"/>
              </p14:xfrm>
            </p:contentPart>
          </mc:Choice>
          <mc:Fallback>
            <p:pic>
              <p:nvPicPr>
                <p:cNvPr id="301" name="Freihand 300">
                  <a:extLst>
                    <a:ext uri="{FF2B5EF4-FFF2-40B4-BE49-F238E27FC236}">
                      <a16:creationId xmlns:a16="http://schemas.microsoft.com/office/drawing/2014/main" id="{EEAB08DC-04B3-49D0-A7BC-202FE6DB6224}"/>
                    </a:ext>
                  </a:extLst>
                </p:cNvPr>
                <p:cNvPicPr/>
                <p:nvPr/>
              </p:nvPicPr>
              <p:blipFill>
                <a:blip r:embed="rId489"/>
                <a:stretch>
                  <a:fillRect/>
                </a:stretch>
              </p:blipFill>
              <p:spPr>
                <a:xfrm>
                  <a:off x="7840797" y="3954045"/>
                  <a:ext cx="18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2" name="Freihand 301">
                  <a:extLst>
                    <a:ext uri="{FF2B5EF4-FFF2-40B4-BE49-F238E27FC236}">
                      <a16:creationId xmlns:a16="http://schemas.microsoft.com/office/drawing/2014/main" id="{019FB66C-01E1-458F-95A3-DA5BD1A23562}"/>
                    </a:ext>
                  </a:extLst>
                </p14:cNvPr>
                <p14:cNvContentPartPr/>
                <p14:nvPr/>
              </p14:nvContentPartPr>
              <p14:xfrm>
                <a:off x="7795797" y="4006605"/>
                <a:ext cx="89640" cy="13320"/>
              </p14:xfrm>
            </p:contentPart>
          </mc:Choice>
          <mc:Fallback>
            <p:pic>
              <p:nvPicPr>
                <p:cNvPr id="302" name="Freihand 301">
                  <a:extLst>
                    <a:ext uri="{FF2B5EF4-FFF2-40B4-BE49-F238E27FC236}">
                      <a16:creationId xmlns:a16="http://schemas.microsoft.com/office/drawing/2014/main" id="{019FB66C-01E1-458F-95A3-DA5BD1A23562}"/>
                    </a:ext>
                  </a:extLst>
                </p:cNvPr>
                <p:cNvPicPr/>
                <p:nvPr/>
              </p:nvPicPr>
              <p:blipFill>
                <a:blip r:embed="rId491"/>
                <a:stretch>
                  <a:fillRect/>
                </a:stretch>
              </p:blipFill>
              <p:spPr>
                <a:xfrm>
                  <a:off x="7791477" y="4002285"/>
                  <a:ext cx="98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3" name="Freihand 302">
                  <a:extLst>
                    <a:ext uri="{FF2B5EF4-FFF2-40B4-BE49-F238E27FC236}">
                      <a16:creationId xmlns:a16="http://schemas.microsoft.com/office/drawing/2014/main" id="{F11986FF-B233-430E-9782-115C93C64BF7}"/>
                    </a:ext>
                  </a:extLst>
                </p14:cNvPr>
                <p14:cNvContentPartPr/>
                <p14:nvPr/>
              </p14:nvContentPartPr>
              <p14:xfrm>
                <a:off x="7946277" y="3940005"/>
                <a:ext cx="82800" cy="116280"/>
              </p14:xfrm>
            </p:contentPart>
          </mc:Choice>
          <mc:Fallback>
            <p:pic>
              <p:nvPicPr>
                <p:cNvPr id="303" name="Freihand 302">
                  <a:extLst>
                    <a:ext uri="{FF2B5EF4-FFF2-40B4-BE49-F238E27FC236}">
                      <a16:creationId xmlns:a16="http://schemas.microsoft.com/office/drawing/2014/main" id="{F11986FF-B233-430E-9782-115C93C64BF7}"/>
                    </a:ext>
                  </a:extLst>
                </p:cNvPr>
                <p:cNvPicPr/>
                <p:nvPr/>
              </p:nvPicPr>
              <p:blipFill>
                <a:blip r:embed="rId493"/>
                <a:stretch>
                  <a:fillRect/>
                </a:stretch>
              </p:blipFill>
              <p:spPr>
                <a:xfrm>
                  <a:off x="7941957" y="3935685"/>
                  <a:ext cx="91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4" name="Freihand 303">
                  <a:extLst>
                    <a:ext uri="{FF2B5EF4-FFF2-40B4-BE49-F238E27FC236}">
                      <a16:creationId xmlns:a16="http://schemas.microsoft.com/office/drawing/2014/main" id="{7D738FCD-D89B-40B5-87D3-BA60152BD015}"/>
                    </a:ext>
                  </a:extLst>
                </p14:cNvPr>
                <p14:cNvContentPartPr/>
                <p14:nvPr/>
              </p14:nvContentPartPr>
              <p14:xfrm>
                <a:off x="8083437" y="3949005"/>
                <a:ext cx="53280" cy="83160"/>
              </p14:xfrm>
            </p:contentPart>
          </mc:Choice>
          <mc:Fallback>
            <p:pic>
              <p:nvPicPr>
                <p:cNvPr id="304" name="Freihand 303">
                  <a:extLst>
                    <a:ext uri="{FF2B5EF4-FFF2-40B4-BE49-F238E27FC236}">
                      <a16:creationId xmlns:a16="http://schemas.microsoft.com/office/drawing/2014/main" id="{7D738FCD-D89B-40B5-87D3-BA60152BD015}"/>
                    </a:ext>
                  </a:extLst>
                </p:cNvPr>
                <p:cNvPicPr/>
                <p:nvPr/>
              </p:nvPicPr>
              <p:blipFill>
                <a:blip r:embed="rId495"/>
                <a:stretch>
                  <a:fillRect/>
                </a:stretch>
              </p:blipFill>
              <p:spPr>
                <a:xfrm>
                  <a:off x="8079117" y="3944685"/>
                  <a:ext cx="61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5" name="Freihand 304">
                  <a:extLst>
                    <a:ext uri="{FF2B5EF4-FFF2-40B4-BE49-F238E27FC236}">
                      <a16:creationId xmlns:a16="http://schemas.microsoft.com/office/drawing/2014/main" id="{51AAD9E0-C46B-45AA-93B2-A9B9BCAB5AF6}"/>
                    </a:ext>
                  </a:extLst>
                </p14:cNvPr>
                <p14:cNvContentPartPr/>
                <p14:nvPr/>
              </p14:nvContentPartPr>
              <p14:xfrm>
                <a:off x="8042397" y="3905085"/>
                <a:ext cx="54000" cy="37080"/>
              </p14:xfrm>
            </p:contentPart>
          </mc:Choice>
          <mc:Fallback>
            <p:pic>
              <p:nvPicPr>
                <p:cNvPr id="305" name="Freihand 304">
                  <a:extLst>
                    <a:ext uri="{FF2B5EF4-FFF2-40B4-BE49-F238E27FC236}">
                      <a16:creationId xmlns:a16="http://schemas.microsoft.com/office/drawing/2014/main" id="{51AAD9E0-C46B-45AA-93B2-A9B9BCAB5AF6}"/>
                    </a:ext>
                  </a:extLst>
                </p:cNvPr>
                <p:cNvPicPr/>
                <p:nvPr/>
              </p:nvPicPr>
              <p:blipFill>
                <a:blip r:embed="rId497"/>
                <a:stretch>
                  <a:fillRect/>
                </a:stretch>
              </p:blipFill>
              <p:spPr>
                <a:xfrm>
                  <a:off x="8038077" y="3900765"/>
                  <a:ext cx="62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6" name="Freihand 305">
                  <a:extLst>
                    <a:ext uri="{FF2B5EF4-FFF2-40B4-BE49-F238E27FC236}">
                      <a16:creationId xmlns:a16="http://schemas.microsoft.com/office/drawing/2014/main" id="{42161311-7A12-4084-882E-6DF14B5841C7}"/>
                    </a:ext>
                  </a:extLst>
                </p14:cNvPr>
                <p14:cNvContentPartPr/>
                <p14:nvPr/>
              </p14:nvContentPartPr>
              <p14:xfrm>
                <a:off x="8124837" y="4004445"/>
                <a:ext cx="72360" cy="69120"/>
              </p14:xfrm>
            </p:contentPart>
          </mc:Choice>
          <mc:Fallback>
            <p:pic>
              <p:nvPicPr>
                <p:cNvPr id="306" name="Freihand 305">
                  <a:extLst>
                    <a:ext uri="{FF2B5EF4-FFF2-40B4-BE49-F238E27FC236}">
                      <a16:creationId xmlns:a16="http://schemas.microsoft.com/office/drawing/2014/main" id="{42161311-7A12-4084-882E-6DF14B5841C7}"/>
                    </a:ext>
                  </a:extLst>
                </p:cNvPr>
                <p:cNvPicPr/>
                <p:nvPr/>
              </p:nvPicPr>
              <p:blipFill>
                <a:blip r:embed="rId499"/>
                <a:stretch>
                  <a:fillRect/>
                </a:stretch>
              </p:blipFill>
              <p:spPr>
                <a:xfrm>
                  <a:off x="8120517" y="4000125"/>
                  <a:ext cx="810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8" name="Freihand 307">
                  <a:extLst>
                    <a:ext uri="{FF2B5EF4-FFF2-40B4-BE49-F238E27FC236}">
                      <a16:creationId xmlns:a16="http://schemas.microsoft.com/office/drawing/2014/main" id="{D50E4A6A-2E94-4A08-BA1B-99251A846217}"/>
                    </a:ext>
                  </a:extLst>
                </p14:cNvPr>
                <p14:cNvContentPartPr/>
                <p14:nvPr/>
              </p14:nvContentPartPr>
              <p14:xfrm>
                <a:off x="7062837" y="3902205"/>
                <a:ext cx="105840" cy="17280"/>
              </p14:xfrm>
            </p:contentPart>
          </mc:Choice>
          <mc:Fallback>
            <p:pic>
              <p:nvPicPr>
                <p:cNvPr id="308" name="Freihand 307">
                  <a:extLst>
                    <a:ext uri="{FF2B5EF4-FFF2-40B4-BE49-F238E27FC236}">
                      <a16:creationId xmlns:a16="http://schemas.microsoft.com/office/drawing/2014/main" id="{D50E4A6A-2E94-4A08-BA1B-99251A846217}"/>
                    </a:ext>
                  </a:extLst>
                </p:cNvPr>
                <p:cNvPicPr/>
                <p:nvPr/>
              </p:nvPicPr>
              <p:blipFill>
                <a:blip r:embed="rId501"/>
                <a:stretch>
                  <a:fillRect/>
                </a:stretch>
              </p:blipFill>
              <p:spPr>
                <a:xfrm>
                  <a:off x="7058517" y="3897885"/>
                  <a:ext cx="1144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9" name="Freihand 308">
                  <a:extLst>
                    <a:ext uri="{FF2B5EF4-FFF2-40B4-BE49-F238E27FC236}">
                      <a16:creationId xmlns:a16="http://schemas.microsoft.com/office/drawing/2014/main" id="{65D9B35B-1E40-4944-BE86-CFA033F23116}"/>
                    </a:ext>
                  </a:extLst>
                </p14:cNvPr>
                <p14:cNvContentPartPr/>
                <p14:nvPr/>
              </p14:nvContentPartPr>
              <p14:xfrm>
                <a:off x="7072557" y="3947205"/>
                <a:ext cx="102600" cy="10800"/>
              </p14:xfrm>
            </p:contentPart>
          </mc:Choice>
          <mc:Fallback>
            <p:pic>
              <p:nvPicPr>
                <p:cNvPr id="309" name="Freihand 308">
                  <a:extLst>
                    <a:ext uri="{FF2B5EF4-FFF2-40B4-BE49-F238E27FC236}">
                      <a16:creationId xmlns:a16="http://schemas.microsoft.com/office/drawing/2014/main" id="{65D9B35B-1E40-4944-BE86-CFA033F23116}"/>
                    </a:ext>
                  </a:extLst>
                </p:cNvPr>
                <p:cNvPicPr/>
                <p:nvPr/>
              </p:nvPicPr>
              <p:blipFill>
                <a:blip r:embed="rId503"/>
                <a:stretch>
                  <a:fillRect/>
                </a:stretch>
              </p:blipFill>
              <p:spPr>
                <a:xfrm>
                  <a:off x="7068237" y="3942885"/>
                  <a:ext cx="1112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0" name="Freihand 309">
                  <a:extLst>
                    <a:ext uri="{FF2B5EF4-FFF2-40B4-BE49-F238E27FC236}">
                      <a16:creationId xmlns:a16="http://schemas.microsoft.com/office/drawing/2014/main" id="{5BF5BA60-C3F5-4236-BD16-F18696F09E23}"/>
                    </a:ext>
                  </a:extLst>
                </p14:cNvPr>
                <p14:cNvContentPartPr/>
                <p14:nvPr/>
              </p14:nvContentPartPr>
              <p14:xfrm>
                <a:off x="7149597" y="3891765"/>
                <a:ext cx="78480" cy="126000"/>
              </p14:xfrm>
            </p:contentPart>
          </mc:Choice>
          <mc:Fallback>
            <p:pic>
              <p:nvPicPr>
                <p:cNvPr id="310" name="Freihand 309">
                  <a:extLst>
                    <a:ext uri="{FF2B5EF4-FFF2-40B4-BE49-F238E27FC236}">
                      <a16:creationId xmlns:a16="http://schemas.microsoft.com/office/drawing/2014/main" id="{5BF5BA60-C3F5-4236-BD16-F18696F09E23}"/>
                    </a:ext>
                  </a:extLst>
                </p:cNvPr>
                <p:cNvPicPr/>
                <p:nvPr/>
              </p:nvPicPr>
              <p:blipFill>
                <a:blip r:embed="rId505"/>
                <a:stretch>
                  <a:fillRect/>
                </a:stretch>
              </p:blipFill>
              <p:spPr>
                <a:xfrm>
                  <a:off x="7145277" y="3887445"/>
                  <a:ext cx="87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1" name="Freihand 310">
                  <a:extLst>
                    <a:ext uri="{FF2B5EF4-FFF2-40B4-BE49-F238E27FC236}">
                      <a16:creationId xmlns:a16="http://schemas.microsoft.com/office/drawing/2014/main" id="{A2BCEEFE-9763-43C9-9352-27B358AD622E}"/>
                    </a:ext>
                  </a:extLst>
                </p14:cNvPr>
                <p14:cNvContentPartPr/>
                <p14:nvPr/>
              </p14:nvContentPartPr>
              <p14:xfrm>
                <a:off x="8832237" y="3732645"/>
                <a:ext cx="91800" cy="97560"/>
              </p14:xfrm>
            </p:contentPart>
          </mc:Choice>
          <mc:Fallback>
            <p:pic>
              <p:nvPicPr>
                <p:cNvPr id="311" name="Freihand 310">
                  <a:extLst>
                    <a:ext uri="{FF2B5EF4-FFF2-40B4-BE49-F238E27FC236}">
                      <a16:creationId xmlns:a16="http://schemas.microsoft.com/office/drawing/2014/main" id="{A2BCEEFE-9763-43C9-9352-27B358AD622E}"/>
                    </a:ext>
                  </a:extLst>
                </p:cNvPr>
                <p:cNvPicPr/>
                <p:nvPr/>
              </p:nvPicPr>
              <p:blipFill>
                <a:blip r:embed="rId507"/>
                <a:stretch>
                  <a:fillRect/>
                </a:stretch>
              </p:blipFill>
              <p:spPr>
                <a:xfrm>
                  <a:off x="8827917" y="3728325"/>
                  <a:ext cx="100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2" name="Freihand 311">
                  <a:extLst>
                    <a:ext uri="{FF2B5EF4-FFF2-40B4-BE49-F238E27FC236}">
                      <a16:creationId xmlns:a16="http://schemas.microsoft.com/office/drawing/2014/main" id="{795C681D-8267-4049-B43A-98A99B029F89}"/>
                    </a:ext>
                  </a:extLst>
                </p14:cNvPr>
                <p14:cNvContentPartPr/>
                <p14:nvPr/>
              </p14:nvContentPartPr>
              <p14:xfrm>
                <a:off x="8954637" y="3753525"/>
                <a:ext cx="64440" cy="82440"/>
              </p14:xfrm>
            </p:contentPart>
          </mc:Choice>
          <mc:Fallback>
            <p:pic>
              <p:nvPicPr>
                <p:cNvPr id="312" name="Freihand 311">
                  <a:extLst>
                    <a:ext uri="{FF2B5EF4-FFF2-40B4-BE49-F238E27FC236}">
                      <a16:creationId xmlns:a16="http://schemas.microsoft.com/office/drawing/2014/main" id="{795C681D-8267-4049-B43A-98A99B029F89}"/>
                    </a:ext>
                  </a:extLst>
                </p:cNvPr>
                <p:cNvPicPr/>
                <p:nvPr/>
              </p:nvPicPr>
              <p:blipFill>
                <a:blip r:embed="rId509"/>
                <a:stretch>
                  <a:fillRect/>
                </a:stretch>
              </p:blipFill>
              <p:spPr>
                <a:xfrm>
                  <a:off x="8950317" y="3749205"/>
                  <a:ext cx="73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3" name="Freihand 312">
                  <a:extLst>
                    <a:ext uri="{FF2B5EF4-FFF2-40B4-BE49-F238E27FC236}">
                      <a16:creationId xmlns:a16="http://schemas.microsoft.com/office/drawing/2014/main" id="{EAB7137D-3B0F-456A-8D43-B9D7170A2182}"/>
                    </a:ext>
                  </a:extLst>
                </p14:cNvPr>
                <p14:cNvContentPartPr/>
                <p14:nvPr/>
              </p14:nvContentPartPr>
              <p14:xfrm>
                <a:off x="9059757" y="3737325"/>
                <a:ext cx="97920" cy="89280"/>
              </p14:xfrm>
            </p:contentPart>
          </mc:Choice>
          <mc:Fallback>
            <p:pic>
              <p:nvPicPr>
                <p:cNvPr id="313" name="Freihand 312">
                  <a:extLst>
                    <a:ext uri="{FF2B5EF4-FFF2-40B4-BE49-F238E27FC236}">
                      <a16:creationId xmlns:a16="http://schemas.microsoft.com/office/drawing/2014/main" id="{EAB7137D-3B0F-456A-8D43-B9D7170A2182}"/>
                    </a:ext>
                  </a:extLst>
                </p:cNvPr>
                <p:cNvPicPr/>
                <p:nvPr/>
              </p:nvPicPr>
              <p:blipFill>
                <a:blip r:embed="rId511"/>
                <a:stretch>
                  <a:fillRect/>
                </a:stretch>
              </p:blipFill>
              <p:spPr>
                <a:xfrm>
                  <a:off x="9055437" y="3733005"/>
                  <a:ext cx="106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4" name="Freihand 313">
                  <a:extLst>
                    <a:ext uri="{FF2B5EF4-FFF2-40B4-BE49-F238E27FC236}">
                      <a16:creationId xmlns:a16="http://schemas.microsoft.com/office/drawing/2014/main" id="{76063849-4835-409E-B54C-C20153AC3ED7}"/>
                    </a:ext>
                  </a:extLst>
                </p14:cNvPr>
                <p14:cNvContentPartPr/>
                <p14:nvPr/>
              </p14:nvContentPartPr>
              <p14:xfrm>
                <a:off x="9209517" y="3746325"/>
                <a:ext cx="83160" cy="79920"/>
              </p14:xfrm>
            </p:contentPart>
          </mc:Choice>
          <mc:Fallback>
            <p:pic>
              <p:nvPicPr>
                <p:cNvPr id="314" name="Freihand 313">
                  <a:extLst>
                    <a:ext uri="{FF2B5EF4-FFF2-40B4-BE49-F238E27FC236}">
                      <a16:creationId xmlns:a16="http://schemas.microsoft.com/office/drawing/2014/main" id="{76063849-4835-409E-B54C-C20153AC3ED7}"/>
                    </a:ext>
                  </a:extLst>
                </p:cNvPr>
                <p:cNvPicPr/>
                <p:nvPr/>
              </p:nvPicPr>
              <p:blipFill>
                <a:blip r:embed="rId513"/>
                <a:stretch>
                  <a:fillRect/>
                </a:stretch>
              </p:blipFill>
              <p:spPr>
                <a:xfrm>
                  <a:off x="9205197" y="3742005"/>
                  <a:ext cx="91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5" name="Freihand 314">
                  <a:extLst>
                    <a:ext uri="{FF2B5EF4-FFF2-40B4-BE49-F238E27FC236}">
                      <a16:creationId xmlns:a16="http://schemas.microsoft.com/office/drawing/2014/main" id="{6EB98710-A2B6-4B75-8FE0-669F1C114C42}"/>
                    </a:ext>
                  </a:extLst>
                </p14:cNvPr>
                <p14:cNvContentPartPr/>
                <p14:nvPr/>
              </p14:nvContentPartPr>
              <p14:xfrm>
                <a:off x="9366837" y="3695565"/>
                <a:ext cx="88200" cy="155160"/>
              </p14:xfrm>
            </p:contentPart>
          </mc:Choice>
          <mc:Fallback>
            <p:pic>
              <p:nvPicPr>
                <p:cNvPr id="315" name="Freihand 314">
                  <a:extLst>
                    <a:ext uri="{FF2B5EF4-FFF2-40B4-BE49-F238E27FC236}">
                      <a16:creationId xmlns:a16="http://schemas.microsoft.com/office/drawing/2014/main" id="{6EB98710-A2B6-4B75-8FE0-669F1C114C42}"/>
                    </a:ext>
                  </a:extLst>
                </p:cNvPr>
                <p:cNvPicPr/>
                <p:nvPr/>
              </p:nvPicPr>
              <p:blipFill>
                <a:blip r:embed="rId515"/>
                <a:stretch>
                  <a:fillRect/>
                </a:stretch>
              </p:blipFill>
              <p:spPr>
                <a:xfrm>
                  <a:off x="9362517" y="3691245"/>
                  <a:ext cx="96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6" name="Freihand 315">
                  <a:extLst>
                    <a:ext uri="{FF2B5EF4-FFF2-40B4-BE49-F238E27FC236}">
                      <a16:creationId xmlns:a16="http://schemas.microsoft.com/office/drawing/2014/main" id="{38949988-B72A-4CFA-B450-586EE7662808}"/>
                    </a:ext>
                  </a:extLst>
                </p14:cNvPr>
                <p14:cNvContentPartPr/>
                <p14:nvPr/>
              </p14:nvContentPartPr>
              <p14:xfrm>
                <a:off x="9486717" y="3697725"/>
                <a:ext cx="96840" cy="114120"/>
              </p14:xfrm>
            </p:contentPart>
          </mc:Choice>
          <mc:Fallback>
            <p:pic>
              <p:nvPicPr>
                <p:cNvPr id="316" name="Freihand 315">
                  <a:extLst>
                    <a:ext uri="{FF2B5EF4-FFF2-40B4-BE49-F238E27FC236}">
                      <a16:creationId xmlns:a16="http://schemas.microsoft.com/office/drawing/2014/main" id="{38949988-B72A-4CFA-B450-586EE7662808}"/>
                    </a:ext>
                  </a:extLst>
                </p:cNvPr>
                <p:cNvPicPr/>
                <p:nvPr/>
              </p:nvPicPr>
              <p:blipFill>
                <a:blip r:embed="rId517"/>
                <a:stretch>
                  <a:fillRect/>
                </a:stretch>
              </p:blipFill>
              <p:spPr>
                <a:xfrm>
                  <a:off x="9482397" y="3693405"/>
                  <a:ext cx="1054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7" name="Freihand 316">
                  <a:extLst>
                    <a:ext uri="{FF2B5EF4-FFF2-40B4-BE49-F238E27FC236}">
                      <a16:creationId xmlns:a16="http://schemas.microsoft.com/office/drawing/2014/main" id="{2D510ECC-60CA-400F-AB04-2EB22CF88716}"/>
                    </a:ext>
                  </a:extLst>
                </p14:cNvPr>
                <p14:cNvContentPartPr/>
                <p14:nvPr/>
              </p14:nvContentPartPr>
              <p14:xfrm>
                <a:off x="9630717" y="3702045"/>
                <a:ext cx="23040" cy="124200"/>
              </p14:xfrm>
            </p:contentPart>
          </mc:Choice>
          <mc:Fallback>
            <p:pic>
              <p:nvPicPr>
                <p:cNvPr id="317" name="Freihand 316">
                  <a:extLst>
                    <a:ext uri="{FF2B5EF4-FFF2-40B4-BE49-F238E27FC236}">
                      <a16:creationId xmlns:a16="http://schemas.microsoft.com/office/drawing/2014/main" id="{2D510ECC-60CA-400F-AB04-2EB22CF88716}"/>
                    </a:ext>
                  </a:extLst>
                </p:cNvPr>
                <p:cNvPicPr/>
                <p:nvPr/>
              </p:nvPicPr>
              <p:blipFill>
                <a:blip r:embed="rId519"/>
                <a:stretch>
                  <a:fillRect/>
                </a:stretch>
              </p:blipFill>
              <p:spPr>
                <a:xfrm>
                  <a:off x="9626397" y="3697725"/>
                  <a:ext cx="31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8" name="Freihand 317">
                  <a:extLst>
                    <a:ext uri="{FF2B5EF4-FFF2-40B4-BE49-F238E27FC236}">
                      <a16:creationId xmlns:a16="http://schemas.microsoft.com/office/drawing/2014/main" id="{AB6B263F-9CFB-4D14-88A0-E0948DD2FFF7}"/>
                    </a:ext>
                  </a:extLst>
                </p14:cNvPr>
                <p14:cNvContentPartPr/>
                <p14:nvPr/>
              </p14:nvContentPartPr>
              <p14:xfrm>
                <a:off x="9587877" y="3755325"/>
                <a:ext cx="104040" cy="5400"/>
              </p14:xfrm>
            </p:contentPart>
          </mc:Choice>
          <mc:Fallback>
            <p:pic>
              <p:nvPicPr>
                <p:cNvPr id="318" name="Freihand 317">
                  <a:extLst>
                    <a:ext uri="{FF2B5EF4-FFF2-40B4-BE49-F238E27FC236}">
                      <a16:creationId xmlns:a16="http://schemas.microsoft.com/office/drawing/2014/main" id="{AB6B263F-9CFB-4D14-88A0-E0948DD2FFF7}"/>
                    </a:ext>
                  </a:extLst>
                </p:cNvPr>
                <p:cNvPicPr/>
                <p:nvPr/>
              </p:nvPicPr>
              <p:blipFill>
                <a:blip r:embed="rId521"/>
                <a:stretch>
                  <a:fillRect/>
                </a:stretch>
              </p:blipFill>
              <p:spPr>
                <a:xfrm>
                  <a:off x="9583557" y="3751005"/>
                  <a:ext cx="1126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19" name="Freihand 318">
                  <a:extLst>
                    <a:ext uri="{FF2B5EF4-FFF2-40B4-BE49-F238E27FC236}">
                      <a16:creationId xmlns:a16="http://schemas.microsoft.com/office/drawing/2014/main" id="{822C9131-D665-4AAD-AA39-7EFB51ECBC0E}"/>
                    </a:ext>
                  </a:extLst>
                </p14:cNvPr>
                <p14:cNvContentPartPr/>
                <p14:nvPr/>
              </p14:nvContentPartPr>
              <p14:xfrm>
                <a:off x="9732237" y="3701685"/>
                <a:ext cx="141120" cy="105120"/>
              </p14:xfrm>
            </p:contentPart>
          </mc:Choice>
          <mc:Fallback>
            <p:pic>
              <p:nvPicPr>
                <p:cNvPr id="319" name="Freihand 318">
                  <a:extLst>
                    <a:ext uri="{FF2B5EF4-FFF2-40B4-BE49-F238E27FC236}">
                      <a16:creationId xmlns:a16="http://schemas.microsoft.com/office/drawing/2014/main" id="{822C9131-D665-4AAD-AA39-7EFB51ECBC0E}"/>
                    </a:ext>
                  </a:extLst>
                </p:cNvPr>
                <p:cNvPicPr/>
                <p:nvPr/>
              </p:nvPicPr>
              <p:blipFill>
                <a:blip r:embed="rId523"/>
                <a:stretch>
                  <a:fillRect/>
                </a:stretch>
              </p:blipFill>
              <p:spPr>
                <a:xfrm>
                  <a:off x="9727917" y="3697365"/>
                  <a:ext cx="149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0" name="Freihand 319">
                  <a:extLst>
                    <a:ext uri="{FF2B5EF4-FFF2-40B4-BE49-F238E27FC236}">
                      <a16:creationId xmlns:a16="http://schemas.microsoft.com/office/drawing/2014/main" id="{2B26875F-8BD0-442F-9031-929F69B2189A}"/>
                    </a:ext>
                  </a:extLst>
                </p14:cNvPr>
                <p14:cNvContentPartPr/>
                <p14:nvPr/>
              </p14:nvContentPartPr>
              <p14:xfrm>
                <a:off x="9802797" y="3648045"/>
                <a:ext cx="104040" cy="261000"/>
              </p14:xfrm>
            </p:contentPart>
          </mc:Choice>
          <mc:Fallback>
            <p:pic>
              <p:nvPicPr>
                <p:cNvPr id="320" name="Freihand 319">
                  <a:extLst>
                    <a:ext uri="{FF2B5EF4-FFF2-40B4-BE49-F238E27FC236}">
                      <a16:creationId xmlns:a16="http://schemas.microsoft.com/office/drawing/2014/main" id="{2B26875F-8BD0-442F-9031-929F69B2189A}"/>
                    </a:ext>
                  </a:extLst>
                </p:cNvPr>
                <p:cNvPicPr/>
                <p:nvPr/>
              </p:nvPicPr>
              <p:blipFill>
                <a:blip r:embed="rId525"/>
                <a:stretch>
                  <a:fillRect/>
                </a:stretch>
              </p:blipFill>
              <p:spPr>
                <a:xfrm>
                  <a:off x="9798477" y="3643725"/>
                  <a:ext cx="1126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2" name="Freihand 321">
                  <a:extLst>
                    <a:ext uri="{FF2B5EF4-FFF2-40B4-BE49-F238E27FC236}">
                      <a16:creationId xmlns:a16="http://schemas.microsoft.com/office/drawing/2014/main" id="{4A059491-468D-4897-A8EB-DA0F6335D622}"/>
                    </a:ext>
                  </a:extLst>
                </p14:cNvPr>
                <p14:cNvContentPartPr/>
                <p14:nvPr/>
              </p14:nvContentPartPr>
              <p14:xfrm>
                <a:off x="8806677" y="3736245"/>
                <a:ext cx="334440" cy="230760"/>
              </p14:xfrm>
            </p:contentPart>
          </mc:Choice>
          <mc:Fallback>
            <p:pic>
              <p:nvPicPr>
                <p:cNvPr id="322" name="Freihand 321">
                  <a:extLst>
                    <a:ext uri="{FF2B5EF4-FFF2-40B4-BE49-F238E27FC236}">
                      <a16:creationId xmlns:a16="http://schemas.microsoft.com/office/drawing/2014/main" id="{4A059491-468D-4897-A8EB-DA0F6335D622}"/>
                    </a:ext>
                  </a:extLst>
                </p:cNvPr>
                <p:cNvPicPr/>
                <p:nvPr/>
              </p:nvPicPr>
              <p:blipFill>
                <a:blip r:embed="rId527"/>
                <a:stretch>
                  <a:fillRect/>
                </a:stretch>
              </p:blipFill>
              <p:spPr>
                <a:xfrm>
                  <a:off x="8802357" y="3731925"/>
                  <a:ext cx="3430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4" name="Freihand 323">
                  <a:extLst>
                    <a:ext uri="{FF2B5EF4-FFF2-40B4-BE49-F238E27FC236}">
                      <a16:creationId xmlns:a16="http://schemas.microsoft.com/office/drawing/2014/main" id="{DDB81A91-EF19-4E0B-A6E8-9E7FF5620522}"/>
                    </a:ext>
                  </a:extLst>
                </p14:cNvPr>
                <p14:cNvContentPartPr/>
                <p14:nvPr/>
              </p14:nvContentPartPr>
              <p14:xfrm>
                <a:off x="7450917" y="3607005"/>
                <a:ext cx="408600" cy="264240"/>
              </p14:xfrm>
            </p:contentPart>
          </mc:Choice>
          <mc:Fallback>
            <p:pic>
              <p:nvPicPr>
                <p:cNvPr id="324" name="Freihand 323">
                  <a:extLst>
                    <a:ext uri="{FF2B5EF4-FFF2-40B4-BE49-F238E27FC236}">
                      <a16:creationId xmlns:a16="http://schemas.microsoft.com/office/drawing/2014/main" id="{DDB81A91-EF19-4E0B-A6E8-9E7FF5620522}"/>
                    </a:ext>
                  </a:extLst>
                </p:cNvPr>
                <p:cNvPicPr/>
                <p:nvPr/>
              </p:nvPicPr>
              <p:blipFill>
                <a:blip r:embed="rId529"/>
                <a:stretch>
                  <a:fillRect/>
                </a:stretch>
              </p:blipFill>
              <p:spPr>
                <a:xfrm>
                  <a:off x="7446597" y="3602685"/>
                  <a:ext cx="4172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6" name="Freihand 325">
                  <a:extLst>
                    <a:ext uri="{FF2B5EF4-FFF2-40B4-BE49-F238E27FC236}">
                      <a16:creationId xmlns:a16="http://schemas.microsoft.com/office/drawing/2014/main" id="{C8574844-1058-4263-919A-EEFF0D758CED}"/>
                    </a:ext>
                  </a:extLst>
                </p14:cNvPr>
                <p14:cNvContentPartPr/>
                <p14:nvPr/>
              </p14:nvContentPartPr>
              <p14:xfrm>
                <a:off x="10088637" y="3713205"/>
                <a:ext cx="96480" cy="15480"/>
              </p14:xfrm>
            </p:contentPart>
          </mc:Choice>
          <mc:Fallback>
            <p:pic>
              <p:nvPicPr>
                <p:cNvPr id="326" name="Freihand 325">
                  <a:extLst>
                    <a:ext uri="{FF2B5EF4-FFF2-40B4-BE49-F238E27FC236}">
                      <a16:creationId xmlns:a16="http://schemas.microsoft.com/office/drawing/2014/main" id="{C8574844-1058-4263-919A-EEFF0D758CED}"/>
                    </a:ext>
                  </a:extLst>
                </p:cNvPr>
                <p:cNvPicPr/>
                <p:nvPr/>
              </p:nvPicPr>
              <p:blipFill>
                <a:blip r:embed="rId531"/>
                <a:stretch>
                  <a:fillRect/>
                </a:stretch>
              </p:blipFill>
              <p:spPr>
                <a:xfrm>
                  <a:off x="10084317" y="3708885"/>
                  <a:ext cx="105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7" name="Freihand 326">
                  <a:extLst>
                    <a:ext uri="{FF2B5EF4-FFF2-40B4-BE49-F238E27FC236}">
                      <a16:creationId xmlns:a16="http://schemas.microsoft.com/office/drawing/2014/main" id="{EE2C6418-1A47-43F7-9ADB-E5B3E24D266D}"/>
                    </a:ext>
                  </a:extLst>
                </p14:cNvPr>
                <p14:cNvContentPartPr/>
                <p14:nvPr/>
              </p14:nvContentPartPr>
              <p14:xfrm>
                <a:off x="10069197" y="3748485"/>
                <a:ext cx="129960" cy="28800"/>
              </p14:xfrm>
            </p:contentPart>
          </mc:Choice>
          <mc:Fallback>
            <p:pic>
              <p:nvPicPr>
                <p:cNvPr id="327" name="Freihand 326">
                  <a:extLst>
                    <a:ext uri="{FF2B5EF4-FFF2-40B4-BE49-F238E27FC236}">
                      <a16:creationId xmlns:a16="http://schemas.microsoft.com/office/drawing/2014/main" id="{EE2C6418-1A47-43F7-9ADB-E5B3E24D266D}"/>
                    </a:ext>
                  </a:extLst>
                </p:cNvPr>
                <p:cNvPicPr/>
                <p:nvPr/>
              </p:nvPicPr>
              <p:blipFill>
                <a:blip r:embed="rId533"/>
                <a:stretch>
                  <a:fillRect/>
                </a:stretch>
              </p:blipFill>
              <p:spPr>
                <a:xfrm>
                  <a:off x="10064877" y="3744165"/>
                  <a:ext cx="138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8" name="Freihand 327">
                  <a:extLst>
                    <a:ext uri="{FF2B5EF4-FFF2-40B4-BE49-F238E27FC236}">
                      <a16:creationId xmlns:a16="http://schemas.microsoft.com/office/drawing/2014/main" id="{6AA276B0-0FFB-45BE-99A3-7FD21E17C519}"/>
                    </a:ext>
                  </a:extLst>
                </p14:cNvPr>
                <p14:cNvContentPartPr/>
                <p14:nvPr/>
              </p14:nvContentPartPr>
              <p14:xfrm>
                <a:off x="10314717" y="3660645"/>
                <a:ext cx="103320" cy="117720"/>
              </p14:xfrm>
            </p:contentPart>
          </mc:Choice>
          <mc:Fallback>
            <p:pic>
              <p:nvPicPr>
                <p:cNvPr id="328" name="Freihand 327">
                  <a:extLst>
                    <a:ext uri="{FF2B5EF4-FFF2-40B4-BE49-F238E27FC236}">
                      <a16:creationId xmlns:a16="http://schemas.microsoft.com/office/drawing/2014/main" id="{6AA276B0-0FFB-45BE-99A3-7FD21E17C519}"/>
                    </a:ext>
                  </a:extLst>
                </p:cNvPr>
                <p:cNvPicPr/>
                <p:nvPr/>
              </p:nvPicPr>
              <p:blipFill>
                <a:blip r:embed="rId535"/>
                <a:stretch>
                  <a:fillRect/>
                </a:stretch>
              </p:blipFill>
              <p:spPr>
                <a:xfrm>
                  <a:off x="10310397" y="3656325"/>
                  <a:ext cx="111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9" name="Freihand 328">
                  <a:extLst>
                    <a:ext uri="{FF2B5EF4-FFF2-40B4-BE49-F238E27FC236}">
                      <a16:creationId xmlns:a16="http://schemas.microsoft.com/office/drawing/2014/main" id="{C6927DDB-3916-42AF-8734-B00D426D135D}"/>
                    </a:ext>
                  </a:extLst>
                </p14:cNvPr>
                <p14:cNvContentPartPr/>
                <p14:nvPr/>
              </p14:nvContentPartPr>
              <p14:xfrm>
                <a:off x="10460157" y="3728685"/>
                <a:ext cx="10440" cy="75960"/>
              </p14:xfrm>
            </p:contentPart>
          </mc:Choice>
          <mc:Fallback>
            <p:pic>
              <p:nvPicPr>
                <p:cNvPr id="329" name="Freihand 328">
                  <a:extLst>
                    <a:ext uri="{FF2B5EF4-FFF2-40B4-BE49-F238E27FC236}">
                      <a16:creationId xmlns:a16="http://schemas.microsoft.com/office/drawing/2014/main" id="{C6927DDB-3916-42AF-8734-B00D426D135D}"/>
                    </a:ext>
                  </a:extLst>
                </p:cNvPr>
                <p:cNvPicPr/>
                <p:nvPr/>
              </p:nvPicPr>
              <p:blipFill>
                <a:blip r:embed="rId537"/>
                <a:stretch>
                  <a:fillRect/>
                </a:stretch>
              </p:blipFill>
              <p:spPr>
                <a:xfrm>
                  <a:off x="10455837" y="3724365"/>
                  <a:ext cx="190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1" name="Freihand 330">
                  <a:extLst>
                    <a:ext uri="{FF2B5EF4-FFF2-40B4-BE49-F238E27FC236}">
                      <a16:creationId xmlns:a16="http://schemas.microsoft.com/office/drawing/2014/main" id="{04C87686-B887-4690-9DD5-007E29732E14}"/>
                    </a:ext>
                  </a:extLst>
                </p14:cNvPr>
                <p14:cNvContentPartPr/>
                <p14:nvPr/>
              </p14:nvContentPartPr>
              <p14:xfrm>
                <a:off x="10561677" y="3653445"/>
                <a:ext cx="75600" cy="96120"/>
              </p14:xfrm>
            </p:contentPart>
          </mc:Choice>
          <mc:Fallback>
            <p:pic>
              <p:nvPicPr>
                <p:cNvPr id="331" name="Freihand 330">
                  <a:extLst>
                    <a:ext uri="{FF2B5EF4-FFF2-40B4-BE49-F238E27FC236}">
                      <a16:creationId xmlns:a16="http://schemas.microsoft.com/office/drawing/2014/main" id="{04C87686-B887-4690-9DD5-007E29732E14}"/>
                    </a:ext>
                  </a:extLst>
                </p:cNvPr>
                <p:cNvPicPr/>
                <p:nvPr/>
              </p:nvPicPr>
              <p:blipFill>
                <a:blip r:embed="rId539"/>
                <a:stretch>
                  <a:fillRect/>
                </a:stretch>
              </p:blipFill>
              <p:spPr>
                <a:xfrm>
                  <a:off x="10557357" y="3649125"/>
                  <a:ext cx="84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2" name="Freihand 331">
                  <a:extLst>
                    <a:ext uri="{FF2B5EF4-FFF2-40B4-BE49-F238E27FC236}">
                      <a16:creationId xmlns:a16="http://schemas.microsoft.com/office/drawing/2014/main" id="{6D04DEC4-0A17-4CBB-B60A-1665D00E2251}"/>
                    </a:ext>
                  </a:extLst>
                </p14:cNvPr>
                <p14:cNvContentPartPr/>
                <p14:nvPr/>
              </p14:nvContentPartPr>
              <p14:xfrm>
                <a:off x="10682997" y="3622125"/>
                <a:ext cx="94320" cy="106560"/>
              </p14:xfrm>
            </p:contentPart>
          </mc:Choice>
          <mc:Fallback>
            <p:pic>
              <p:nvPicPr>
                <p:cNvPr id="332" name="Freihand 331">
                  <a:extLst>
                    <a:ext uri="{FF2B5EF4-FFF2-40B4-BE49-F238E27FC236}">
                      <a16:creationId xmlns:a16="http://schemas.microsoft.com/office/drawing/2014/main" id="{6D04DEC4-0A17-4CBB-B60A-1665D00E2251}"/>
                    </a:ext>
                  </a:extLst>
                </p:cNvPr>
                <p:cNvPicPr/>
                <p:nvPr/>
              </p:nvPicPr>
              <p:blipFill>
                <a:blip r:embed="rId541"/>
                <a:stretch>
                  <a:fillRect/>
                </a:stretch>
              </p:blipFill>
              <p:spPr>
                <a:xfrm>
                  <a:off x="10678677" y="3617805"/>
                  <a:ext cx="102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3" name="Freihand 332">
                  <a:extLst>
                    <a:ext uri="{FF2B5EF4-FFF2-40B4-BE49-F238E27FC236}">
                      <a16:creationId xmlns:a16="http://schemas.microsoft.com/office/drawing/2014/main" id="{B5700D1C-FAC7-4A38-AB1B-64051B6846A4}"/>
                    </a:ext>
                  </a:extLst>
                </p14:cNvPr>
                <p14:cNvContentPartPr/>
                <p14:nvPr/>
              </p14:nvContentPartPr>
              <p14:xfrm>
                <a:off x="10801797" y="3607725"/>
                <a:ext cx="102960" cy="169920"/>
              </p14:xfrm>
            </p:contentPart>
          </mc:Choice>
          <mc:Fallback>
            <p:pic>
              <p:nvPicPr>
                <p:cNvPr id="333" name="Freihand 332">
                  <a:extLst>
                    <a:ext uri="{FF2B5EF4-FFF2-40B4-BE49-F238E27FC236}">
                      <a16:creationId xmlns:a16="http://schemas.microsoft.com/office/drawing/2014/main" id="{B5700D1C-FAC7-4A38-AB1B-64051B6846A4}"/>
                    </a:ext>
                  </a:extLst>
                </p:cNvPr>
                <p:cNvPicPr/>
                <p:nvPr/>
              </p:nvPicPr>
              <p:blipFill>
                <a:blip r:embed="rId543"/>
                <a:stretch>
                  <a:fillRect/>
                </a:stretch>
              </p:blipFill>
              <p:spPr>
                <a:xfrm>
                  <a:off x="10797477" y="3603405"/>
                  <a:ext cx="1116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5" name="Freihand 334">
                  <a:extLst>
                    <a:ext uri="{FF2B5EF4-FFF2-40B4-BE49-F238E27FC236}">
                      <a16:creationId xmlns:a16="http://schemas.microsoft.com/office/drawing/2014/main" id="{ADA658F4-B5E9-42E9-A31D-921ADFCC4E1E}"/>
                    </a:ext>
                  </a:extLst>
                </p14:cNvPr>
                <p14:cNvContentPartPr/>
                <p14:nvPr/>
              </p14:nvContentPartPr>
              <p14:xfrm>
                <a:off x="9563757" y="4042245"/>
                <a:ext cx="184320" cy="22680"/>
              </p14:xfrm>
            </p:contentPart>
          </mc:Choice>
          <mc:Fallback>
            <p:pic>
              <p:nvPicPr>
                <p:cNvPr id="335" name="Freihand 334">
                  <a:extLst>
                    <a:ext uri="{FF2B5EF4-FFF2-40B4-BE49-F238E27FC236}">
                      <a16:creationId xmlns:a16="http://schemas.microsoft.com/office/drawing/2014/main" id="{ADA658F4-B5E9-42E9-A31D-921ADFCC4E1E}"/>
                    </a:ext>
                  </a:extLst>
                </p:cNvPr>
                <p:cNvPicPr/>
                <p:nvPr/>
              </p:nvPicPr>
              <p:blipFill>
                <a:blip r:embed="rId545"/>
                <a:stretch>
                  <a:fillRect/>
                </a:stretch>
              </p:blipFill>
              <p:spPr>
                <a:xfrm>
                  <a:off x="9559437" y="4037925"/>
                  <a:ext cx="192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36" name="Freihand 335">
                  <a:extLst>
                    <a:ext uri="{FF2B5EF4-FFF2-40B4-BE49-F238E27FC236}">
                      <a16:creationId xmlns:a16="http://schemas.microsoft.com/office/drawing/2014/main" id="{5801F35A-5A63-414A-98AD-97A42A73F613}"/>
                    </a:ext>
                  </a:extLst>
                </p14:cNvPr>
                <p14:cNvContentPartPr/>
                <p14:nvPr/>
              </p14:nvContentPartPr>
              <p14:xfrm>
                <a:off x="9579237" y="4080765"/>
                <a:ext cx="152280" cy="12600"/>
              </p14:xfrm>
            </p:contentPart>
          </mc:Choice>
          <mc:Fallback>
            <p:pic>
              <p:nvPicPr>
                <p:cNvPr id="336" name="Freihand 335">
                  <a:extLst>
                    <a:ext uri="{FF2B5EF4-FFF2-40B4-BE49-F238E27FC236}">
                      <a16:creationId xmlns:a16="http://schemas.microsoft.com/office/drawing/2014/main" id="{5801F35A-5A63-414A-98AD-97A42A73F613}"/>
                    </a:ext>
                  </a:extLst>
                </p:cNvPr>
                <p:cNvPicPr/>
                <p:nvPr/>
              </p:nvPicPr>
              <p:blipFill>
                <a:blip r:embed="rId547"/>
                <a:stretch>
                  <a:fillRect/>
                </a:stretch>
              </p:blipFill>
              <p:spPr>
                <a:xfrm>
                  <a:off x="9574917" y="4076445"/>
                  <a:ext cx="160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7" name="Freihand 336">
                  <a:extLst>
                    <a:ext uri="{FF2B5EF4-FFF2-40B4-BE49-F238E27FC236}">
                      <a16:creationId xmlns:a16="http://schemas.microsoft.com/office/drawing/2014/main" id="{5DA1D934-C54E-477A-A7FF-318B49C4EB2A}"/>
                    </a:ext>
                  </a:extLst>
                </p14:cNvPr>
                <p14:cNvContentPartPr/>
                <p14:nvPr/>
              </p14:nvContentPartPr>
              <p14:xfrm>
                <a:off x="9743757" y="4013085"/>
                <a:ext cx="115560" cy="114480"/>
              </p14:xfrm>
            </p:contentPart>
          </mc:Choice>
          <mc:Fallback>
            <p:pic>
              <p:nvPicPr>
                <p:cNvPr id="337" name="Freihand 336">
                  <a:extLst>
                    <a:ext uri="{FF2B5EF4-FFF2-40B4-BE49-F238E27FC236}">
                      <a16:creationId xmlns:a16="http://schemas.microsoft.com/office/drawing/2014/main" id="{5DA1D934-C54E-477A-A7FF-318B49C4EB2A}"/>
                    </a:ext>
                  </a:extLst>
                </p:cNvPr>
                <p:cNvPicPr/>
                <p:nvPr/>
              </p:nvPicPr>
              <p:blipFill>
                <a:blip r:embed="rId549"/>
                <a:stretch>
                  <a:fillRect/>
                </a:stretch>
              </p:blipFill>
              <p:spPr>
                <a:xfrm>
                  <a:off x="9739437" y="4008765"/>
                  <a:ext cx="124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9" name="Freihand 338">
                  <a:extLst>
                    <a:ext uri="{FF2B5EF4-FFF2-40B4-BE49-F238E27FC236}">
                      <a16:creationId xmlns:a16="http://schemas.microsoft.com/office/drawing/2014/main" id="{0A0A9997-30C0-4873-9997-D868E512679F}"/>
                    </a:ext>
                  </a:extLst>
                </p14:cNvPr>
                <p14:cNvContentPartPr/>
                <p14:nvPr/>
              </p14:nvContentPartPr>
              <p14:xfrm>
                <a:off x="10036437" y="3987885"/>
                <a:ext cx="139320" cy="123480"/>
              </p14:xfrm>
            </p:contentPart>
          </mc:Choice>
          <mc:Fallback>
            <p:pic>
              <p:nvPicPr>
                <p:cNvPr id="339" name="Freihand 338">
                  <a:extLst>
                    <a:ext uri="{FF2B5EF4-FFF2-40B4-BE49-F238E27FC236}">
                      <a16:creationId xmlns:a16="http://schemas.microsoft.com/office/drawing/2014/main" id="{0A0A9997-30C0-4873-9997-D868E512679F}"/>
                    </a:ext>
                  </a:extLst>
                </p:cNvPr>
                <p:cNvPicPr/>
                <p:nvPr/>
              </p:nvPicPr>
              <p:blipFill>
                <a:blip r:embed="rId551"/>
                <a:stretch>
                  <a:fillRect/>
                </a:stretch>
              </p:blipFill>
              <p:spPr>
                <a:xfrm>
                  <a:off x="10032117" y="3983565"/>
                  <a:ext cx="147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1" name="Freihand 340">
                  <a:extLst>
                    <a:ext uri="{FF2B5EF4-FFF2-40B4-BE49-F238E27FC236}">
                      <a16:creationId xmlns:a16="http://schemas.microsoft.com/office/drawing/2014/main" id="{E262FBBB-BBF0-4D42-8699-928D40F415B9}"/>
                    </a:ext>
                  </a:extLst>
                </p14:cNvPr>
                <p14:cNvContentPartPr/>
                <p14:nvPr/>
              </p14:nvContentPartPr>
              <p14:xfrm>
                <a:off x="10277997" y="4023165"/>
                <a:ext cx="130680" cy="28080"/>
              </p14:xfrm>
            </p:contentPart>
          </mc:Choice>
          <mc:Fallback>
            <p:pic>
              <p:nvPicPr>
                <p:cNvPr id="341" name="Freihand 340">
                  <a:extLst>
                    <a:ext uri="{FF2B5EF4-FFF2-40B4-BE49-F238E27FC236}">
                      <a16:creationId xmlns:a16="http://schemas.microsoft.com/office/drawing/2014/main" id="{E262FBBB-BBF0-4D42-8699-928D40F415B9}"/>
                    </a:ext>
                  </a:extLst>
                </p:cNvPr>
                <p:cNvPicPr/>
                <p:nvPr/>
              </p:nvPicPr>
              <p:blipFill>
                <a:blip r:embed="rId553"/>
                <a:stretch>
                  <a:fillRect/>
                </a:stretch>
              </p:blipFill>
              <p:spPr>
                <a:xfrm>
                  <a:off x="10273677" y="4018845"/>
                  <a:ext cx="139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2" name="Freihand 341">
                  <a:extLst>
                    <a:ext uri="{FF2B5EF4-FFF2-40B4-BE49-F238E27FC236}">
                      <a16:creationId xmlns:a16="http://schemas.microsoft.com/office/drawing/2014/main" id="{4688761F-D8BF-4DC2-8753-E7B21B22C7AB}"/>
                    </a:ext>
                  </a:extLst>
                </p14:cNvPr>
                <p14:cNvContentPartPr/>
                <p14:nvPr/>
              </p14:nvContentPartPr>
              <p14:xfrm>
                <a:off x="10293117" y="4077885"/>
                <a:ext cx="122400" cy="17280"/>
              </p14:xfrm>
            </p:contentPart>
          </mc:Choice>
          <mc:Fallback>
            <p:pic>
              <p:nvPicPr>
                <p:cNvPr id="342" name="Freihand 341">
                  <a:extLst>
                    <a:ext uri="{FF2B5EF4-FFF2-40B4-BE49-F238E27FC236}">
                      <a16:creationId xmlns:a16="http://schemas.microsoft.com/office/drawing/2014/main" id="{4688761F-D8BF-4DC2-8753-E7B21B22C7AB}"/>
                    </a:ext>
                  </a:extLst>
                </p:cNvPr>
                <p:cNvPicPr/>
                <p:nvPr/>
              </p:nvPicPr>
              <p:blipFill>
                <a:blip r:embed="rId555"/>
                <a:stretch>
                  <a:fillRect/>
                </a:stretch>
              </p:blipFill>
              <p:spPr>
                <a:xfrm>
                  <a:off x="10288797" y="4073565"/>
                  <a:ext cx="131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4" name="Freihand 343">
                  <a:extLst>
                    <a:ext uri="{FF2B5EF4-FFF2-40B4-BE49-F238E27FC236}">
                      <a16:creationId xmlns:a16="http://schemas.microsoft.com/office/drawing/2014/main" id="{2588D2BB-D5A8-457A-B62D-B93F472D58CF}"/>
                    </a:ext>
                  </a:extLst>
                </p14:cNvPr>
                <p14:cNvContentPartPr/>
                <p14:nvPr/>
              </p14:nvContentPartPr>
              <p14:xfrm>
                <a:off x="10539717" y="3933885"/>
                <a:ext cx="124560" cy="141120"/>
              </p14:xfrm>
            </p:contentPart>
          </mc:Choice>
          <mc:Fallback>
            <p:pic>
              <p:nvPicPr>
                <p:cNvPr id="344" name="Freihand 343">
                  <a:extLst>
                    <a:ext uri="{FF2B5EF4-FFF2-40B4-BE49-F238E27FC236}">
                      <a16:creationId xmlns:a16="http://schemas.microsoft.com/office/drawing/2014/main" id="{2588D2BB-D5A8-457A-B62D-B93F472D58CF}"/>
                    </a:ext>
                  </a:extLst>
                </p:cNvPr>
                <p:cNvPicPr/>
                <p:nvPr/>
              </p:nvPicPr>
              <p:blipFill>
                <a:blip r:embed="rId557"/>
                <a:stretch>
                  <a:fillRect/>
                </a:stretch>
              </p:blipFill>
              <p:spPr>
                <a:xfrm>
                  <a:off x="10535397" y="3929565"/>
                  <a:ext cx="133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5" name="Freihand 344">
                  <a:extLst>
                    <a:ext uri="{FF2B5EF4-FFF2-40B4-BE49-F238E27FC236}">
                      <a16:creationId xmlns:a16="http://schemas.microsoft.com/office/drawing/2014/main" id="{14AF4B7B-92C5-486C-8FBF-6E56F4CF5025}"/>
                    </a:ext>
                  </a:extLst>
                </p14:cNvPr>
                <p14:cNvContentPartPr/>
                <p14:nvPr/>
              </p14:nvContentPartPr>
              <p14:xfrm>
                <a:off x="10695597" y="4018845"/>
                <a:ext cx="22680" cy="87480"/>
              </p14:xfrm>
            </p:contentPart>
          </mc:Choice>
          <mc:Fallback>
            <p:pic>
              <p:nvPicPr>
                <p:cNvPr id="345" name="Freihand 344">
                  <a:extLst>
                    <a:ext uri="{FF2B5EF4-FFF2-40B4-BE49-F238E27FC236}">
                      <a16:creationId xmlns:a16="http://schemas.microsoft.com/office/drawing/2014/main" id="{14AF4B7B-92C5-486C-8FBF-6E56F4CF5025}"/>
                    </a:ext>
                  </a:extLst>
                </p:cNvPr>
                <p:cNvPicPr/>
                <p:nvPr/>
              </p:nvPicPr>
              <p:blipFill>
                <a:blip r:embed="rId559"/>
                <a:stretch>
                  <a:fillRect/>
                </a:stretch>
              </p:blipFill>
              <p:spPr>
                <a:xfrm>
                  <a:off x="10691277" y="4014525"/>
                  <a:ext cx="31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6" name="Freihand 345">
                  <a:extLst>
                    <a:ext uri="{FF2B5EF4-FFF2-40B4-BE49-F238E27FC236}">
                      <a16:creationId xmlns:a16="http://schemas.microsoft.com/office/drawing/2014/main" id="{EDD40377-7FF5-4860-840C-4233F4D01589}"/>
                    </a:ext>
                  </a:extLst>
                </p14:cNvPr>
                <p14:cNvContentPartPr/>
                <p14:nvPr/>
              </p14:nvContentPartPr>
              <p14:xfrm>
                <a:off x="10778037" y="3907965"/>
                <a:ext cx="91080" cy="170640"/>
              </p14:xfrm>
            </p:contentPart>
          </mc:Choice>
          <mc:Fallback>
            <p:pic>
              <p:nvPicPr>
                <p:cNvPr id="346" name="Freihand 345">
                  <a:extLst>
                    <a:ext uri="{FF2B5EF4-FFF2-40B4-BE49-F238E27FC236}">
                      <a16:creationId xmlns:a16="http://schemas.microsoft.com/office/drawing/2014/main" id="{EDD40377-7FF5-4860-840C-4233F4D01589}"/>
                    </a:ext>
                  </a:extLst>
                </p:cNvPr>
                <p:cNvPicPr/>
                <p:nvPr/>
              </p:nvPicPr>
              <p:blipFill>
                <a:blip r:embed="rId561"/>
                <a:stretch>
                  <a:fillRect/>
                </a:stretch>
              </p:blipFill>
              <p:spPr>
                <a:xfrm>
                  <a:off x="10773717" y="3903645"/>
                  <a:ext cx="99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7" name="Freihand 346">
                  <a:extLst>
                    <a:ext uri="{FF2B5EF4-FFF2-40B4-BE49-F238E27FC236}">
                      <a16:creationId xmlns:a16="http://schemas.microsoft.com/office/drawing/2014/main" id="{839C817D-B3B8-4EFF-9F13-1226F655CC92}"/>
                    </a:ext>
                  </a:extLst>
                </p14:cNvPr>
                <p14:cNvContentPartPr/>
                <p14:nvPr/>
              </p14:nvContentPartPr>
              <p14:xfrm>
                <a:off x="11025357" y="3912645"/>
                <a:ext cx="106560" cy="122760"/>
              </p14:xfrm>
            </p:contentPart>
          </mc:Choice>
          <mc:Fallback>
            <p:pic>
              <p:nvPicPr>
                <p:cNvPr id="347" name="Freihand 346">
                  <a:extLst>
                    <a:ext uri="{FF2B5EF4-FFF2-40B4-BE49-F238E27FC236}">
                      <a16:creationId xmlns:a16="http://schemas.microsoft.com/office/drawing/2014/main" id="{839C817D-B3B8-4EFF-9F13-1226F655CC92}"/>
                    </a:ext>
                  </a:extLst>
                </p:cNvPr>
                <p:cNvPicPr/>
                <p:nvPr/>
              </p:nvPicPr>
              <p:blipFill>
                <a:blip r:embed="rId563"/>
                <a:stretch>
                  <a:fillRect/>
                </a:stretch>
              </p:blipFill>
              <p:spPr>
                <a:xfrm>
                  <a:off x="11021037" y="3908325"/>
                  <a:ext cx="115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8" name="Freihand 347">
                  <a:extLst>
                    <a:ext uri="{FF2B5EF4-FFF2-40B4-BE49-F238E27FC236}">
                      <a16:creationId xmlns:a16="http://schemas.microsoft.com/office/drawing/2014/main" id="{2B5B3F6B-BDE0-496A-9FA3-BE9A1B974FD4}"/>
                    </a:ext>
                  </a:extLst>
                </p14:cNvPr>
                <p14:cNvContentPartPr/>
                <p14:nvPr/>
              </p14:nvContentPartPr>
              <p14:xfrm>
                <a:off x="10969197" y="3852885"/>
                <a:ext cx="85320" cy="65880"/>
              </p14:xfrm>
            </p:contentPart>
          </mc:Choice>
          <mc:Fallback>
            <p:pic>
              <p:nvPicPr>
                <p:cNvPr id="348" name="Freihand 347">
                  <a:extLst>
                    <a:ext uri="{FF2B5EF4-FFF2-40B4-BE49-F238E27FC236}">
                      <a16:creationId xmlns:a16="http://schemas.microsoft.com/office/drawing/2014/main" id="{2B5B3F6B-BDE0-496A-9FA3-BE9A1B974FD4}"/>
                    </a:ext>
                  </a:extLst>
                </p:cNvPr>
                <p:cNvPicPr/>
                <p:nvPr/>
              </p:nvPicPr>
              <p:blipFill>
                <a:blip r:embed="rId565"/>
                <a:stretch>
                  <a:fillRect/>
                </a:stretch>
              </p:blipFill>
              <p:spPr>
                <a:xfrm>
                  <a:off x="10964877" y="3848565"/>
                  <a:ext cx="93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9" name="Freihand 348">
                  <a:extLst>
                    <a:ext uri="{FF2B5EF4-FFF2-40B4-BE49-F238E27FC236}">
                      <a16:creationId xmlns:a16="http://schemas.microsoft.com/office/drawing/2014/main" id="{44C4D66C-3A2E-4E0D-9D8D-2A00AF2DF8CB}"/>
                    </a:ext>
                  </a:extLst>
                </p14:cNvPr>
                <p14:cNvContentPartPr/>
                <p14:nvPr/>
              </p14:nvContentPartPr>
              <p14:xfrm>
                <a:off x="11085477" y="3952245"/>
                <a:ext cx="100800" cy="91440"/>
              </p14:xfrm>
            </p:contentPart>
          </mc:Choice>
          <mc:Fallback>
            <p:pic>
              <p:nvPicPr>
                <p:cNvPr id="349" name="Freihand 348">
                  <a:extLst>
                    <a:ext uri="{FF2B5EF4-FFF2-40B4-BE49-F238E27FC236}">
                      <a16:creationId xmlns:a16="http://schemas.microsoft.com/office/drawing/2014/main" id="{44C4D66C-3A2E-4E0D-9D8D-2A00AF2DF8CB}"/>
                    </a:ext>
                  </a:extLst>
                </p:cNvPr>
                <p:cNvPicPr/>
                <p:nvPr/>
              </p:nvPicPr>
              <p:blipFill>
                <a:blip r:embed="rId567"/>
                <a:stretch>
                  <a:fillRect/>
                </a:stretch>
              </p:blipFill>
              <p:spPr>
                <a:xfrm>
                  <a:off x="11081157" y="3947925"/>
                  <a:ext cx="109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1" name="Freihand 350">
                  <a:extLst>
                    <a:ext uri="{FF2B5EF4-FFF2-40B4-BE49-F238E27FC236}">
                      <a16:creationId xmlns:a16="http://schemas.microsoft.com/office/drawing/2014/main" id="{EEF4CFFB-383B-44C3-931D-86FB9D817310}"/>
                    </a:ext>
                  </a:extLst>
                </p14:cNvPr>
                <p14:cNvContentPartPr/>
                <p14:nvPr/>
              </p14:nvContentPartPr>
              <p14:xfrm>
                <a:off x="8078037" y="3529965"/>
                <a:ext cx="64800" cy="71280"/>
              </p14:xfrm>
            </p:contentPart>
          </mc:Choice>
          <mc:Fallback>
            <p:pic>
              <p:nvPicPr>
                <p:cNvPr id="351" name="Freihand 350">
                  <a:extLst>
                    <a:ext uri="{FF2B5EF4-FFF2-40B4-BE49-F238E27FC236}">
                      <a16:creationId xmlns:a16="http://schemas.microsoft.com/office/drawing/2014/main" id="{EEF4CFFB-383B-44C3-931D-86FB9D817310}"/>
                    </a:ext>
                  </a:extLst>
                </p:cNvPr>
                <p:cNvPicPr/>
                <p:nvPr/>
              </p:nvPicPr>
              <p:blipFill>
                <a:blip r:embed="rId569"/>
                <a:stretch>
                  <a:fillRect/>
                </a:stretch>
              </p:blipFill>
              <p:spPr>
                <a:xfrm>
                  <a:off x="8073717" y="3525645"/>
                  <a:ext cx="73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2" name="Freihand 351">
                  <a:extLst>
                    <a:ext uri="{FF2B5EF4-FFF2-40B4-BE49-F238E27FC236}">
                      <a16:creationId xmlns:a16="http://schemas.microsoft.com/office/drawing/2014/main" id="{A8BFD964-F13B-4A6D-92F9-56657BC714B0}"/>
                    </a:ext>
                  </a:extLst>
                </p14:cNvPr>
                <p14:cNvContentPartPr/>
                <p14:nvPr/>
              </p14:nvContentPartPr>
              <p14:xfrm>
                <a:off x="8076237" y="3475605"/>
                <a:ext cx="22320" cy="28080"/>
              </p14:xfrm>
            </p:contentPart>
          </mc:Choice>
          <mc:Fallback>
            <p:pic>
              <p:nvPicPr>
                <p:cNvPr id="352" name="Freihand 351">
                  <a:extLst>
                    <a:ext uri="{FF2B5EF4-FFF2-40B4-BE49-F238E27FC236}">
                      <a16:creationId xmlns:a16="http://schemas.microsoft.com/office/drawing/2014/main" id="{A8BFD964-F13B-4A6D-92F9-56657BC714B0}"/>
                    </a:ext>
                  </a:extLst>
                </p:cNvPr>
                <p:cNvPicPr/>
                <p:nvPr/>
              </p:nvPicPr>
              <p:blipFill>
                <a:blip r:embed="rId571"/>
                <a:stretch>
                  <a:fillRect/>
                </a:stretch>
              </p:blipFill>
              <p:spPr>
                <a:xfrm>
                  <a:off x="8071917" y="3471285"/>
                  <a:ext cx="30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4" name="Freihand 353">
                  <a:extLst>
                    <a:ext uri="{FF2B5EF4-FFF2-40B4-BE49-F238E27FC236}">
                      <a16:creationId xmlns:a16="http://schemas.microsoft.com/office/drawing/2014/main" id="{277EB5B9-5067-4524-A81C-C338F60C931C}"/>
                    </a:ext>
                  </a:extLst>
                </p14:cNvPr>
                <p14:cNvContentPartPr/>
                <p14:nvPr/>
              </p14:nvContentPartPr>
              <p14:xfrm>
                <a:off x="7950957" y="4176165"/>
                <a:ext cx="25920" cy="83520"/>
              </p14:xfrm>
            </p:contentPart>
          </mc:Choice>
          <mc:Fallback>
            <p:pic>
              <p:nvPicPr>
                <p:cNvPr id="354" name="Freihand 353">
                  <a:extLst>
                    <a:ext uri="{FF2B5EF4-FFF2-40B4-BE49-F238E27FC236}">
                      <a16:creationId xmlns:a16="http://schemas.microsoft.com/office/drawing/2014/main" id="{277EB5B9-5067-4524-A81C-C338F60C931C}"/>
                    </a:ext>
                  </a:extLst>
                </p:cNvPr>
                <p:cNvPicPr/>
                <p:nvPr/>
              </p:nvPicPr>
              <p:blipFill>
                <a:blip r:embed="rId573"/>
                <a:stretch>
                  <a:fillRect/>
                </a:stretch>
              </p:blipFill>
              <p:spPr>
                <a:xfrm>
                  <a:off x="7946637" y="4171845"/>
                  <a:ext cx="34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5" name="Freihand 354">
                  <a:extLst>
                    <a:ext uri="{FF2B5EF4-FFF2-40B4-BE49-F238E27FC236}">
                      <a16:creationId xmlns:a16="http://schemas.microsoft.com/office/drawing/2014/main" id="{AC43C97C-2173-41EA-BE48-4A906932F2F8}"/>
                    </a:ext>
                  </a:extLst>
                </p14:cNvPr>
                <p14:cNvContentPartPr/>
                <p14:nvPr/>
              </p14:nvContentPartPr>
              <p14:xfrm>
                <a:off x="8001357" y="4176525"/>
                <a:ext cx="10440" cy="87480"/>
              </p14:xfrm>
            </p:contentPart>
          </mc:Choice>
          <mc:Fallback>
            <p:pic>
              <p:nvPicPr>
                <p:cNvPr id="355" name="Freihand 354">
                  <a:extLst>
                    <a:ext uri="{FF2B5EF4-FFF2-40B4-BE49-F238E27FC236}">
                      <a16:creationId xmlns:a16="http://schemas.microsoft.com/office/drawing/2014/main" id="{AC43C97C-2173-41EA-BE48-4A906932F2F8}"/>
                    </a:ext>
                  </a:extLst>
                </p:cNvPr>
                <p:cNvPicPr/>
                <p:nvPr/>
              </p:nvPicPr>
              <p:blipFill>
                <a:blip r:embed="rId575"/>
                <a:stretch>
                  <a:fillRect/>
                </a:stretch>
              </p:blipFill>
              <p:spPr>
                <a:xfrm>
                  <a:off x="7997037" y="4172205"/>
                  <a:ext cx="19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56" name="Freihand 355">
                  <a:extLst>
                    <a:ext uri="{FF2B5EF4-FFF2-40B4-BE49-F238E27FC236}">
                      <a16:creationId xmlns:a16="http://schemas.microsoft.com/office/drawing/2014/main" id="{BB83BE29-3B03-4465-8789-FEB778680D29}"/>
                    </a:ext>
                  </a:extLst>
                </p14:cNvPr>
                <p14:cNvContentPartPr/>
                <p14:nvPr/>
              </p14:nvContentPartPr>
              <p14:xfrm>
                <a:off x="7886517" y="4136205"/>
                <a:ext cx="160560" cy="28440"/>
              </p14:xfrm>
            </p:contentPart>
          </mc:Choice>
          <mc:Fallback>
            <p:pic>
              <p:nvPicPr>
                <p:cNvPr id="356" name="Freihand 355">
                  <a:extLst>
                    <a:ext uri="{FF2B5EF4-FFF2-40B4-BE49-F238E27FC236}">
                      <a16:creationId xmlns:a16="http://schemas.microsoft.com/office/drawing/2014/main" id="{BB83BE29-3B03-4465-8789-FEB778680D29}"/>
                    </a:ext>
                  </a:extLst>
                </p:cNvPr>
                <p:cNvPicPr/>
                <p:nvPr/>
              </p:nvPicPr>
              <p:blipFill>
                <a:blip r:embed="rId577"/>
                <a:stretch>
                  <a:fillRect/>
                </a:stretch>
              </p:blipFill>
              <p:spPr>
                <a:xfrm>
                  <a:off x="7882197" y="4131885"/>
                  <a:ext cx="169200" cy="3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8">
            <p14:nvContentPartPr>
              <p14:cNvPr id="361" name="Freihand 360">
                <a:extLst>
                  <a:ext uri="{FF2B5EF4-FFF2-40B4-BE49-F238E27FC236}">
                    <a16:creationId xmlns:a16="http://schemas.microsoft.com/office/drawing/2014/main" id="{39E339CF-5DD6-4B24-BE9C-118FA4190B2E}"/>
                  </a:ext>
                </a:extLst>
              </p14:cNvPr>
              <p14:cNvContentPartPr/>
              <p14:nvPr/>
            </p14:nvContentPartPr>
            <p14:xfrm>
              <a:off x="3121197" y="5341845"/>
              <a:ext cx="926640" cy="47520"/>
            </p14:xfrm>
          </p:contentPart>
        </mc:Choice>
        <mc:Fallback>
          <p:pic>
            <p:nvPicPr>
              <p:cNvPr id="361" name="Freihand 360">
                <a:extLst>
                  <a:ext uri="{FF2B5EF4-FFF2-40B4-BE49-F238E27FC236}">
                    <a16:creationId xmlns:a16="http://schemas.microsoft.com/office/drawing/2014/main" id="{39E339CF-5DD6-4B24-BE9C-118FA4190B2E}"/>
                  </a:ext>
                </a:extLst>
              </p:cNvPr>
              <p:cNvPicPr/>
              <p:nvPr/>
            </p:nvPicPr>
            <p:blipFill>
              <a:blip r:embed="rId579"/>
              <a:stretch>
                <a:fillRect/>
              </a:stretch>
            </p:blipFill>
            <p:spPr>
              <a:xfrm>
                <a:off x="3116877" y="5337525"/>
                <a:ext cx="935280" cy="56160"/>
              </a:xfrm>
              <a:prstGeom prst="rect">
                <a:avLst/>
              </a:prstGeom>
            </p:spPr>
          </p:pic>
        </mc:Fallback>
      </mc:AlternateContent>
      <p:grpSp>
        <p:nvGrpSpPr>
          <p:cNvPr id="363" name="Gruppieren 362">
            <a:extLst>
              <a:ext uri="{FF2B5EF4-FFF2-40B4-BE49-F238E27FC236}">
                <a16:creationId xmlns:a16="http://schemas.microsoft.com/office/drawing/2014/main" id="{4C324896-C4EA-475C-BFF9-0BFEF7D50BFB}"/>
              </a:ext>
            </a:extLst>
          </p:cNvPr>
          <p:cNvGrpSpPr/>
          <p:nvPr/>
        </p:nvGrpSpPr>
        <p:grpSpPr>
          <a:xfrm>
            <a:off x="1184037" y="3746685"/>
            <a:ext cx="1516680" cy="709920"/>
            <a:chOff x="1184037" y="3746685"/>
            <a:chExt cx="1516680" cy="709920"/>
          </a:xfrm>
        </p:grpSpPr>
        <mc:AlternateContent xmlns:mc="http://schemas.openxmlformats.org/markup-compatibility/2006">
          <mc:Choice xmlns:p14="http://schemas.microsoft.com/office/powerpoint/2010/main" Requires="p14">
            <p:contentPart p14:bwMode="auto" r:id="rId580">
              <p14:nvContentPartPr>
                <p14:cNvPr id="358" name="Freihand 357">
                  <a:extLst>
                    <a:ext uri="{FF2B5EF4-FFF2-40B4-BE49-F238E27FC236}">
                      <a16:creationId xmlns:a16="http://schemas.microsoft.com/office/drawing/2014/main" id="{1DB055CA-DCEA-411B-9B19-F573CDB46854}"/>
                    </a:ext>
                  </a:extLst>
                </p14:cNvPr>
                <p14:cNvContentPartPr/>
                <p14:nvPr/>
              </p14:nvContentPartPr>
              <p14:xfrm>
                <a:off x="1261077" y="3827685"/>
                <a:ext cx="16560" cy="27720"/>
              </p14:xfrm>
            </p:contentPart>
          </mc:Choice>
          <mc:Fallback>
            <p:pic>
              <p:nvPicPr>
                <p:cNvPr id="358" name="Freihand 357">
                  <a:extLst>
                    <a:ext uri="{FF2B5EF4-FFF2-40B4-BE49-F238E27FC236}">
                      <a16:creationId xmlns:a16="http://schemas.microsoft.com/office/drawing/2014/main" id="{1DB055CA-DCEA-411B-9B19-F573CDB46854}"/>
                    </a:ext>
                  </a:extLst>
                </p:cNvPr>
                <p:cNvPicPr/>
                <p:nvPr/>
              </p:nvPicPr>
              <p:blipFill>
                <a:blip r:embed="rId581"/>
                <a:stretch>
                  <a:fillRect/>
                </a:stretch>
              </p:blipFill>
              <p:spPr>
                <a:xfrm>
                  <a:off x="1256757" y="3823365"/>
                  <a:ext cx="25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59" name="Freihand 358">
                  <a:extLst>
                    <a:ext uri="{FF2B5EF4-FFF2-40B4-BE49-F238E27FC236}">
                      <a16:creationId xmlns:a16="http://schemas.microsoft.com/office/drawing/2014/main" id="{0221E0B9-EE59-401F-930E-F4B04EABB816}"/>
                    </a:ext>
                  </a:extLst>
                </p14:cNvPr>
                <p14:cNvContentPartPr/>
                <p14:nvPr/>
              </p14:nvContentPartPr>
              <p14:xfrm>
                <a:off x="1184037" y="3746685"/>
                <a:ext cx="1500480" cy="709920"/>
              </p14:xfrm>
            </p:contentPart>
          </mc:Choice>
          <mc:Fallback>
            <p:pic>
              <p:nvPicPr>
                <p:cNvPr id="359" name="Freihand 358">
                  <a:extLst>
                    <a:ext uri="{FF2B5EF4-FFF2-40B4-BE49-F238E27FC236}">
                      <a16:creationId xmlns:a16="http://schemas.microsoft.com/office/drawing/2014/main" id="{0221E0B9-EE59-401F-930E-F4B04EABB816}"/>
                    </a:ext>
                  </a:extLst>
                </p:cNvPr>
                <p:cNvPicPr/>
                <p:nvPr/>
              </p:nvPicPr>
              <p:blipFill>
                <a:blip r:embed="rId583"/>
                <a:stretch>
                  <a:fillRect/>
                </a:stretch>
              </p:blipFill>
              <p:spPr>
                <a:xfrm>
                  <a:off x="1179717" y="3742365"/>
                  <a:ext cx="1509120" cy="7185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62" name="Freihand 361">
                  <a:extLst>
                    <a:ext uri="{FF2B5EF4-FFF2-40B4-BE49-F238E27FC236}">
                      <a16:creationId xmlns:a16="http://schemas.microsoft.com/office/drawing/2014/main" id="{017C492E-19F9-4369-A456-688E8B62DECD}"/>
                    </a:ext>
                  </a:extLst>
                </p14:cNvPr>
                <p14:cNvContentPartPr/>
                <p14:nvPr/>
              </p14:nvContentPartPr>
              <p14:xfrm>
                <a:off x="1207077" y="3762165"/>
                <a:ext cx="1493640" cy="686160"/>
              </p14:xfrm>
            </p:contentPart>
          </mc:Choice>
          <mc:Fallback>
            <p:pic>
              <p:nvPicPr>
                <p:cNvPr id="362" name="Freihand 361">
                  <a:extLst>
                    <a:ext uri="{FF2B5EF4-FFF2-40B4-BE49-F238E27FC236}">
                      <a16:creationId xmlns:a16="http://schemas.microsoft.com/office/drawing/2014/main" id="{017C492E-19F9-4369-A456-688E8B62DECD}"/>
                    </a:ext>
                  </a:extLst>
                </p:cNvPr>
                <p:cNvPicPr/>
                <p:nvPr/>
              </p:nvPicPr>
              <p:blipFill>
                <a:blip r:embed="rId585"/>
                <a:stretch>
                  <a:fillRect/>
                </a:stretch>
              </p:blipFill>
              <p:spPr>
                <a:xfrm>
                  <a:off x="1202757" y="3757845"/>
                  <a:ext cx="1502280" cy="69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6">
            <p14:nvContentPartPr>
              <p14:cNvPr id="364" name="Freihand 363">
                <a:extLst>
                  <a:ext uri="{FF2B5EF4-FFF2-40B4-BE49-F238E27FC236}">
                    <a16:creationId xmlns:a16="http://schemas.microsoft.com/office/drawing/2014/main" id="{85994007-C08E-45AC-9091-94AA31693EB7}"/>
                  </a:ext>
                </a:extLst>
              </p14:cNvPr>
              <p14:cNvContentPartPr/>
              <p14:nvPr/>
            </p14:nvContentPartPr>
            <p14:xfrm>
              <a:off x="2369877" y="3908685"/>
              <a:ext cx="5040" cy="27720"/>
            </p14:xfrm>
          </p:contentPart>
        </mc:Choice>
        <mc:Fallback>
          <p:pic>
            <p:nvPicPr>
              <p:cNvPr id="364" name="Freihand 363">
                <a:extLst>
                  <a:ext uri="{FF2B5EF4-FFF2-40B4-BE49-F238E27FC236}">
                    <a16:creationId xmlns:a16="http://schemas.microsoft.com/office/drawing/2014/main" id="{85994007-C08E-45AC-9091-94AA31693EB7}"/>
                  </a:ext>
                </a:extLst>
              </p:cNvPr>
              <p:cNvPicPr/>
              <p:nvPr/>
            </p:nvPicPr>
            <p:blipFill>
              <a:blip r:embed="rId587"/>
              <a:stretch>
                <a:fillRect/>
              </a:stretch>
            </p:blipFill>
            <p:spPr>
              <a:xfrm>
                <a:off x="2365557" y="3904365"/>
                <a:ext cx="13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65" name="Freihand 364">
                <a:extLst>
                  <a:ext uri="{FF2B5EF4-FFF2-40B4-BE49-F238E27FC236}">
                    <a16:creationId xmlns:a16="http://schemas.microsoft.com/office/drawing/2014/main" id="{FD0F0B86-CD7F-44F4-A655-20CB048509A8}"/>
                  </a:ext>
                </a:extLst>
              </p14:cNvPr>
              <p14:cNvContentPartPr/>
              <p14:nvPr/>
            </p14:nvContentPartPr>
            <p14:xfrm>
              <a:off x="2400477" y="4243125"/>
              <a:ext cx="360" cy="360"/>
            </p14:xfrm>
          </p:contentPart>
        </mc:Choice>
        <mc:Fallback>
          <p:pic>
            <p:nvPicPr>
              <p:cNvPr id="365" name="Freihand 364">
                <a:extLst>
                  <a:ext uri="{FF2B5EF4-FFF2-40B4-BE49-F238E27FC236}">
                    <a16:creationId xmlns:a16="http://schemas.microsoft.com/office/drawing/2014/main" id="{FD0F0B86-CD7F-44F4-A655-20CB048509A8}"/>
                  </a:ext>
                </a:extLst>
              </p:cNvPr>
              <p:cNvPicPr/>
              <p:nvPr/>
            </p:nvPicPr>
            <p:blipFill>
              <a:blip r:embed="rId147"/>
              <a:stretch>
                <a:fillRect/>
              </a:stretch>
            </p:blipFill>
            <p:spPr>
              <a:xfrm>
                <a:off x="2396157" y="42388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66" name="Freihand 365">
                <a:extLst>
                  <a:ext uri="{FF2B5EF4-FFF2-40B4-BE49-F238E27FC236}">
                    <a16:creationId xmlns:a16="http://schemas.microsoft.com/office/drawing/2014/main" id="{15EDD4EC-BB26-4C10-8EFB-6BC70922C26E}"/>
                  </a:ext>
                </a:extLst>
              </p14:cNvPr>
              <p14:cNvContentPartPr/>
              <p14:nvPr/>
            </p14:nvContentPartPr>
            <p14:xfrm>
              <a:off x="1688397" y="5092365"/>
              <a:ext cx="1047960" cy="58320"/>
            </p14:xfrm>
          </p:contentPart>
        </mc:Choice>
        <mc:Fallback>
          <p:pic>
            <p:nvPicPr>
              <p:cNvPr id="366" name="Freihand 365">
                <a:extLst>
                  <a:ext uri="{FF2B5EF4-FFF2-40B4-BE49-F238E27FC236}">
                    <a16:creationId xmlns:a16="http://schemas.microsoft.com/office/drawing/2014/main" id="{15EDD4EC-BB26-4C10-8EFB-6BC70922C26E}"/>
                  </a:ext>
                </a:extLst>
              </p:cNvPr>
              <p:cNvPicPr/>
              <p:nvPr/>
            </p:nvPicPr>
            <p:blipFill>
              <a:blip r:embed="rId590"/>
              <a:stretch>
                <a:fillRect/>
              </a:stretch>
            </p:blipFill>
            <p:spPr>
              <a:xfrm>
                <a:off x="1684077" y="5088045"/>
                <a:ext cx="1056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7" name="Freihand 366">
                <a:extLst>
                  <a:ext uri="{FF2B5EF4-FFF2-40B4-BE49-F238E27FC236}">
                    <a16:creationId xmlns:a16="http://schemas.microsoft.com/office/drawing/2014/main" id="{8FFD2717-4FAE-4557-AE2C-21A4CE75AD3C}"/>
                  </a:ext>
                </a:extLst>
              </p14:cNvPr>
              <p14:cNvContentPartPr/>
              <p14:nvPr/>
            </p14:nvContentPartPr>
            <p14:xfrm>
              <a:off x="3165117" y="5349405"/>
              <a:ext cx="956880" cy="67680"/>
            </p14:xfrm>
          </p:contentPart>
        </mc:Choice>
        <mc:Fallback>
          <p:pic>
            <p:nvPicPr>
              <p:cNvPr id="367" name="Freihand 366">
                <a:extLst>
                  <a:ext uri="{FF2B5EF4-FFF2-40B4-BE49-F238E27FC236}">
                    <a16:creationId xmlns:a16="http://schemas.microsoft.com/office/drawing/2014/main" id="{8FFD2717-4FAE-4557-AE2C-21A4CE75AD3C}"/>
                  </a:ext>
                </a:extLst>
              </p:cNvPr>
              <p:cNvPicPr/>
              <p:nvPr/>
            </p:nvPicPr>
            <p:blipFill>
              <a:blip r:embed="rId592"/>
              <a:stretch>
                <a:fillRect/>
              </a:stretch>
            </p:blipFill>
            <p:spPr>
              <a:xfrm>
                <a:off x="3160797" y="5345085"/>
                <a:ext cx="965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1" name="Freihand 370">
                <a:extLst>
                  <a:ext uri="{FF2B5EF4-FFF2-40B4-BE49-F238E27FC236}">
                    <a16:creationId xmlns:a16="http://schemas.microsoft.com/office/drawing/2014/main" id="{8C23E85C-356F-4069-B6EF-C7A841BA1DA7}"/>
                  </a:ext>
                </a:extLst>
              </p14:cNvPr>
              <p14:cNvContentPartPr/>
              <p14:nvPr/>
            </p14:nvContentPartPr>
            <p14:xfrm>
              <a:off x="1985757" y="4109565"/>
              <a:ext cx="560160" cy="227880"/>
            </p14:xfrm>
          </p:contentPart>
        </mc:Choice>
        <mc:Fallback>
          <p:pic>
            <p:nvPicPr>
              <p:cNvPr id="371" name="Freihand 370">
                <a:extLst>
                  <a:ext uri="{FF2B5EF4-FFF2-40B4-BE49-F238E27FC236}">
                    <a16:creationId xmlns:a16="http://schemas.microsoft.com/office/drawing/2014/main" id="{8C23E85C-356F-4069-B6EF-C7A841BA1DA7}"/>
                  </a:ext>
                </a:extLst>
              </p:cNvPr>
              <p:cNvPicPr/>
              <p:nvPr/>
            </p:nvPicPr>
            <p:blipFill>
              <a:blip r:embed="rId594"/>
              <a:stretch>
                <a:fillRect/>
              </a:stretch>
            </p:blipFill>
            <p:spPr>
              <a:xfrm>
                <a:off x="1981437" y="4105245"/>
                <a:ext cx="5688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17" name="Freihand 416">
                <a:extLst>
                  <a:ext uri="{FF2B5EF4-FFF2-40B4-BE49-F238E27FC236}">
                    <a16:creationId xmlns:a16="http://schemas.microsoft.com/office/drawing/2014/main" id="{E75BDF51-2449-44CF-9AFC-F8452BE0E869}"/>
                  </a:ext>
                </a:extLst>
              </p14:cNvPr>
              <p14:cNvContentPartPr/>
              <p14:nvPr/>
            </p14:nvContentPartPr>
            <p14:xfrm>
              <a:off x="5556237" y="4581525"/>
              <a:ext cx="320760" cy="243720"/>
            </p14:xfrm>
          </p:contentPart>
        </mc:Choice>
        <mc:Fallback>
          <p:pic>
            <p:nvPicPr>
              <p:cNvPr id="417" name="Freihand 416">
                <a:extLst>
                  <a:ext uri="{FF2B5EF4-FFF2-40B4-BE49-F238E27FC236}">
                    <a16:creationId xmlns:a16="http://schemas.microsoft.com/office/drawing/2014/main" id="{E75BDF51-2449-44CF-9AFC-F8452BE0E869}"/>
                  </a:ext>
                </a:extLst>
              </p:cNvPr>
              <p:cNvPicPr/>
              <p:nvPr/>
            </p:nvPicPr>
            <p:blipFill>
              <a:blip r:embed="rId596"/>
              <a:stretch>
                <a:fillRect/>
              </a:stretch>
            </p:blipFill>
            <p:spPr>
              <a:xfrm>
                <a:off x="5551917" y="4577205"/>
                <a:ext cx="3294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68" name="Freihand 367">
                <a:extLst>
                  <a:ext uri="{FF2B5EF4-FFF2-40B4-BE49-F238E27FC236}">
                    <a16:creationId xmlns:a16="http://schemas.microsoft.com/office/drawing/2014/main" id="{09BB5B1E-8F9D-4E23-978A-8760821B7C3F}"/>
                  </a:ext>
                </a:extLst>
              </p14:cNvPr>
              <p14:cNvContentPartPr/>
              <p14:nvPr/>
            </p14:nvContentPartPr>
            <p14:xfrm>
              <a:off x="2642397" y="4422405"/>
              <a:ext cx="1677960" cy="176760"/>
            </p14:xfrm>
          </p:contentPart>
        </mc:Choice>
        <mc:Fallback>
          <p:pic>
            <p:nvPicPr>
              <p:cNvPr id="368" name="Freihand 367">
                <a:extLst>
                  <a:ext uri="{FF2B5EF4-FFF2-40B4-BE49-F238E27FC236}">
                    <a16:creationId xmlns:a16="http://schemas.microsoft.com/office/drawing/2014/main" id="{09BB5B1E-8F9D-4E23-978A-8760821B7C3F}"/>
                  </a:ext>
                </a:extLst>
              </p:cNvPr>
              <p:cNvPicPr/>
              <p:nvPr/>
            </p:nvPicPr>
            <p:blipFill>
              <a:blip r:embed="rId598"/>
              <a:stretch>
                <a:fillRect/>
              </a:stretch>
            </p:blipFill>
            <p:spPr>
              <a:xfrm>
                <a:off x="2638077" y="4418085"/>
                <a:ext cx="16866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69" name="Freihand 368">
                <a:extLst>
                  <a:ext uri="{FF2B5EF4-FFF2-40B4-BE49-F238E27FC236}">
                    <a16:creationId xmlns:a16="http://schemas.microsoft.com/office/drawing/2014/main" id="{9802AED6-FD25-4F0D-855A-A8464FA13301}"/>
                  </a:ext>
                </a:extLst>
              </p14:cNvPr>
              <p14:cNvContentPartPr/>
              <p14:nvPr/>
            </p14:nvContentPartPr>
            <p14:xfrm>
              <a:off x="4242237" y="4452645"/>
              <a:ext cx="205560" cy="189000"/>
            </p14:xfrm>
          </p:contentPart>
        </mc:Choice>
        <mc:Fallback>
          <p:pic>
            <p:nvPicPr>
              <p:cNvPr id="369" name="Freihand 368">
                <a:extLst>
                  <a:ext uri="{FF2B5EF4-FFF2-40B4-BE49-F238E27FC236}">
                    <a16:creationId xmlns:a16="http://schemas.microsoft.com/office/drawing/2014/main" id="{9802AED6-FD25-4F0D-855A-A8464FA13301}"/>
                  </a:ext>
                </a:extLst>
              </p:cNvPr>
              <p:cNvPicPr/>
              <p:nvPr/>
            </p:nvPicPr>
            <p:blipFill>
              <a:blip r:embed="rId600"/>
              <a:stretch>
                <a:fillRect/>
              </a:stretch>
            </p:blipFill>
            <p:spPr>
              <a:xfrm>
                <a:off x="4237917" y="4448325"/>
                <a:ext cx="2142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19" name="Freihand 418">
                <a:extLst>
                  <a:ext uri="{FF2B5EF4-FFF2-40B4-BE49-F238E27FC236}">
                    <a16:creationId xmlns:a16="http://schemas.microsoft.com/office/drawing/2014/main" id="{BDA05E3C-ED34-4F32-9B8F-11905C96E8D7}"/>
                  </a:ext>
                </a:extLst>
              </p14:cNvPr>
              <p14:cNvContentPartPr/>
              <p14:nvPr/>
            </p14:nvContentPartPr>
            <p14:xfrm>
              <a:off x="2437197" y="4608165"/>
              <a:ext cx="3186720" cy="145080"/>
            </p14:xfrm>
          </p:contentPart>
        </mc:Choice>
        <mc:Fallback>
          <p:pic>
            <p:nvPicPr>
              <p:cNvPr id="419" name="Freihand 418">
                <a:extLst>
                  <a:ext uri="{FF2B5EF4-FFF2-40B4-BE49-F238E27FC236}">
                    <a16:creationId xmlns:a16="http://schemas.microsoft.com/office/drawing/2014/main" id="{BDA05E3C-ED34-4F32-9B8F-11905C96E8D7}"/>
                  </a:ext>
                </a:extLst>
              </p:cNvPr>
              <p:cNvPicPr/>
              <p:nvPr/>
            </p:nvPicPr>
            <p:blipFill>
              <a:blip r:embed="rId602"/>
              <a:stretch>
                <a:fillRect/>
              </a:stretch>
            </p:blipFill>
            <p:spPr>
              <a:xfrm>
                <a:off x="2432877" y="4603845"/>
                <a:ext cx="3195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20" name="Freihand 419">
                <a:extLst>
                  <a:ext uri="{FF2B5EF4-FFF2-40B4-BE49-F238E27FC236}">
                    <a16:creationId xmlns:a16="http://schemas.microsoft.com/office/drawing/2014/main" id="{7A9DAAA4-953E-4C80-BD78-4F42B00AF95C}"/>
                  </a:ext>
                </a:extLst>
              </p14:cNvPr>
              <p14:cNvContentPartPr/>
              <p14:nvPr/>
            </p14:nvContentPartPr>
            <p14:xfrm>
              <a:off x="2380317" y="4675485"/>
              <a:ext cx="145800" cy="179640"/>
            </p14:xfrm>
          </p:contentPart>
        </mc:Choice>
        <mc:Fallback>
          <p:pic>
            <p:nvPicPr>
              <p:cNvPr id="420" name="Freihand 419">
                <a:extLst>
                  <a:ext uri="{FF2B5EF4-FFF2-40B4-BE49-F238E27FC236}">
                    <a16:creationId xmlns:a16="http://schemas.microsoft.com/office/drawing/2014/main" id="{7A9DAAA4-953E-4C80-BD78-4F42B00AF95C}"/>
                  </a:ext>
                </a:extLst>
              </p:cNvPr>
              <p:cNvPicPr/>
              <p:nvPr/>
            </p:nvPicPr>
            <p:blipFill>
              <a:blip r:embed="rId604"/>
              <a:stretch>
                <a:fillRect/>
              </a:stretch>
            </p:blipFill>
            <p:spPr>
              <a:xfrm>
                <a:off x="2375997" y="4671165"/>
                <a:ext cx="154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22" name="Freihand 421">
                <a:extLst>
                  <a:ext uri="{FF2B5EF4-FFF2-40B4-BE49-F238E27FC236}">
                    <a16:creationId xmlns:a16="http://schemas.microsoft.com/office/drawing/2014/main" id="{18A2660C-218F-4397-AD42-AEABC8A12D40}"/>
                  </a:ext>
                </a:extLst>
              </p14:cNvPr>
              <p14:cNvContentPartPr/>
              <p14:nvPr/>
            </p14:nvContentPartPr>
            <p14:xfrm>
              <a:off x="2423877" y="4805085"/>
              <a:ext cx="37080" cy="72000"/>
            </p14:xfrm>
          </p:contentPart>
        </mc:Choice>
        <mc:Fallback>
          <p:pic>
            <p:nvPicPr>
              <p:cNvPr id="422" name="Freihand 421">
                <a:extLst>
                  <a:ext uri="{FF2B5EF4-FFF2-40B4-BE49-F238E27FC236}">
                    <a16:creationId xmlns:a16="http://schemas.microsoft.com/office/drawing/2014/main" id="{18A2660C-218F-4397-AD42-AEABC8A12D40}"/>
                  </a:ext>
                </a:extLst>
              </p:cNvPr>
              <p:cNvPicPr/>
              <p:nvPr/>
            </p:nvPicPr>
            <p:blipFill>
              <a:blip r:embed="rId606"/>
              <a:stretch>
                <a:fillRect/>
              </a:stretch>
            </p:blipFill>
            <p:spPr>
              <a:xfrm>
                <a:off x="2419557" y="4800765"/>
                <a:ext cx="45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23" name="Freihand 422">
                <a:extLst>
                  <a:ext uri="{FF2B5EF4-FFF2-40B4-BE49-F238E27FC236}">
                    <a16:creationId xmlns:a16="http://schemas.microsoft.com/office/drawing/2014/main" id="{536AC659-F4EB-4473-AC59-18FCEEF4ED4A}"/>
                  </a:ext>
                </a:extLst>
              </p14:cNvPr>
              <p14:cNvContentPartPr/>
              <p14:nvPr/>
            </p14:nvContentPartPr>
            <p14:xfrm>
              <a:off x="1654197" y="4661445"/>
              <a:ext cx="1243080" cy="520200"/>
            </p14:xfrm>
          </p:contentPart>
        </mc:Choice>
        <mc:Fallback>
          <p:pic>
            <p:nvPicPr>
              <p:cNvPr id="423" name="Freihand 422">
                <a:extLst>
                  <a:ext uri="{FF2B5EF4-FFF2-40B4-BE49-F238E27FC236}">
                    <a16:creationId xmlns:a16="http://schemas.microsoft.com/office/drawing/2014/main" id="{536AC659-F4EB-4473-AC59-18FCEEF4ED4A}"/>
                  </a:ext>
                </a:extLst>
              </p:cNvPr>
              <p:cNvPicPr/>
              <p:nvPr/>
            </p:nvPicPr>
            <p:blipFill>
              <a:blip r:embed="rId608"/>
              <a:stretch>
                <a:fillRect/>
              </a:stretch>
            </p:blipFill>
            <p:spPr>
              <a:xfrm>
                <a:off x="1649877" y="4657125"/>
                <a:ext cx="1251720" cy="528840"/>
              </a:xfrm>
              <a:prstGeom prst="rect">
                <a:avLst/>
              </a:prstGeom>
            </p:spPr>
          </p:pic>
        </mc:Fallback>
      </mc:AlternateContent>
      <p:grpSp>
        <p:nvGrpSpPr>
          <p:cNvPr id="430" name="Gruppieren 429">
            <a:extLst>
              <a:ext uri="{FF2B5EF4-FFF2-40B4-BE49-F238E27FC236}">
                <a16:creationId xmlns:a16="http://schemas.microsoft.com/office/drawing/2014/main" id="{ABABD03A-2240-41E3-A1B2-B9C868CC1AA4}"/>
              </a:ext>
            </a:extLst>
          </p:cNvPr>
          <p:cNvGrpSpPr/>
          <p:nvPr/>
        </p:nvGrpSpPr>
        <p:grpSpPr>
          <a:xfrm>
            <a:off x="4562277" y="4291005"/>
            <a:ext cx="2149920" cy="610200"/>
            <a:chOff x="4562277" y="4291005"/>
            <a:chExt cx="2149920" cy="610200"/>
          </a:xfrm>
        </p:grpSpPr>
        <mc:AlternateContent xmlns:mc="http://schemas.openxmlformats.org/markup-compatibility/2006">
          <mc:Choice xmlns:p14="http://schemas.microsoft.com/office/powerpoint/2010/main" Requires="p14">
            <p:contentPart p14:bwMode="auto" r:id="rId609">
              <p14:nvContentPartPr>
                <p14:cNvPr id="372" name="Freihand 371">
                  <a:extLst>
                    <a:ext uri="{FF2B5EF4-FFF2-40B4-BE49-F238E27FC236}">
                      <a16:creationId xmlns:a16="http://schemas.microsoft.com/office/drawing/2014/main" id="{5973D534-D909-4B77-8ED7-B641FE8A522E}"/>
                    </a:ext>
                  </a:extLst>
                </p14:cNvPr>
                <p14:cNvContentPartPr/>
                <p14:nvPr/>
              </p14:nvContentPartPr>
              <p14:xfrm>
                <a:off x="4617717" y="4427085"/>
                <a:ext cx="114840" cy="122760"/>
              </p14:xfrm>
            </p:contentPart>
          </mc:Choice>
          <mc:Fallback>
            <p:pic>
              <p:nvPicPr>
                <p:cNvPr id="372" name="Freihand 371">
                  <a:extLst>
                    <a:ext uri="{FF2B5EF4-FFF2-40B4-BE49-F238E27FC236}">
                      <a16:creationId xmlns:a16="http://schemas.microsoft.com/office/drawing/2014/main" id="{5973D534-D909-4B77-8ED7-B641FE8A522E}"/>
                    </a:ext>
                  </a:extLst>
                </p:cNvPr>
                <p:cNvPicPr/>
                <p:nvPr/>
              </p:nvPicPr>
              <p:blipFill>
                <a:blip r:embed="rId610"/>
                <a:stretch>
                  <a:fillRect/>
                </a:stretch>
              </p:blipFill>
              <p:spPr>
                <a:xfrm>
                  <a:off x="4613397" y="4422765"/>
                  <a:ext cx="123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73" name="Freihand 372">
                  <a:extLst>
                    <a:ext uri="{FF2B5EF4-FFF2-40B4-BE49-F238E27FC236}">
                      <a16:creationId xmlns:a16="http://schemas.microsoft.com/office/drawing/2014/main" id="{EBCE694C-0D25-494A-AD12-774E7AE404D6}"/>
                    </a:ext>
                  </a:extLst>
                </p14:cNvPr>
                <p14:cNvContentPartPr/>
                <p14:nvPr/>
              </p14:nvContentPartPr>
              <p14:xfrm>
                <a:off x="4809237" y="4442205"/>
                <a:ext cx="8640" cy="103320"/>
              </p14:xfrm>
            </p:contentPart>
          </mc:Choice>
          <mc:Fallback>
            <p:pic>
              <p:nvPicPr>
                <p:cNvPr id="373" name="Freihand 372">
                  <a:extLst>
                    <a:ext uri="{FF2B5EF4-FFF2-40B4-BE49-F238E27FC236}">
                      <a16:creationId xmlns:a16="http://schemas.microsoft.com/office/drawing/2014/main" id="{EBCE694C-0D25-494A-AD12-774E7AE404D6}"/>
                    </a:ext>
                  </a:extLst>
                </p:cNvPr>
                <p:cNvPicPr/>
                <p:nvPr/>
              </p:nvPicPr>
              <p:blipFill>
                <a:blip r:embed="rId612"/>
                <a:stretch>
                  <a:fillRect/>
                </a:stretch>
              </p:blipFill>
              <p:spPr>
                <a:xfrm>
                  <a:off x="4804917" y="4437885"/>
                  <a:ext cx="17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74" name="Freihand 373">
                  <a:extLst>
                    <a:ext uri="{FF2B5EF4-FFF2-40B4-BE49-F238E27FC236}">
                      <a16:creationId xmlns:a16="http://schemas.microsoft.com/office/drawing/2014/main" id="{A0C60E21-DA57-4F88-B643-2EE4E4AC70BB}"/>
                    </a:ext>
                  </a:extLst>
                </p14:cNvPr>
                <p14:cNvContentPartPr/>
                <p14:nvPr/>
              </p14:nvContentPartPr>
              <p14:xfrm>
                <a:off x="4768557" y="4492245"/>
                <a:ext cx="88560" cy="19800"/>
              </p14:xfrm>
            </p:contentPart>
          </mc:Choice>
          <mc:Fallback>
            <p:pic>
              <p:nvPicPr>
                <p:cNvPr id="374" name="Freihand 373">
                  <a:extLst>
                    <a:ext uri="{FF2B5EF4-FFF2-40B4-BE49-F238E27FC236}">
                      <a16:creationId xmlns:a16="http://schemas.microsoft.com/office/drawing/2014/main" id="{A0C60E21-DA57-4F88-B643-2EE4E4AC70BB}"/>
                    </a:ext>
                  </a:extLst>
                </p:cNvPr>
                <p:cNvPicPr/>
                <p:nvPr/>
              </p:nvPicPr>
              <p:blipFill>
                <a:blip r:embed="rId614"/>
                <a:stretch>
                  <a:fillRect/>
                </a:stretch>
              </p:blipFill>
              <p:spPr>
                <a:xfrm>
                  <a:off x="4764237" y="4487925"/>
                  <a:ext cx="97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75" name="Freihand 374">
                  <a:extLst>
                    <a:ext uri="{FF2B5EF4-FFF2-40B4-BE49-F238E27FC236}">
                      <a16:creationId xmlns:a16="http://schemas.microsoft.com/office/drawing/2014/main" id="{9A0BF47F-080C-4B2E-8BE9-160EDC83B118}"/>
                    </a:ext>
                  </a:extLst>
                </p14:cNvPr>
                <p14:cNvContentPartPr/>
                <p14:nvPr/>
              </p14:nvContentPartPr>
              <p14:xfrm>
                <a:off x="4870797" y="4443645"/>
                <a:ext cx="116280" cy="81000"/>
              </p14:xfrm>
            </p:contentPart>
          </mc:Choice>
          <mc:Fallback>
            <p:pic>
              <p:nvPicPr>
                <p:cNvPr id="375" name="Freihand 374">
                  <a:extLst>
                    <a:ext uri="{FF2B5EF4-FFF2-40B4-BE49-F238E27FC236}">
                      <a16:creationId xmlns:a16="http://schemas.microsoft.com/office/drawing/2014/main" id="{9A0BF47F-080C-4B2E-8BE9-160EDC83B118}"/>
                    </a:ext>
                  </a:extLst>
                </p:cNvPr>
                <p:cNvPicPr/>
                <p:nvPr/>
              </p:nvPicPr>
              <p:blipFill>
                <a:blip r:embed="rId616"/>
                <a:stretch>
                  <a:fillRect/>
                </a:stretch>
              </p:blipFill>
              <p:spPr>
                <a:xfrm>
                  <a:off x="4866477" y="4439325"/>
                  <a:ext cx="124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76" name="Freihand 375">
                  <a:extLst>
                    <a:ext uri="{FF2B5EF4-FFF2-40B4-BE49-F238E27FC236}">
                      <a16:creationId xmlns:a16="http://schemas.microsoft.com/office/drawing/2014/main" id="{87E9E02E-F3A1-4EFA-8F6A-514F2E72A82A}"/>
                    </a:ext>
                  </a:extLst>
                </p14:cNvPr>
                <p14:cNvContentPartPr/>
                <p14:nvPr/>
              </p14:nvContentPartPr>
              <p14:xfrm>
                <a:off x="4935957" y="4389285"/>
                <a:ext cx="84600" cy="181800"/>
              </p14:xfrm>
            </p:contentPart>
          </mc:Choice>
          <mc:Fallback>
            <p:pic>
              <p:nvPicPr>
                <p:cNvPr id="376" name="Freihand 375">
                  <a:extLst>
                    <a:ext uri="{FF2B5EF4-FFF2-40B4-BE49-F238E27FC236}">
                      <a16:creationId xmlns:a16="http://schemas.microsoft.com/office/drawing/2014/main" id="{87E9E02E-F3A1-4EFA-8F6A-514F2E72A82A}"/>
                    </a:ext>
                  </a:extLst>
                </p:cNvPr>
                <p:cNvPicPr/>
                <p:nvPr/>
              </p:nvPicPr>
              <p:blipFill>
                <a:blip r:embed="rId618"/>
                <a:stretch>
                  <a:fillRect/>
                </a:stretch>
              </p:blipFill>
              <p:spPr>
                <a:xfrm>
                  <a:off x="4931637" y="4384965"/>
                  <a:ext cx="932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77" name="Freihand 376">
                  <a:extLst>
                    <a:ext uri="{FF2B5EF4-FFF2-40B4-BE49-F238E27FC236}">
                      <a16:creationId xmlns:a16="http://schemas.microsoft.com/office/drawing/2014/main" id="{BD1E7D26-6AA9-40F4-802F-F2DD70AF497A}"/>
                    </a:ext>
                  </a:extLst>
                </p14:cNvPr>
                <p14:cNvContentPartPr/>
                <p14:nvPr/>
              </p14:nvContentPartPr>
              <p14:xfrm>
                <a:off x="4583517" y="4362645"/>
                <a:ext cx="85320" cy="245520"/>
              </p14:xfrm>
            </p:contentPart>
          </mc:Choice>
          <mc:Fallback>
            <p:pic>
              <p:nvPicPr>
                <p:cNvPr id="377" name="Freihand 376">
                  <a:extLst>
                    <a:ext uri="{FF2B5EF4-FFF2-40B4-BE49-F238E27FC236}">
                      <a16:creationId xmlns:a16="http://schemas.microsoft.com/office/drawing/2014/main" id="{BD1E7D26-6AA9-40F4-802F-F2DD70AF497A}"/>
                    </a:ext>
                  </a:extLst>
                </p:cNvPr>
                <p:cNvPicPr/>
                <p:nvPr/>
              </p:nvPicPr>
              <p:blipFill>
                <a:blip r:embed="rId620"/>
                <a:stretch>
                  <a:fillRect/>
                </a:stretch>
              </p:blipFill>
              <p:spPr>
                <a:xfrm>
                  <a:off x="4579197" y="4358325"/>
                  <a:ext cx="939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78" name="Freihand 377">
                  <a:extLst>
                    <a:ext uri="{FF2B5EF4-FFF2-40B4-BE49-F238E27FC236}">
                      <a16:creationId xmlns:a16="http://schemas.microsoft.com/office/drawing/2014/main" id="{DCCF1F8B-74B5-4008-AE62-CB76A71C35FD}"/>
                    </a:ext>
                  </a:extLst>
                </p14:cNvPr>
                <p14:cNvContentPartPr/>
                <p14:nvPr/>
              </p14:nvContentPartPr>
              <p14:xfrm>
                <a:off x="5032437" y="4368765"/>
                <a:ext cx="44280" cy="167760"/>
              </p14:xfrm>
            </p:contentPart>
          </mc:Choice>
          <mc:Fallback>
            <p:pic>
              <p:nvPicPr>
                <p:cNvPr id="378" name="Freihand 377">
                  <a:extLst>
                    <a:ext uri="{FF2B5EF4-FFF2-40B4-BE49-F238E27FC236}">
                      <a16:creationId xmlns:a16="http://schemas.microsoft.com/office/drawing/2014/main" id="{DCCF1F8B-74B5-4008-AE62-CB76A71C35FD}"/>
                    </a:ext>
                  </a:extLst>
                </p:cNvPr>
                <p:cNvPicPr/>
                <p:nvPr/>
              </p:nvPicPr>
              <p:blipFill>
                <a:blip r:embed="rId622"/>
                <a:stretch>
                  <a:fillRect/>
                </a:stretch>
              </p:blipFill>
              <p:spPr>
                <a:xfrm>
                  <a:off x="5028117" y="4364445"/>
                  <a:ext cx="529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79" name="Freihand 378">
                  <a:extLst>
                    <a:ext uri="{FF2B5EF4-FFF2-40B4-BE49-F238E27FC236}">
                      <a16:creationId xmlns:a16="http://schemas.microsoft.com/office/drawing/2014/main" id="{CC2560B5-5B7E-4339-B044-90F86C1CAC19}"/>
                    </a:ext>
                  </a:extLst>
                </p14:cNvPr>
                <p14:cNvContentPartPr/>
                <p14:nvPr/>
              </p14:nvContentPartPr>
              <p14:xfrm>
                <a:off x="5108037" y="4401525"/>
                <a:ext cx="85680" cy="91800"/>
              </p14:xfrm>
            </p:contentPart>
          </mc:Choice>
          <mc:Fallback>
            <p:pic>
              <p:nvPicPr>
                <p:cNvPr id="379" name="Freihand 378">
                  <a:extLst>
                    <a:ext uri="{FF2B5EF4-FFF2-40B4-BE49-F238E27FC236}">
                      <a16:creationId xmlns:a16="http://schemas.microsoft.com/office/drawing/2014/main" id="{CC2560B5-5B7E-4339-B044-90F86C1CAC19}"/>
                    </a:ext>
                  </a:extLst>
                </p:cNvPr>
                <p:cNvPicPr/>
                <p:nvPr/>
              </p:nvPicPr>
              <p:blipFill>
                <a:blip r:embed="rId624"/>
                <a:stretch>
                  <a:fillRect/>
                </a:stretch>
              </p:blipFill>
              <p:spPr>
                <a:xfrm>
                  <a:off x="5103717" y="4397205"/>
                  <a:ext cx="94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0" name="Freihand 379">
                  <a:extLst>
                    <a:ext uri="{FF2B5EF4-FFF2-40B4-BE49-F238E27FC236}">
                      <a16:creationId xmlns:a16="http://schemas.microsoft.com/office/drawing/2014/main" id="{64595000-34C5-4A12-8279-3AD7B6E6FC2F}"/>
                    </a:ext>
                  </a:extLst>
                </p14:cNvPr>
                <p14:cNvContentPartPr/>
                <p14:nvPr/>
              </p14:nvContentPartPr>
              <p14:xfrm>
                <a:off x="5219997" y="4412325"/>
                <a:ext cx="82800" cy="121680"/>
              </p14:xfrm>
            </p:contentPart>
          </mc:Choice>
          <mc:Fallback>
            <p:pic>
              <p:nvPicPr>
                <p:cNvPr id="380" name="Freihand 379">
                  <a:extLst>
                    <a:ext uri="{FF2B5EF4-FFF2-40B4-BE49-F238E27FC236}">
                      <a16:creationId xmlns:a16="http://schemas.microsoft.com/office/drawing/2014/main" id="{64595000-34C5-4A12-8279-3AD7B6E6FC2F}"/>
                    </a:ext>
                  </a:extLst>
                </p:cNvPr>
                <p:cNvPicPr/>
                <p:nvPr/>
              </p:nvPicPr>
              <p:blipFill>
                <a:blip r:embed="rId626"/>
                <a:stretch>
                  <a:fillRect/>
                </a:stretch>
              </p:blipFill>
              <p:spPr>
                <a:xfrm>
                  <a:off x="5215677" y="4408005"/>
                  <a:ext cx="914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1" name="Freihand 380">
                  <a:extLst>
                    <a:ext uri="{FF2B5EF4-FFF2-40B4-BE49-F238E27FC236}">
                      <a16:creationId xmlns:a16="http://schemas.microsoft.com/office/drawing/2014/main" id="{33EE0943-1EF3-452B-A401-D10926992BAE}"/>
                    </a:ext>
                  </a:extLst>
                </p14:cNvPr>
                <p14:cNvContentPartPr/>
                <p14:nvPr/>
              </p14:nvContentPartPr>
              <p14:xfrm>
                <a:off x="5385957" y="4438965"/>
                <a:ext cx="22320" cy="63720"/>
              </p14:xfrm>
            </p:contentPart>
          </mc:Choice>
          <mc:Fallback>
            <p:pic>
              <p:nvPicPr>
                <p:cNvPr id="381" name="Freihand 380">
                  <a:extLst>
                    <a:ext uri="{FF2B5EF4-FFF2-40B4-BE49-F238E27FC236}">
                      <a16:creationId xmlns:a16="http://schemas.microsoft.com/office/drawing/2014/main" id="{33EE0943-1EF3-452B-A401-D10926992BAE}"/>
                    </a:ext>
                  </a:extLst>
                </p:cNvPr>
                <p:cNvPicPr/>
                <p:nvPr/>
              </p:nvPicPr>
              <p:blipFill>
                <a:blip r:embed="rId628"/>
                <a:stretch>
                  <a:fillRect/>
                </a:stretch>
              </p:blipFill>
              <p:spPr>
                <a:xfrm>
                  <a:off x="5381637" y="4434645"/>
                  <a:ext cx="30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82" name="Freihand 381">
                  <a:extLst>
                    <a:ext uri="{FF2B5EF4-FFF2-40B4-BE49-F238E27FC236}">
                      <a16:creationId xmlns:a16="http://schemas.microsoft.com/office/drawing/2014/main" id="{D65B2E2B-9DA4-429C-BF32-3678EB696871}"/>
                    </a:ext>
                  </a:extLst>
                </p14:cNvPr>
                <p14:cNvContentPartPr/>
                <p14:nvPr/>
              </p14:nvContentPartPr>
              <p14:xfrm>
                <a:off x="5326197" y="4398645"/>
                <a:ext cx="134640" cy="105120"/>
              </p14:xfrm>
            </p:contentPart>
          </mc:Choice>
          <mc:Fallback>
            <p:pic>
              <p:nvPicPr>
                <p:cNvPr id="382" name="Freihand 381">
                  <a:extLst>
                    <a:ext uri="{FF2B5EF4-FFF2-40B4-BE49-F238E27FC236}">
                      <a16:creationId xmlns:a16="http://schemas.microsoft.com/office/drawing/2014/main" id="{D65B2E2B-9DA4-429C-BF32-3678EB696871}"/>
                    </a:ext>
                  </a:extLst>
                </p:cNvPr>
                <p:cNvPicPr/>
                <p:nvPr/>
              </p:nvPicPr>
              <p:blipFill>
                <a:blip r:embed="rId630"/>
                <a:stretch>
                  <a:fillRect/>
                </a:stretch>
              </p:blipFill>
              <p:spPr>
                <a:xfrm>
                  <a:off x="5321877" y="4394325"/>
                  <a:ext cx="143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83" name="Freihand 382">
                  <a:extLst>
                    <a:ext uri="{FF2B5EF4-FFF2-40B4-BE49-F238E27FC236}">
                      <a16:creationId xmlns:a16="http://schemas.microsoft.com/office/drawing/2014/main" id="{3343112E-1B61-418F-9E62-0F1CE95F18EF}"/>
                    </a:ext>
                  </a:extLst>
                </p14:cNvPr>
                <p14:cNvContentPartPr/>
                <p14:nvPr/>
              </p14:nvContentPartPr>
              <p14:xfrm>
                <a:off x="5460477" y="4349325"/>
                <a:ext cx="67320" cy="197280"/>
              </p14:xfrm>
            </p:contentPart>
          </mc:Choice>
          <mc:Fallback>
            <p:pic>
              <p:nvPicPr>
                <p:cNvPr id="383" name="Freihand 382">
                  <a:extLst>
                    <a:ext uri="{FF2B5EF4-FFF2-40B4-BE49-F238E27FC236}">
                      <a16:creationId xmlns:a16="http://schemas.microsoft.com/office/drawing/2014/main" id="{3343112E-1B61-418F-9E62-0F1CE95F18EF}"/>
                    </a:ext>
                  </a:extLst>
                </p:cNvPr>
                <p:cNvPicPr/>
                <p:nvPr/>
              </p:nvPicPr>
              <p:blipFill>
                <a:blip r:embed="rId632"/>
                <a:stretch>
                  <a:fillRect/>
                </a:stretch>
              </p:blipFill>
              <p:spPr>
                <a:xfrm>
                  <a:off x="5456157" y="4345005"/>
                  <a:ext cx="759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84" name="Freihand 383">
                  <a:extLst>
                    <a:ext uri="{FF2B5EF4-FFF2-40B4-BE49-F238E27FC236}">
                      <a16:creationId xmlns:a16="http://schemas.microsoft.com/office/drawing/2014/main" id="{D0352901-3F02-4651-85A0-9E29EA7D5EB0}"/>
                    </a:ext>
                  </a:extLst>
                </p14:cNvPr>
                <p14:cNvContentPartPr/>
                <p14:nvPr/>
              </p14:nvContentPartPr>
              <p14:xfrm>
                <a:off x="5638317" y="4449405"/>
                <a:ext cx="148320" cy="3240"/>
              </p14:xfrm>
            </p:contentPart>
          </mc:Choice>
          <mc:Fallback>
            <p:pic>
              <p:nvPicPr>
                <p:cNvPr id="384" name="Freihand 383">
                  <a:extLst>
                    <a:ext uri="{FF2B5EF4-FFF2-40B4-BE49-F238E27FC236}">
                      <a16:creationId xmlns:a16="http://schemas.microsoft.com/office/drawing/2014/main" id="{D0352901-3F02-4651-85A0-9E29EA7D5EB0}"/>
                    </a:ext>
                  </a:extLst>
                </p:cNvPr>
                <p:cNvPicPr/>
                <p:nvPr/>
              </p:nvPicPr>
              <p:blipFill>
                <a:blip r:embed="rId634"/>
                <a:stretch>
                  <a:fillRect/>
                </a:stretch>
              </p:blipFill>
              <p:spPr>
                <a:xfrm>
                  <a:off x="5633997" y="4445085"/>
                  <a:ext cx="1569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85" name="Freihand 384">
                  <a:extLst>
                    <a:ext uri="{FF2B5EF4-FFF2-40B4-BE49-F238E27FC236}">
                      <a16:creationId xmlns:a16="http://schemas.microsoft.com/office/drawing/2014/main" id="{83D40345-736D-4580-B2BD-A454B4DD67CE}"/>
                    </a:ext>
                  </a:extLst>
                </p14:cNvPr>
                <p14:cNvContentPartPr/>
                <p14:nvPr/>
              </p14:nvContentPartPr>
              <p14:xfrm>
                <a:off x="5667477" y="4478925"/>
                <a:ext cx="145440" cy="14760"/>
              </p14:xfrm>
            </p:contentPart>
          </mc:Choice>
          <mc:Fallback>
            <p:pic>
              <p:nvPicPr>
                <p:cNvPr id="385" name="Freihand 384">
                  <a:extLst>
                    <a:ext uri="{FF2B5EF4-FFF2-40B4-BE49-F238E27FC236}">
                      <a16:creationId xmlns:a16="http://schemas.microsoft.com/office/drawing/2014/main" id="{83D40345-736D-4580-B2BD-A454B4DD67CE}"/>
                    </a:ext>
                  </a:extLst>
                </p:cNvPr>
                <p:cNvPicPr/>
                <p:nvPr/>
              </p:nvPicPr>
              <p:blipFill>
                <a:blip r:embed="rId636"/>
                <a:stretch>
                  <a:fillRect/>
                </a:stretch>
              </p:blipFill>
              <p:spPr>
                <a:xfrm>
                  <a:off x="5663157" y="4474605"/>
                  <a:ext cx="154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86" name="Freihand 385">
                  <a:extLst>
                    <a:ext uri="{FF2B5EF4-FFF2-40B4-BE49-F238E27FC236}">
                      <a16:creationId xmlns:a16="http://schemas.microsoft.com/office/drawing/2014/main" id="{C9023EEC-E252-496A-BDD9-7633356C0DA0}"/>
                    </a:ext>
                  </a:extLst>
                </p14:cNvPr>
                <p14:cNvContentPartPr/>
                <p14:nvPr/>
              </p14:nvContentPartPr>
              <p14:xfrm>
                <a:off x="5951157" y="4397565"/>
                <a:ext cx="99720" cy="93600"/>
              </p14:xfrm>
            </p:contentPart>
          </mc:Choice>
          <mc:Fallback>
            <p:pic>
              <p:nvPicPr>
                <p:cNvPr id="386" name="Freihand 385">
                  <a:extLst>
                    <a:ext uri="{FF2B5EF4-FFF2-40B4-BE49-F238E27FC236}">
                      <a16:creationId xmlns:a16="http://schemas.microsoft.com/office/drawing/2014/main" id="{C9023EEC-E252-496A-BDD9-7633356C0DA0}"/>
                    </a:ext>
                  </a:extLst>
                </p:cNvPr>
                <p:cNvPicPr/>
                <p:nvPr/>
              </p:nvPicPr>
              <p:blipFill>
                <a:blip r:embed="rId638"/>
                <a:stretch>
                  <a:fillRect/>
                </a:stretch>
              </p:blipFill>
              <p:spPr>
                <a:xfrm>
                  <a:off x="5946837" y="4393245"/>
                  <a:ext cx="108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87" name="Freihand 386">
                  <a:extLst>
                    <a:ext uri="{FF2B5EF4-FFF2-40B4-BE49-F238E27FC236}">
                      <a16:creationId xmlns:a16="http://schemas.microsoft.com/office/drawing/2014/main" id="{FA33F14D-09F1-41CC-9B83-54598E12622C}"/>
                    </a:ext>
                  </a:extLst>
                </p14:cNvPr>
                <p14:cNvContentPartPr/>
                <p14:nvPr/>
              </p14:nvContentPartPr>
              <p14:xfrm>
                <a:off x="6112437" y="4401885"/>
                <a:ext cx="26280" cy="96120"/>
              </p14:xfrm>
            </p:contentPart>
          </mc:Choice>
          <mc:Fallback>
            <p:pic>
              <p:nvPicPr>
                <p:cNvPr id="387" name="Freihand 386">
                  <a:extLst>
                    <a:ext uri="{FF2B5EF4-FFF2-40B4-BE49-F238E27FC236}">
                      <a16:creationId xmlns:a16="http://schemas.microsoft.com/office/drawing/2014/main" id="{FA33F14D-09F1-41CC-9B83-54598E12622C}"/>
                    </a:ext>
                  </a:extLst>
                </p:cNvPr>
                <p:cNvPicPr/>
                <p:nvPr/>
              </p:nvPicPr>
              <p:blipFill>
                <a:blip r:embed="rId640"/>
                <a:stretch>
                  <a:fillRect/>
                </a:stretch>
              </p:blipFill>
              <p:spPr>
                <a:xfrm>
                  <a:off x="6108117" y="4397565"/>
                  <a:ext cx="34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88" name="Freihand 387">
                  <a:extLst>
                    <a:ext uri="{FF2B5EF4-FFF2-40B4-BE49-F238E27FC236}">
                      <a16:creationId xmlns:a16="http://schemas.microsoft.com/office/drawing/2014/main" id="{B850FD44-5CF1-49E2-B699-6F0A2126CE1A}"/>
                    </a:ext>
                  </a:extLst>
                </p14:cNvPr>
                <p14:cNvContentPartPr/>
                <p14:nvPr/>
              </p14:nvContentPartPr>
              <p14:xfrm>
                <a:off x="6073197" y="4401165"/>
                <a:ext cx="253440" cy="76320"/>
              </p14:xfrm>
            </p:contentPart>
          </mc:Choice>
          <mc:Fallback>
            <p:pic>
              <p:nvPicPr>
                <p:cNvPr id="388" name="Freihand 387">
                  <a:extLst>
                    <a:ext uri="{FF2B5EF4-FFF2-40B4-BE49-F238E27FC236}">
                      <a16:creationId xmlns:a16="http://schemas.microsoft.com/office/drawing/2014/main" id="{B850FD44-5CF1-49E2-B699-6F0A2126CE1A}"/>
                    </a:ext>
                  </a:extLst>
                </p:cNvPr>
                <p:cNvPicPr/>
                <p:nvPr/>
              </p:nvPicPr>
              <p:blipFill>
                <a:blip r:embed="rId642"/>
                <a:stretch>
                  <a:fillRect/>
                </a:stretch>
              </p:blipFill>
              <p:spPr>
                <a:xfrm>
                  <a:off x="6068877" y="4396845"/>
                  <a:ext cx="262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89" name="Freihand 388">
                  <a:extLst>
                    <a:ext uri="{FF2B5EF4-FFF2-40B4-BE49-F238E27FC236}">
                      <a16:creationId xmlns:a16="http://schemas.microsoft.com/office/drawing/2014/main" id="{E5DB3F01-6073-4783-9385-F653A8504F6E}"/>
                    </a:ext>
                  </a:extLst>
                </p14:cNvPr>
                <p14:cNvContentPartPr/>
                <p14:nvPr/>
              </p14:nvContentPartPr>
              <p14:xfrm>
                <a:off x="6284877" y="4312605"/>
                <a:ext cx="10080" cy="3600"/>
              </p14:xfrm>
            </p:contentPart>
          </mc:Choice>
          <mc:Fallback>
            <p:pic>
              <p:nvPicPr>
                <p:cNvPr id="389" name="Freihand 388">
                  <a:extLst>
                    <a:ext uri="{FF2B5EF4-FFF2-40B4-BE49-F238E27FC236}">
                      <a16:creationId xmlns:a16="http://schemas.microsoft.com/office/drawing/2014/main" id="{E5DB3F01-6073-4783-9385-F653A8504F6E}"/>
                    </a:ext>
                  </a:extLst>
                </p:cNvPr>
                <p:cNvPicPr/>
                <p:nvPr/>
              </p:nvPicPr>
              <p:blipFill>
                <a:blip r:embed="rId644"/>
                <a:stretch>
                  <a:fillRect/>
                </a:stretch>
              </p:blipFill>
              <p:spPr>
                <a:xfrm>
                  <a:off x="6280557" y="4308285"/>
                  <a:ext cx="187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91" name="Freihand 390">
                  <a:extLst>
                    <a:ext uri="{FF2B5EF4-FFF2-40B4-BE49-F238E27FC236}">
                      <a16:creationId xmlns:a16="http://schemas.microsoft.com/office/drawing/2014/main" id="{1252207B-DA95-4DBB-B84A-67700780BC67}"/>
                    </a:ext>
                  </a:extLst>
                </p14:cNvPr>
                <p14:cNvContentPartPr/>
                <p14:nvPr/>
              </p14:nvContentPartPr>
              <p14:xfrm>
                <a:off x="4562277" y="4291005"/>
                <a:ext cx="899280" cy="50760"/>
              </p14:xfrm>
            </p:contentPart>
          </mc:Choice>
          <mc:Fallback>
            <p:pic>
              <p:nvPicPr>
                <p:cNvPr id="391" name="Freihand 390">
                  <a:extLst>
                    <a:ext uri="{FF2B5EF4-FFF2-40B4-BE49-F238E27FC236}">
                      <a16:creationId xmlns:a16="http://schemas.microsoft.com/office/drawing/2014/main" id="{1252207B-DA95-4DBB-B84A-67700780BC67}"/>
                    </a:ext>
                  </a:extLst>
                </p:cNvPr>
                <p:cNvPicPr/>
                <p:nvPr/>
              </p:nvPicPr>
              <p:blipFill>
                <a:blip r:embed="rId646"/>
                <a:stretch>
                  <a:fillRect/>
                </a:stretch>
              </p:blipFill>
              <p:spPr>
                <a:xfrm>
                  <a:off x="4557957" y="4286685"/>
                  <a:ext cx="907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93" name="Freihand 392">
                  <a:extLst>
                    <a:ext uri="{FF2B5EF4-FFF2-40B4-BE49-F238E27FC236}">
                      <a16:creationId xmlns:a16="http://schemas.microsoft.com/office/drawing/2014/main" id="{27F425CF-403D-4310-BE6E-C0D0718308AE}"/>
                    </a:ext>
                  </a:extLst>
                </p14:cNvPr>
                <p14:cNvContentPartPr/>
                <p14:nvPr/>
              </p14:nvContentPartPr>
              <p14:xfrm>
                <a:off x="4647957" y="4675845"/>
                <a:ext cx="123480" cy="88200"/>
              </p14:xfrm>
            </p:contentPart>
          </mc:Choice>
          <mc:Fallback>
            <p:pic>
              <p:nvPicPr>
                <p:cNvPr id="393" name="Freihand 392">
                  <a:extLst>
                    <a:ext uri="{FF2B5EF4-FFF2-40B4-BE49-F238E27FC236}">
                      <a16:creationId xmlns:a16="http://schemas.microsoft.com/office/drawing/2014/main" id="{27F425CF-403D-4310-BE6E-C0D0718308AE}"/>
                    </a:ext>
                  </a:extLst>
                </p:cNvPr>
                <p:cNvPicPr/>
                <p:nvPr/>
              </p:nvPicPr>
              <p:blipFill>
                <a:blip r:embed="rId648"/>
                <a:stretch>
                  <a:fillRect/>
                </a:stretch>
              </p:blipFill>
              <p:spPr>
                <a:xfrm>
                  <a:off x="4643637" y="4671525"/>
                  <a:ext cx="132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94" name="Freihand 393">
                  <a:extLst>
                    <a:ext uri="{FF2B5EF4-FFF2-40B4-BE49-F238E27FC236}">
                      <a16:creationId xmlns:a16="http://schemas.microsoft.com/office/drawing/2014/main" id="{586AAEB3-F7C9-4C9F-BC92-2295CD315073}"/>
                    </a:ext>
                  </a:extLst>
                </p14:cNvPr>
                <p14:cNvContentPartPr/>
                <p14:nvPr/>
              </p14:nvContentPartPr>
              <p14:xfrm>
                <a:off x="4864677" y="4669725"/>
                <a:ext cx="14400" cy="103320"/>
              </p14:xfrm>
            </p:contentPart>
          </mc:Choice>
          <mc:Fallback>
            <p:pic>
              <p:nvPicPr>
                <p:cNvPr id="394" name="Freihand 393">
                  <a:extLst>
                    <a:ext uri="{FF2B5EF4-FFF2-40B4-BE49-F238E27FC236}">
                      <a16:creationId xmlns:a16="http://schemas.microsoft.com/office/drawing/2014/main" id="{586AAEB3-F7C9-4C9F-BC92-2295CD315073}"/>
                    </a:ext>
                  </a:extLst>
                </p:cNvPr>
                <p:cNvPicPr/>
                <p:nvPr/>
              </p:nvPicPr>
              <p:blipFill>
                <a:blip r:embed="rId650"/>
                <a:stretch>
                  <a:fillRect/>
                </a:stretch>
              </p:blipFill>
              <p:spPr>
                <a:xfrm>
                  <a:off x="4860357" y="4665405"/>
                  <a:ext cx="23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95" name="Freihand 394">
                  <a:extLst>
                    <a:ext uri="{FF2B5EF4-FFF2-40B4-BE49-F238E27FC236}">
                      <a16:creationId xmlns:a16="http://schemas.microsoft.com/office/drawing/2014/main" id="{DD116091-EA3E-445F-9BEC-8EBC0A5DEC86}"/>
                    </a:ext>
                  </a:extLst>
                </p14:cNvPr>
                <p14:cNvContentPartPr/>
                <p14:nvPr/>
              </p14:nvContentPartPr>
              <p14:xfrm>
                <a:off x="4824717" y="4716525"/>
                <a:ext cx="98280" cy="5400"/>
              </p14:xfrm>
            </p:contentPart>
          </mc:Choice>
          <mc:Fallback>
            <p:pic>
              <p:nvPicPr>
                <p:cNvPr id="395" name="Freihand 394">
                  <a:extLst>
                    <a:ext uri="{FF2B5EF4-FFF2-40B4-BE49-F238E27FC236}">
                      <a16:creationId xmlns:a16="http://schemas.microsoft.com/office/drawing/2014/main" id="{DD116091-EA3E-445F-9BEC-8EBC0A5DEC86}"/>
                    </a:ext>
                  </a:extLst>
                </p:cNvPr>
                <p:cNvPicPr/>
                <p:nvPr/>
              </p:nvPicPr>
              <p:blipFill>
                <a:blip r:embed="rId652"/>
                <a:stretch>
                  <a:fillRect/>
                </a:stretch>
              </p:blipFill>
              <p:spPr>
                <a:xfrm>
                  <a:off x="4820397" y="4712205"/>
                  <a:ext cx="1069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96" name="Freihand 395">
                  <a:extLst>
                    <a:ext uri="{FF2B5EF4-FFF2-40B4-BE49-F238E27FC236}">
                      <a16:creationId xmlns:a16="http://schemas.microsoft.com/office/drawing/2014/main" id="{258D9DBF-A2BF-4884-B3FE-956916C305CE}"/>
                    </a:ext>
                  </a:extLst>
                </p14:cNvPr>
                <p14:cNvContentPartPr/>
                <p14:nvPr/>
              </p14:nvContentPartPr>
              <p14:xfrm>
                <a:off x="4976637" y="4681965"/>
                <a:ext cx="121320" cy="76320"/>
              </p14:xfrm>
            </p:contentPart>
          </mc:Choice>
          <mc:Fallback>
            <p:pic>
              <p:nvPicPr>
                <p:cNvPr id="396" name="Freihand 395">
                  <a:extLst>
                    <a:ext uri="{FF2B5EF4-FFF2-40B4-BE49-F238E27FC236}">
                      <a16:creationId xmlns:a16="http://schemas.microsoft.com/office/drawing/2014/main" id="{258D9DBF-A2BF-4884-B3FE-956916C305CE}"/>
                    </a:ext>
                  </a:extLst>
                </p:cNvPr>
                <p:cNvPicPr/>
                <p:nvPr/>
              </p:nvPicPr>
              <p:blipFill>
                <a:blip r:embed="rId654"/>
                <a:stretch>
                  <a:fillRect/>
                </a:stretch>
              </p:blipFill>
              <p:spPr>
                <a:xfrm>
                  <a:off x="4972317" y="4677645"/>
                  <a:ext cx="129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97" name="Freihand 396">
                  <a:extLst>
                    <a:ext uri="{FF2B5EF4-FFF2-40B4-BE49-F238E27FC236}">
                      <a16:creationId xmlns:a16="http://schemas.microsoft.com/office/drawing/2014/main" id="{2726DDE2-5E53-44C2-98C6-C688AE61BF66}"/>
                    </a:ext>
                  </a:extLst>
                </p14:cNvPr>
                <p14:cNvContentPartPr/>
                <p14:nvPr/>
              </p14:nvContentPartPr>
              <p14:xfrm>
                <a:off x="5200197" y="4666485"/>
                <a:ext cx="11160" cy="87840"/>
              </p14:xfrm>
            </p:contentPart>
          </mc:Choice>
          <mc:Fallback>
            <p:pic>
              <p:nvPicPr>
                <p:cNvPr id="397" name="Freihand 396">
                  <a:extLst>
                    <a:ext uri="{FF2B5EF4-FFF2-40B4-BE49-F238E27FC236}">
                      <a16:creationId xmlns:a16="http://schemas.microsoft.com/office/drawing/2014/main" id="{2726DDE2-5E53-44C2-98C6-C688AE61BF66}"/>
                    </a:ext>
                  </a:extLst>
                </p:cNvPr>
                <p:cNvPicPr/>
                <p:nvPr/>
              </p:nvPicPr>
              <p:blipFill>
                <a:blip r:embed="rId656"/>
                <a:stretch>
                  <a:fillRect/>
                </a:stretch>
              </p:blipFill>
              <p:spPr>
                <a:xfrm>
                  <a:off x="5195877" y="4662165"/>
                  <a:ext cx="19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98" name="Freihand 397">
                  <a:extLst>
                    <a:ext uri="{FF2B5EF4-FFF2-40B4-BE49-F238E27FC236}">
                      <a16:creationId xmlns:a16="http://schemas.microsoft.com/office/drawing/2014/main" id="{A92D8A61-FDF7-4475-8423-C7CA3250750A}"/>
                    </a:ext>
                  </a:extLst>
                </p14:cNvPr>
                <p14:cNvContentPartPr/>
                <p14:nvPr/>
              </p14:nvContentPartPr>
              <p14:xfrm>
                <a:off x="5165277" y="4678725"/>
                <a:ext cx="158040" cy="73080"/>
              </p14:xfrm>
            </p:contentPart>
          </mc:Choice>
          <mc:Fallback>
            <p:pic>
              <p:nvPicPr>
                <p:cNvPr id="398" name="Freihand 397">
                  <a:extLst>
                    <a:ext uri="{FF2B5EF4-FFF2-40B4-BE49-F238E27FC236}">
                      <a16:creationId xmlns:a16="http://schemas.microsoft.com/office/drawing/2014/main" id="{A92D8A61-FDF7-4475-8423-C7CA3250750A}"/>
                    </a:ext>
                  </a:extLst>
                </p:cNvPr>
                <p:cNvPicPr/>
                <p:nvPr/>
              </p:nvPicPr>
              <p:blipFill>
                <a:blip r:embed="rId658"/>
                <a:stretch>
                  <a:fillRect/>
                </a:stretch>
              </p:blipFill>
              <p:spPr>
                <a:xfrm>
                  <a:off x="5160957" y="4674405"/>
                  <a:ext cx="166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99" name="Freihand 398">
                  <a:extLst>
                    <a:ext uri="{FF2B5EF4-FFF2-40B4-BE49-F238E27FC236}">
                      <a16:creationId xmlns:a16="http://schemas.microsoft.com/office/drawing/2014/main" id="{41FAFF04-AA45-4A7B-9BD4-810402E517DC}"/>
                    </a:ext>
                  </a:extLst>
                </p14:cNvPr>
                <p14:cNvContentPartPr/>
                <p14:nvPr/>
              </p14:nvContentPartPr>
              <p14:xfrm>
                <a:off x="5346717" y="4677285"/>
                <a:ext cx="10080" cy="79200"/>
              </p14:xfrm>
            </p:contentPart>
          </mc:Choice>
          <mc:Fallback>
            <p:pic>
              <p:nvPicPr>
                <p:cNvPr id="399" name="Freihand 398">
                  <a:extLst>
                    <a:ext uri="{FF2B5EF4-FFF2-40B4-BE49-F238E27FC236}">
                      <a16:creationId xmlns:a16="http://schemas.microsoft.com/office/drawing/2014/main" id="{41FAFF04-AA45-4A7B-9BD4-810402E517DC}"/>
                    </a:ext>
                  </a:extLst>
                </p:cNvPr>
                <p:cNvPicPr/>
                <p:nvPr/>
              </p:nvPicPr>
              <p:blipFill>
                <a:blip r:embed="rId660"/>
                <a:stretch>
                  <a:fillRect/>
                </a:stretch>
              </p:blipFill>
              <p:spPr>
                <a:xfrm>
                  <a:off x="5342397" y="4672965"/>
                  <a:ext cx="18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00" name="Freihand 399">
                  <a:extLst>
                    <a:ext uri="{FF2B5EF4-FFF2-40B4-BE49-F238E27FC236}">
                      <a16:creationId xmlns:a16="http://schemas.microsoft.com/office/drawing/2014/main" id="{BDB58FB3-4312-4D75-8673-2036D224AC26}"/>
                    </a:ext>
                  </a:extLst>
                </p14:cNvPr>
                <p14:cNvContentPartPr/>
                <p14:nvPr/>
              </p14:nvContentPartPr>
              <p14:xfrm>
                <a:off x="5286237" y="4642005"/>
                <a:ext cx="105480" cy="16920"/>
              </p14:xfrm>
            </p:contentPart>
          </mc:Choice>
          <mc:Fallback>
            <p:pic>
              <p:nvPicPr>
                <p:cNvPr id="400" name="Freihand 399">
                  <a:extLst>
                    <a:ext uri="{FF2B5EF4-FFF2-40B4-BE49-F238E27FC236}">
                      <a16:creationId xmlns:a16="http://schemas.microsoft.com/office/drawing/2014/main" id="{BDB58FB3-4312-4D75-8673-2036D224AC26}"/>
                    </a:ext>
                  </a:extLst>
                </p:cNvPr>
                <p:cNvPicPr/>
                <p:nvPr/>
              </p:nvPicPr>
              <p:blipFill>
                <a:blip r:embed="rId662"/>
                <a:stretch>
                  <a:fillRect/>
                </a:stretch>
              </p:blipFill>
              <p:spPr>
                <a:xfrm>
                  <a:off x="5281917" y="4637685"/>
                  <a:ext cx="114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01" name="Freihand 400">
                  <a:extLst>
                    <a:ext uri="{FF2B5EF4-FFF2-40B4-BE49-F238E27FC236}">
                      <a16:creationId xmlns:a16="http://schemas.microsoft.com/office/drawing/2014/main" id="{FA89528B-DDA8-4A6D-9595-3BA8244F67B1}"/>
                    </a:ext>
                  </a:extLst>
                </p14:cNvPr>
                <p14:cNvContentPartPr/>
                <p14:nvPr/>
              </p14:nvContentPartPr>
              <p14:xfrm>
                <a:off x="5476677" y="4695645"/>
                <a:ext cx="12600" cy="80280"/>
              </p14:xfrm>
            </p:contentPart>
          </mc:Choice>
          <mc:Fallback>
            <p:pic>
              <p:nvPicPr>
                <p:cNvPr id="401" name="Freihand 400">
                  <a:extLst>
                    <a:ext uri="{FF2B5EF4-FFF2-40B4-BE49-F238E27FC236}">
                      <a16:creationId xmlns:a16="http://schemas.microsoft.com/office/drawing/2014/main" id="{FA89528B-DDA8-4A6D-9595-3BA8244F67B1}"/>
                    </a:ext>
                  </a:extLst>
                </p:cNvPr>
                <p:cNvPicPr/>
                <p:nvPr/>
              </p:nvPicPr>
              <p:blipFill>
                <a:blip r:embed="rId664"/>
                <a:stretch>
                  <a:fillRect/>
                </a:stretch>
              </p:blipFill>
              <p:spPr>
                <a:xfrm>
                  <a:off x="5472357" y="4691325"/>
                  <a:ext cx="21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02" name="Freihand 401">
                  <a:extLst>
                    <a:ext uri="{FF2B5EF4-FFF2-40B4-BE49-F238E27FC236}">
                      <a16:creationId xmlns:a16="http://schemas.microsoft.com/office/drawing/2014/main" id="{5D0EE732-BE46-46FB-B1DD-846848CE417F}"/>
                    </a:ext>
                  </a:extLst>
                </p14:cNvPr>
                <p14:cNvContentPartPr/>
                <p14:nvPr/>
              </p14:nvContentPartPr>
              <p14:xfrm>
                <a:off x="5436357" y="4716885"/>
                <a:ext cx="117720" cy="18720"/>
              </p14:xfrm>
            </p:contentPart>
          </mc:Choice>
          <mc:Fallback>
            <p:pic>
              <p:nvPicPr>
                <p:cNvPr id="402" name="Freihand 401">
                  <a:extLst>
                    <a:ext uri="{FF2B5EF4-FFF2-40B4-BE49-F238E27FC236}">
                      <a16:creationId xmlns:a16="http://schemas.microsoft.com/office/drawing/2014/main" id="{5D0EE732-BE46-46FB-B1DD-846848CE417F}"/>
                    </a:ext>
                  </a:extLst>
                </p:cNvPr>
                <p:cNvPicPr/>
                <p:nvPr/>
              </p:nvPicPr>
              <p:blipFill>
                <a:blip r:embed="rId666"/>
                <a:stretch>
                  <a:fillRect/>
                </a:stretch>
              </p:blipFill>
              <p:spPr>
                <a:xfrm>
                  <a:off x="5432037" y="4712565"/>
                  <a:ext cx="1263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03" name="Freihand 402">
                  <a:extLst>
                    <a:ext uri="{FF2B5EF4-FFF2-40B4-BE49-F238E27FC236}">
                      <a16:creationId xmlns:a16="http://schemas.microsoft.com/office/drawing/2014/main" id="{6E2BC38E-9D12-4BB9-8A0F-0395CA6A4CF0}"/>
                    </a:ext>
                  </a:extLst>
                </p14:cNvPr>
                <p14:cNvContentPartPr/>
                <p14:nvPr/>
              </p14:nvContentPartPr>
              <p14:xfrm>
                <a:off x="5605917" y="4678725"/>
                <a:ext cx="120960" cy="84240"/>
              </p14:xfrm>
            </p:contentPart>
          </mc:Choice>
          <mc:Fallback>
            <p:pic>
              <p:nvPicPr>
                <p:cNvPr id="403" name="Freihand 402">
                  <a:extLst>
                    <a:ext uri="{FF2B5EF4-FFF2-40B4-BE49-F238E27FC236}">
                      <a16:creationId xmlns:a16="http://schemas.microsoft.com/office/drawing/2014/main" id="{6E2BC38E-9D12-4BB9-8A0F-0395CA6A4CF0}"/>
                    </a:ext>
                  </a:extLst>
                </p:cNvPr>
                <p:cNvPicPr/>
                <p:nvPr/>
              </p:nvPicPr>
              <p:blipFill>
                <a:blip r:embed="rId668"/>
                <a:stretch>
                  <a:fillRect/>
                </a:stretch>
              </p:blipFill>
              <p:spPr>
                <a:xfrm>
                  <a:off x="5601597" y="4674405"/>
                  <a:ext cx="129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04" name="Freihand 403">
                  <a:extLst>
                    <a:ext uri="{FF2B5EF4-FFF2-40B4-BE49-F238E27FC236}">
                      <a16:creationId xmlns:a16="http://schemas.microsoft.com/office/drawing/2014/main" id="{FE586441-7CDF-4D6E-A629-7505CE8E31C2}"/>
                    </a:ext>
                  </a:extLst>
                </p14:cNvPr>
                <p14:cNvContentPartPr/>
                <p14:nvPr/>
              </p14:nvContentPartPr>
              <p14:xfrm>
                <a:off x="5770797" y="4664685"/>
                <a:ext cx="41040" cy="93600"/>
              </p14:xfrm>
            </p:contentPart>
          </mc:Choice>
          <mc:Fallback>
            <p:pic>
              <p:nvPicPr>
                <p:cNvPr id="404" name="Freihand 403">
                  <a:extLst>
                    <a:ext uri="{FF2B5EF4-FFF2-40B4-BE49-F238E27FC236}">
                      <a16:creationId xmlns:a16="http://schemas.microsoft.com/office/drawing/2014/main" id="{FE586441-7CDF-4D6E-A629-7505CE8E31C2}"/>
                    </a:ext>
                  </a:extLst>
                </p:cNvPr>
                <p:cNvPicPr/>
                <p:nvPr/>
              </p:nvPicPr>
              <p:blipFill>
                <a:blip r:embed="rId670"/>
                <a:stretch>
                  <a:fillRect/>
                </a:stretch>
              </p:blipFill>
              <p:spPr>
                <a:xfrm>
                  <a:off x="5766477" y="4660365"/>
                  <a:ext cx="49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05" name="Freihand 404">
                  <a:extLst>
                    <a:ext uri="{FF2B5EF4-FFF2-40B4-BE49-F238E27FC236}">
                      <a16:creationId xmlns:a16="http://schemas.microsoft.com/office/drawing/2014/main" id="{9F75FFAA-688C-404E-894B-2B52EF632A4F}"/>
                    </a:ext>
                  </a:extLst>
                </p14:cNvPr>
                <p14:cNvContentPartPr/>
                <p14:nvPr/>
              </p14:nvContentPartPr>
              <p14:xfrm>
                <a:off x="5807517" y="4667925"/>
                <a:ext cx="18720" cy="90000"/>
              </p14:xfrm>
            </p:contentPart>
          </mc:Choice>
          <mc:Fallback>
            <p:pic>
              <p:nvPicPr>
                <p:cNvPr id="405" name="Freihand 404">
                  <a:extLst>
                    <a:ext uri="{FF2B5EF4-FFF2-40B4-BE49-F238E27FC236}">
                      <a16:creationId xmlns:a16="http://schemas.microsoft.com/office/drawing/2014/main" id="{9F75FFAA-688C-404E-894B-2B52EF632A4F}"/>
                    </a:ext>
                  </a:extLst>
                </p:cNvPr>
                <p:cNvPicPr/>
                <p:nvPr/>
              </p:nvPicPr>
              <p:blipFill>
                <a:blip r:embed="rId672"/>
                <a:stretch>
                  <a:fillRect/>
                </a:stretch>
              </p:blipFill>
              <p:spPr>
                <a:xfrm>
                  <a:off x="5803197" y="4663605"/>
                  <a:ext cx="27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06" name="Freihand 405">
                  <a:extLst>
                    <a:ext uri="{FF2B5EF4-FFF2-40B4-BE49-F238E27FC236}">
                      <a16:creationId xmlns:a16="http://schemas.microsoft.com/office/drawing/2014/main" id="{88DD4E42-D6D8-417B-8B26-66075C185D78}"/>
                    </a:ext>
                  </a:extLst>
                </p14:cNvPr>
                <p14:cNvContentPartPr/>
                <p14:nvPr/>
              </p14:nvContentPartPr>
              <p14:xfrm>
                <a:off x="5727237" y="4631565"/>
                <a:ext cx="143280" cy="11520"/>
              </p14:xfrm>
            </p:contentPart>
          </mc:Choice>
          <mc:Fallback>
            <p:pic>
              <p:nvPicPr>
                <p:cNvPr id="406" name="Freihand 405">
                  <a:extLst>
                    <a:ext uri="{FF2B5EF4-FFF2-40B4-BE49-F238E27FC236}">
                      <a16:creationId xmlns:a16="http://schemas.microsoft.com/office/drawing/2014/main" id="{88DD4E42-D6D8-417B-8B26-66075C185D78}"/>
                    </a:ext>
                  </a:extLst>
                </p:cNvPr>
                <p:cNvPicPr/>
                <p:nvPr/>
              </p:nvPicPr>
              <p:blipFill>
                <a:blip r:embed="rId674"/>
                <a:stretch>
                  <a:fillRect/>
                </a:stretch>
              </p:blipFill>
              <p:spPr>
                <a:xfrm>
                  <a:off x="5722917" y="4627245"/>
                  <a:ext cx="1519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07" name="Freihand 406">
                  <a:extLst>
                    <a:ext uri="{FF2B5EF4-FFF2-40B4-BE49-F238E27FC236}">
                      <a16:creationId xmlns:a16="http://schemas.microsoft.com/office/drawing/2014/main" id="{6DD7E26A-C285-461D-B685-B6EDD15458CB}"/>
                    </a:ext>
                  </a:extLst>
                </p14:cNvPr>
                <p14:cNvContentPartPr/>
                <p14:nvPr/>
              </p14:nvContentPartPr>
              <p14:xfrm>
                <a:off x="5930277" y="4667925"/>
                <a:ext cx="142200" cy="46440"/>
              </p14:xfrm>
            </p:contentPart>
          </mc:Choice>
          <mc:Fallback>
            <p:pic>
              <p:nvPicPr>
                <p:cNvPr id="407" name="Freihand 406">
                  <a:extLst>
                    <a:ext uri="{FF2B5EF4-FFF2-40B4-BE49-F238E27FC236}">
                      <a16:creationId xmlns:a16="http://schemas.microsoft.com/office/drawing/2014/main" id="{6DD7E26A-C285-461D-B685-B6EDD15458CB}"/>
                    </a:ext>
                  </a:extLst>
                </p:cNvPr>
                <p:cNvPicPr/>
                <p:nvPr/>
              </p:nvPicPr>
              <p:blipFill>
                <a:blip r:embed="rId676"/>
                <a:stretch>
                  <a:fillRect/>
                </a:stretch>
              </p:blipFill>
              <p:spPr>
                <a:xfrm>
                  <a:off x="5925957" y="4663605"/>
                  <a:ext cx="150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09" name="Freihand 408">
                  <a:extLst>
                    <a:ext uri="{FF2B5EF4-FFF2-40B4-BE49-F238E27FC236}">
                      <a16:creationId xmlns:a16="http://schemas.microsoft.com/office/drawing/2014/main" id="{DA88AC74-C028-4CBD-B1A6-06435A83D7AC}"/>
                    </a:ext>
                  </a:extLst>
                </p14:cNvPr>
                <p14:cNvContentPartPr/>
                <p14:nvPr/>
              </p14:nvContentPartPr>
              <p14:xfrm>
                <a:off x="6138717" y="4617525"/>
                <a:ext cx="129240" cy="105840"/>
              </p14:xfrm>
            </p:contentPart>
          </mc:Choice>
          <mc:Fallback>
            <p:pic>
              <p:nvPicPr>
                <p:cNvPr id="409" name="Freihand 408">
                  <a:extLst>
                    <a:ext uri="{FF2B5EF4-FFF2-40B4-BE49-F238E27FC236}">
                      <a16:creationId xmlns:a16="http://schemas.microsoft.com/office/drawing/2014/main" id="{DA88AC74-C028-4CBD-B1A6-06435A83D7AC}"/>
                    </a:ext>
                  </a:extLst>
                </p:cNvPr>
                <p:cNvPicPr/>
                <p:nvPr/>
              </p:nvPicPr>
              <p:blipFill>
                <a:blip r:embed="rId678"/>
                <a:stretch>
                  <a:fillRect/>
                </a:stretch>
              </p:blipFill>
              <p:spPr>
                <a:xfrm>
                  <a:off x="6134397" y="4613205"/>
                  <a:ext cx="137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10" name="Freihand 409">
                  <a:extLst>
                    <a:ext uri="{FF2B5EF4-FFF2-40B4-BE49-F238E27FC236}">
                      <a16:creationId xmlns:a16="http://schemas.microsoft.com/office/drawing/2014/main" id="{DC74145D-DEB1-44D6-AA85-44989A534B47}"/>
                    </a:ext>
                  </a:extLst>
                </p14:cNvPr>
                <p14:cNvContentPartPr/>
                <p14:nvPr/>
              </p14:nvContentPartPr>
              <p14:xfrm>
                <a:off x="6325917" y="4634445"/>
                <a:ext cx="23040" cy="105840"/>
              </p14:xfrm>
            </p:contentPart>
          </mc:Choice>
          <mc:Fallback>
            <p:pic>
              <p:nvPicPr>
                <p:cNvPr id="410" name="Freihand 409">
                  <a:extLst>
                    <a:ext uri="{FF2B5EF4-FFF2-40B4-BE49-F238E27FC236}">
                      <a16:creationId xmlns:a16="http://schemas.microsoft.com/office/drawing/2014/main" id="{DC74145D-DEB1-44D6-AA85-44989A534B47}"/>
                    </a:ext>
                  </a:extLst>
                </p:cNvPr>
                <p:cNvPicPr/>
                <p:nvPr/>
              </p:nvPicPr>
              <p:blipFill>
                <a:blip r:embed="rId680"/>
                <a:stretch>
                  <a:fillRect/>
                </a:stretch>
              </p:blipFill>
              <p:spPr>
                <a:xfrm>
                  <a:off x="6321597" y="4630125"/>
                  <a:ext cx="31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11" name="Freihand 410">
                  <a:extLst>
                    <a:ext uri="{FF2B5EF4-FFF2-40B4-BE49-F238E27FC236}">
                      <a16:creationId xmlns:a16="http://schemas.microsoft.com/office/drawing/2014/main" id="{78E6FF98-C1B3-4EAA-A928-F0177CF9F157}"/>
                    </a:ext>
                  </a:extLst>
                </p14:cNvPr>
                <p14:cNvContentPartPr/>
                <p14:nvPr/>
              </p14:nvContentPartPr>
              <p14:xfrm>
                <a:off x="6306477" y="4632645"/>
                <a:ext cx="198360" cy="73080"/>
              </p14:xfrm>
            </p:contentPart>
          </mc:Choice>
          <mc:Fallback>
            <p:pic>
              <p:nvPicPr>
                <p:cNvPr id="411" name="Freihand 410">
                  <a:extLst>
                    <a:ext uri="{FF2B5EF4-FFF2-40B4-BE49-F238E27FC236}">
                      <a16:creationId xmlns:a16="http://schemas.microsoft.com/office/drawing/2014/main" id="{78E6FF98-C1B3-4EAA-A928-F0177CF9F157}"/>
                    </a:ext>
                  </a:extLst>
                </p:cNvPr>
                <p:cNvPicPr/>
                <p:nvPr/>
              </p:nvPicPr>
              <p:blipFill>
                <a:blip r:embed="rId682"/>
                <a:stretch>
                  <a:fillRect/>
                </a:stretch>
              </p:blipFill>
              <p:spPr>
                <a:xfrm>
                  <a:off x="6302157" y="4628325"/>
                  <a:ext cx="207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12" name="Freihand 411">
                  <a:extLst>
                    <a:ext uri="{FF2B5EF4-FFF2-40B4-BE49-F238E27FC236}">
                      <a16:creationId xmlns:a16="http://schemas.microsoft.com/office/drawing/2014/main" id="{A8DF23CB-2577-42B6-B8D5-C5094635A28B}"/>
                    </a:ext>
                  </a:extLst>
                </p14:cNvPr>
                <p14:cNvContentPartPr/>
                <p14:nvPr/>
              </p14:nvContentPartPr>
              <p14:xfrm>
                <a:off x="6484677" y="4564965"/>
                <a:ext cx="6480" cy="2160"/>
              </p14:xfrm>
            </p:contentPart>
          </mc:Choice>
          <mc:Fallback>
            <p:pic>
              <p:nvPicPr>
                <p:cNvPr id="412" name="Freihand 411">
                  <a:extLst>
                    <a:ext uri="{FF2B5EF4-FFF2-40B4-BE49-F238E27FC236}">
                      <a16:creationId xmlns:a16="http://schemas.microsoft.com/office/drawing/2014/main" id="{A8DF23CB-2577-42B6-B8D5-C5094635A28B}"/>
                    </a:ext>
                  </a:extLst>
                </p:cNvPr>
                <p:cNvPicPr/>
                <p:nvPr/>
              </p:nvPicPr>
              <p:blipFill>
                <a:blip r:embed="rId684"/>
                <a:stretch>
                  <a:fillRect/>
                </a:stretch>
              </p:blipFill>
              <p:spPr>
                <a:xfrm>
                  <a:off x="6480357" y="4560645"/>
                  <a:ext cx="151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14" name="Freihand 413">
                  <a:extLst>
                    <a:ext uri="{FF2B5EF4-FFF2-40B4-BE49-F238E27FC236}">
                      <a16:creationId xmlns:a16="http://schemas.microsoft.com/office/drawing/2014/main" id="{2AA6EB9A-1842-4D35-BE1B-F12A8111EB72}"/>
                    </a:ext>
                  </a:extLst>
                </p14:cNvPr>
                <p14:cNvContentPartPr/>
                <p14:nvPr/>
              </p14:nvContentPartPr>
              <p14:xfrm>
                <a:off x="4644357" y="4629405"/>
                <a:ext cx="264240" cy="169560"/>
              </p14:xfrm>
            </p:contentPart>
          </mc:Choice>
          <mc:Fallback>
            <p:pic>
              <p:nvPicPr>
                <p:cNvPr id="414" name="Freihand 413">
                  <a:extLst>
                    <a:ext uri="{FF2B5EF4-FFF2-40B4-BE49-F238E27FC236}">
                      <a16:creationId xmlns:a16="http://schemas.microsoft.com/office/drawing/2014/main" id="{2AA6EB9A-1842-4D35-BE1B-F12A8111EB72}"/>
                    </a:ext>
                  </a:extLst>
                </p:cNvPr>
                <p:cNvPicPr/>
                <p:nvPr/>
              </p:nvPicPr>
              <p:blipFill>
                <a:blip r:embed="rId686"/>
                <a:stretch>
                  <a:fillRect/>
                </a:stretch>
              </p:blipFill>
              <p:spPr>
                <a:xfrm>
                  <a:off x="4640037" y="4625085"/>
                  <a:ext cx="2728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16" name="Freihand 415">
                  <a:extLst>
                    <a:ext uri="{FF2B5EF4-FFF2-40B4-BE49-F238E27FC236}">
                      <a16:creationId xmlns:a16="http://schemas.microsoft.com/office/drawing/2014/main" id="{6444445C-65CD-4DFB-9384-FE270A614674}"/>
                    </a:ext>
                  </a:extLst>
                </p14:cNvPr>
                <p14:cNvContentPartPr/>
                <p14:nvPr/>
              </p14:nvContentPartPr>
              <p14:xfrm>
                <a:off x="6053757" y="4567125"/>
                <a:ext cx="314280" cy="240120"/>
              </p14:xfrm>
            </p:contentPart>
          </mc:Choice>
          <mc:Fallback>
            <p:pic>
              <p:nvPicPr>
                <p:cNvPr id="416" name="Freihand 415">
                  <a:extLst>
                    <a:ext uri="{FF2B5EF4-FFF2-40B4-BE49-F238E27FC236}">
                      <a16:creationId xmlns:a16="http://schemas.microsoft.com/office/drawing/2014/main" id="{6444445C-65CD-4DFB-9384-FE270A614674}"/>
                    </a:ext>
                  </a:extLst>
                </p:cNvPr>
                <p:cNvPicPr/>
                <p:nvPr/>
              </p:nvPicPr>
              <p:blipFill>
                <a:blip r:embed="rId688"/>
                <a:stretch>
                  <a:fillRect/>
                </a:stretch>
              </p:blipFill>
              <p:spPr>
                <a:xfrm>
                  <a:off x="6049437" y="4562805"/>
                  <a:ext cx="3229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25" name="Freihand 424">
                  <a:extLst>
                    <a:ext uri="{FF2B5EF4-FFF2-40B4-BE49-F238E27FC236}">
                      <a16:creationId xmlns:a16="http://schemas.microsoft.com/office/drawing/2014/main" id="{E2C16047-B03E-44B9-8D54-C845A81B4002}"/>
                    </a:ext>
                  </a:extLst>
                </p14:cNvPr>
                <p14:cNvContentPartPr/>
                <p14:nvPr/>
              </p14:nvContentPartPr>
              <p14:xfrm>
                <a:off x="5492877" y="4548765"/>
                <a:ext cx="349200" cy="329040"/>
              </p14:xfrm>
            </p:contentPart>
          </mc:Choice>
          <mc:Fallback>
            <p:pic>
              <p:nvPicPr>
                <p:cNvPr id="425" name="Freihand 424">
                  <a:extLst>
                    <a:ext uri="{FF2B5EF4-FFF2-40B4-BE49-F238E27FC236}">
                      <a16:creationId xmlns:a16="http://schemas.microsoft.com/office/drawing/2014/main" id="{E2C16047-B03E-44B9-8D54-C845A81B4002}"/>
                    </a:ext>
                  </a:extLst>
                </p:cNvPr>
                <p:cNvPicPr/>
                <p:nvPr/>
              </p:nvPicPr>
              <p:blipFill>
                <a:blip r:embed="rId690"/>
                <a:stretch>
                  <a:fillRect/>
                </a:stretch>
              </p:blipFill>
              <p:spPr>
                <a:xfrm>
                  <a:off x="5488557" y="4544445"/>
                  <a:ext cx="3578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26" name="Freihand 425">
                  <a:extLst>
                    <a:ext uri="{FF2B5EF4-FFF2-40B4-BE49-F238E27FC236}">
                      <a16:creationId xmlns:a16="http://schemas.microsoft.com/office/drawing/2014/main" id="{06A69890-03B7-4E4A-8C41-1EC9105F4E68}"/>
                    </a:ext>
                  </a:extLst>
                </p14:cNvPr>
                <p14:cNvContentPartPr/>
                <p14:nvPr/>
              </p14:nvContentPartPr>
              <p14:xfrm>
                <a:off x="5545437" y="4489005"/>
                <a:ext cx="322920" cy="349560"/>
              </p14:xfrm>
            </p:contentPart>
          </mc:Choice>
          <mc:Fallback>
            <p:pic>
              <p:nvPicPr>
                <p:cNvPr id="426" name="Freihand 425">
                  <a:extLst>
                    <a:ext uri="{FF2B5EF4-FFF2-40B4-BE49-F238E27FC236}">
                      <a16:creationId xmlns:a16="http://schemas.microsoft.com/office/drawing/2014/main" id="{06A69890-03B7-4E4A-8C41-1EC9105F4E68}"/>
                    </a:ext>
                  </a:extLst>
                </p:cNvPr>
                <p:cNvPicPr/>
                <p:nvPr/>
              </p:nvPicPr>
              <p:blipFill>
                <a:blip r:embed="rId692"/>
                <a:stretch>
                  <a:fillRect/>
                </a:stretch>
              </p:blipFill>
              <p:spPr>
                <a:xfrm>
                  <a:off x="5541117" y="4484685"/>
                  <a:ext cx="33156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28" name="Freihand 427">
                  <a:extLst>
                    <a:ext uri="{FF2B5EF4-FFF2-40B4-BE49-F238E27FC236}">
                      <a16:creationId xmlns:a16="http://schemas.microsoft.com/office/drawing/2014/main" id="{62425C0D-C0AD-43F7-B12F-2FF0758C5E6E}"/>
                    </a:ext>
                  </a:extLst>
                </p14:cNvPr>
                <p14:cNvContentPartPr/>
                <p14:nvPr/>
              </p14:nvContentPartPr>
              <p14:xfrm>
                <a:off x="5732997" y="4814085"/>
                <a:ext cx="979200" cy="66600"/>
              </p14:xfrm>
            </p:contentPart>
          </mc:Choice>
          <mc:Fallback>
            <p:pic>
              <p:nvPicPr>
                <p:cNvPr id="428" name="Freihand 427">
                  <a:extLst>
                    <a:ext uri="{FF2B5EF4-FFF2-40B4-BE49-F238E27FC236}">
                      <a16:creationId xmlns:a16="http://schemas.microsoft.com/office/drawing/2014/main" id="{62425C0D-C0AD-43F7-B12F-2FF0758C5E6E}"/>
                    </a:ext>
                  </a:extLst>
                </p:cNvPr>
                <p:cNvPicPr/>
                <p:nvPr/>
              </p:nvPicPr>
              <p:blipFill>
                <a:blip r:embed="rId694"/>
                <a:stretch>
                  <a:fillRect/>
                </a:stretch>
              </p:blipFill>
              <p:spPr>
                <a:xfrm>
                  <a:off x="5728677" y="4809765"/>
                  <a:ext cx="987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29" name="Freihand 428">
                  <a:extLst>
                    <a:ext uri="{FF2B5EF4-FFF2-40B4-BE49-F238E27FC236}">
                      <a16:creationId xmlns:a16="http://schemas.microsoft.com/office/drawing/2014/main" id="{701DCFB8-B951-46D1-B948-F1E1509FD859}"/>
                    </a:ext>
                  </a:extLst>
                </p14:cNvPr>
                <p14:cNvContentPartPr/>
                <p14:nvPr/>
              </p14:nvContentPartPr>
              <p14:xfrm>
                <a:off x="5699517" y="4743165"/>
                <a:ext cx="250560" cy="158040"/>
              </p14:xfrm>
            </p:contentPart>
          </mc:Choice>
          <mc:Fallback>
            <p:pic>
              <p:nvPicPr>
                <p:cNvPr id="429" name="Freihand 428">
                  <a:extLst>
                    <a:ext uri="{FF2B5EF4-FFF2-40B4-BE49-F238E27FC236}">
                      <a16:creationId xmlns:a16="http://schemas.microsoft.com/office/drawing/2014/main" id="{701DCFB8-B951-46D1-B948-F1E1509FD859}"/>
                    </a:ext>
                  </a:extLst>
                </p:cNvPr>
                <p:cNvPicPr/>
                <p:nvPr/>
              </p:nvPicPr>
              <p:blipFill>
                <a:blip r:embed="rId696"/>
                <a:stretch>
                  <a:fillRect/>
                </a:stretch>
              </p:blipFill>
              <p:spPr>
                <a:xfrm>
                  <a:off x="5695197" y="4738845"/>
                  <a:ext cx="259200" cy="166680"/>
                </a:xfrm>
                <a:prstGeom prst="rect">
                  <a:avLst/>
                </a:prstGeom>
              </p:spPr>
            </p:pic>
          </mc:Fallback>
        </mc:AlternateContent>
      </p:grpSp>
      <p:grpSp>
        <p:nvGrpSpPr>
          <p:cNvPr id="473" name="Gruppieren 472">
            <a:extLst>
              <a:ext uri="{FF2B5EF4-FFF2-40B4-BE49-F238E27FC236}">
                <a16:creationId xmlns:a16="http://schemas.microsoft.com/office/drawing/2014/main" id="{EAF7AA19-0610-475A-9670-2DF802F507F6}"/>
              </a:ext>
            </a:extLst>
          </p:cNvPr>
          <p:cNvGrpSpPr/>
          <p:nvPr/>
        </p:nvGrpSpPr>
        <p:grpSpPr>
          <a:xfrm>
            <a:off x="6818037" y="4723005"/>
            <a:ext cx="1482840" cy="784800"/>
            <a:chOff x="6818037" y="4723005"/>
            <a:chExt cx="1482840" cy="784800"/>
          </a:xfrm>
        </p:grpSpPr>
        <mc:AlternateContent xmlns:mc="http://schemas.openxmlformats.org/markup-compatibility/2006">
          <mc:Choice xmlns:p14="http://schemas.microsoft.com/office/powerpoint/2010/main" Requires="p14">
            <p:contentPart p14:bwMode="auto" r:id="rId697">
              <p14:nvContentPartPr>
                <p14:cNvPr id="431" name="Freihand 430">
                  <a:extLst>
                    <a:ext uri="{FF2B5EF4-FFF2-40B4-BE49-F238E27FC236}">
                      <a16:creationId xmlns:a16="http://schemas.microsoft.com/office/drawing/2014/main" id="{1380E3A8-ADFE-46D2-9ED9-B456BB7BCE9E}"/>
                    </a:ext>
                  </a:extLst>
                </p14:cNvPr>
                <p14:cNvContentPartPr/>
                <p14:nvPr/>
              </p14:nvContentPartPr>
              <p14:xfrm>
                <a:off x="6818037" y="4812645"/>
                <a:ext cx="250200" cy="94680"/>
              </p14:xfrm>
            </p:contentPart>
          </mc:Choice>
          <mc:Fallback>
            <p:pic>
              <p:nvPicPr>
                <p:cNvPr id="431" name="Freihand 430">
                  <a:extLst>
                    <a:ext uri="{FF2B5EF4-FFF2-40B4-BE49-F238E27FC236}">
                      <a16:creationId xmlns:a16="http://schemas.microsoft.com/office/drawing/2014/main" id="{1380E3A8-ADFE-46D2-9ED9-B456BB7BCE9E}"/>
                    </a:ext>
                  </a:extLst>
                </p:cNvPr>
                <p:cNvPicPr/>
                <p:nvPr/>
              </p:nvPicPr>
              <p:blipFill>
                <a:blip r:embed="rId698"/>
                <a:stretch>
                  <a:fillRect/>
                </a:stretch>
              </p:blipFill>
              <p:spPr>
                <a:xfrm>
                  <a:off x="6813717" y="4808325"/>
                  <a:ext cx="258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32" name="Freihand 431">
                  <a:extLst>
                    <a:ext uri="{FF2B5EF4-FFF2-40B4-BE49-F238E27FC236}">
                      <a16:creationId xmlns:a16="http://schemas.microsoft.com/office/drawing/2014/main" id="{289CD2B2-53FC-4357-9CC8-3C6EC3796534}"/>
                    </a:ext>
                  </a:extLst>
                </p14:cNvPr>
                <p14:cNvContentPartPr/>
                <p14:nvPr/>
              </p14:nvContentPartPr>
              <p14:xfrm>
                <a:off x="7185237" y="4801485"/>
                <a:ext cx="101880" cy="65520"/>
              </p14:xfrm>
            </p:contentPart>
          </mc:Choice>
          <mc:Fallback>
            <p:pic>
              <p:nvPicPr>
                <p:cNvPr id="432" name="Freihand 431">
                  <a:extLst>
                    <a:ext uri="{FF2B5EF4-FFF2-40B4-BE49-F238E27FC236}">
                      <a16:creationId xmlns:a16="http://schemas.microsoft.com/office/drawing/2014/main" id="{289CD2B2-53FC-4357-9CC8-3C6EC3796534}"/>
                    </a:ext>
                  </a:extLst>
                </p:cNvPr>
                <p:cNvPicPr/>
                <p:nvPr/>
              </p:nvPicPr>
              <p:blipFill>
                <a:blip r:embed="rId700"/>
                <a:stretch>
                  <a:fillRect/>
                </a:stretch>
              </p:blipFill>
              <p:spPr>
                <a:xfrm>
                  <a:off x="7180917" y="4797165"/>
                  <a:ext cx="110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33" name="Freihand 432">
                  <a:extLst>
                    <a:ext uri="{FF2B5EF4-FFF2-40B4-BE49-F238E27FC236}">
                      <a16:creationId xmlns:a16="http://schemas.microsoft.com/office/drawing/2014/main" id="{08B3C527-FA2A-4525-8633-48D696DBBF9C}"/>
                    </a:ext>
                  </a:extLst>
                </p14:cNvPr>
                <p14:cNvContentPartPr/>
                <p14:nvPr/>
              </p14:nvContentPartPr>
              <p14:xfrm>
                <a:off x="7311957" y="4822365"/>
                <a:ext cx="162720" cy="47520"/>
              </p14:xfrm>
            </p:contentPart>
          </mc:Choice>
          <mc:Fallback>
            <p:pic>
              <p:nvPicPr>
                <p:cNvPr id="433" name="Freihand 432">
                  <a:extLst>
                    <a:ext uri="{FF2B5EF4-FFF2-40B4-BE49-F238E27FC236}">
                      <a16:creationId xmlns:a16="http://schemas.microsoft.com/office/drawing/2014/main" id="{08B3C527-FA2A-4525-8633-48D696DBBF9C}"/>
                    </a:ext>
                  </a:extLst>
                </p:cNvPr>
                <p:cNvPicPr/>
                <p:nvPr/>
              </p:nvPicPr>
              <p:blipFill>
                <a:blip r:embed="rId702"/>
                <a:stretch>
                  <a:fillRect/>
                </a:stretch>
              </p:blipFill>
              <p:spPr>
                <a:xfrm>
                  <a:off x="7307637" y="4818045"/>
                  <a:ext cx="1713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34" name="Freihand 433">
                  <a:extLst>
                    <a:ext uri="{FF2B5EF4-FFF2-40B4-BE49-F238E27FC236}">
                      <a16:creationId xmlns:a16="http://schemas.microsoft.com/office/drawing/2014/main" id="{C900AB0C-1058-477B-9A56-3AEC17AEB4A9}"/>
                    </a:ext>
                  </a:extLst>
                </p14:cNvPr>
                <p14:cNvContentPartPr/>
                <p14:nvPr/>
              </p14:nvContentPartPr>
              <p14:xfrm>
                <a:off x="7615077" y="4723005"/>
                <a:ext cx="14400" cy="151200"/>
              </p14:xfrm>
            </p:contentPart>
          </mc:Choice>
          <mc:Fallback>
            <p:pic>
              <p:nvPicPr>
                <p:cNvPr id="434" name="Freihand 433">
                  <a:extLst>
                    <a:ext uri="{FF2B5EF4-FFF2-40B4-BE49-F238E27FC236}">
                      <a16:creationId xmlns:a16="http://schemas.microsoft.com/office/drawing/2014/main" id="{C900AB0C-1058-477B-9A56-3AEC17AEB4A9}"/>
                    </a:ext>
                  </a:extLst>
                </p:cNvPr>
                <p:cNvPicPr/>
                <p:nvPr/>
              </p:nvPicPr>
              <p:blipFill>
                <a:blip r:embed="rId704"/>
                <a:stretch>
                  <a:fillRect/>
                </a:stretch>
              </p:blipFill>
              <p:spPr>
                <a:xfrm>
                  <a:off x="7610757" y="4718685"/>
                  <a:ext cx="230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35" name="Freihand 434">
                  <a:extLst>
                    <a:ext uri="{FF2B5EF4-FFF2-40B4-BE49-F238E27FC236}">
                      <a16:creationId xmlns:a16="http://schemas.microsoft.com/office/drawing/2014/main" id="{260EB0AD-5B8A-43C5-9F2B-05A5EF12A1AA}"/>
                    </a:ext>
                  </a:extLst>
                </p14:cNvPr>
                <p14:cNvContentPartPr/>
                <p14:nvPr/>
              </p14:nvContentPartPr>
              <p14:xfrm>
                <a:off x="7650717" y="4793205"/>
                <a:ext cx="83880" cy="59760"/>
              </p14:xfrm>
            </p:contentPart>
          </mc:Choice>
          <mc:Fallback>
            <p:pic>
              <p:nvPicPr>
                <p:cNvPr id="435" name="Freihand 434">
                  <a:extLst>
                    <a:ext uri="{FF2B5EF4-FFF2-40B4-BE49-F238E27FC236}">
                      <a16:creationId xmlns:a16="http://schemas.microsoft.com/office/drawing/2014/main" id="{260EB0AD-5B8A-43C5-9F2B-05A5EF12A1AA}"/>
                    </a:ext>
                  </a:extLst>
                </p:cNvPr>
                <p:cNvPicPr/>
                <p:nvPr/>
              </p:nvPicPr>
              <p:blipFill>
                <a:blip r:embed="rId706"/>
                <a:stretch>
                  <a:fillRect/>
                </a:stretch>
              </p:blipFill>
              <p:spPr>
                <a:xfrm>
                  <a:off x="7646397" y="4788885"/>
                  <a:ext cx="92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37" name="Freihand 436">
                  <a:extLst>
                    <a:ext uri="{FF2B5EF4-FFF2-40B4-BE49-F238E27FC236}">
                      <a16:creationId xmlns:a16="http://schemas.microsoft.com/office/drawing/2014/main" id="{1FAFFD70-371D-453C-A19C-9383B2CC1F6D}"/>
                    </a:ext>
                  </a:extLst>
                </p14:cNvPr>
                <p14:cNvContentPartPr/>
                <p14:nvPr/>
              </p14:nvContentPartPr>
              <p14:xfrm>
                <a:off x="7772037" y="4773405"/>
                <a:ext cx="314280" cy="81720"/>
              </p14:xfrm>
            </p:contentPart>
          </mc:Choice>
          <mc:Fallback>
            <p:pic>
              <p:nvPicPr>
                <p:cNvPr id="437" name="Freihand 436">
                  <a:extLst>
                    <a:ext uri="{FF2B5EF4-FFF2-40B4-BE49-F238E27FC236}">
                      <a16:creationId xmlns:a16="http://schemas.microsoft.com/office/drawing/2014/main" id="{1FAFFD70-371D-453C-A19C-9383B2CC1F6D}"/>
                    </a:ext>
                  </a:extLst>
                </p:cNvPr>
                <p:cNvPicPr/>
                <p:nvPr/>
              </p:nvPicPr>
              <p:blipFill>
                <a:blip r:embed="rId708"/>
                <a:stretch>
                  <a:fillRect/>
                </a:stretch>
              </p:blipFill>
              <p:spPr>
                <a:xfrm>
                  <a:off x="7767717" y="4769085"/>
                  <a:ext cx="322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38" name="Freihand 437">
                  <a:extLst>
                    <a:ext uri="{FF2B5EF4-FFF2-40B4-BE49-F238E27FC236}">
                      <a16:creationId xmlns:a16="http://schemas.microsoft.com/office/drawing/2014/main" id="{938964F1-FFEB-4CA0-906F-5AB95D9B20F5}"/>
                    </a:ext>
                  </a:extLst>
                </p14:cNvPr>
                <p14:cNvContentPartPr/>
                <p14:nvPr/>
              </p14:nvContentPartPr>
              <p14:xfrm>
                <a:off x="6859437" y="4950165"/>
                <a:ext cx="308880" cy="123120"/>
              </p14:xfrm>
            </p:contentPart>
          </mc:Choice>
          <mc:Fallback>
            <p:pic>
              <p:nvPicPr>
                <p:cNvPr id="438" name="Freihand 437">
                  <a:extLst>
                    <a:ext uri="{FF2B5EF4-FFF2-40B4-BE49-F238E27FC236}">
                      <a16:creationId xmlns:a16="http://schemas.microsoft.com/office/drawing/2014/main" id="{938964F1-FFEB-4CA0-906F-5AB95D9B20F5}"/>
                    </a:ext>
                  </a:extLst>
                </p:cNvPr>
                <p:cNvPicPr/>
                <p:nvPr/>
              </p:nvPicPr>
              <p:blipFill>
                <a:blip r:embed="rId710"/>
                <a:stretch>
                  <a:fillRect/>
                </a:stretch>
              </p:blipFill>
              <p:spPr>
                <a:xfrm>
                  <a:off x="6855117" y="4945845"/>
                  <a:ext cx="317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40" name="Freihand 439">
                  <a:extLst>
                    <a:ext uri="{FF2B5EF4-FFF2-40B4-BE49-F238E27FC236}">
                      <a16:creationId xmlns:a16="http://schemas.microsoft.com/office/drawing/2014/main" id="{4990A0F1-0A31-4874-934D-B35F705E637F}"/>
                    </a:ext>
                  </a:extLst>
                </p14:cNvPr>
                <p14:cNvContentPartPr/>
                <p14:nvPr/>
              </p14:nvContentPartPr>
              <p14:xfrm>
                <a:off x="7264437" y="4955205"/>
                <a:ext cx="137520" cy="115200"/>
              </p14:xfrm>
            </p:contentPart>
          </mc:Choice>
          <mc:Fallback>
            <p:pic>
              <p:nvPicPr>
                <p:cNvPr id="440" name="Freihand 439">
                  <a:extLst>
                    <a:ext uri="{FF2B5EF4-FFF2-40B4-BE49-F238E27FC236}">
                      <a16:creationId xmlns:a16="http://schemas.microsoft.com/office/drawing/2014/main" id="{4990A0F1-0A31-4874-934D-B35F705E637F}"/>
                    </a:ext>
                  </a:extLst>
                </p:cNvPr>
                <p:cNvPicPr/>
                <p:nvPr/>
              </p:nvPicPr>
              <p:blipFill>
                <a:blip r:embed="rId712"/>
                <a:stretch>
                  <a:fillRect/>
                </a:stretch>
              </p:blipFill>
              <p:spPr>
                <a:xfrm>
                  <a:off x="7260117" y="4950885"/>
                  <a:ext cx="1461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41" name="Freihand 440">
                  <a:extLst>
                    <a:ext uri="{FF2B5EF4-FFF2-40B4-BE49-F238E27FC236}">
                      <a16:creationId xmlns:a16="http://schemas.microsoft.com/office/drawing/2014/main" id="{C53BE51E-933D-4D9C-8A0D-B1A65DD84D66}"/>
                    </a:ext>
                  </a:extLst>
                </p14:cNvPr>
                <p14:cNvContentPartPr/>
                <p14:nvPr/>
              </p14:nvContentPartPr>
              <p14:xfrm>
                <a:off x="7439397" y="5022165"/>
                <a:ext cx="20520" cy="37080"/>
              </p14:xfrm>
            </p:contentPart>
          </mc:Choice>
          <mc:Fallback>
            <p:pic>
              <p:nvPicPr>
                <p:cNvPr id="441" name="Freihand 440">
                  <a:extLst>
                    <a:ext uri="{FF2B5EF4-FFF2-40B4-BE49-F238E27FC236}">
                      <a16:creationId xmlns:a16="http://schemas.microsoft.com/office/drawing/2014/main" id="{C53BE51E-933D-4D9C-8A0D-B1A65DD84D66}"/>
                    </a:ext>
                  </a:extLst>
                </p:cNvPr>
                <p:cNvPicPr/>
                <p:nvPr/>
              </p:nvPicPr>
              <p:blipFill>
                <a:blip r:embed="rId714"/>
                <a:stretch>
                  <a:fillRect/>
                </a:stretch>
              </p:blipFill>
              <p:spPr>
                <a:xfrm>
                  <a:off x="7435077" y="5017845"/>
                  <a:ext cx="291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42" name="Freihand 441">
                  <a:extLst>
                    <a:ext uri="{FF2B5EF4-FFF2-40B4-BE49-F238E27FC236}">
                      <a16:creationId xmlns:a16="http://schemas.microsoft.com/office/drawing/2014/main" id="{11D743EA-9EF8-440E-8204-1FDAD92C2B3E}"/>
                    </a:ext>
                  </a:extLst>
                </p14:cNvPr>
                <p14:cNvContentPartPr/>
                <p14:nvPr/>
              </p14:nvContentPartPr>
              <p14:xfrm>
                <a:off x="7449477" y="4963125"/>
                <a:ext cx="3960" cy="11160"/>
              </p14:xfrm>
            </p:contentPart>
          </mc:Choice>
          <mc:Fallback>
            <p:pic>
              <p:nvPicPr>
                <p:cNvPr id="442" name="Freihand 441">
                  <a:extLst>
                    <a:ext uri="{FF2B5EF4-FFF2-40B4-BE49-F238E27FC236}">
                      <a16:creationId xmlns:a16="http://schemas.microsoft.com/office/drawing/2014/main" id="{11D743EA-9EF8-440E-8204-1FDAD92C2B3E}"/>
                    </a:ext>
                  </a:extLst>
                </p:cNvPr>
                <p:cNvPicPr/>
                <p:nvPr/>
              </p:nvPicPr>
              <p:blipFill>
                <a:blip r:embed="rId716"/>
                <a:stretch>
                  <a:fillRect/>
                </a:stretch>
              </p:blipFill>
              <p:spPr>
                <a:xfrm>
                  <a:off x="7445157" y="4958805"/>
                  <a:ext cx="12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43" name="Freihand 442">
                  <a:extLst>
                    <a:ext uri="{FF2B5EF4-FFF2-40B4-BE49-F238E27FC236}">
                      <a16:creationId xmlns:a16="http://schemas.microsoft.com/office/drawing/2014/main" id="{DC249A72-756B-494A-9A78-62177553D35D}"/>
                    </a:ext>
                  </a:extLst>
                </p14:cNvPr>
                <p14:cNvContentPartPr/>
                <p14:nvPr/>
              </p14:nvContentPartPr>
              <p14:xfrm>
                <a:off x="7472157" y="4999485"/>
                <a:ext cx="83880" cy="60840"/>
              </p14:xfrm>
            </p:contentPart>
          </mc:Choice>
          <mc:Fallback>
            <p:pic>
              <p:nvPicPr>
                <p:cNvPr id="443" name="Freihand 442">
                  <a:extLst>
                    <a:ext uri="{FF2B5EF4-FFF2-40B4-BE49-F238E27FC236}">
                      <a16:creationId xmlns:a16="http://schemas.microsoft.com/office/drawing/2014/main" id="{DC249A72-756B-494A-9A78-62177553D35D}"/>
                    </a:ext>
                  </a:extLst>
                </p:cNvPr>
                <p:cNvPicPr/>
                <p:nvPr/>
              </p:nvPicPr>
              <p:blipFill>
                <a:blip r:embed="rId718"/>
                <a:stretch>
                  <a:fillRect/>
                </a:stretch>
              </p:blipFill>
              <p:spPr>
                <a:xfrm>
                  <a:off x="7467837" y="4995165"/>
                  <a:ext cx="925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45" name="Freihand 444">
                  <a:extLst>
                    <a:ext uri="{FF2B5EF4-FFF2-40B4-BE49-F238E27FC236}">
                      <a16:creationId xmlns:a16="http://schemas.microsoft.com/office/drawing/2014/main" id="{35B87657-2D62-443B-9EF0-FC5ACBF8F4F8}"/>
                    </a:ext>
                  </a:extLst>
                </p14:cNvPr>
                <p14:cNvContentPartPr/>
                <p14:nvPr/>
              </p14:nvContentPartPr>
              <p14:xfrm>
                <a:off x="7662957" y="5018925"/>
                <a:ext cx="92160" cy="61920"/>
              </p14:xfrm>
            </p:contentPart>
          </mc:Choice>
          <mc:Fallback>
            <p:pic>
              <p:nvPicPr>
                <p:cNvPr id="445" name="Freihand 444">
                  <a:extLst>
                    <a:ext uri="{FF2B5EF4-FFF2-40B4-BE49-F238E27FC236}">
                      <a16:creationId xmlns:a16="http://schemas.microsoft.com/office/drawing/2014/main" id="{35B87657-2D62-443B-9EF0-FC5ACBF8F4F8}"/>
                    </a:ext>
                  </a:extLst>
                </p:cNvPr>
                <p:cNvPicPr/>
                <p:nvPr/>
              </p:nvPicPr>
              <p:blipFill>
                <a:blip r:embed="rId720"/>
                <a:stretch>
                  <a:fillRect/>
                </a:stretch>
              </p:blipFill>
              <p:spPr>
                <a:xfrm>
                  <a:off x="7658637" y="5014605"/>
                  <a:ext cx="100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46" name="Freihand 445">
                  <a:extLst>
                    <a:ext uri="{FF2B5EF4-FFF2-40B4-BE49-F238E27FC236}">
                      <a16:creationId xmlns:a16="http://schemas.microsoft.com/office/drawing/2014/main" id="{7B8BE200-B7B8-4AB3-944A-82154CF6BEBA}"/>
                    </a:ext>
                  </a:extLst>
                </p14:cNvPr>
                <p14:cNvContentPartPr/>
                <p14:nvPr/>
              </p14:nvContentPartPr>
              <p14:xfrm>
                <a:off x="7781757" y="5005245"/>
                <a:ext cx="239040" cy="55440"/>
              </p14:xfrm>
            </p:contentPart>
          </mc:Choice>
          <mc:Fallback>
            <p:pic>
              <p:nvPicPr>
                <p:cNvPr id="446" name="Freihand 445">
                  <a:extLst>
                    <a:ext uri="{FF2B5EF4-FFF2-40B4-BE49-F238E27FC236}">
                      <a16:creationId xmlns:a16="http://schemas.microsoft.com/office/drawing/2014/main" id="{7B8BE200-B7B8-4AB3-944A-82154CF6BEBA}"/>
                    </a:ext>
                  </a:extLst>
                </p:cNvPr>
                <p:cNvPicPr/>
                <p:nvPr/>
              </p:nvPicPr>
              <p:blipFill>
                <a:blip r:embed="rId722"/>
                <a:stretch>
                  <a:fillRect/>
                </a:stretch>
              </p:blipFill>
              <p:spPr>
                <a:xfrm>
                  <a:off x="7777437" y="5000925"/>
                  <a:ext cx="2476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47" name="Freihand 446">
                  <a:extLst>
                    <a:ext uri="{FF2B5EF4-FFF2-40B4-BE49-F238E27FC236}">
                      <a16:creationId xmlns:a16="http://schemas.microsoft.com/office/drawing/2014/main" id="{B1CB3FBB-D3A9-4DE1-8E78-CB577C9367A3}"/>
                    </a:ext>
                  </a:extLst>
                </p14:cNvPr>
                <p14:cNvContentPartPr/>
                <p14:nvPr/>
              </p14:nvContentPartPr>
              <p14:xfrm>
                <a:off x="8052477" y="4938645"/>
                <a:ext cx="66600" cy="95400"/>
              </p14:xfrm>
            </p:contentPart>
          </mc:Choice>
          <mc:Fallback>
            <p:pic>
              <p:nvPicPr>
                <p:cNvPr id="447" name="Freihand 446">
                  <a:extLst>
                    <a:ext uri="{FF2B5EF4-FFF2-40B4-BE49-F238E27FC236}">
                      <a16:creationId xmlns:a16="http://schemas.microsoft.com/office/drawing/2014/main" id="{B1CB3FBB-D3A9-4DE1-8E78-CB577C9367A3}"/>
                    </a:ext>
                  </a:extLst>
                </p:cNvPr>
                <p:cNvPicPr/>
                <p:nvPr/>
              </p:nvPicPr>
              <p:blipFill>
                <a:blip r:embed="rId724"/>
                <a:stretch>
                  <a:fillRect/>
                </a:stretch>
              </p:blipFill>
              <p:spPr>
                <a:xfrm>
                  <a:off x="8048157" y="4934325"/>
                  <a:ext cx="75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48" name="Freihand 447">
                  <a:extLst>
                    <a:ext uri="{FF2B5EF4-FFF2-40B4-BE49-F238E27FC236}">
                      <a16:creationId xmlns:a16="http://schemas.microsoft.com/office/drawing/2014/main" id="{0B389C9F-4C91-49C0-82B1-C060CA008F3D}"/>
                    </a:ext>
                  </a:extLst>
                </p14:cNvPr>
                <p14:cNvContentPartPr/>
                <p14:nvPr/>
              </p14:nvContentPartPr>
              <p14:xfrm>
                <a:off x="8134557" y="4934325"/>
                <a:ext cx="160200" cy="65880"/>
              </p14:xfrm>
            </p:contentPart>
          </mc:Choice>
          <mc:Fallback>
            <p:pic>
              <p:nvPicPr>
                <p:cNvPr id="448" name="Freihand 447">
                  <a:extLst>
                    <a:ext uri="{FF2B5EF4-FFF2-40B4-BE49-F238E27FC236}">
                      <a16:creationId xmlns:a16="http://schemas.microsoft.com/office/drawing/2014/main" id="{0B389C9F-4C91-49C0-82B1-C060CA008F3D}"/>
                    </a:ext>
                  </a:extLst>
                </p:cNvPr>
                <p:cNvPicPr/>
                <p:nvPr/>
              </p:nvPicPr>
              <p:blipFill>
                <a:blip r:embed="rId726"/>
                <a:stretch>
                  <a:fillRect/>
                </a:stretch>
              </p:blipFill>
              <p:spPr>
                <a:xfrm>
                  <a:off x="8130237" y="4930005"/>
                  <a:ext cx="168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49" name="Freihand 448">
                  <a:extLst>
                    <a:ext uri="{FF2B5EF4-FFF2-40B4-BE49-F238E27FC236}">
                      <a16:creationId xmlns:a16="http://schemas.microsoft.com/office/drawing/2014/main" id="{30A4360A-243E-46CF-A4FA-0F9CCFF33FDC}"/>
                    </a:ext>
                  </a:extLst>
                </p14:cNvPr>
                <p14:cNvContentPartPr/>
                <p14:nvPr/>
              </p14:nvContentPartPr>
              <p14:xfrm>
                <a:off x="6889677" y="5197125"/>
                <a:ext cx="127440" cy="62280"/>
              </p14:xfrm>
            </p:contentPart>
          </mc:Choice>
          <mc:Fallback>
            <p:pic>
              <p:nvPicPr>
                <p:cNvPr id="449" name="Freihand 448">
                  <a:extLst>
                    <a:ext uri="{FF2B5EF4-FFF2-40B4-BE49-F238E27FC236}">
                      <a16:creationId xmlns:a16="http://schemas.microsoft.com/office/drawing/2014/main" id="{30A4360A-243E-46CF-A4FA-0F9CCFF33FDC}"/>
                    </a:ext>
                  </a:extLst>
                </p:cNvPr>
                <p:cNvPicPr/>
                <p:nvPr/>
              </p:nvPicPr>
              <p:blipFill>
                <a:blip r:embed="rId728"/>
                <a:stretch>
                  <a:fillRect/>
                </a:stretch>
              </p:blipFill>
              <p:spPr>
                <a:xfrm>
                  <a:off x="6885357" y="5192805"/>
                  <a:ext cx="136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50" name="Freihand 449">
                  <a:extLst>
                    <a:ext uri="{FF2B5EF4-FFF2-40B4-BE49-F238E27FC236}">
                      <a16:creationId xmlns:a16="http://schemas.microsoft.com/office/drawing/2014/main" id="{75822CDC-9435-4BFE-80FB-A5D2C906BA55}"/>
                    </a:ext>
                  </a:extLst>
                </p14:cNvPr>
                <p14:cNvContentPartPr/>
                <p14:nvPr/>
              </p14:nvContentPartPr>
              <p14:xfrm>
                <a:off x="7032957" y="5206485"/>
                <a:ext cx="74520" cy="153720"/>
              </p14:xfrm>
            </p:contentPart>
          </mc:Choice>
          <mc:Fallback>
            <p:pic>
              <p:nvPicPr>
                <p:cNvPr id="450" name="Freihand 449">
                  <a:extLst>
                    <a:ext uri="{FF2B5EF4-FFF2-40B4-BE49-F238E27FC236}">
                      <a16:creationId xmlns:a16="http://schemas.microsoft.com/office/drawing/2014/main" id="{75822CDC-9435-4BFE-80FB-A5D2C906BA55}"/>
                    </a:ext>
                  </a:extLst>
                </p:cNvPr>
                <p:cNvPicPr/>
                <p:nvPr/>
              </p:nvPicPr>
              <p:blipFill>
                <a:blip r:embed="rId730"/>
                <a:stretch>
                  <a:fillRect/>
                </a:stretch>
              </p:blipFill>
              <p:spPr>
                <a:xfrm>
                  <a:off x="7028637" y="5202165"/>
                  <a:ext cx="831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51" name="Freihand 450">
                  <a:extLst>
                    <a:ext uri="{FF2B5EF4-FFF2-40B4-BE49-F238E27FC236}">
                      <a16:creationId xmlns:a16="http://schemas.microsoft.com/office/drawing/2014/main" id="{5590D935-97BC-4AD4-9BE9-E568FCA42349}"/>
                    </a:ext>
                  </a:extLst>
                </p14:cNvPr>
                <p14:cNvContentPartPr/>
                <p14:nvPr/>
              </p14:nvContentPartPr>
              <p14:xfrm>
                <a:off x="7105677" y="5195325"/>
                <a:ext cx="80280" cy="160560"/>
              </p14:xfrm>
            </p:contentPart>
          </mc:Choice>
          <mc:Fallback>
            <p:pic>
              <p:nvPicPr>
                <p:cNvPr id="451" name="Freihand 450">
                  <a:extLst>
                    <a:ext uri="{FF2B5EF4-FFF2-40B4-BE49-F238E27FC236}">
                      <a16:creationId xmlns:a16="http://schemas.microsoft.com/office/drawing/2014/main" id="{5590D935-97BC-4AD4-9BE9-E568FCA42349}"/>
                    </a:ext>
                  </a:extLst>
                </p:cNvPr>
                <p:cNvPicPr/>
                <p:nvPr/>
              </p:nvPicPr>
              <p:blipFill>
                <a:blip r:embed="rId732"/>
                <a:stretch>
                  <a:fillRect/>
                </a:stretch>
              </p:blipFill>
              <p:spPr>
                <a:xfrm>
                  <a:off x="7101357" y="5191005"/>
                  <a:ext cx="88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52" name="Freihand 451">
                  <a:extLst>
                    <a:ext uri="{FF2B5EF4-FFF2-40B4-BE49-F238E27FC236}">
                      <a16:creationId xmlns:a16="http://schemas.microsoft.com/office/drawing/2014/main" id="{F781E855-53DC-4F32-A6AB-1E23DD6B2F7B}"/>
                    </a:ext>
                  </a:extLst>
                </p14:cNvPr>
                <p14:cNvContentPartPr/>
                <p14:nvPr/>
              </p14:nvContentPartPr>
              <p14:xfrm>
                <a:off x="7199637" y="5187765"/>
                <a:ext cx="65520" cy="56160"/>
              </p14:xfrm>
            </p:contentPart>
          </mc:Choice>
          <mc:Fallback>
            <p:pic>
              <p:nvPicPr>
                <p:cNvPr id="452" name="Freihand 451">
                  <a:extLst>
                    <a:ext uri="{FF2B5EF4-FFF2-40B4-BE49-F238E27FC236}">
                      <a16:creationId xmlns:a16="http://schemas.microsoft.com/office/drawing/2014/main" id="{F781E855-53DC-4F32-A6AB-1E23DD6B2F7B}"/>
                    </a:ext>
                  </a:extLst>
                </p:cNvPr>
                <p:cNvPicPr/>
                <p:nvPr/>
              </p:nvPicPr>
              <p:blipFill>
                <a:blip r:embed="rId734"/>
                <a:stretch>
                  <a:fillRect/>
                </a:stretch>
              </p:blipFill>
              <p:spPr>
                <a:xfrm>
                  <a:off x="7195317" y="5183445"/>
                  <a:ext cx="74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53" name="Freihand 452">
                  <a:extLst>
                    <a:ext uri="{FF2B5EF4-FFF2-40B4-BE49-F238E27FC236}">
                      <a16:creationId xmlns:a16="http://schemas.microsoft.com/office/drawing/2014/main" id="{01E5AD20-2EA7-48FF-A94E-1CF688CA936B}"/>
                    </a:ext>
                  </a:extLst>
                </p14:cNvPr>
                <p14:cNvContentPartPr/>
                <p14:nvPr/>
              </p14:nvContentPartPr>
              <p14:xfrm>
                <a:off x="7243197" y="5190285"/>
                <a:ext cx="66600" cy="42120"/>
              </p14:xfrm>
            </p:contentPart>
          </mc:Choice>
          <mc:Fallback>
            <p:pic>
              <p:nvPicPr>
                <p:cNvPr id="453" name="Freihand 452">
                  <a:extLst>
                    <a:ext uri="{FF2B5EF4-FFF2-40B4-BE49-F238E27FC236}">
                      <a16:creationId xmlns:a16="http://schemas.microsoft.com/office/drawing/2014/main" id="{01E5AD20-2EA7-48FF-A94E-1CF688CA936B}"/>
                    </a:ext>
                  </a:extLst>
                </p:cNvPr>
                <p:cNvPicPr/>
                <p:nvPr/>
              </p:nvPicPr>
              <p:blipFill>
                <a:blip r:embed="rId736"/>
                <a:stretch>
                  <a:fillRect/>
                </a:stretch>
              </p:blipFill>
              <p:spPr>
                <a:xfrm>
                  <a:off x="7238877" y="5185965"/>
                  <a:ext cx="752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54" name="Freihand 453">
                  <a:extLst>
                    <a:ext uri="{FF2B5EF4-FFF2-40B4-BE49-F238E27FC236}">
                      <a16:creationId xmlns:a16="http://schemas.microsoft.com/office/drawing/2014/main" id="{A2497B03-20C6-4EA4-A2EF-D58C8F041656}"/>
                    </a:ext>
                  </a:extLst>
                </p14:cNvPr>
                <p14:cNvContentPartPr/>
                <p14:nvPr/>
              </p14:nvContentPartPr>
              <p14:xfrm>
                <a:off x="7336797" y="5175525"/>
                <a:ext cx="63720" cy="74880"/>
              </p14:xfrm>
            </p:contentPart>
          </mc:Choice>
          <mc:Fallback>
            <p:pic>
              <p:nvPicPr>
                <p:cNvPr id="454" name="Freihand 453">
                  <a:extLst>
                    <a:ext uri="{FF2B5EF4-FFF2-40B4-BE49-F238E27FC236}">
                      <a16:creationId xmlns:a16="http://schemas.microsoft.com/office/drawing/2014/main" id="{A2497B03-20C6-4EA4-A2EF-D58C8F041656}"/>
                    </a:ext>
                  </a:extLst>
                </p:cNvPr>
                <p:cNvPicPr/>
                <p:nvPr/>
              </p:nvPicPr>
              <p:blipFill>
                <a:blip r:embed="rId738"/>
                <a:stretch>
                  <a:fillRect/>
                </a:stretch>
              </p:blipFill>
              <p:spPr>
                <a:xfrm>
                  <a:off x="7332477" y="5171205"/>
                  <a:ext cx="72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55" name="Freihand 454">
                  <a:extLst>
                    <a:ext uri="{FF2B5EF4-FFF2-40B4-BE49-F238E27FC236}">
                      <a16:creationId xmlns:a16="http://schemas.microsoft.com/office/drawing/2014/main" id="{A0927CEB-7810-445B-A9DF-2AF2CB4CF651}"/>
                    </a:ext>
                  </a:extLst>
                </p14:cNvPr>
                <p14:cNvContentPartPr/>
                <p14:nvPr/>
              </p14:nvContentPartPr>
              <p14:xfrm>
                <a:off x="7450917" y="5142045"/>
                <a:ext cx="12240" cy="88920"/>
              </p14:xfrm>
            </p:contentPart>
          </mc:Choice>
          <mc:Fallback>
            <p:pic>
              <p:nvPicPr>
                <p:cNvPr id="455" name="Freihand 454">
                  <a:extLst>
                    <a:ext uri="{FF2B5EF4-FFF2-40B4-BE49-F238E27FC236}">
                      <a16:creationId xmlns:a16="http://schemas.microsoft.com/office/drawing/2014/main" id="{A0927CEB-7810-445B-A9DF-2AF2CB4CF651}"/>
                    </a:ext>
                  </a:extLst>
                </p:cNvPr>
                <p:cNvPicPr/>
                <p:nvPr/>
              </p:nvPicPr>
              <p:blipFill>
                <a:blip r:embed="rId740"/>
                <a:stretch>
                  <a:fillRect/>
                </a:stretch>
              </p:blipFill>
              <p:spPr>
                <a:xfrm>
                  <a:off x="7446597" y="5137725"/>
                  <a:ext cx="20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56" name="Freihand 455">
                  <a:extLst>
                    <a:ext uri="{FF2B5EF4-FFF2-40B4-BE49-F238E27FC236}">
                      <a16:creationId xmlns:a16="http://schemas.microsoft.com/office/drawing/2014/main" id="{691050A1-442C-442C-9FF2-4BED481D6734}"/>
                    </a:ext>
                  </a:extLst>
                </p14:cNvPr>
                <p14:cNvContentPartPr/>
                <p14:nvPr/>
              </p14:nvContentPartPr>
              <p14:xfrm>
                <a:off x="7486557" y="5171205"/>
                <a:ext cx="144720" cy="44280"/>
              </p14:xfrm>
            </p:contentPart>
          </mc:Choice>
          <mc:Fallback>
            <p:pic>
              <p:nvPicPr>
                <p:cNvPr id="456" name="Freihand 455">
                  <a:extLst>
                    <a:ext uri="{FF2B5EF4-FFF2-40B4-BE49-F238E27FC236}">
                      <a16:creationId xmlns:a16="http://schemas.microsoft.com/office/drawing/2014/main" id="{691050A1-442C-442C-9FF2-4BED481D6734}"/>
                    </a:ext>
                  </a:extLst>
                </p:cNvPr>
                <p:cNvPicPr/>
                <p:nvPr/>
              </p:nvPicPr>
              <p:blipFill>
                <a:blip r:embed="rId742"/>
                <a:stretch>
                  <a:fillRect/>
                </a:stretch>
              </p:blipFill>
              <p:spPr>
                <a:xfrm>
                  <a:off x="7482237" y="5166885"/>
                  <a:ext cx="1533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57" name="Freihand 456">
                  <a:extLst>
                    <a:ext uri="{FF2B5EF4-FFF2-40B4-BE49-F238E27FC236}">
                      <a16:creationId xmlns:a16="http://schemas.microsoft.com/office/drawing/2014/main" id="{98F26463-71C1-44E0-91E9-36F3A43D3E90}"/>
                    </a:ext>
                  </a:extLst>
                </p14:cNvPr>
                <p14:cNvContentPartPr/>
                <p14:nvPr/>
              </p14:nvContentPartPr>
              <p14:xfrm>
                <a:off x="7650717" y="5130885"/>
                <a:ext cx="255240" cy="79920"/>
              </p14:xfrm>
            </p:contentPart>
          </mc:Choice>
          <mc:Fallback>
            <p:pic>
              <p:nvPicPr>
                <p:cNvPr id="457" name="Freihand 456">
                  <a:extLst>
                    <a:ext uri="{FF2B5EF4-FFF2-40B4-BE49-F238E27FC236}">
                      <a16:creationId xmlns:a16="http://schemas.microsoft.com/office/drawing/2014/main" id="{98F26463-71C1-44E0-91E9-36F3A43D3E90}"/>
                    </a:ext>
                  </a:extLst>
                </p:cNvPr>
                <p:cNvPicPr/>
                <p:nvPr/>
              </p:nvPicPr>
              <p:blipFill>
                <a:blip r:embed="rId744"/>
                <a:stretch>
                  <a:fillRect/>
                </a:stretch>
              </p:blipFill>
              <p:spPr>
                <a:xfrm>
                  <a:off x="7646397" y="5126565"/>
                  <a:ext cx="263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58" name="Freihand 457">
                  <a:extLst>
                    <a:ext uri="{FF2B5EF4-FFF2-40B4-BE49-F238E27FC236}">
                      <a16:creationId xmlns:a16="http://schemas.microsoft.com/office/drawing/2014/main" id="{5892FB46-A3D0-4F97-8201-4DD237AF4A37}"/>
                    </a:ext>
                  </a:extLst>
                </p14:cNvPr>
                <p14:cNvContentPartPr/>
                <p14:nvPr/>
              </p14:nvContentPartPr>
              <p14:xfrm>
                <a:off x="7896957" y="5112525"/>
                <a:ext cx="142200" cy="194040"/>
              </p14:xfrm>
            </p:contentPart>
          </mc:Choice>
          <mc:Fallback>
            <p:pic>
              <p:nvPicPr>
                <p:cNvPr id="458" name="Freihand 457">
                  <a:extLst>
                    <a:ext uri="{FF2B5EF4-FFF2-40B4-BE49-F238E27FC236}">
                      <a16:creationId xmlns:a16="http://schemas.microsoft.com/office/drawing/2014/main" id="{5892FB46-A3D0-4F97-8201-4DD237AF4A37}"/>
                    </a:ext>
                  </a:extLst>
                </p:cNvPr>
                <p:cNvPicPr/>
                <p:nvPr/>
              </p:nvPicPr>
              <p:blipFill>
                <a:blip r:embed="rId746"/>
                <a:stretch>
                  <a:fillRect/>
                </a:stretch>
              </p:blipFill>
              <p:spPr>
                <a:xfrm>
                  <a:off x="7892637" y="5108205"/>
                  <a:ext cx="1508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59" name="Freihand 458">
                  <a:extLst>
                    <a:ext uri="{FF2B5EF4-FFF2-40B4-BE49-F238E27FC236}">
                      <a16:creationId xmlns:a16="http://schemas.microsoft.com/office/drawing/2014/main" id="{BD71B6AD-AF58-4CC8-BDDC-4437EE477562}"/>
                    </a:ext>
                  </a:extLst>
                </p14:cNvPr>
                <p14:cNvContentPartPr/>
                <p14:nvPr/>
              </p14:nvContentPartPr>
              <p14:xfrm>
                <a:off x="8150757" y="5167965"/>
                <a:ext cx="37800" cy="30600"/>
              </p14:xfrm>
            </p:contentPart>
          </mc:Choice>
          <mc:Fallback>
            <p:pic>
              <p:nvPicPr>
                <p:cNvPr id="459" name="Freihand 458">
                  <a:extLst>
                    <a:ext uri="{FF2B5EF4-FFF2-40B4-BE49-F238E27FC236}">
                      <a16:creationId xmlns:a16="http://schemas.microsoft.com/office/drawing/2014/main" id="{BD71B6AD-AF58-4CC8-BDDC-4437EE477562}"/>
                    </a:ext>
                  </a:extLst>
                </p:cNvPr>
                <p:cNvPicPr/>
                <p:nvPr/>
              </p:nvPicPr>
              <p:blipFill>
                <a:blip r:embed="rId748"/>
                <a:stretch>
                  <a:fillRect/>
                </a:stretch>
              </p:blipFill>
              <p:spPr>
                <a:xfrm>
                  <a:off x="8146437" y="5163645"/>
                  <a:ext cx="464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60" name="Freihand 459">
                  <a:extLst>
                    <a:ext uri="{FF2B5EF4-FFF2-40B4-BE49-F238E27FC236}">
                      <a16:creationId xmlns:a16="http://schemas.microsoft.com/office/drawing/2014/main" id="{4B8D5643-3A0C-4F9C-8016-229E2965217D}"/>
                    </a:ext>
                  </a:extLst>
                </p14:cNvPr>
                <p14:cNvContentPartPr/>
                <p14:nvPr/>
              </p14:nvContentPartPr>
              <p14:xfrm>
                <a:off x="8208357" y="5090205"/>
                <a:ext cx="82440" cy="154800"/>
              </p14:xfrm>
            </p:contentPart>
          </mc:Choice>
          <mc:Fallback>
            <p:pic>
              <p:nvPicPr>
                <p:cNvPr id="460" name="Freihand 459">
                  <a:extLst>
                    <a:ext uri="{FF2B5EF4-FFF2-40B4-BE49-F238E27FC236}">
                      <a16:creationId xmlns:a16="http://schemas.microsoft.com/office/drawing/2014/main" id="{4B8D5643-3A0C-4F9C-8016-229E2965217D}"/>
                    </a:ext>
                  </a:extLst>
                </p:cNvPr>
                <p:cNvPicPr/>
                <p:nvPr/>
              </p:nvPicPr>
              <p:blipFill>
                <a:blip r:embed="rId750"/>
                <a:stretch>
                  <a:fillRect/>
                </a:stretch>
              </p:blipFill>
              <p:spPr>
                <a:xfrm>
                  <a:off x="8204037" y="5085885"/>
                  <a:ext cx="910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61" name="Freihand 460">
                  <a:extLst>
                    <a:ext uri="{FF2B5EF4-FFF2-40B4-BE49-F238E27FC236}">
                      <a16:creationId xmlns:a16="http://schemas.microsoft.com/office/drawing/2014/main" id="{64995788-2337-4C87-9D69-CE35B2AFC820}"/>
                    </a:ext>
                  </a:extLst>
                </p14:cNvPr>
                <p14:cNvContentPartPr/>
                <p14:nvPr/>
              </p14:nvContentPartPr>
              <p14:xfrm>
                <a:off x="8200077" y="5075085"/>
                <a:ext cx="360" cy="360"/>
              </p14:xfrm>
            </p:contentPart>
          </mc:Choice>
          <mc:Fallback>
            <p:pic>
              <p:nvPicPr>
                <p:cNvPr id="461" name="Freihand 460">
                  <a:extLst>
                    <a:ext uri="{FF2B5EF4-FFF2-40B4-BE49-F238E27FC236}">
                      <a16:creationId xmlns:a16="http://schemas.microsoft.com/office/drawing/2014/main" id="{64995788-2337-4C87-9D69-CE35B2AFC820}"/>
                    </a:ext>
                  </a:extLst>
                </p:cNvPr>
                <p:cNvPicPr/>
                <p:nvPr/>
              </p:nvPicPr>
              <p:blipFill>
                <a:blip r:embed="rId147"/>
                <a:stretch>
                  <a:fillRect/>
                </a:stretch>
              </p:blipFill>
              <p:spPr>
                <a:xfrm>
                  <a:off x="8195757" y="50707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62" name="Freihand 461">
                  <a:extLst>
                    <a:ext uri="{FF2B5EF4-FFF2-40B4-BE49-F238E27FC236}">
                      <a16:creationId xmlns:a16="http://schemas.microsoft.com/office/drawing/2014/main" id="{93332A27-79B5-47A1-B1B9-5831F48D2FEE}"/>
                    </a:ext>
                  </a:extLst>
                </p14:cNvPr>
                <p14:cNvContentPartPr/>
                <p14:nvPr/>
              </p14:nvContentPartPr>
              <p14:xfrm>
                <a:off x="7391517" y="5406285"/>
                <a:ext cx="9000" cy="67320"/>
              </p14:xfrm>
            </p:contentPart>
          </mc:Choice>
          <mc:Fallback>
            <p:pic>
              <p:nvPicPr>
                <p:cNvPr id="462" name="Freihand 461">
                  <a:extLst>
                    <a:ext uri="{FF2B5EF4-FFF2-40B4-BE49-F238E27FC236}">
                      <a16:creationId xmlns:a16="http://schemas.microsoft.com/office/drawing/2014/main" id="{93332A27-79B5-47A1-B1B9-5831F48D2FEE}"/>
                    </a:ext>
                  </a:extLst>
                </p:cNvPr>
                <p:cNvPicPr/>
                <p:nvPr/>
              </p:nvPicPr>
              <p:blipFill>
                <a:blip r:embed="rId753"/>
                <a:stretch>
                  <a:fillRect/>
                </a:stretch>
              </p:blipFill>
              <p:spPr>
                <a:xfrm>
                  <a:off x="7387197" y="5401965"/>
                  <a:ext cx="17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63" name="Freihand 462">
                  <a:extLst>
                    <a:ext uri="{FF2B5EF4-FFF2-40B4-BE49-F238E27FC236}">
                      <a16:creationId xmlns:a16="http://schemas.microsoft.com/office/drawing/2014/main" id="{F74AEE17-DAF8-44D0-99B5-62EC0ED8503D}"/>
                    </a:ext>
                  </a:extLst>
                </p14:cNvPr>
                <p14:cNvContentPartPr/>
                <p14:nvPr/>
              </p14:nvContentPartPr>
              <p14:xfrm>
                <a:off x="7372797" y="5323845"/>
                <a:ext cx="100800" cy="183960"/>
              </p14:xfrm>
            </p:contentPart>
          </mc:Choice>
          <mc:Fallback>
            <p:pic>
              <p:nvPicPr>
                <p:cNvPr id="463" name="Freihand 462">
                  <a:extLst>
                    <a:ext uri="{FF2B5EF4-FFF2-40B4-BE49-F238E27FC236}">
                      <a16:creationId xmlns:a16="http://schemas.microsoft.com/office/drawing/2014/main" id="{F74AEE17-DAF8-44D0-99B5-62EC0ED8503D}"/>
                    </a:ext>
                  </a:extLst>
                </p:cNvPr>
                <p:cNvPicPr/>
                <p:nvPr/>
              </p:nvPicPr>
              <p:blipFill>
                <a:blip r:embed="rId755"/>
                <a:stretch>
                  <a:fillRect/>
                </a:stretch>
              </p:blipFill>
              <p:spPr>
                <a:xfrm>
                  <a:off x="7368477" y="5319525"/>
                  <a:ext cx="1094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64" name="Freihand 463">
                  <a:extLst>
                    <a:ext uri="{FF2B5EF4-FFF2-40B4-BE49-F238E27FC236}">
                      <a16:creationId xmlns:a16="http://schemas.microsoft.com/office/drawing/2014/main" id="{84B392DC-EED3-4713-B30F-A58C1786AE15}"/>
                    </a:ext>
                  </a:extLst>
                </p14:cNvPr>
                <p14:cNvContentPartPr/>
                <p14:nvPr/>
              </p14:nvContentPartPr>
              <p14:xfrm>
                <a:off x="7535517" y="5385045"/>
                <a:ext cx="52560" cy="88920"/>
              </p14:xfrm>
            </p:contentPart>
          </mc:Choice>
          <mc:Fallback>
            <p:pic>
              <p:nvPicPr>
                <p:cNvPr id="464" name="Freihand 463">
                  <a:extLst>
                    <a:ext uri="{FF2B5EF4-FFF2-40B4-BE49-F238E27FC236}">
                      <a16:creationId xmlns:a16="http://schemas.microsoft.com/office/drawing/2014/main" id="{84B392DC-EED3-4713-B30F-A58C1786AE15}"/>
                    </a:ext>
                  </a:extLst>
                </p:cNvPr>
                <p:cNvPicPr/>
                <p:nvPr/>
              </p:nvPicPr>
              <p:blipFill>
                <a:blip r:embed="rId757"/>
                <a:stretch>
                  <a:fillRect/>
                </a:stretch>
              </p:blipFill>
              <p:spPr>
                <a:xfrm>
                  <a:off x="7531197" y="5380725"/>
                  <a:ext cx="61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65" name="Freihand 464">
                  <a:extLst>
                    <a:ext uri="{FF2B5EF4-FFF2-40B4-BE49-F238E27FC236}">
                      <a16:creationId xmlns:a16="http://schemas.microsoft.com/office/drawing/2014/main" id="{844611A0-BC7E-4AEA-A1D8-0246127702C3}"/>
                    </a:ext>
                  </a:extLst>
                </p14:cNvPr>
                <p14:cNvContentPartPr/>
                <p14:nvPr/>
              </p14:nvContentPartPr>
              <p14:xfrm>
                <a:off x="7512837" y="5340045"/>
                <a:ext cx="89640" cy="12960"/>
              </p14:xfrm>
            </p:contentPart>
          </mc:Choice>
          <mc:Fallback>
            <p:pic>
              <p:nvPicPr>
                <p:cNvPr id="465" name="Freihand 464">
                  <a:extLst>
                    <a:ext uri="{FF2B5EF4-FFF2-40B4-BE49-F238E27FC236}">
                      <a16:creationId xmlns:a16="http://schemas.microsoft.com/office/drawing/2014/main" id="{844611A0-BC7E-4AEA-A1D8-0246127702C3}"/>
                    </a:ext>
                  </a:extLst>
                </p:cNvPr>
                <p:cNvPicPr/>
                <p:nvPr/>
              </p:nvPicPr>
              <p:blipFill>
                <a:blip r:embed="rId759"/>
                <a:stretch>
                  <a:fillRect/>
                </a:stretch>
              </p:blipFill>
              <p:spPr>
                <a:xfrm>
                  <a:off x="7508517" y="5335725"/>
                  <a:ext cx="98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66" name="Freihand 465">
                  <a:extLst>
                    <a:ext uri="{FF2B5EF4-FFF2-40B4-BE49-F238E27FC236}">
                      <a16:creationId xmlns:a16="http://schemas.microsoft.com/office/drawing/2014/main" id="{A096AC13-EC04-4829-BC5C-59CC5B8A3C2C}"/>
                    </a:ext>
                  </a:extLst>
                </p14:cNvPr>
                <p14:cNvContentPartPr/>
                <p14:nvPr/>
              </p14:nvContentPartPr>
              <p14:xfrm>
                <a:off x="7658277" y="5334645"/>
                <a:ext cx="136440" cy="114480"/>
              </p14:xfrm>
            </p:contentPart>
          </mc:Choice>
          <mc:Fallback>
            <p:pic>
              <p:nvPicPr>
                <p:cNvPr id="466" name="Freihand 465">
                  <a:extLst>
                    <a:ext uri="{FF2B5EF4-FFF2-40B4-BE49-F238E27FC236}">
                      <a16:creationId xmlns:a16="http://schemas.microsoft.com/office/drawing/2014/main" id="{A096AC13-EC04-4829-BC5C-59CC5B8A3C2C}"/>
                    </a:ext>
                  </a:extLst>
                </p:cNvPr>
                <p:cNvPicPr/>
                <p:nvPr/>
              </p:nvPicPr>
              <p:blipFill>
                <a:blip r:embed="rId761"/>
                <a:stretch>
                  <a:fillRect/>
                </a:stretch>
              </p:blipFill>
              <p:spPr>
                <a:xfrm>
                  <a:off x="7653957" y="5330325"/>
                  <a:ext cx="145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68" name="Freihand 467">
                  <a:extLst>
                    <a:ext uri="{FF2B5EF4-FFF2-40B4-BE49-F238E27FC236}">
                      <a16:creationId xmlns:a16="http://schemas.microsoft.com/office/drawing/2014/main" id="{105BA28F-B0EB-49D7-BC53-A3BCB53D7862}"/>
                    </a:ext>
                  </a:extLst>
                </p14:cNvPr>
                <p14:cNvContentPartPr/>
                <p14:nvPr/>
              </p14:nvContentPartPr>
              <p14:xfrm>
                <a:off x="7880397" y="5358405"/>
                <a:ext cx="149400" cy="92880"/>
              </p14:xfrm>
            </p:contentPart>
          </mc:Choice>
          <mc:Fallback>
            <p:pic>
              <p:nvPicPr>
                <p:cNvPr id="468" name="Freihand 467">
                  <a:extLst>
                    <a:ext uri="{FF2B5EF4-FFF2-40B4-BE49-F238E27FC236}">
                      <a16:creationId xmlns:a16="http://schemas.microsoft.com/office/drawing/2014/main" id="{105BA28F-B0EB-49D7-BC53-A3BCB53D7862}"/>
                    </a:ext>
                  </a:extLst>
                </p:cNvPr>
                <p:cNvPicPr/>
                <p:nvPr/>
              </p:nvPicPr>
              <p:blipFill>
                <a:blip r:embed="rId763"/>
                <a:stretch>
                  <a:fillRect/>
                </a:stretch>
              </p:blipFill>
              <p:spPr>
                <a:xfrm>
                  <a:off x="7876077" y="5354085"/>
                  <a:ext cx="158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69" name="Freihand 468">
                  <a:extLst>
                    <a:ext uri="{FF2B5EF4-FFF2-40B4-BE49-F238E27FC236}">
                      <a16:creationId xmlns:a16="http://schemas.microsoft.com/office/drawing/2014/main" id="{07E8FA89-9A61-454B-A04E-40E572774F9E}"/>
                    </a:ext>
                  </a:extLst>
                </p14:cNvPr>
                <p14:cNvContentPartPr/>
                <p14:nvPr/>
              </p14:nvContentPartPr>
              <p14:xfrm>
                <a:off x="8041317" y="5346165"/>
                <a:ext cx="72720" cy="111600"/>
              </p14:xfrm>
            </p:contentPart>
          </mc:Choice>
          <mc:Fallback>
            <p:pic>
              <p:nvPicPr>
                <p:cNvPr id="469" name="Freihand 468">
                  <a:extLst>
                    <a:ext uri="{FF2B5EF4-FFF2-40B4-BE49-F238E27FC236}">
                      <a16:creationId xmlns:a16="http://schemas.microsoft.com/office/drawing/2014/main" id="{07E8FA89-9A61-454B-A04E-40E572774F9E}"/>
                    </a:ext>
                  </a:extLst>
                </p:cNvPr>
                <p:cNvPicPr/>
                <p:nvPr/>
              </p:nvPicPr>
              <p:blipFill>
                <a:blip r:embed="rId765"/>
                <a:stretch>
                  <a:fillRect/>
                </a:stretch>
              </p:blipFill>
              <p:spPr>
                <a:xfrm>
                  <a:off x="8036997" y="5341845"/>
                  <a:ext cx="81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70" name="Freihand 469">
                  <a:extLst>
                    <a:ext uri="{FF2B5EF4-FFF2-40B4-BE49-F238E27FC236}">
                      <a16:creationId xmlns:a16="http://schemas.microsoft.com/office/drawing/2014/main" id="{0FA9D746-C9DF-4732-97BC-2D9DACBEB6CE}"/>
                    </a:ext>
                  </a:extLst>
                </p14:cNvPr>
                <p14:cNvContentPartPr/>
                <p14:nvPr/>
              </p14:nvContentPartPr>
              <p14:xfrm>
                <a:off x="8198637" y="5349765"/>
                <a:ext cx="55800" cy="80280"/>
              </p14:xfrm>
            </p:contentPart>
          </mc:Choice>
          <mc:Fallback>
            <p:pic>
              <p:nvPicPr>
                <p:cNvPr id="470" name="Freihand 469">
                  <a:extLst>
                    <a:ext uri="{FF2B5EF4-FFF2-40B4-BE49-F238E27FC236}">
                      <a16:creationId xmlns:a16="http://schemas.microsoft.com/office/drawing/2014/main" id="{0FA9D746-C9DF-4732-97BC-2D9DACBEB6CE}"/>
                    </a:ext>
                  </a:extLst>
                </p:cNvPr>
                <p:cNvPicPr/>
                <p:nvPr/>
              </p:nvPicPr>
              <p:blipFill>
                <a:blip r:embed="rId767"/>
                <a:stretch>
                  <a:fillRect/>
                </a:stretch>
              </p:blipFill>
              <p:spPr>
                <a:xfrm>
                  <a:off x="8194317" y="5345445"/>
                  <a:ext cx="64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71" name="Freihand 470">
                  <a:extLst>
                    <a:ext uri="{FF2B5EF4-FFF2-40B4-BE49-F238E27FC236}">
                      <a16:creationId xmlns:a16="http://schemas.microsoft.com/office/drawing/2014/main" id="{1CF6F367-C830-4C40-AA27-02819849DB5E}"/>
                    </a:ext>
                  </a:extLst>
                </p14:cNvPr>
                <p14:cNvContentPartPr/>
                <p14:nvPr/>
              </p14:nvContentPartPr>
              <p14:xfrm>
                <a:off x="8141037" y="5301525"/>
                <a:ext cx="77760" cy="60840"/>
              </p14:xfrm>
            </p:contentPart>
          </mc:Choice>
          <mc:Fallback>
            <p:pic>
              <p:nvPicPr>
                <p:cNvPr id="471" name="Freihand 470">
                  <a:extLst>
                    <a:ext uri="{FF2B5EF4-FFF2-40B4-BE49-F238E27FC236}">
                      <a16:creationId xmlns:a16="http://schemas.microsoft.com/office/drawing/2014/main" id="{1CF6F367-C830-4C40-AA27-02819849DB5E}"/>
                    </a:ext>
                  </a:extLst>
                </p:cNvPr>
                <p:cNvPicPr/>
                <p:nvPr/>
              </p:nvPicPr>
              <p:blipFill>
                <a:blip r:embed="rId769"/>
                <a:stretch>
                  <a:fillRect/>
                </a:stretch>
              </p:blipFill>
              <p:spPr>
                <a:xfrm>
                  <a:off x="8136717" y="5297205"/>
                  <a:ext cx="86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72" name="Freihand 471">
                  <a:extLst>
                    <a:ext uri="{FF2B5EF4-FFF2-40B4-BE49-F238E27FC236}">
                      <a16:creationId xmlns:a16="http://schemas.microsoft.com/office/drawing/2014/main" id="{479170B5-7FB6-46F7-BF93-F7A7E83EC0F6}"/>
                    </a:ext>
                  </a:extLst>
                </p14:cNvPr>
                <p14:cNvContentPartPr/>
                <p14:nvPr/>
              </p14:nvContentPartPr>
              <p14:xfrm>
                <a:off x="8225997" y="5405925"/>
                <a:ext cx="74880" cy="43200"/>
              </p14:xfrm>
            </p:contentPart>
          </mc:Choice>
          <mc:Fallback>
            <p:pic>
              <p:nvPicPr>
                <p:cNvPr id="472" name="Freihand 471">
                  <a:extLst>
                    <a:ext uri="{FF2B5EF4-FFF2-40B4-BE49-F238E27FC236}">
                      <a16:creationId xmlns:a16="http://schemas.microsoft.com/office/drawing/2014/main" id="{479170B5-7FB6-46F7-BF93-F7A7E83EC0F6}"/>
                    </a:ext>
                  </a:extLst>
                </p:cNvPr>
                <p:cNvPicPr/>
                <p:nvPr/>
              </p:nvPicPr>
              <p:blipFill>
                <a:blip r:embed="rId771"/>
                <a:stretch>
                  <a:fillRect/>
                </a:stretch>
              </p:blipFill>
              <p:spPr>
                <a:xfrm>
                  <a:off x="8221677" y="5401605"/>
                  <a:ext cx="83520" cy="5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2">
            <p14:nvContentPartPr>
              <p14:cNvPr id="474" name="Freihand 473">
                <a:extLst>
                  <a:ext uri="{FF2B5EF4-FFF2-40B4-BE49-F238E27FC236}">
                    <a16:creationId xmlns:a16="http://schemas.microsoft.com/office/drawing/2014/main" id="{A6E7CA0C-5C90-4E34-920E-D0C67D9632A5}"/>
                  </a:ext>
                </a:extLst>
              </p14:cNvPr>
              <p14:cNvContentPartPr/>
              <p14:nvPr/>
            </p14:nvContentPartPr>
            <p14:xfrm>
              <a:off x="2253957" y="5884365"/>
              <a:ext cx="1305360" cy="383760"/>
            </p14:xfrm>
          </p:contentPart>
        </mc:Choice>
        <mc:Fallback>
          <p:pic>
            <p:nvPicPr>
              <p:cNvPr id="474" name="Freihand 473">
                <a:extLst>
                  <a:ext uri="{FF2B5EF4-FFF2-40B4-BE49-F238E27FC236}">
                    <a16:creationId xmlns:a16="http://schemas.microsoft.com/office/drawing/2014/main" id="{A6E7CA0C-5C90-4E34-920E-D0C67D9632A5}"/>
                  </a:ext>
                </a:extLst>
              </p:cNvPr>
              <p:cNvPicPr/>
              <p:nvPr/>
            </p:nvPicPr>
            <p:blipFill>
              <a:blip r:embed="rId773"/>
              <a:stretch>
                <a:fillRect/>
              </a:stretch>
            </p:blipFill>
            <p:spPr>
              <a:xfrm>
                <a:off x="2249637" y="5880045"/>
                <a:ext cx="131400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75" name="Freihand 474">
                <a:extLst>
                  <a:ext uri="{FF2B5EF4-FFF2-40B4-BE49-F238E27FC236}">
                    <a16:creationId xmlns:a16="http://schemas.microsoft.com/office/drawing/2014/main" id="{CDDC7236-C952-4BBC-A082-D85F7EAF76B4}"/>
                  </a:ext>
                </a:extLst>
              </p14:cNvPr>
              <p14:cNvContentPartPr/>
              <p14:nvPr/>
            </p14:nvContentPartPr>
            <p14:xfrm>
              <a:off x="3096717" y="5821725"/>
              <a:ext cx="394200" cy="397440"/>
            </p14:xfrm>
          </p:contentPart>
        </mc:Choice>
        <mc:Fallback>
          <p:pic>
            <p:nvPicPr>
              <p:cNvPr id="475" name="Freihand 474">
                <a:extLst>
                  <a:ext uri="{FF2B5EF4-FFF2-40B4-BE49-F238E27FC236}">
                    <a16:creationId xmlns:a16="http://schemas.microsoft.com/office/drawing/2014/main" id="{CDDC7236-C952-4BBC-A082-D85F7EAF76B4}"/>
                  </a:ext>
                </a:extLst>
              </p:cNvPr>
              <p:cNvPicPr/>
              <p:nvPr/>
            </p:nvPicPr>
            <p:blipFill>
              <a:blip r:embed="rId775"/>
              <a:stretch>
                <a:fillRect/>
              </a:stretch>
            </p:blipFill>
            <p:spPr>
              <a:xfrm>
                <a:off x="3092397" y="5817405"/>
                <a:ext cx="40284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81" name="Freihand 480">
                <a:extLst>
                  <a:ext uri="{FF2B5EF4-FFF2-40B4-BE49-F238E27FC236}">
                    <a16:creationId xmlns:a16="http://schemas.microsoft.com/office/drawing/2014/main" id="{250EBBFC-0E9C-4080-B4F0-E778732A0404}"/>
                  </a:ext>
                </a:extLst>
              </p14:cNvPr>
              <p14:cNvContentPartPr/>
              <p14:nvPr/>
            </p14:nvContentPartPr>
            <p14:xfrm>
              <a:off x="533157" y="6256605"/>
              <a:ext cx="7180920" cy="106560"/>
            </p14:xfrm>
          </p:contentPart>
        </mc:Choice>
        <mc:Fallback>
          <p:pic>
            <p:nvPicPr>
              <p:cNvPr id="481" name="Freihand 480">
                <a:extLst>
                  <a:ext uri="{FF2B5EF4-FFF2-40B4-BE49-F238E27FC236}">
                    <a16:creationId xmlns:a16="http://schemas.microsoft.com/office/drawing/2014/main" id="{250EBBFC-0E9C-4080-B4F0-E778732A0404}"/>
                  </a:ext>
                </a:extLst>
              </p:cNvPr>
              <p:cNvPicPr/>
              <p:nvPr/>
            </p:nvPicPr>
            <p:blipFill>
              <a:blip r:embed="rId777"/>
              <a:stretch>
                <a:fillRect/>
              </a:stretch>
            </p:blipFill>
            <p:spPr>
              <a:xfrm>
                <a:off x="528837" y="6252285"/>
                <a:ext cx="7189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82" name="Freihand 481">
                <a:extLst>
                  <a:ext uri="{FF2B5EF4-FFF2-40B4-BE49-F238E27FC236}">
                    <a16:creationId xmlns:a16="http://schemas.microsoft.com/office/drawing/2014/main" id="{7258B171-7494-493F-9C5D-6DE2EF826511}"/>
                  </a:ext>
                </a:extLst>
              </p14:cNvPr>
              <p14:cNvContentPartPr/>
              <p14:nvPr/>
            </p14:nvContentPartPr>
            <p14:xfrm>
              <a:off x="590757" y="6488445"/>
              <a:ext cx="180360" cy="124920"/>
            </p14:xfrm>
          </p:contentPart>
        </mc:Choice>
        <mc:Fallback>
          <p:pic>
            <p:nvPicPr>
              <p:cNvPr id="482" name="Freihand 481">
                <a:extLst>
                  <a:ext uri="{FF2B5EF4-FFF2-40B4-BE49-F238E27FC236}">
                    <a16:creationId xmlns:a16="http://schemas.microsoft.com/office/drawing/2014/main" id="{7258B171-7494-493F-9C5D-6DE2EF826511}"/>
                  </a:ext>
                </a:extLst>
              </p:cNvPr>
              <p:cNvPicPr/>
              <p:nvPr/>
            </p:nvPicPr>
            <p:blipFill>
              <a:blip r:embed="rId779"/>
              <a:stretch>
                <a:fillRect/>
              </a:stretch>
            </p:blipFill>
            <p:spPr>
              <a:xfrm>
                <a:off x="586437" y="6484125"/>
                <a:ext cx="189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83" name="Freihand 482">
                <a:extLst>
                  <a:ext uri="{FF2B5EF4-FFF2-40B4-BE49-F238E27FC236}">
                    <a16:creationId xmlns:a16="http://schemas.microsoft.com/office/drawing/2014/main" id="{097EFDD0-3C1F-40DC-9104-D416BA780FD1}"/>
                  </a:ext>
                </a:extLst>
              </p14:cNvPr>
              <p14:cNvContentPartPr/>
              <p14:nvPr/>
            </p14:nvContentPartPr>
            <p14:xfrm>
              <a:off x="776877" y="6513285"/>
              <a:ext cx="453240" cy="158760"/>
            </p14:xfrm>
          </p:contentPart>
        </mc:Choice>
        <mc:Fallback>
          <p:pic>
            <p:nvPicPr>
              <p:cNvPr id="483" name="Freihand 482">
                <a:extLst>
                  <a:ext uri="{FF2B5EF4-FFF2-40B4-BE49-F238E27FC236}">
                    <a16:creationId xmlns:a16="http://schemas.microsoft.com/office/drawing/2014/main" id="{097EFDD0-3C1F-40DC-9104-D416BA780FD1}"/>
                  </a:ext>
                </a:extLst>
              </p:cNvPr>
              <p:cNvPicPr/>
              <p:nvPr/>
            </p:nvPicPr>
            <p:blipFill>
              <a:blip r:embed="rId781"/>
              <a:stretch>
                <a:fillRect/>
              </a:stretch>
            </p:blipFill>
            <p:spPr>
              <a:xfrm>
                <a:off x="772557" y="6508965"/>
                <a:ext cx="4618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84" name="Freihand 483">
                <a:extLst>
                  <a:ext uri="{FF2B5EF4-FFF2-40B4-BE49-F238E27FC236}">
                    <a16:creationId xmlns:a16="http://schemas.microsoft.com/office/drawing/2014/main" id="{59BC6146-8D0C-43A1-ACB1-10260ED7979A}"/>
                  </a:ext>
                </a:extLst>
              </p14:cNvPr>
              <p14:cNvContentPartPr/>
              <p14:nvPr/>
            </p14:nvContentPartPr>
            <p14:xfrm>
              <a:off x="1248837" y="6528405"/>
              <a:ext cx="222480" cy="51840"/>
            </p14:xfrm>
          </p:contentPart>
        </mc:Choice>
        <mc:Fallback>
          <p:pic>
            <p:nvPicPr>
              <p:cNvPr id="484" name="Freihand 483">
                <a:extLst>
                  <a:ext uri="{FF2B5EF4-FFF2-40B4-BE49-F238E27FC236}">
                    <a16:creationId xmlns:a16="http://schemas.microsoft.com/office/drawing/2014/main" id="{59BC6146-8D0C-43A1-ACB1-10260ED7979A}"/>
                  </a:ext>
                </a:extLst>
              </p:cNvPr>
              <p:cNvPicPr/>
              <p:nvPr/>
            </p:nvPicPr>
            <p:blipFill>
              <a:blip r:embed="rId783"/>
              <a:stretch>
                <a:fillRect/>
              </a:stretch>
            </p:blipFill>
            <p:spPr>
              <a:xfrm>
                <a:off x="1244517" y="6524085"/>
                <a:ext cx="2311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85" name="Freihand 484">
                <a:extLst>
                  <a:ext uri="{FF2B5EF4-FFF2-40B4-BE49-F238E27FC236}">
                    <a16:creationId xmlns:a16="http://schemas.microsoft.com/office/drawing/2014/main" id="{CAEBF0E0-7751-4832-9D97-E46E1F076985}"/>
                  </a:ext>
                </a:extLst>
              </p14:cNvPr>
              <p14:cNvContentPartPr/>
              <p14:nvPr/>
            </p14:nvContentPartPr>
            <p14:xfrm>
              <a:off x="1655997" y="6514365"/>
              <a:ext cx="156960" cy="57240"/>
            </p14:xfrm>
          </p:contentPart>
        </mc:Choice>
        <mc:Fallback>
          <p:pic>
            <p:nvPicPr>
              <p:cNvPr id="485" name="Freihand 484">
                <a:extLst>
                  <a:ext uri="{FF2B5EF4-FFF2-40B4-BE49-F238E27FC236}">
                    <a16:creationId xmlns:a16="http://schemas.microsoft.com/office/drawing/2014/main" id="{CAEBF0E0-7751-4832-9D97-E46E1F076985}"/>
                  </a:ext>
                </a:extLst>
              </p:cNvPr>
              <p:cNvPicPr/>
              <p:nvPr/>
            </p:nvPicPr>
            <p:blipFill>
              <a:blip r:embed="rId785"/>
              <a:stretch>
                <a:fillRect/>
              </a:stretch>
            </p:blipFill>
            <p:spPr>
              <a:xfrm>
                <a:off x="1651677" y="6510045"/>
                <a:ext cx="165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86" name="Freihand 485">
                <a:extLst>
                  <a:ext uri="{FF2B5EF4-FFF2-40B4-BE49-F238E27FC236}">
                    <a16:creationId xmlns:a16="http://schemas.microsoft.com/office/drawing/2014/main" id="{8C3498B9-207D-43BC-8B23-15364BCE6BAA}"/>
                  </a:ext>
                </a:extLst>
              </p14:cNvPr>
              <p14:cNvContentPartPr/>
              <p14:nvPr/>
            </p14:nvContentPartPr>
            <p14:xfrm>
              <a:off x="1799997" y="6490965"/>
              <a:ext cx="47520" cy="7920"/>
            </p14:xfrm>
          </p:contentPart>
        </mc:Choice>
        <mc:Fallback>
          <p:pic>
            <p:nvPicPr>
              <p:cNvPr id="486" name="Freihand 485">
                <a:extLst>
                  <a:ext uri="{FF2B5EF4-FFF2-40B4-BE49-F238E27FC236}">
                    <a16:creationId xmlns:a16="http://schemas.microsoft.com/office/drawing/2014/main" id="{8C3498B9-207D-43BC-8B23-15364BCE6BAA}"/>
                  </a:ext>
                </a:extLst>
              </p:cNvPr>
              <p:cNvPicPr/>
              <p:nvPr/>
            </p:nvPicPr>
            <p:blipFill>
              <a:blip r:embed="rId787"/>
              <a:stretch>
                <a:fillRect/>
              </a:stretch>
            </p:blipFill>
            <p:spPr>
              <a:xfrm>
                <a:off x="1795677" y="6486645"/>
                <a:ext cx="561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87" name="Freihand 486">
                <a:extLst>
                  <a:ext uri="{FF2B5EF4-FFF2-40B4-BE49-F238E27FC236}">
                    <a16:creationId xmlns:a16="http://schemas.microsoft.com/office/drawing/2014/main" id="{CB29CE10-EA42-4841-9D94-BB48A5906C86}"/>
                  </a:ext>
                </a:extLst>
              </p14:cNvPr>
              <p14:cNvContentPartPr/>
              <p14:nvPr/>
            </p14:nvContentPartPr>
            <p14:xfrm>
              <a:off x="1955157" y="6520125"/>
              <a:ext cx="288720" cy="182520"/>
            </p14:xfrm>
          </p:contentPart>
        </mc:Choice>
        <mc:Fallback>
          <p:pic>
            <p:nvPicPr>
              <p:cNvPr id="487" name="Freihand 486">
                <a:extLst>
                  <a:ext uri="{FF2B5EF4-FFF2-40B4-BE49-F238E27FC236}">
                    <a16:creationId xmlns:a16="http://schemas.microsoft.com/office/drawing/2014/main" id="{CB29CE10-EA42-4841-9D94-BB48A5906C86}"/>
                  </a:ext>
                </a:extLst>
              </p:cNvPr>
              <p:cNvPicPr/>
              <p:nvPr/>
            </p:nvPicPr>
            <p:blipFill>
              <a:blip r:embed="rId789"/>
              <a:stretch>
                <a:fillRect/>
              </a:stretch>
            </p:blipFill>
            <p:spPr>
              <a:xfrm>
                <a:off x="1950837" y="6515805"/>
                <a:ext cx="2973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88" name="Freihand 487">
                <a:extLst>
                  <a:ext uri="{FF2B5EF4-FFF2-40B4-BE49-F238E27FC236}">
                    <a16:creationId xmlns:a16="http://schemas.microsoft.com/office/drawing/2014/main" id="{64794BF3-F078-4759-9552-18A0EC866C6D}"/>
                  </a:ext>
                </a:extLst>
              </p14:cNvPr>
              <p14:cNvContentPartPr/>
              <p14:nvPr/>
            </p14:nvContentPartPr>
            <p14:xfrm>
              <a:off x="2263317" y="6508245"/>
              <a:ext cx="220320" cy="56520"/>
            </p14:xfrm>
          </p:contentPart>
        </mc:Choice>
        <mc:Fallback>
          <p:pic>
            <p:nvPicPr>
              <p:cNvPr id="488" name="Freihand 487">
                <a:extLst>
                  <a:ext uri="{FF2B5EF4-FFF2-40B4-BE49-F238E27FC236}">
                    <a16:creationId xmlns:a16="http://schemas.microsoft.com/office/drawing/2014/main" id="{64794BF3-F078-4759-9552-18A0EC866C6D}"/>
                  </a:ext>
                </a:extLst>
              </p:cNvPr>
              <p:cNvPicPr/>
              <p:nvPr/>
            </p:nvPicPr>
            <p:blipFill>
              <a:blip r:embed="rId791"/>
              <a:stretch>
                <a:fillRect/>
              </a:stretch>
            </p:blipFill>
            <p:spPr>
              <a:xfrm>
                <a:off x="2258997" y="6503925"/>
                <a:ext cx="2289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89" name="Freihand 488">
                <a:extLst>
                  <a:ext uri="{FF2B5EF4-FFF2-40B4-BE49-F238E27FC236}">
                    <a16:creationId xmlns:a16="http://schemas.microsoft.com/office/drawing/2014/main" id="{0AB84521-E883-473C-8403-404A1CC918B7}"/>
                  </a:ext>
                </a:extLst>
              </p14:cNvPr>
              <p14:cNvContentPartPr/>
              <p14:nvPr/>
            </p14:nvContentPartPr>
            <p14:xfrm>
              <a:off x="2535117" y="6514725"/>
              <a:ext cx="63720" cy="50040"/>
            </p14:xfrm>
          </p:contentPart>
        </mc:Choice>
        <mc:Fallback>
          <p:pic>
            <p:nvPicPr>
              <p:cNvPr id="489" name="Freihand 488">
                <a:extLst>
                  <a:ext uri="{FF2B5EF4-FFF2-40B4-BE49-F238E27FC236}">
                    <a16:creationId xmlns:a16="http://schemas.microsoft.com/office/drawing/2014/main" id="{0AB84521-E883-473C-8403-404A1CC918B7}"/>
                  </a:ext>
                </a:extLst>
              </p:cNvPr>
              <p:cNvPicPr/>
              <p:nvPr/>
            </p:nvPicPr>
            <p:blipFill>
              <a:blip r:embed="rId793"/>
              <a:stretch>
                <a:fillRect/>
              </a:stretch>
            </p:blipFill>
            <p:spPr>
              <a:xfrm>
                <a:off x="2530797" y="6510405"/>
                <a:ext cx="72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90" name="Freihand 489">
                <a:extLst>
                  <a:ext uri="{FF2B5EF4-FFF2-40B4-BE49-F238E27FC236}">
                    <a16:creationId xmlns:a16="http://schemas.microsoft.com/office/drawing/2014/main" id="{4717B0F5-305B-4952-B16A-986D68360C17}"/>
                  </a:ext>
                </a:extLst>
              </p14:cNvPr>
              <p14:cNvContentPartPr/>
              <p14:nvPr/>
            </p14:nvContentPartPr>
            <p14:xfrm>
              <a:off x="2643477" y="6431205"/>
              <a:ext cx="30600" cy="144720"/>
            </p14:xfrm>
          </p:contentPart>
        </mc:Choice>
        <mc:Fallback>
          <p:pic>
            <p:nvPicPr>
              <p:cNvPr id="490" name="Freihand 489">
                <a:extLst>
                  <a:ext uri="{FF2B5EF4-FFF2-40B4-BE49-F238E27FC236}">
                    <a16:creationId xmlns:a16="http://schemas.microsoft.com/office/drawing/2014/main" id="{4717B0F5-305B-4952-B16A-986D68360C17}"/>
                  </a:ext>
                </a:extLst>
              </p:cNvPr>
              <p:cNvPicPr/>
              <p:nvPr/>
            </p:nvPicPr>
            <p:blipFill>
              <a:blip r:embed="rId795"/>
              <a:stretch>
                <a:fillRect/>
              </a:stretch>
            </p:blipFill>
            <p:spPr>
              <a:xfrm>
                <a:off x="2639157" y="6426885"/>
                <a:ext cx="39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92" name="Freihand 491">
                <a:extLst>
                  <a:ext uri="{FF2B5EF4-FFF2-40B4-BE49-F238E27FC236}">
                    <a16:creationId xmlns:a16="http://schemas.microsoft.com/office/drawing/2014/main" id="{9275D0B5-934C-4D04-8D27-AB13E789117F}"/>
                  </a:ext>
                </a:extLst>
              </p14:cNvPr>
              <p14:cNvContentPartPr/>
              <p14:nvPr/>
            </p14:nvContentPartPr>
            <p14:xfrm>
              <a:off x="2867757" y="6431565"/>
              <a:ext cx="276120" cy="108360"/>
            </p14:xfrm>
          </p:contentPart>
        </mc:Choice>
        <mc:Fallback>
          <p:pic>
            <p:nvPicPr>
              <p:cNvPr id="492" name="Freihand 491">
                <a:extLst>
                  <a:ext uri="{FF2B5EF4-FFF2-40B4-BE49-F238E27FC236}">
                    <a16:creationId xmlns:a16="http://schemas.microsoft.com/office/drawing/2014/main" id="{9275D0B5-934C-4D04-8D27-AB13E789117F}"/>
                  </a:ext>
                </a:extLst>
              </p:cNvPr>
              <p:cNvPicPr/>
              <p:nvPr/>
            </p:nvPicPr>
            <p:blipFill>
              <a:blip r:embed="rId797"/>
              <a:stretch>
                <a:fillRect/>
              </a:stretch>
            </p:blipFill>
            <p:spPr>
              <a:xfrm>
                <a:off x="2863437" y="6427245"/>
                <a:ext cx="284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93" name="Freihand 492">
                <a:extLst>
                  <a:ext uri="{FF2B5EF4-FFF2-40B4-BE49-F238E27FC236}">
                    <a16:creationId xmlns:a16="http://schemas.microsoft.com/office/drawing/2014/main" id="{D4BED7F1-7A51-4DEA-95D9-882BC9CA9C0C}"/>
                  </a:ext>
                </a:extLst>
              </p14:cNvPr>
              <p14:cNvContentPartPr/>
              <p14:nvPr/>
            </p14:nvContentPartPr>
            <p14:xfrm>
              <a:off x="3096357" y="6392325"/>
              <a:ext cx="360" cy="360"/>
            </p14:xfrm>
          </p:contentPart>
        </mc:Choice>
        <mc:Fallback>
          <p:pic>
            <p:nvPicPr>
              <p:cNvPr id="493" name="Freihand 492">
                <a:extLst>
                  <a:ext uri="{FF2B5EF4-FFF2-40B4-BE49-F238E27FC236}">
                    <a16:creationId xmlns:a16="http://schemas.microsoft.com/office/drawing/2014/main" id="{D4BED7F1-7A51-4DEA-95D9-882BC9CA9C0C}"/>
                  </a:ext>
                </a:extLst>
              </p:cNvPr>
              <p:cNvPicPr/>
              <p:nvPr/>
            </p:nvPicPr>
            <p:blipFill>
              <a:blip r:embed="rId147"/>
              <a:stretch>
                <a:fillRect/>
              </a:stretch>
            </p:blipFill>
            <p:spPr>
              <a:xfrm>
                <a:off x="3092037" y="63880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94" name="Freihand 493">
                <a:extLst>
                  <a:ext uri="{FF2B5EF4-FFF2-40B4-BE49-F238E27FC236}">
                    <a16:creationId xmlns:a16="http://schemas.microsoft.com/office/drawing/2014/main" id="{A95E30D3-9C21-42D1-AD2C-D2C7F44BE03E}"/>
                  </a:ext>
                </a:extLst>
              </p14:cNvPr>
              <p14:cNvContentPartPr/>
              <p14:nvPr/>
            </p14:nvContentPartPr>
            <p14:xfrm>
              <a:off x="3334317" y="6411045"/>
              <a:ext cx="16200" cy="102960"/>
            </p14:xfrm>
          </p:contentPart>
        </mc:Choice>
        <mc:Fallback>
          <p:pic>
            <p:nvPicPr>
              <p:cNvPr id="494" name="Freihand 493">
                <a:extLst>
                  <a:ext uri="{FF2B5EF4-FFF2-40B4-BE49-F238E27FC236}">
                    <a16:creationId xmlns:a16="http://schemas.microsoft.com/office/drawing/2014/main" id="{A95E30D3-9C21-42D1-AD2C-D2C7F44BE03E}"/>
                  </a:ext>
                </a:extLst>
              </p:cNvPr>
              <p:cNvPicPr/>
              <p:nvPr/>
            </p:nvPicPr>
            <p:blipFill>
              <a:blip r:embed="rId800"/>
              <a:stretch>
                <a:fillRect/>
              </a:stretch>
            </p:blipFill>
            <p:spPr>
              <a:xfrm>
                <a:off x="3329997" y="6406725"/>
                <a:ext cx="24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95" name="Freihand 494">
                <a:extLst>
                  <a:ext uri="{FF2B5EF4-FFF2-40B4-BE49-F238E27FC236}">
                    <a16:creationId xmlns:a16="http://schemas.microsoft.com/office/drawing/2014/main" id="{66C7AF8B-60AE-4208-922E-893AD237FC90}"/>
                  </a:ext>
                </a:extLst>
              </p14:cNvPr>
              <p14:cNvContentPartPr/>
              <p14:nvPr/>
            </p14:nvContentPartPr>
            <p14:xfrm>
              <a:off x="3250797" y="6391245"/>
              <a:ext cx="149760" cy="9720"/>
            </p14:xfrm>
          </p:contentPart>
        </mc:Choice>
        <mc:Fallback>
          <p:pic>
            <p:nvPicPr>
              <p:cNvPr id="495" name="Freihand 494">
                <a:extLst>
                  <a:ext uri="{FF2B5EF4-FFF2-40B4-BE49-F238E27FC236}">
                    <a16:creationId xmlns:a16="http://schemas.microsoft.com/office/drawing/2014/main" id="{66C7AF8B-60AE-4208-922E-893AD237FC90}"/>
                  </a:ext>
                </a:extLst>
              </p:cNvPr>
              <p:cNvPicPr/>
              <p:nvPr/>
            </p:nvPicPr>
            <p:blipFill>
              <a:blip r:embed="rId802"/>
              <a:stretch>
                <a:fillRect/>
              </a:stretch>
            </p:blipFill>
            <p:spPr>
              <a:xfrm>
                <a:off x="3246477" y="6386925"/>
                <a:ext cx="1584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96" name="Freihand 495">
                <a:extLst>
                  <a:ext uri="{FF2B5EF4-FFF2-40B4-BE49-F238E27FC236}">
                    <a16:creationId xmlns:a16="http://schemas.microsoft.com/office/drawing/2014/main" id="{BF98F12B-B144-4383-8B7E-A755B392DB71}"/>
                  </a:ext>
                </a:extLst>
              </p14:cNvPr>
              <p14:cNvContentPartPr/>
              <p14:nvPr/>
            </p14:nvContentPartPr>
            <p14:xfrm>
              <a:off x="3254397" y="6432285"/>
              <a:ext cx="184680" cy="68400"/>
            </p14:xfrm>
          </p:contentPart>
        </mc:Choice>
        <mc:Fallback>
          <p:pic>
            <p:nvPicPr>
              <p:cNvPr id="496" name="Freihand 495">
                <a:extLst>
                  <a:ext uri="{FF2B5EF4-FFF2-40B4-BE49-F238E27FC236}">
                    <a16:creationId xmlns:a16="http://schemas.microsoft.com/office/drawing/2014/main" id="{BF98F12B-B144-4383-8B7E-A755B392DB71}"/>
                  </a:ext>
                </a:extLst>
              </p:cNvPr>
              <p:cNvPicPr/>
              <p:nvPr/>
            </p:nvPicPr>
            <p:blipFill>
              <a:blip r:embed="rId804"/>
              <a:stretch>
                <a:fillRect/>
              </a:stretch>
            </p:blipFill>
            <p:spPr>
              <a:xfrm>
                <a:off x="3250077" y="6427965"/>
                <a:ext cx="193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97" name="Freihand 496">
                <a:extLst>
                  <a:ext uri="{FF2B5EF4-FFF2-40B4-BE49-F238E27FC236}">
                    <a16:creationId xmlns:a16="http://schemas.microsoft.com/office/drawing/2014/main" id="{BDF8ABAF-4EEA-4DE6-86B1-32FB1F8D9BFB}"/>
                  </a:ext>
                </a:extLst>
              </p14:cNvPr>
              <p14:cNvContentPartPr/>
              <p14:nvPr/>
            </p14:nvContentPartPr>
            <p14:xfrm>
              <a:off x="3431157" y="6401325"/>
              <a:ext cx="124560" cy="120960"/>
            </p14:xfrm>
          </p:contentPart>
        </mc:Choice>
        <mc:Fallback>
          <p:pic>
            <p:nvPicPr>
              <p:cNvPr id="497" name="Freihand 496">
                <a:extLst>
                  <a:ext uri="{FF2B5EF4-FFF2-40B4-BE49-F238E27FC236}">
                    <a16:creationId xmlns:a16="http://schemas.microsoft.com/office/drawing/2014/main" id="{BDF8ABAF-4EEA-4DE6-86B1-32FB1F8D9BFB}"/>
                  </a:ext>
                </a:extLst>
              </p:cNvPr>
              <p:cNvPicPr/>
              <p:nvPr/>
            </p:nvPicPr>
            <p:blipFill>
              <a:blip r:embed="rId806"/>
              <a:stretch>
                <a:fillRect/>
              </a:stretch>
            </p:blipFill>
            <p:spPr>
              <a:xfrm>
                <a:off x="3426837" y="6397005"/>
                <a:ext cx="133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98" name="Freihand 497">
                <a:extLst>
                  <a:ext uri="{FF2B5EF4-FFF2-40B4-BE49-F238E27FC236}">
                    <a16:creationId xmlns:a16="http://schemas.microsoft.com/office/drawing/2014/main" id="{15103684-80EA-4EEF-907C-9D06D02C0C43}"/>
                  </a:ext>
                </a:extLst>
              </p14:cNvPr>
              <p14:cNvContentPartPr/>
              <p14:nvPr/>
            </p14:nvContentPartPr>
            <p14:xfrm>
              <a:off x="3561837" y="6358125"/>
              <a:ext cx="237240" cy="129960"/>
            </p14:xfrm>
          </p:contentPart>
        </mc:Choice>
        <mc:Fallback>
          <p:pic>
            <p:nvPicPr>
              <p:cNvPr id="498" name="Freihand 497">
                <a:extLst>
                  <a:ext uri="{FF2B5EF4-FFF2-40B4-BE49-F238E27FC236}">
                    <a16:creationId xmlns:a16="http://schemas.microsoft.com/office/drawing/2014/main" id="{15103684-80EA-4EEF-907C-9D06D02C0C43}"/>
                  </a:ext>
                </a:extLst>
              </p:cNvPr>
              <p:cNvPicPr/>
              <p:nvPr/>
            </p:nvPicPr>
            <p:blipFill>
              <a:blip r:embed="rId808"/>
              <a:stretch>
                <a:fillRect/>
              </a:stretch>
            </p:blipFill>
            <p:spPr>
              <a:xfrm>
                <a:off x="3557517" y="6353805"/>
                <a:ext cx="2458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99" name="Freihand 498">
                <a:extLst>
                  <a:ext uri="{FF2B5EF4-FFF2-40B4-BE49-F238E27FC236}">
                    <a16:creationId xmlns:a16="http://schemas.microsoft.com/office/drawing/2014/main" id="{9692AB57-23A8-45D8-8E3E-AEAD9FFB8B19}"/>
                  </a:ext>
                </a:extLst>
              </p14:cNvPr>
              <p14:cNvContentPartPr/>
              <p14:nvPr/>
            </p14:nvContentPartPr>
            <p14:xfrm>
              <a:off x="3943077" y="6411045"/>
              <a:ext cx="228600" cy="77760"/>
            </p14:xfrm>
          </p:contentPart>
        </mc:Choice>
        <mc:Fallback>
          <p:pic>
            <p:nvPicPr>
              <p:cNvPr id="499" name="Freihand 498">
                <a:extLst>
                  <a:ext uri="{FF2B5EF4-FFF2-40B4-BE49-F238E27FC236}">
                    <a16:creationId xmlns:a16="http://schemas.microsoft.com/office/drawing/2014/main" id="{9692AB57-23A8-45D8-8E3E-AEAD9FFB8B19}"/>
                  </a:ext>
                </a:extLst>
              </p:cNvPr>
              <p:cNvPicPr/>
              <p:nvPr/>
            </p:nvPicPr>
            <p:blipFill>
              <a:blip r:embed="rId810"/>
              <a:stretch>
                <a:fillRect/>
              </a:stretch>
            </p:blipFill>
            <p:spPr>
              <a:xfrm>
                <a:off x="3938757" y="6406725"/>
                <a:ext cx="237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00" name="Freihand 499">
                <a:extLst>
                  <a:ext uri="{FF2B5EF4-FFF2-40B4-BE49-F238E27FC236}">
                    <a16:creationId xmlns:a16="http://schemas.microsoft.com/office/drawing/2014/main" id="{AD7CB0BB-FB50-438F-BF72-420072F8AA87}"/>
                  </a:ext>
                </a:extLst>
              </p14:cNvPr>
              <p14:cNvContentPartPr/>
              <p14:nvPr/>
            </p14:nvContentPartPr>
            <p14:xfrm>
              <a:off x="4155837" y="6352005"/>
              <a:ext cx="36360" cy="110520"/>
            </p14:xfrm>
          </p:contentPart>
        </mc:Choice>
        <mc:Fallback>
          <p:pic>
            <p:nvPicPr>
              <p:cNvPr id="500" name="Freihand 499">
                <a:extLst>
                  <a:ext uri="{FF2B5EF4-FFF2-40B4-BE49-F238E27FC236}">
                    <a16:creationId xmlns:a16="http://schemas.microsoft.com/office/drawing/2014/main" id="{AD7CB0BB-FB50-438F-BF72-420072F8AA87}"/>
                  </a:ext>
                </a:extLst>
              </p:cNvPr>
              <p:cNvPicPr/>
              <p:nvPr/>
            </p:nvPicPr>
            <p:blipFill>
              <a:blip r:embed="rId812"/>
              <a:stretch>
                <a:fillRect/>
              </a:stretch>
            </p:blipFill>
            <p:spPr>
              <a:xfrm>
                <a:off x="4151517" y="6347685"/>
                <a:ext cx="45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01" name="Freihand 500">
                <a:extLst>
                  <a:ext uri="{FF2B5EF4-FFF2-40B4-BE49-F238E27FC236}">
                    <a16:creationId xmlns:a16="http://schemas.microsoft.com/office/drawing/2014/main" id="{C3CC623C-B9A9-4FE8-ACA1-17F82622CC67}"/>
                  </a:ext>
                </a:extLst>
              </p14:cNvPr>
              <p14:cNvContentPartPr/>
              <p14:nvPr/>
            </p14:nvContentPartPr>
            <p14:xfrm>
              <a:off x="4210557" y="6350925"/>
              <a:ext cx="235080" cy="110880"/>
            </p14:xfrm>
          </p:contentPart>
        </mc:Choice>
        <mc:Fallback>
          <p:pic>
            <p:nvPicPr>
              <p:cNvPr id="501" name="Freihand 500">
                <a:extLst>
                  <a:ext uri="{FF2B5EF4-FFF2-40B4-BE49-F238E27FC236}">
                    <a16:creationId xmlns:a16="http://schemas.microsoft.com/office/drawing/2014/main" id="{C3CC623C-B9A9-4FE8-ACA1-17F82622CC67}"/>
                  </a:ext>
                </a:extLst>
              </p:cNvPr>
              <p:cNvPicPr/>
              <p:nvPr/>
            </p:nvPicPr>
            <p:blipFill>
              <a:blip r:embed="rId814"/>
              <a:stretch>
                <a:fillRect/>
              </a:stretch>
            </p:blipFill>
            <p:spPr>
              <a:xfrm>
                <a:off x="4206237" y="6346605"/>
                <a:ext cx="243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02" name="Freihand 501">
                <a:extLst>
                  <a:ext uri="{FF2B5EF4-FFF2-40B4-BE49-F238E27FC236}">
                    <a16:creationId xmlns:a16="http://schemas.microsoft.com/office/drawing/2014/main" id="{E6A32BA8-E312-433A-AFCE-68E27D2980BB}"/>
                  </a:ext>
                </a:extLst>
              </p14:cNvPr>
              <p14:cNvContentPartPr/>
              <p14:nvPr/>
            </p14:nvContentPartPr>
            <p14:xfrm>
              <a:off x="4439517" y="6344085"/>
              <a:ext cx="21960" cy="24480"/>
            </p14:xfrm>
          </p:contentPart>
        </mc:Choice>
        <mc:Fallback>
          <p:pic>
            <p:nvPicPr>
              <p:cNvPr id="502" name="Freihand 501">
                <a:extLst>
                  <a:ext uri="{FF2B5EF4-FFF2-40B4-BE49-F238E27FC236}">
                    <a16:creationId xmlns:a16="http://schemas.microsoft.com/office/drawing/2014/main" id="{E6A32BA8-E312-433A-AFCE-68E27D2980BB}"/>
                  </a:ext>
                </a:extLst>
              </p:cNvPr>
              <p:cNvPicPr/>
              <p:nvPr/>
            </p:nvPicPr>
            <p:blipFill>
              <a:blip r:embed="rId816"/>
              <a:stretch>
                <a:fillRect/>
              </a:stretch>
            </p:blipFill>
            <p:spPr>
              <a:xfrm>
                <a:off x="4435197" y="6339765"/>
                <a:ext cx="30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03" name="Freihand 502">
                <a:extLst>
                  <a:ext uri="{FF2B5EF4-FFF2-40B4-BE49-F238E27FC236}">
                    <a16:creationId xmlns:a16="http://schemas.microsoft.com/office/drawing/2014/main" id="{109237C4-844E-442E-9C26-22F8B2725F11}"/>
                  </a:ext>
                </a:extLst>
              </p14:cNvPr>
              <p14:cNvContentPartPr/>
              <p14:nvPr/>
            </p14:nvContentPartPr>
            <p14:xfrm>
              <a:off x="4485597" y="6406725"/>
              <a:ext cx="192240" cy="54360"/>
            </p14:xfrm>
          </p:contentPart>
        </mc:Choice>
        <mc:Fallback>
          <p:pic>
            <p:nvPicPr>
              <p:cNvPr id="503" name="Freihand 502">
                <a:extLst>
                  <a:ext uri="{FF2B5EF4-FFF2-40B4-BE49-F238E27FC236}">
                    <a16:creationId xmlns:a16="http://schemas.microsoft.com/office/drawing/2014/main" id="{109237C4-844E-442E-9C26-22F8B2725F11}"/>
                  </a:ext>
                </a:extLst>
              </p:cNvPr>
              <p:cNvPicPr/>
              <p:nvPr/>
            </p:nvPicPr>
            <p:blipFill>
              <a:blip r:embed="rId818"/>
              <a:stretch>
                <a:fillRect/>
              </a:stretch>
            </p:blipFill>
            <p:spPr>
              <a:xfrm>
                <a:off x="4481277" y="6402405"/>
                <a:ext cx="200880" cy="63000"/>
              </a:xfrm>
              <a:prstGeom prst="rect">
                <a:avLst/>
              </a:prstGeom>
            </p:spPr>
          </p:pic>
        </mc:Fallback>
      </mc:AlternateContent>
      <p:grpSp>
        <p:nvGrpSpPr>
          <p:cNvPr id="508" name="Gruppieren 507">
            <a:extLst>
              <a:ext uri="{FF2B5EF4-FFF2-40B4-BE49-F238E27FC236}">
                <a16:creationId xmlns:a16="http://schemas.microsoft.com/office/drawing/2014/main" id="{113DE62A-EB60-4C20-82A8-DEE934E8849C}"/>
              </a:ext>
            </a:extLst>
          </p:cNvPr>
          <p:cNvGrpSpPr/>
          <p:nvPr/>
        </p:nvGrpSpPr>
        <p:grpSpPr>
          <a:xfrm>
            <a:off x="4951437" y="6274965"/>
            <a:ext cx="405720" cy="186480"/>
            <a:chOff x="4951437" y="6274965"/>
            <a:chExt cx="405720" cy="186480"/>
          </a:xfrm>
        </p:grpSpPr>
        <mc:AlternateContent xmlns:mc="http://schemas.openxmlformats.org/markup-compatibility/2006">
          <mc:Choice xmlns:p14="http://schemas.microsoft.com/office/powerpoint/2010/main" Requires="p14">
            <p:contentPart p14:bwMode="auto" r:id="rId819">
              <p14:nvContentPartPr>
                <p14:cNvPr id="504" name="Freihand 503">
                  <a:extLst>
                    <a:ext uri="{FF2B5EF4-FFF2-40B4-BE49-F238E27FC236}">
                      <a16:creationId xmlns:a16="http://schemas.microsoft.com/office/drawing/2014/main" id="{1FEFCC52-18EE-47EA-957F-7A056211F869}"/>
                    </a:ext>
                  </a:extLst>
                </p14:cNvPr>
                <p14:cNvContentPartPr/>
                <p14:nvPr/>
              </p14:nvContentPartPr>
              <p14:xfrm>
                <a:off x="4951437" y="6394485"/>
                <a:ext cx="219600" cy="66960"/>
              </p14:xfrm>
            </p:contentPart>
          </mc:Choice>
          <mc:Fallback>
            <p:pic>
              <p:nvPicPr>
                <p:cNvPr id="504" name="Freihand 503">
                  <a:extLst>
                    <a:ext uri="{FF2B5EF4-FFF2-40B4-BE49-F238E27FC236}">
                      <a16:creationId xmlns:a16="http://schemas.microsoft.com/office/drawing/2014/main" id="{1FEFCC52-18EE-47EA-957F-7A056211F869}"/>
                    </a:ext>
                  </a:extLst>
                </p:cNvPr>
                <p:cNvPicPr/>
                <p:nvPr/>
              </p:nvPicPr>
              <p:blipFill>
                <a:blip r:embed="rId820"/>
                <a:stretch>
                  <a:fillRect/>
                </a:stretch>
              </p:blipFill>
              <p:spPr>
                <a:xfrm>
                  <a:off x="4947117" y="6390165"/>
                  <a:ext cx="2282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06" name="Freihand 505">
                  <a:extLst>
                    <a:ext uri="{FF2B5EF4-FFF2-40B4-BE49-F238E27FC236}">
                      <a16:creationId xmlns:a16="http://schemas.microsoft.com/office/drawing/2014/main" id="{0386D630-E978-4E82-81E1-6AB03420D320}"/>
                    </a:ext>
                  </a:extLst>
                </p14:cNvPr>
                <p14:cNvContentPartPr/>
                <p14:nvPr/>
              </p14:nvContentPartPr>
              <p14:xfrm>
                <a:off x="5212077" y="6316725"/>
                <a:ext cx="145080" cy="138240"/>
              </p14:xfrm>
            </p:contentPart>
          </mc:Choice>
          <mc:Fallback>
            <p:pic>
              <p:nvPicPr>
                <p:cNvPr id="506" name="Freihand 505">
                  <a:extLst>
                    <a:ext uri="{FF2B5EF4-FFF2-40B4-BE49-F238E27FC236}">
                      <a16:creationId xmlns:a16="http://schemas.microsoft.com/office/drawing/2014/main" id="{0386D630-E978-4E82-81E1-6AB03420D320}"/>
                    </a:ext>
                  </a:extLst>
                </p:cNvPr>
                <p:cNvPicPr/>
                <p:nvPr/>
              </p:nvPicPr>
              <p:blipFill>
                <a:blip r:embed="rId822"/>
                <a:stretch>
                  <a:fillRect/>
                </a:stretch>
              </p:blipFill>
              <p:spPr>
                <a:xfrm>
                  <a:off x="5207757" y="6312405"/>
                  <a:ext cx="153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07" name="Freihand 506">
                  <a:extLst>
                    <a:ext uri="{FF2B5EF4-FFF2-40B4-BE49-F238E27FC236}">
                      <a16:creationId xmlns:a16="http://schemas.microsoft.com/office/drawing/2014/main" id="{3A25EB41-F08B-48D0-9B0B-90462181C8C1}"/>
                    </a:ext>
                  </a:extLst>
                </p14:cNvPr>
                <p14:cNvContentPartPr/>
                <p14:nvPr/>
              </p14:nvContentPartPr>
              <p14:xfrm>
                <a:off x="5177517" y="6274965"/>
                <a:ext cx="360" cy="360"/>
              </p14:xfrm>
            </p:contentPart>
          </mc:Choice>
          <mc:Fallback>
            <p:pic>
              <p:nvPicPr>
                <p:cNvPr id="507" name="Freihand 506">
                  <a:extLst>
                    <a:ext uri="{FF2B5EF4-FFF2-40B4-BE49-F238E27FC236}">
                      <a16:creationId xmlns:a16="http://schemas.microsoft.com/office/drawing/2014/main" id="{3A25EB41-F08B-48D0-9B0B-90462181C8C1}"/>
                    </a:ext>
                  </a:extLst>
                </p:cNvPr>
                <p:cNvPicPr/>
                <p:nvPr/>
              </p:nvPicPr>
              <p:blipFill>
                <a:blip r:embed="rId147"/>
                <a:stretch>
                  <a:fillRect/>
                </a:stretch>
              </p:blipFill>
              <p:spPr>
                <a:xfrm>
                  <a:off x="5173197" y="6270645"/>
                  <a:ext cx="9000" cy="9000"/>
                </a:xfrm>
                <a:prstGeom prst="rect">
                  <a:avLst/>
                </a:prstGeom>
              </p:spPr>
            </p:pic>
          </mc:Fallback>
        </mc:AlternateContent>
      </p:grpSp>
      <p:grpSp>
        <p:nvGrpSpPr>
          <p:cNvPr id="533" name="Gruppieren 532">
            <a:extLst>
              <a:ext uri="{FF2B5EF4-FFF2-40B4-BE49-F238E27FC236}">
                <a16:creationId xmlns:a16="http://schemas.microsoft.com/office/drawing/2014/main" id="{0A1D3270-118F-4EE5-9937-060126D433FB}"/>
              </a:ext>
            </a:extLst>
          </p:cNvPr>
          <p:cNvGrpSpPr/>
          <p:nvPr/>
        </p:nvGrpSpPr>
        <p:grpSpPr>
          <a:xfrm>
            <a:off x="5568837" y="6265605"/>
            <a:ext cx="2637000" cy="464760"/>
            <a:chOff x="5568837" y="6265605"/>
            <a:chExt cx="2637000" cy="464760"/>
          </a:xfrm>
        </p:grpSpPr>
        <mc:AlternateContent xmlns:mc="http://schemas.openxmlformats.org/markup-compatibility/2006">
          <mc:Choice xmlns:p14="http://schemas.microsoft.com/office/powerpoint/2010/main" Requires="p14">
            <p:contentPart p14:bwMode="auto" r:id="rId824">
              <p14:nvContentPartPr>
                <p14:cNvPr id="509" name="Freihand 508">
                  <a:extLst>
                    <a:ext uri="{FF2B5EF4-FFF2-40B4-BE49-F238E27FC236}">
                      <a16:creationId xmlns:a16="http://schemas.microsoft.com/office/drawing/2014/main" id="{31E332AC-A132-47F2-8F39-09E8865B63CA}"/>
                    </a:ext>
                  </a:extLst>
                </p14:cNvPr>
                <p14:cNvContentPartPr/>
                <p14:nvPr/>
              </p14:nvContentPartPr>
              <p14:xfrm>
                <a:off x="5568837" y="6343365"/>
                <a:ext cx="196560" cy="115560"/>
              </p14:xfrm>
            </p:contentPart>
          </mc:Choice>
          <mc:Fallback>
            <p:pic>
              <p:nvPicPr>
                <p:cNvPr id="509" name="Freihand 508">
                  <a:extLst>
                    <a:ext uri="{FF2B5EF4-FFF2-40B4-BE49-F238E27FC236}">
                      <a16:creationId xmlns:a16="http://schemas.microsoft.com/office/drawing/2014/main" id="{31E332AC-A132-47F2-8F39-09E8865B63CA}"/>
                    </a:ext>
                  </a:extLst>
                </p:cNvPr>
                <p:cNvPicPr/>
                <p:nvPr/>
              </p:nvPicPr>
              <p:blipFill>
                <a:blip r:embed="rId825"/>
                <a:stretch>
                  <a:fillRect/>
                </a:stretch>
              </p:blipFill>
              <p:spPr>
                <a:xfrm>
                  <a:off x="5564517" y="6339045"/>
                  <a:ext cx="205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10" name="Freihand 509">
                  <a:extLst>
                    <a:ext uri="{FF2B5EF4-FFF2-40B4-BE49-F238E27FC236}">
                      <a16:creationId xmlns:a16="http://schemas.microsoft.com/office/drawing/2014/main" id="{165B4446-4EA6-4AD4-A6F5-B6A481A6DA5F}"/>
                    </a:ext>
                  </a:extLst>
                </p14:cNvPr>
                <p14:cNvContentPartPr/>
                <p14:nvPr/>
              </p14:nvContentPartPr>
              <p14:xfrm>
                <a:off x="5791677" y="6298725"/>
                <a:ext cx="503640" cy="210240"/>
              </p14:xfrm>
            </p:contentPart>
          </mc:Choice>
          <mc:Fallback>
            <p:pic>
              <p:nvPicPr>
                <p:cNvPr id="510" name="Freihand 509">
                  <a:extLst>
                    <a:ext uri="{FF2B5EF4-FFF2-40B4-BE49-F238E27FC236}">
                      <a16:creationId xmlns:a16="http://schemas.microsoft.com/office/drawing/2014/main" id="{165B4446-4EA6-4AD4-A6F5-B6A481A6DA5F}"/>
                    </a:ext>
                  </a:extLst>
                </p:cNvPr>
                <p:cNvPicPr/>
                <p:nvPr/>
              </p:nvPicPr>
              <p:blipFill>
                <a:blip r:embed="rId827"/>
                <a:stretch>
                  <a:fillRect/>
                </a:stretch>
              </p:blipFill>
              <p:spPr>
                <a:xfrm>
                  <a:off x="5787357" y="6294405"/>
                  <a:ext cx="5122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11" name="Freihand 510">
                  <a:extLst>
                    <a:ext uri="{FF2B5EF4-FFF2-40B4-BE49-F238E27FC236}">
                      <a16:creationId xmlns:a16="http://schemas.microsoft.com/office/drawing/2014/main" id="{309F6046-C09D-44A3-8E7E-4C58E849585C}"/>
                    </a:ext>
                  </a:extLst>
                </p14:cNvPr>
                <p14:cNvContentPartPr/>
                <p14:nvPr/>
              </p14:nvContentPartPr>
              <p14:xfrm>
                <a:off x="6303957" y="6377205"/>
                <a:ext cx="136440" cy="60120"/>
              </p14:xfrm>
            </p:contentPart>
          </mc:Choice>
          <mc:Fallback>
            <p:pic>
              <p:nvPicPr>
                <p:cNvPr id="511" name="Freihand 510">
                  <a:extLst>
                    <a:ext uri="{FF2B5EF4-FFF2-40B4-BE49-F238E27FC236}">
                      <a16:creationId xmlns:a16="http://schemas.microsoft.com/office/drawing/2014/main" id="{309F6046-C09D-44A3-8E7E-4C58E849585C}"/>
                    </a:ext>
                  </a:extLst>
                </p:cNvPr>
                <p:cNvPicPr/>
                <p:nvPr/>
              </p:nvPicPr>
              <p:blipFill>
                <a:blip r:embed="rId829"/>
                <a:stretch>
                  <a:fillRect/>
                </a:stretch>
              </p:blipFill>
              <p:spPr>
                <a:xfrm>
                  <a:off x="6299637" y="6372885"/>
                  <a:ext cx="145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12" name="Freihand 511">
                  <a:extLst>
                    <a:ext uri="{FF2B5EF4-FFF2-40B4-BE49-F238E27FC236}">
                      <a16:creationId xmlns:a16="http://schemas.microsoft.com/office/drawing/2014/main" id="{3D797586-0F0C-4F7E-A74E-D837CD0C1E19}"/>
                    </a:ext>
                  </a:extLst>
                </p14:cNvPr>
                <p14:cNvContentPartPr/>
                <p14:nvPr/>
              </p14:nvContentPartPr>
              <p14:xfrm>
                <a:off x="5744517" y="6298005"/>
                <a:ext cx="21600" cy="7560"/>
              </p14:xfrm>
            </p:contentPart>
          </mc:Choice>
          <mc:Fallback>
            <p:pic>
              <p:nvPicPr>
                <p:cNvPr id="512" name="Freihand 511">
                  <a:extLst>
                    <a:ext uri="{FF2B5EF4-FFF2-40B4-BE49-F238E27FC236}">
                      <a16:creationId xmlns:a16="http://schemas.microsoft.com/office/drawing/2014/main" id="{3D797586-0F0C-4F7E-A74E-D837CD0C1E19}"/>
                    </a:ext>
                  </a:extLst>
                </p:cNvPr>
                <p:cNvPicPr/>
                <p:nvPr/>
              </p:nvPicPr>
              <p:blipFill>
                <a:blip r:embed="rId831"/>
                <a:stretch>
                  <a:fillRect/>
                </a:stretch>
              </p:blipFill>
              <p:spPr>
                <a:xfrm>
                  <a:off x="5740197" y="6293685"/>
                  <a:ext cx="302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14" name="Freihand 513">
                  <a:extLst>
                    <a:ext uri="{FF2B5EF4-FFF2-40B4-BE49-F238E27FC236}">
                      <a16:creationId xmlns:a16="http://schemas.microsoft.com/office/drawing/2014/main" id="{577E628B-51B4-45A6-9BEB-7A83827E0EA0}"/>
                    </a:ext>
                  </a:extLst>
                </p14:cNvPr>
                <p14:cNvContentPartPr/>
                <p14:nvPr/>
              </p14:nvContentPartPr>
              <p14:xfrm>
                <a:off x="6581157" y="6265605"/>
                <a:ext cx="210600" cy="292680"/>
              </p14:xfrm>
            </p:contentPart>
          </mc:Choice>
          <mc:Fallback>
            <p:pic>
              <p:nvPicPr>
                <p:cNvPr id="514" name="Freihand 513">
                  <a:extLst>
                    <a:ext uri="{FF2B5EF4-FFF2-40B4-BE49-F238E27FC236}">
                      <a16:creationId xmlns:a16="http://schemas.microsoft.com/office/drawing/2014/main" id="{577E628B-51B4-45A6-9BEB-7A83827E0EA0}"/>
                    </a:ext>
                  </a:extLst>
                </p:cNvPr>
                <p:cNvPicPr/>
                <p:nvPr/>
              </p:nvPicPr>
              <p:blipFill>
                <a:blip r:embed="rId833"/>
                <a:stretch>
                  <a:fillRect/>
                </a:stretch>
              </p:blipFill>
              <p:spPr>
                <a:xfrm>
                  <a:off x="6576837" y="6261285"/>
                  <a:ext cx="2192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21" name="Freihand 520">
                  <a:extLst>
                    <a:ext uri="{FF2B5EF4-FFF2-40B4-BE49-F238E27FC236}">
                      <a16:creationId xmlns:a16="http://schemas.microsoft.com/office/drawing/2014/main" id="{3CCD9D87-31C7-4C8C-A1F8-3D7240C76E2E}"/>
                    </a:ext>
                  </a:extLst>
                </p14:cNvPr>
                <p14:cNvContentPartPr/>
                <p14:nvPr/>
              </p14:nvContentPartPr>
              <p14:xfrm>
                <a:off x="5592237" y="6645045"/>
                <a:ext cx="153000" cy="75240"/>
              </p14:xfrm>
            </p:contentPart>
          </mc:Choice>
          <mc:Fallback>
            <p:pic>
              <p:nvPicPr>
                <p:cNvPr id="521" name="Freihand 520">
                  <a:extLst>
                    <a:ext uri="{FF2B5EF4-FFF2-40B4-BE49-F238E27FC236}">
                      <a16:creationId xmlns:a16="http://schemas.microsoft.com/office/drawing/2014/main" id="{3CCD9D87-31C7-4C8C-A1F8-3D7240C76E2E}"/>
                    </a:ext>
                  </a:extLst>
                </p:cNvPr>
                <p:cNvPicPr/>
                <p:nvPr/>
              </p:nvPicPr>
              <p:blipFill>
                <a:blip r:embed="rId835"/>
                <a:stretch>
                  <a:fillRect/>
                </a:stretch>
              </p:blipFill>
              <p:spPr>
                <a:xfrm>
                  <a:off x="5587917" y="6640725"/>
                  <a:ext cx="161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22" name="Freihand 521">
                  <a:extLst>
                    <a:ext uri="{FF2B5EF4-FFF2-40B4-BE49-F238E27FC236}">
                      <a16:creationId xmlns:a16="http://schemas.microsoft.com/office/drawing/2014/main" id="{948E6184-3CF8-4914-9405-148EB50FD61F}"/>
                    </a:ext>
                  </a:extLst>
                </p14:cNvPr>
                <p14:cNvContentPartPr/>
                <p14:nvPr/>
              </p14:nvContentPartPr>
              <p14:xfrm>
                <a:off x="5768637" y="6639645"/>
                <a:ext cx="547560" cy="60120"/>
              </p14:xfrm>
            </p:contentPart>
          </mc:Choice>
          <mc:Fallback>
            <p:pic>
              <p:nvPicPr>
                <p:cNvPr id="522" name="Freihand 521">
                  <a:extLst>
                    <a:ext uri="{FF2B5EF4-FFF2-40B4-BE49-F238E27FC236}">
                      <a16:creationId xmlns:a16="http://schemas.microsoft.com/office/drawing/2014/main" id="{948E6184-3CF8-4914-9405-148EB50FD61F}"/>
                    </a:ext>
                  </a:extLst>
                </p:cNvPr>
                <p:cNvPicPr/>
                <p:nvPr/>
              </p:nvPicPr>
              <p:blipFill>
                <a:blip r:embed="rId837"/>
                <a:stretch>
                  <a:fillRect/>
                </a:stretch>
              </p:blipFill>
              <p:spPr>
                <a:xfrm>
                  <a:off x="5764317" y="6635325"/>
                  <a:ext cx="556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23" name="Freihand 522">
                  <a:extLst>
                    <a:ext uri="{FF2B5EF4-FFF2-40B4-BE49-F238E27FC236}">
                      <a16:creationId xmlns:a16="http://schemas.microsoft.com/office/drawing/2014/main" id="{CB818632-27E7-4C11-8C67-06D9E6AF4FD5}"/>
                    </a:ext>
                  </a:extLst>
                </p14:cNvPr>
                <p14:cNvContentPartPr/>
                <p14:nvPr/>
              </p14:nvContentPartPr>
              <p14:xfrm>
                <a:off x="6317997" y="6566565"/>
                <a:ext cx="275760" cy="121680"/>
              </p14:xfrm>
            </p:contentPart>
          </mc:Choice>
          <mc:Fallback>
            <p:pic>
              <p:nvPicPr>
                <p:cNvPr id="523" name="Freihand 522">
                  <a:extLst>
                    <a:ext uri="{FF2B5EF4-FFF2-40B4-BE49-F238E27FC236}">
                      <a16:creationId xmlns:a16="http://schemas.microsoft.com/office/drawing/2014/main" id="{CB818632-27E7-4C11-8C67-06D9E6AF4FD5}"/>
                    </a:ext>
                  </a:extLst>
                </p:cNvPr>
                <p:cNvPicPr/>
                <p:nvPr/>
              </p:nvPicPr>
              <p:blipFill>
                <a:blip r:embed="rId839"/>
                <a:stretch>
                  <a:fillRect/>
                </a:stretch>
              </p:blipFill>
              <p:spPr>
                <a:xfrm>
                  <a:off x="6313677" y="6562245"/>
                  <a:ext cx="284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16" name="Freihand 515">
                  <a:extLst>
                    <a:ext uri="{FF2B5EF4-FFF2-40B4-BE49-F238E27FC236}">
                      <a16:creationId xmlns:a16="http://schemas.microsoft.com/office/drawing/2014/main" id="{E1EB6C1A-3D58-4C57-9403-EE96CE8D87A5}"/>
                    </a:ext>
                  </a:extLst>
                </p14:cNvPr>
                <p14:cNvContentPartPr/>
                <p14:nvPr/>
              </p14:nvContentPartPr>
              <p14:xfrm>
                <a:off x="6901917" y="6359565"/>
                <a:ext cx="186840" cy="102600"/>
              </p14:xfrm>
            </p:contentPart>
          </mc:Choice>
          <mc:Fallback>
            <p:pic>
              <p:nvPicPr>
                <p:cNvPr id="516" name="Freihand 515">
                  <a:extLst>
                    <a:ext uri="{FF2B5EF4-FFF2-40B4-BE49-F238E27FC236}">
                      <a16:creationId xmlns:a16="http://schemas.microsoft.com/office/drawing/2014/main" id="{E1EB6C1A-3D58-4C57-9403-EE96CE8D87A5}"/>
                    </a:ext>
                  </a:extLst>
                </p:cNvPr>
                <p:cNvPicPr/>
                <p:nvPr/>
              </p:nvPicPr>
              <p:blipFill>
                <a:blip r:embed="rId841"/>
                <a:stretch>
                  <a:fillRect/>
                </a:stretch>
              </p:blipFill>
              <p:spPr>
                <a:xfrm>
                  <a:off x="6897597" y="6355245"/>
                  <a:ext cx="195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17" name="Freihand 516">
                  <a:extLst>
                    <a:ext uri="{FF2B5EF4-FFF2-40B4-BE49-F238E27FC236}">
                      <a16:creationId xmlns:a16="http://schemas.microsoft.com/office/drawing/2014/main" id="{6719242C-6C1C-44E6-AF09-DFA3C3D143FC}"/>
                    </a:ext>
                  </a:extLst>
                </p14:cNvPr>
                <p14:cNvContentPartPr/>
                <p14:nvPr/>
              </p14:nvContentPartPr>
              <p14:xfrm>
                <a:off x="7120437" y="6308805"/>
                <a:ext cx="234360" cy="142560"/>
              </p14:xfrm>
            </p:contentPart>
          </mc:Choice>
          <mc:Fallback>
            <p:pic>
              <p:nvPicPr>
                <p:cNvPr id="517" name="Freihand 516">
                  <a:extLst>
                    <a:ext uri="{FF2B5EF4-FFF2-40B4-BE49-F238E27FC236}">
                      <a16:creationId xmlns:a16="http://schemas.microsoft.com/office/drawing/2014/main" id="{6719242C-6C1C-44E6-AF09-DFA3C3D143FC}"/>
                    </a:ext>
                  </a:extLst>
                </p:cNvPr>
                <p:cNvPicPr/>
                <p:nvPr/>
              </p:nvPicPr>
              <p:blipFill>
                <a:blip r:embed="rId843"/>
                <a:stretch>
                  <a:fillRect/>
                </a:stretch>
              </p:blipFill>
              <p:spPr>
                <a:xfrm>
                  <a:off x="7116117" y="6304485"/>
                  <a:ext cx="243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18" name="Freihand 517">
                  <a:extLst>
                    <a:ext uri="{FF2B5EF4-FFF2-40B4-BE49-F238E27FC236}">
                      <a16:creationId xmlns:a16="http://schemas.microsoft.com/office/drawing/2014/main" id="{D06C6565-8A07-454D-B55F-E27C1AF2198C}"/>
                    </a:ext>
                  </a:extLst>
                </p14:cNvPr>
                <p14:cNvContentPartPr/>
                <p14:nvPr/>
              </p14:nvContentPartPr>
              <p14:xfrm>
                <a:off x="7508517" y="6359205"/>
                <a:ext cx="284040" cy="54000"/>
              </p14:xfrm>
            </p:contentPart>
          </mc:Choice>
          <mc:Fallback>
            <p:pic>
              <p:nvPicPr>
                <p:cNvPr id="518" name="Freihand 517">
                  <a:extLst>
                    <a:ext uri="{FF2B5EF4-FFF2-40B4-BE49-F238E27FC236}">
                      <a16:creationId xmlns:a16="http://schemas.microsoft.com/office/drawing/2014/main" id="{D06C6565-8A07-454D-B55F-E27C1AF2198C}"/>
                    </a:ext>
                  </a:extLst>
                </p:cNvPr>
                <p:cNvPicPr/>
                <p:nvPr/>
              </p:nvPicPr>
              <p:blipFill>
                <a:blip r:embed="rId845"/>
                <a:stretch>
                  <a:fillRect/>
                </a:stretch>
              </p:blipFill>
              <p:spPr>
                <a:xfrm>
                  <a:off x="7504197" y="6354885"/>
                  <a:ext cx="2926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19" name="Freihand 518">
                  <a:extLst>
                    <a:ext uri="{FF2B5EF4-FFF2-40B4-BE49-F238E27FC236}">
                      <a16:creationId xmlns:a16="http://schemas.microsoft.com/office/drawing/2014/main" id="{9AF9FFB4-2BDB-4905-A811-71390BE898E0}"/>
                    </a:ext>
                  </a:extLst>
                </p14:cNvPr>
                <p14:cNvContentPartPr/>
                <p14:nvPr/>
              </p14:nvContentPartPr>
              <p14:xfrm>
                <a:off x="7814157" y="6313485"/>
                <a:ext cx="165600" cy="95760"/>
              </p14:xfrm>
            </p:contentPart>
          </mc:Choice>
          <mc:Fallback>
            <p:pic>
              <p:nvPicPr>
                <p:cNvPr id="519" name="Freihand 518">
                  <a:extLst>
                    <a:ext uri="{FF2B5EF4-FFF2-40B4-BE49-F238E27FC236}">
                      <a16:creationId xmlns:a16="http://schemas.microsoft.com/office/drawing/2014/main" id="{9AF9FFB4-2BDB-4905-A811-71390BE898E0}"/>
                    </a:ext>
                  </a:extLst>
                </p:cNvPr>
                <p:cNvPicPr/>
                <p:nvPr/>
              </p:nvPicPr>
              <p:blipFill>
                <a:blip r:embed="rId847"/>
                <a:stretch>
                  <a:fillRect/>
                </a:stretch>
              </p:blipFill>
              <p:spPr>
                <a:xfrm>
                  <a:off x="7809837" y="6309165"/>
                  <a:ext cx="174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24" name="Freihand 523">
                  <a:extLst>
                    <a:ext uri="{FF2B5EF4-FFF2-40B4-BE49-F238E27FC236}">
                      <a16:creationId xmlns:a16="http://schemas.microsoft.com/office/drawing/2014/main" id="{28EFE54F-EA06-44C3-A2C3-E3CEF165ACFB}"/>
                    </a:ext>
                  </a:extLst>
                </p14:cNvPr>
                <p14:cNvContentPartPr/>
                <p14:nvPr/>
              </p14:nvContentPartPr>
              <p14:xfrm>
                <a:off x="6831717" y="6557565"/>
                <a:ext cx="145080" cy="114120"/>
              </p14:xfrm>
            </p:contentPart>
          </mc:Choice>
          <mc:Fallback>
            <p:pic>
              <p:nvPicPr>
                <p:cNvPr id="524" name="Freihand 523">
                  <a:extLst>
                    <a:ext uri="{FF2B5EF4-FFF2-40B4-BE49-F238E27FC236}">
                      <a16:creationId xmlns:a16="http://schemas.microsoft.com/office/drawing/2014/main" id="{28EFE54F-EA06-44C3-A2C3-E3CEF165ACFB}"/>
                    </a:ext>
                  </a:extLst>
                </p:cNvPr>
                <p:cNvPicPr/>
                <p:nvPr/>
              </p:nvPicPr>
              <p:blipFill>
                <a:blip r:embed="rId849"/>
                <a:stretch>
                  <a:fillRect/>
                </a:stretch>
              </p:blipFill>
              <p:spPr>
                <a:xfrm>
                  <a:off x="6827397" y="6553245"/>
                  <a:ext cx="153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25" name="Freihand 524">
                  <a:extLst>
                    <a:ext uri="{FF2B5EF4-FFF2-40B4-BE49-F238E27FC236}">
                      <a16:creationId xmlns:a16="http://schemas.microsoft.com/office/drawing/2014/main" id="{2B6A18C9-995C-4472-B340-7147D45FDAE7}"/>
                    </a:ext>
                  </a:extLst>
                </p14:cNvPr>
                <p14:cNvContentPartPr/>
                <p14:nvPr/>
              </p14:nvContentPartPr>
              <p14:xfrm>
                <a:off x="7059957" y="6569445"/>
                <a:ext cx="33480" cy="86400"/>
              </p14:xfrm>
            </p:contentPart>
          </mc:Choice>
          <mc:Fallback>
            <p:pic>
              <p:nvPicPr>
                <p:cNvPr id="525" name="Freihand 524">
                  <a:extLst>
                    <a:ext uri="{FF2B5EF4-FFF2-40B4-BE49-F238E27FC236}">
                      <a16:creationId xmlns:a16="http://schemas.microsoft.com/office/drawing/2014/main" id="{2B6A18C9-995C-4472-B340-7147D45FDAE7}"/>
                    </a:ext>
                  </a:extLst>
                </p:cNvPr>
                <p:cNvPicPr/>
                <p:nvPr/>
              </p:nvPicPr>
              <p:blipFill>
                <a:blip r:embed="rId851"/>
                <a:stretch>
                  <a:fillRect/>
                </a:stretch>
              </p:blipFill>
              <p:spPr>
                <a:xfrm>
                  <a:off x="7055637" y="6565125"/>
                  <a:ext cx="42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26" name="Freihand 525">
                  <a:extLst>
                    <a:ext uri="{FF2B5EF4-FFF2-40B4-BE49-F238E27FC236}">
                      <a16:creationId xmlns:a16="http://schemas.microsoft.com/office/drawing/2014/main" id="{1C610636-E980-405A-A3E0-23B8DD344EEF}"/>
                    </a:ext>
                  </a:extLst>
                </p14:cNvPr>
                <p14:cNvContentPartPr/>
                <p14:nvPr/>
              </p14:nvContentPartPr>
              <p14:xfrm>
                <a:off x="6984357" y="6557925"/>
                <a:ext cx="153720" cy="112680"/>
              </p14:xfrm>
            </p:contentPart>
          </mc:Choice>
          <mc:Fallback>
            <p:pic>
              <p:nvPicPr>
                <p:cNvPr id="526" name="Freihand 525">
                  <a:extLst>
                    <a:ext uri="{FF2B5EF4-FFF2-40B4-BE49-F238E27FC236}">
                      <a16:creationId xmlns:a16="http://schemas.microsoft.com/office/drawing/2014/main" id="{1C610636-E980-405A-A3E0-23B8DD344EEF}"/>
                    </a:ext>
                  </a:extLst>
                </p:cNvPr>
                <p:cNvPicPr/>
                <p:nvPr/>
              </p:nvPicPr>
              <p:blipFill>
                <a:blip r:embed="rId853"/>
                <a:stretch>
                  <a:fillRect/>
                </a:stretch>
              </p:blipFill>
              <p:spPr>
                <a:xfrm>
                  <a:off x="6980037" y="6553605"/>
                  <a:ext cx="162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27" name="Freihand 526">
                  <a:extLst>
                    <a:ext uri="{FF2B5EF4-FFF2-40B4-BE49-F238E27FC236}">
                      <a16:creationId xmlns:a16="http://schemas.microsoft.com/office/drawing/2014/main" id="{B8A72E5A-AD9A-44C9-8908-C07FA841B316}"/>
                    </a:ext>
                  </a:extLst>
                </p14:cNvPr>
                <p14:cNvContentPartPr/>
                <p14:nvPr/>
              </p14:nvContentPartPr>
              <p14:xfrm>
                <a:off x="7220877" y="6566565"/>
                <a:ext cx="11880" cy="102960"/>
              </p14:xfrm>
            </p:contentPart>
          </mc:Choice>
          <mc:Fallback>
            <p:pic>
              <p:nvPicPr>
                <p:cNvPr id="527" name="Freihand 526">
                  <a:extLst>
                    <a:ext uri="{FF2B5EF4-FFF2-40B4-BE49-F238E27FC236}">
                      <a16:creationId xmlns:a16="http://schemas.microsoft.com/office/drawing/2014/main" id="{B8A72E5A-AD9A-44C9-8908-C07FA841B316}"/>
                    </a:ext>
                  </a:extLst>
                </p:cNvPr>
                <p:cNvPicPr/>
                <p:nvPr/>
              </p:nvPicPr>
              <p:blipFill>
                <a:blip r:embed="rId855"/>
                <a:stretch>
                  <a:fillRect/>
                </a:stretch>
              </p:blipFill>
              <p:spPr>
                <a:xfrm>
                  <a:off x="7216557" y="6562245"/>
                  <a:ext cx="20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28" name="Freihand 527">
                  <a:extLst>
                    <a:ext uri="{FF2B5EF4-FFF2-40B4-BE49-F238E27FC236}">
                      <a16:creationId xmlns:a16="http://schemas.microsoft.com/office/drawing/2014/main" id="{95C933F6-B234-4F28-879E-D835E1C99032}"/>
                    </a:ext>
                  </a:extLst>
                </p14:cNvPr>
                <p14:cNvContentPartPr/>
                <p14:nvPr/>
              </p14:nvContentPartPr>
              <p14:xfrm>
                <a:off x="7149237" y="6542805"/>
                <a:ext cx="285840" cy="69840"/>
              </p14:xfrm>
            </p:contentPart>
          </mc:Choice>
          <mc:Fallback>
            <p:pic>
              <p:nvPicPr>
                <p:cNvPr id="528" name="Freihand 527">
                  <a:extLst>
                    <a:ext uri="{FF2B5EF4-FFF2-40B4-BE49-F238E27FC236}">
                      <a16:creationId xmlns:a16="http://schemas.microsoft.com/office/drawing/2014/main" id="{95C933F6-B234-4F28-879E-D835E1C99032}"/>
                    </a:ext>
                  </a:extLst>
                </p:cNvPr>
                <p:cNvPicPr/>
                <p:nvPr/>
              </p:nvPicPr>
              <p:blipFill>
                <a:blip r:embed="rId857"/>
                <a:stretch>
                  <a:fillRect/>
                </a:stretch>
              </p:blipFill>
              <p:spPr>
                <a:xfrm>
                  <a:off x="7144917" y="6538485"/>
                  <a:ext cx="294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29" name="Freihand 528">
                  <a:extLst>
                    <a:ext uri="{FF2B5EF4-FFF2-40B4-BE49-F238E27FC236}">
                      <a16:creationId xmlns:a16="http://schemas.microsoft.com/office/drawing/2014/main" id="{086A0A46-A6A2-4739-827A-F3ABF4ED7A96}"/>
                    </a:ext>
                  </a:extLst>
                </p14:cNvPr>
                <p14:cNvContentPartPr/>
                <p14:nvPr/>
              </p14:nvContentPartPr>
              <p14:xfrm>
                <a:off x="7531197" y="6577005"/>
                <a:ext cx="193680" cy="153360"/>
              </p14:xfrm>
            </p:contentPart>
          </mc:Choice>
          <mc:Fallback>
            <p:pic>
              <p:nvPicPr>
                <p:cNvPr id="529" name="Freihand 528">
                  <a:extLst>
                    <a:ext uri="{FF2B5EF4-FFF2-40B4-BE49-F238E27FC236}">
                      <a16:creationId xmlns:a16="http://schemas.microsoft.com/office/drawing/2014/main" id="{086A0A46-A6A2-4739-827A-F3ABF4ED7A96}"/>
                    </a:ext>
                  </a:extLst>
                </p:cNvPr>
                <p:cNvPicPr/>
                <p:nvPr/>
              </p:nvPicPr>
              <p:blipFill>
                <a:blip r:embed="rId859"/>
                <a:stretch>
                  <a:fillRect/>
                </a:stretch>
              </p:blipFill>
              <p:spPr>
                <a:xfrm>
                  <a:off x="7526877" y="6572685"/>
                  <a:ext cx="202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30" name="Freihand 529">
                  <a:extLst>
                    <a:ext uri="{FF2B5EF4-FFF2-40B4-BE49-F238E27FC236}">
                      <a16:creationId xmlns:a16="http://schemas.microsoft.com/office/drawing/2014/main" id="{BDD54BD7-B6D3-4A27-8138-BBB60F2D1173}"/>
                    </a:ext>
                  </a:extLst>
                </p14:cNvPr>
                <p14:cNvContentPartPr/>
                <p14:nvPr/>
              </p14:nvContentPartPr>
              <p14:xfrm>
                <a:off x="7719477" y="6561525"/>
                <a:ext cx="294840" cy="87840"/>
              </p14:xfrm>
            </p:contentPart>
          </mc:Choice>
          <mc:Fallback>
            <p:pic>
              <p:nvPicPr>
                <p:cNvPr id="530" name="Freihand 529">
                  <a:extLst>
                    <a:ext uri="{FF2B5EF4-FFF2-40B4-BE49-F238E27FC236}">
                      <a16:creationId xmlns:a16="http://schemas.microsoft.com/office/drawing/2014/main" id="{BDD54BD7-B6D3-4A27-8138-BBB60F2D1173}"/>
                    </a:ext>
                  </a:extLst>
                </p:cNvPr>
                <p:cNvPicPr/>
                <p:nvPr/>
              </p:nvPicPr>
              <p:blipFill>
                <a:blip r:embed="rId861"/>
                <a:stretch>
                  <a:fillRect/>
                </a:stretch>
              </p:blipFill>
              <p:spPr>
                <a:xfrm>
                  <a:off x="7715157" y="6557205"/>
                  <a:ext cx="303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31" name="Freihand 530">
                  <a:extLst>
                    <a:ext uri="{FF2B5EF4-FFF2-40B4-BE49-F238E27FC236}">
                      <a16:creationId xmlns:a16="http://schemas.microsoft.com/office/drawing/2014/main" id="{C0FDF4DC-ED66-4468-8DA1-55973A6C0738}"/>
                    </a:ext>
                  </a:extLst>
                </p14:cNvPr>
                <p14:cNvContentPartPr/>
                <p14:nvPr/>
              </p14:nvContentPartPr>
              <p14:xfrm>
                <a:off x="8021157" y="6499245"/>
                <a:ext cx="184680" cy="135000"/>
              </p14:xfrm>
            </p:contentPart>
          </mc:Choice>
          <mc:Fallback>
            <p:pic>
              <p:nvPicPr>
                <p:cNvPr id="531" name="Freihand 530">
                  <a:extLst>
                    <a:ext uri="{FF2B5EF4-FFF2-40B4-BE49-F238E27FC236}">
                      <a16:creationId xmlns:a16="http://schemas.microsoft.com/office/drawing/2014/main" id="{C0FDF4DC-ED66-4468-8DA1-55973A6C0738}"/>
                    </a:ext>
                  </a:extLst>
                </p:cNvPr>
                <p:cNvPicPr/>
                <p:nvPr/>
              </p:nvPicPr>
              <p:blipFill>
                <a:blip r:embed="rId863"/>
                <a:stretch>
                  <a:fillRect/>
                </a:stretch>
              </p:blipFill>
              <p:spPr>
                <a:xfrm>
                  <a:off x="8016837" y="6494925"/>
                  <a:ext cx="193320" cy="143640"/>
                </a:xfrm>
                <a:prstGeom prst="rect">
                  <a:avLst/>
                </a:prstGeom>
              </p:spPr>
            </p:pic>
          </mc:Fallback>
        </mc:AlternateContent>
      </p:grpSp>
    </p:spTree>
    <p:extLst>
      <p:ext uri="{BB962C8B-B14F-4D97-AF65-F5344CB8AC3E}">
        <p14:creationId xmlns:p14="http://schemas.microsoft.com/office/powerpoint/2010/main" val="422395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43181" cy="564050"/>
          </a:xfrm>
          <a:prstGeom prst="rect">
            <a:avLst/>
          </a:prstGeom>
          <a:noFill/>
          <a:ln>
            <a:noFill/>
          </a:ln>
        </p:spPr>
        <p:txBody>
          <a:bodyPr vert="horz" wrap="none" lIns="81646" tIns="40823" rIns="81646" bIns="40823" anchorCtr="0" compatLnSpc="0">
            <a:spAutoFit/>
          </a:bodyPr>
          <a:lstStyle/>
          <a:p>
            <a:r>
              <a:rPr lang="de-DE" sz="3266"/>
              <a:t>Modern understanding of money</a:t>
            </a:r>
            <a:endParaRPr lang="de-DE" sz="3266" dirty="0"/>
          </a:p>
        </p:txBody>
      </p:sp>
      <p:sp>
        <p:nvSpPr>
          <p:cNvPr id="4" name="Textfeld 3"/>
          <p:cNvSpPr txBox="1"/>
          <p:nvPr/>
        </p:nvSpPr>
        <p:spPr>
          <a:xfrm>
            <a:off x="228462" y="881555"/>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a:t>In our modern world with flexible exchange rates we do not have a „physical“ anchor anymore. Until 1931 we had the so called gold standard </a:t>
            </a:r>
            <a:r>
              <a:rPr lang="de-DE" sz="2540" dirty="0"/>
              <a:t>(bis 1931</a:t>
            </a:r>
            <a:r>
              <a:rPr lang="de-DE" sz="2540"/>
              <a:t>) or after World War II we had until 1973 the System of Bretton Woods, which was anchored by the US-Dollar backed by gold.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Modern money is „only“ based on the promise to pay of our Central banks and therefore in the trust in the stability of our countries. Therefore we call our money</a:t>
            </a:r>
          </a:p>
          <a:p>
            <a:r>
              <a:rPr lang="de-DE" sz="2540"/>
              <a:t>		</a:t>
            </a:r>
          </a:p>
          <a:p>
            <a:r>
              <a:rPr lang="de-DE" sz="2540"/>
              <a:t>			→„</a:t>
            </a:r>
            <a:r>
              <a:rPr lang="de-DE" sz="2540" dirty="0"/>
              <a:t>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135A861-9C4B-4BA3-99CA-C2BDF8F8BB08}"/>
                  </a:ext>
                </a:extLst>
              </p14:cNvPr>
              <p14:cNvContentPartPr/>
              <p14:nvPr/>
            </p14:nvContentPartPr>
            <p14:xfrm>
              <a:off x="3881157" y="2779365"/>
              <a:ext cx="1999080" cy="55440"/>
            </p14:xfrm>
          </p:contentPart>
        </mc:Choice>
        <mc:Fallback>
          <p:pic>
            <p:nvPicPr>
              <p:cNvPr id="2" name="Freihand 1">
                <a:extLst>
                  <a:ext uri="{FF2B5EF4-FFF2-40B4-BE49-F238E27FC236}">
                    <a16:creationId xmlns:a16="http://schemas.microsoft.com/office/drawing/2014/main" id="{7135A861-9C4B-4BA3-99CA-C2BDF8F8BB08}"/>
                  </a:ext>
                </a:extLst>
              </p:cNvPr>
              <p:cNvPicPr/>
              <p:nvPr/>
            </p:nvPicPr>
            <p:blipFill>
              <a:blip r:embed="rId4"/>
              <a:stretch>
                <a:fillRect/>
              </a:stretch>
            </p:blipFill>
            <p:spPr>
              <a:xfrm>
                <a:off x="3876837" y="2775045"/>
                <a:ext cx="20077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BB09E7D9-3E21-4E82-8012-2A4B251FE475}"/>
                  </a:ext>
                </a:extLst>
              </p14:cNvPr>
              <p14:cNvContentPartPr/>
              <p14:nvPr/>
            </p14:nvContentPartPr>
            <p14:xfrm>
              <a:off x="1470597" y="2357445"/>
              <a:ext cx="1754640" cy="80640"/>
            </p14:xfrm>
          </p:contentPart>
        </mc:Choice>
        <mc:Fallback>
          <p:pic>
            <p:nvPicPr>
              <p:cNvPr id="5" name="Freihand 4">
                <a:extLst>
                  <a:ext uri="{FF2B5EF4-FFF2-40B4-BE49-F238E27FC236}">
                    <a16:creationId xmlns:a16="http://schemas.microsoft.com/office/drawing/2014/main" id="{BB09E7D9-3E21-4E82-8012-2A4B251FE475}"/>
                  </a:ext>
                </a:extLst>
              </p:cNvPr>
              <p:cNvPicPr/>
              <p:nvPr/>
            </p:nvPicPr>
            <p:blipFill>
              <a:blip r:embed="rId6"/>
              <a:stretch>
                <a:fillRect/>
              </a:stretch>
            </p:blipFill>
            <p:spPr>
              <a:xfrm>
                <a:off x="1466277" y="2353125"/>
                <a:ext cx="1763280" cy="89280"/>
              </a:xfrm>
              <a:prstGeom prst="rect">
                <a:avLst/>
              </a:prstGeom>
            </p:spPr>
          </p:pic>
        </mc:Fallback>
      </mc:AlternateContent>
      <p:grpSp>
        <p:nvGrpSpPr>
          <p:cNvPr id="9" name="Gruppieren 8">
            <a:extLst>
              <a:ext uri="{FF2B5EF4-FFF2-40B4-BE49-F238E27FC236}">
                <a16:creationId xmlns:a16="http://schemas.microsoft.com/office/drawing/2014/main" id="{6734D213-186E-473B-8033-390965B9BEA1}"/>
              </a:ext>
            </a:extLst>
          </p:cNvPr>
          <p:cNvGrpSpPr/>
          <p:nvPr/>
        </p:nvGrpSpPr>
        <p:grpSpPr>
          <a:xfrm>
            <a:off x="7029357" y="2411445"/>
            <a:ext cx="2619000" cy="750960"/>
            <a:chOff x="7029357" y="2411445"/>
            <a:chExt cx="2619000" cy="75096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2DFCF776-19EA-4DC4-904B-7048E0DE1588}"/>
                    </a:ext>
                  </a:extLst>
                </p14:cNvPr>
                <p14:cNvContentPartPr/>
                <p14:nvPr/>
              </p14:nvContentPartPr>
              <p14:xfrm>
                <a:off x="7029357" y="2807085"/>
                <a:ext cx="1860120" cy="55440"/>
              </p14:xfrm>
            </p:contentPart>
          </mc:Choice>
          <mc:Fallback>
            <p:pic>
              <p:nvPicPr>
                <p:cNvPr id="6" name="Freihand 5">
                  <a:extLst>
                    <a:ext uri="{FF2B5EF4-FFF2-40B4-BE49-F238E27FC236}">
                      <a16:creationId xmlns:a16="http://schemas.microsoft.com/office/drawing/2014/main" id="{2DFCF776-19EA-4DC4-904B-7048E0DE1588}"/>
                    </a:ext>
                  </a:extLst>
                </p:cNvPr>
                <p:cNvPicPr/>
                <p:nvPr/>
              </p:nvPicPr>
              <p:blipFill>
                <a:blip r:embed="rId8"/>
                <a:stretch>
                  <a:fillRect/>
                </a:stretch>
              </p:blipFill>
              <p:spPr>
                <a:xfrm>
                  <a:off x="7025037" y="2802765"/>
                  <a:ext cx="1868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EFB9218C-B087-4206-8175-0568319F9BF9}"/>
                    </a:ext>
                  </a:extLst>
                </p14:cNvPr>
                <p14:cNvContentPartPr/>
                <p14:nvPr/>
              </p14:nvContentPartPr>
              <p14:xfrm>
                <a:off x="7082997" y="2411445"/>
                <a:ext cx="2565360" cy="750960"/>
              </p14:xfrm>
            </p:contentPart>
          </mc:Choice>
          <mc:Fallback>
            <p:pic>
              <p:nvPicPr>
                <p:cNvPr id="7" name="Freihand 6">
                  <a:extLst>
                    <a:ext uri="{FF2B5EF4-FFF2-40B4-BE49-F238E27FC236}">
                      <a16:creationId xmlns:a16="http://schemas.microsoft.com/office/drawing/2014/main" id="{EFB9218C-B087-4206-8175-0568319F9BF9}"/>
                    </a:ext>
                  </a:extLst>
                </p:cNvPr>
                <p:cNvPicPr/>
                <p:nvPr/>
              </p:nvPicPr>
              <p:blipFill>
                <a:blip r:embed="rId10"/>
                <a:stretch>
                  <a:fillRect/>
                </a:stretch>
              </p:blipFill>
              <p:spPr>
                <a:xfrm>
                  <a:off x="7078677" y="2407125"/>
                  <a:ext cx="2574000" cy="75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67BA41BB-B946-4ADF-ADB3-D8637904835F}"/>
                  </a:ext>
                </a:extLst>
              </p14:cNvPr>
              <p14:cNvContentPartPr/>
              <p14:nvPr/>
            </p14:nvContentPartPr>
            <p14:xfrm>
              <a:off x="3001677" y="5233125"/>
              <a:ext cx="2319840" cy="756360"/>
            </p14:xfrm>
          </p:contentPart>
        </mc:Choice>
        <mc:Fallback>
          <p:pic>
            <p:nvPicPr>
              <p:cNvPr id="10" name="Freihand 9">
                <a:extLst>
                  <a:ext uri="{FF2B5EF4-FFF2-40B4-BE49-F238E27FC236}">
                    <a16:creationId xmlns:a16="http://schemas.microsoft.com/office/drawing/2014/main" id="{67BA41BB-B946-4ADF-ADB3-D8637904835F}"/>
                  </a:ext>
                </a:extLst>
              </p:cNvPr>
              <p:cNvPicPr/>
              <p:nvPr/>
            </p:nvPicPr>
            <p:blipFill>
              <a:blip r:embed="rId12"/>
              <a:stretch>
                <a:fillRect/>
              </a:stretch>
            </p:blipFill>
            <p:spPr>
              <a:xfrm>
                <a:off x="2997357" y="5228805"/>
                <a:ext cx="2328480" cy="765000"/>
              </a:xfrm>
              <a:prstGeom prst="rect">
                <a:avLst/>
              </a:prstGeom>
            </p:spPr>
          </p:pic>
        </mc:Fallback>
      </mc:AlternateContent>
      <p:grpSp>
        <p:nvGrpSpPr>
          <p:cNvPr id="46" name="Gruppieren 45">
            <a:extLst>
              <a:ext uri="{FF2B5EF4-FFF2-40B4-BE49-F238E27FC236}">
                <a16:creationId xmlns:a16="http://schemas.microsoft.com/office/drawing/2014/main" id="{B6DB4D56-9FC9-49BD-B780-26A013A585BF}"/>
              </a:ext>
            </a:extLst>
          </p:cNvPr>
          <p:cNvGrpSpPr/>
          <p:nvPr/>
        </p:nvGrpSpPr>
        <p:grpSpPr>
          <a:xfrm>
            <a:off x="3633477" y="5830005"/>
            <a:ext cx="4227840" cy="501480"/>
            <a:chOff x="3633477" y="5830005"/>
            <a:chExt cx="4227840" cy="50148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C9FF9F6E-3DA1-4BF3-A055-9CB2C812AB27}"/>
                    </a:ext>
                  </a:extLst>
                </p14:cNvPr>
                <p14:cNvContentPartPr/>
                <p14:nvPr/>
              </p14:nvContentPartPr>
              <p14:xfrm>
                <a:off x="3633477" y="5830005"/>
                <a:ext cx="59760" cy="439920"/>
              </p14:xfrm>
            </p:contentPart>
          </mc:Choice>
          <mc:Fallback>
            <p:pic>
              <p:nvPicPr>
                <p:cNvPr id="11" name="Freihand 10">
                  <a:extLst>
                    <a:ext uri="{FF2B5EF4-FFF2-40B4-BE49-F238E27FC236}">
                      <a16:creationId xmlns:a16="http://schemas.microsoft.com/office/drawing/2014/main" id="{C9FF9F6E-3DA1-4BF3-A055-9CB2C812AB27}"/>
                    </a:ext>
                  </a:extLst>
                </p:cNvPr>
                <p:cNvPicPr/>
                <p:nvPr/>
              </p:nvPicPr>
              <p:blipFill>
                <a:blip r:embed="rId14"/>
                <a:stretch>
                  <a:fillRect/>
                </a:stretch>
              </p:blipFill>
              <p:spPr>
                <a:xfrm>
                  <a:off x="3629157" y="5825685"/>
                  <a:ext cx="6840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FAE40557-E641-4060-BB57-DDFAD3396AD6}"/>
                    </a:ext>
                  </a:extLst>
                </p14:cNvPr>
                <p14:cNvContentPartPr/>
                <p14:nvPr/>
              </p14:nvContentPartPr>
              <p14:xfrm>
                <a:off x="3651837" y="6195045"/>
                <a:ext cx="334080" cy="31680"/>
              </p14:xfrm>
            </p:contentPart>
          </mc:Choice>
          <mc:Fallback>
            <p:pic>
              <p:nvPicPr>
                <p:cNvPr id="12" name="Freihand 11">
                  <a:extLst>
                    <a:ext uri="{FF2B5EF4-FFF2-40B4-BE49-F238E27FC236}">
                      <a16:creationId xmlns:a16="http://schemas.microsoft.com/office/drawing/2014/main" id="{FAE40557-E641-4060-BB57-DDFAD3396AD6}"/>
                    </a:ext>
                  </a:extLst>
                </p:cNvPr>
                <p:cNvPicPr/>
                <p:nvPr/>
              </p:nvPicPr>
              <p:blipFill>
                <a:blip r:embed="rId16"/>
                <a:stretch>
                  <a:fillRect/>
                </a:stretch>
              </p:blipFill>
              <p:spPr>
                <a:xfrm>
                  <a:off x="3647517" y="6190725"/>
                  <a:ext cx="342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E2E19DE3-AA0F-4E20-B8BB-F801A6DC3376}"/>
                    </a:ext>
                  </a:extLst>
                </p14:cNvPr>
                <p14:cNvContentPartPr/>
                <p14:nvPr/>
              </p14:nvContentPartPr>
              <p14:xfrm>
                <a:off x="4010757" y="6132045"/>
                <a:ext cx="203400" cy="143280"/>
              </p14:xfrm>
            </p:contentPart>
          </mc:Choice>
          <mc:Fallback>
            <p:pic>
              <p:nvPicPr>
                <p:cNvPr id="13" name="Freihand 12">
                  <a:extLst>
                    <a:ext uri="{FF2B5EF4-FFF2-40B4-BE49-F238E27FC236}">
                      <a16:creationId xmlns:a16="http://schemas.microsoft.com/office/drawing/2014/main" id="{E2E19DE3-AA0F-4E20-B8BB-F801A6DC3376}"/>
                    </a:ext>
                  </a:extLst>
                </p:cNvPr>
                <p:cNvPicPr/>
                <p:nvPr/>
              </p:nvPicPr>
              <p:blipFill>
                <a:blip r:embed="rId18"/>
                <a:stretch>
                  <a:fillRect/>
                </a:stretch>
              </p:blipFill>
              <p:spPr>
                <a:xfrm>
                  <a:off x="4006437" y="6127725"/>
                  <a:ext cx="212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3C5FF66C-72EA-480D-8024-8FF19A7D6573}"/>
                    </a:ext>
                  </a:extLst>
                </p14:cNvPr>
                <p14:cNvContentPartPr/>
                <p14:nvPr/>
              </p14:nvContentPartPr>
              <p14:xfrm>
                <a:off x="4320357" y="6049965"/>
                <a:ext cx="92880" cy="170280"/>
              </p14:xfrm>
            </p:contentPart>
          </mc:Choice>
          <mc:Fallback>
            <p:pic>
              <p:nvPicPr>
                <p:cNvPr id="14" name="Freihand 13">
                  <a:extLst>
                    <a:ext uri="{FF2B5EF4-FFF2-40B4-BE49-F238E27FC236}">
                      <a16:creationId xmlns:a16="http://schemas.microsoft.com/office/drawing/2014/main" id="{3C5FF66C-72EA-480D-8024-8FF19A7D6573}"/>
                    </a:ext>
                  </a:extLst>
                </p:cNvPr>
                <p:cNvPicPr/>
                <p:nvPr/>
              </p:nvPicPr>
              <p:blipFill>
                <a:blip r:embed="rId20"/>
                <a:stretch>
                  <a:fillRect/>
                </a:stretch>
              </p:blipFill>
              <p:spPr>
                <a:xfrm>
                  <a:off x="4316037" y="6045645"/>
                  <a:ext cx="101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7286AF1-E0E3-4BFA-A6A2-544C54339131}"/>
                    </a:ext>
                  </a:extLst>
                </p14:cNvPr>
                <p14:cNvContentPartPr/>
                <p14:nvPr/>
              </p14:nvContentPartPr>
              <p14:xfrm>
                <a:off x="4335477" y="6029445"/>
                <a:ext cx="115200" cy="202680"/>
              </p14:xfrm>
            </p:contentPart>
          </mc:Choice>
          <mc:Fallback>
            <p:pic>
              <p:nvPicPr>
                <p:cNvPr id="15" name="Freihand 14">
                  <a:extLst>
                    <a:ext uri="{FF2B5EF4-FFF2-40B4-BE49-F238E27FC236}">
                      <a16:creationId xmlns:a16="http://schemas.microsoft.com/office/drawing/2014/main" id="{57286AF1-E0E3-4BFA-A6A2-544C54339131}"/>
                    </a:ext>
                  </a:extLst>
                </p:cNvPr>
                <p:cNvPicPr/>
                <p:nvPr/>
              </p:nvPicPr>
              <p:blipFill>
                <a:blip r:embed="rId22"/>
                <a:stretch>
                  <a:fillRect/>
                </a:stretch>
              </p:blipFill>
              <p:spPr>
                <a:xfrm>
                  <a:off x="4331157" y="6025125"/>
                  <a:ext cx="1238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C4273EFF-3983-466A-8FDA-C66882B65D18}"/>
                    </a:ext>
                  </a:extLst>
                </p14:cNvPr>
                <p14:cNvContentPartPr/>
                <p14:nvPr/>
              </p14:nvContentPartPr>
              <p14:xfrm>
                <a:off x="4427277" y="6144285"/>
                <a:ext cx="192960" cy="81000"/>
              </p14:xfrm>
            </p:contentPart>
          </mc:Choice>
          <mc:Fallback>
            <p:pic>
              <p:nvPicPr>
                <p:cNvPr id="16" name="Freihand 15">
                  <a:extLst>
                    <a:ext uri="{FF2B5EF4-FFF2-40B4-BE49-F238E27FC236}">
                      <a16:creationId xmlns:a16="http://schemas.microsoft.com/office/drawing/2014/main" id="{C4273EFF-3983-466A-8FDA-C66882B65D18}"/>
                    </a:ext>
                  </a:extLst>
                </p:cNvPr>
                <p:cNvPicPr/>
                <p:nvPr/>
              </p:nvPicPr>
              <p:blipFill>
                <a:blip r:embed="rId24"/>
                <a:stretch>
                  <a:fillRect/>
                </a:stretch>
              </p:blipFill>
              <p:spPr>
                <a:xfrm>
                  <a:off x="4422957" y="6139965"/>
                  <a:ext cx="201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084BEE4C-B414-44EA-804D-C5C1604AFF4B}"/>
                    </a:ext>
                  </a:extLst>
                </p14:cNvPr>
                <p14:cNvContentPartPr/>
                <p14:nvPr/>
              </p14:nvContentPartPr>
              <p14:xfrm>
                <a:off x="4641117" y="6050325"/>
                <a:ext cx="149040" cy="163440"/>
              </p14:xfrm>
            </p:contentPart>
          </mc:Choice>
          <mc:Fallback>
            <p:pic>
              <p:nvPicPr>
                <p:cNvPr id="17" name="Freihand 16">
                  <a:extLst>
                    <a:ext uri="{FF2B5EF4-FFF2-40B4-BE49-F238E27FC236}">
                      <a16:creationId xmlns:a16="http://schemas.microsoft.com/office/drawing/2014/main" id="{084BEE4C-B414-44EA-804D-C5C1604AFF4B}"/>
                    </a:ext>
                  </a:extLst>
                </p:cNvPr>
                <p:cNvPicPr/>
                <p:nvPr/>
              </p:nvPicPr>
              <p:blipFill>
                <a:blip r:embed="rId26"/>
                <a:stretch>
                  <a:fillRect/>
                </a:stretch>
              </p:blipFill>
              <p:spPr>
                <a:xfrm>
                  <a:off x="4636797" y="6046005"/>
                  <a:ext cx="157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11BF1754-A635-4191-870E-F2B3C00C0419}"/>
                    </a:ext>
                  </a:extLst>
                </p14:cNvPr>
                <p14:cNvContentPartPr/>
                <p14:nvPr/>
              </p14:nvContentPartPr>
              <p14:xfrm>
                <a:off x="4775037" y="6061485"/>
                <a:ext cx="37800" cy="38160"/>
              </p14:xfrm>
            </p:contentPart>
          </mc:Choice>
          <mc:Fallback>
            <p:pic>
              <p:nvPicPr>
                <p:cNvPr id="18" name="Freihand 17">
                  <a:extLst>
                    <a:ext uri="{FF2B5EF4-FFF2-40B4-BE49-F238E27FC236}">
                      <a16:creationId xmlns:a16="http://schemas.microsoft.com/office/drawing/2014/main" id="{11BF1754-A635-4191-870E-F2B3C00C0419}"/>
                    </a:ext>
                  </a:extLst>
                </p:cNvPr>
                <p:cNvPicPr/>
                <p:nvPr/>
              </p:nvPicPr>
              <p:blipFill>
                <a:blip r:embed="rId28"/>
                <a:stretch>
                  <a:fillRect/>
                </a:stretch>
              </p:blipFill>
              <p:spPr>
                <a:xfrm>
                  <a:off x="4770717" y="6057165"/>
                  <a:ext cx="464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2088F2C6-14C1-4C0F-93BB-E6113CDE2728}"/>
                    </a:ext>
                  </a:extLst>
                </p14:cNvPr>
                <p14:cNvContentPartPr/>
                <p14:nvPr/>
              </p14:nvContentPartPr>
              <p14:xfrm>
                <a:off x="4833717" y="6113685"/>
                <a:ext cx="129960" cy="109800"/>
              </p14:xfrm>
            </p:contentPart>
          </mc:Choice>
          <mc:Fallback>
            <p:pic>
              <p:nvPicPr>
                <p:cNvPr id="19" name="Freihand 18">
                  <a:extLst>
                    <a:ext uri="{FF2B5EF4-FFF2-40B4-BE49-F238E27FC236}">
                      <a16:creationId xmlns:a16="http://schemas.microsoft.com/office/drawing/2014/main" id="{2088F2C6-14C1-4C0F-93BB-E6113CDE2728}"/>
                    </a:ext>
                  </a:extLst>
                </p:cNvPr>
                <p:cNvPicPr/>
                <p:nvPr/>
              </p:nvPicPr>
              <p:blipFill>
                <a:blip r:embed="rId30"/>
                <a:stretch>
                  <a:fillRect/>
                </a:stretch>
              </p:blipFill>
              <p:spPr>
                <a:xfrm>
                  <a:off x="4829397" y="6109365"/>
                  <a:ext cx="138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D3FFE695-A87F-42BC-8FED-A6EBB54CE14A}"/>
                    </a:ext>
                  </a:extLst>
                </p14:cNvPr>
                <p14:cNvContentPartPr/>
                <p14:nvPr/>
              </p14:nvContentPartPr>
              <p14:xfrm>
                <a:off x="5081037" y="6140325"/>
                <a:ext cx="105480" cy="16920"/>
              </p14:xfrm>
            </p:contentPart>
          </mc:Choice>
          <mc:Fallback>
            <p:pic>
              <p:nvPicPr>
                <p:cNvPr id="21" name="Freihand 20">
                  <a:extLst>
                    <a:ext uri="{FF2B5EF4-FFF2-40B4-BE49-F238E27FC236}">
                      <a16:creationId xmlns:a16="http://schemas.microsoft.com/office/drawing/2014/main" id="{D3FFE695-A87F-42BC-8FED-A6EBB54CE14A}"/>
                    </a:ext>
                  </a:extLst>
                </p:cNvPr>
                <p:cNvPicPr/>
                <p:nvPr/>
              </p:nvPicPr>
              <p:blipFill>
                <a:blip r:embed="rId32"/>
                <a:stretch>
                  <a:fillRect/>
                </a:stretch>
              </p:blipFill>
              <p:spPr>
                <a:xfrm>
                  <a:off x="5076717" y="6136005"/>
                  <a:ext cx="114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7FEBB914-1432-4640-8895-7FCC886DEBD4}"/>
                    </a:ext>
                  </a:extLst>
                </p14:cNvPr>
                <p14:cNvContentPartPr/>
                <p14:nvPr/>
              </p14:nvContentPartPr>
              <p14:xfrm>
                <a:off x="5168517" y="6090285"/>
                <a:ext cx="93600" cy="109440"/>
              </p14:xfrm>
            </p:contentPart>
          </mc:Choice>
          <mc:Fallback>
            <p:pic>
              <p:nvPicPr>
                <p:cNvPr id="22" name="Freihand 21">
                  <a:extLst>
                    <a:ext uri="{FF2B5EF4-FFF2-40B4-BE49-F238E27FC236}">
                      <a16:creationId xmlns:a16="http://schemas.microsoft.com/office/drawing/2014/main" id="{7FEBB914-1432-4640-8895-7FCC886DEBD4}"/>
                    </a:ext>
                  </a:extLst>
                </p:cNvPr>
                <p:cNvPicPr/>
                <p:nvPr/>
              </p:nvPicPr>
              <p:blipFill>
                <a:blip r:embed="rId34"/>
                <a:stretch>
                  <a:fillRect/>
                </a:stretch>
              </p:blipFill>
              <p:spPr>
                <a:xfrm>
                  <a:off x="5164197" y="6085965"/>
                  <a:ext cx="102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3B2A8A17-4CC9-4F8D-BD42-ECE32DFD2ADF}"/>
                    </a:ext>
                  </a:extLst>
                </p14:cNvPr>
                <p14:cNvContentPartPr/>
                <p14:nvPr/>
              </p14:nvContentPartPr>
              <p14:xfrm>
                <a:off x="5464437" y="6003885"/>
                <a:ext cx="193680" cy="188640"/>
              </p14:xfrm>
            </p:contentPart>
          </mc:Choice>
          <mc:Fallback>
            <p:pic>
              <p:nvPicPr>
                <p:cNvPr id="23" name="Freihand 22">
                  <a:extLst>
                    <a:ext uri="{FF2B5EF4-FFF2-40B4-BE49-F238E27FC236}">
                      <a16:creationId xmlns:a16="http://schemas.microsoft.com/office/drawing/2014/main" id="{3B2A8A17-4CC9-4F8D-BD42-ECE32DFD2ADF}"/>
                    </a:ext>
                  </a:extLst>
                </p:cNvPr>
                <p:cNvPicPr/>
                <p:nvPr/>
              </p:nvPicPr>
              <p:blipFill>
                <a:blip r:embed="rId36"/>
                <a:stretch>
                  <a:fillRect/>
                </a:stretch>
              </p:blipFill>
              <p:spPr>
                <a:xfrm>
                  <a:off x="5460117" y="5999565"/>
                  <a:ext cx="2023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1F371A47-3BA8-41BE-8119-C3A8A1058E0A}"/>
                    </a:ext>
                  </a:extLst>
                </p14:cNvPr>
                <p14:cNvContentPartPr/>
                <p14:nvPr/>
              </p14:nvContentPartPr>
              <p14:xfrm>
                <a:off x="5685117" y="6067245"/>
                <a:ext cx="110880" cy="98640"/>
              </p14:xfrm>
            </p:contentPart>
          </mc:Choice>
          <mc:Fallback>
            <p:pic>
              <p:nvPicPr>
                <p:cNvPr id="24" name="Freihand 23">
                  <a:extLst>
                    <a:ext uri="{FF2B5EF4-FFF2-40B4-BE49-F238E27FC236}">
                      <a16:creationId xmlns:a16="http://schemas.microsoft.com/office/drawing/2014/main" id="{1F371A47-3BA8-41BE-8119-C3A8A1058E0A}"/>
                    </a:ext>
                  </a:extLst>
                </p:cNvPr>
                <p:cNvPicPr/>
                <p:nvPr/>
              </p:nvPicPr>
              <p:blipFill>
                <a:blip r:embed="rId38"/>
                <a:stretch>
                  <a:fillRect/>
                </a:stretch>
              </p:blipFill>
              <p:spPr>
                <a:xfrm>
                  <a:off x="5680797" y="6062925"/>
                  <a:ext cx="119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A8384375-544D-4652-94BB-D19A47D9C211}"/>
                    </a:ext>
                  </a:extLst>
                </p14:cNvPr>
                <p14:cNvContentPartPr/>
                <p14:nvPr/>
              </p14:nvContentPartPr>
              <p14:xfrm>
                <a:off x="5809317" y="6083445"/>
                <a:ext cx="103680" cy="86400"/>
              </p14:xfrm>
            </p:contentPart>
          </mc:Choice>
          <mc:Fallback>
            <p:pic>
              <p:nvPicPr>
                <p:cNvPr id="25" name="Freihand 24">
                  <a:extLst>
                    <a:ext uri="{FF2B5EF4-FFF2-40B4-BE49-F238E27FC236}">
                      <a16:creationId xmlns:a16="http://schemas.microsoft.com/office/drawing/2014/main" id="{A8384375-544D-4652-94BB-D19A47D9C211}"/>
                    </a:ext>
                  </a:extLst>
                </p:cNvPr>
                <p:cNvPicPr/>
                <p:nvPr/>
              </p:nvPicPr>
              <p:blipFill>
                <a:blip r:embed="rId40"/>
                <a:stretch>
                  <a:fillRect/>
                </a:stretch>
              </p:blipFill>
              <p:spPr>
                <a:xfrm>
                  <a:off x="5804997" y="6079125"/>
                  <a:ext cx="112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689C145E-E271-4581-9510-2A84A29E7988}"/>
                    </a:ext>
                  </a:extLst>
                </p14:cNvPr>
                <p14:cNvContentPartPr/>
                <p14:nvPr/>
              </p14:nvContentPartPr>
              <p14:xfrm>
                <a:off x="5888877" y="6053205"/>
                <a:ext cx="135720" cy="119160"/>
              </p14:xfrm>
            </p:contentPart>
          </mc:Choice>
          <mc:Fallback>
            <p:pic>
              <p:nvPicPr>
                <p:cNvPr id="26" name="Freihand 25">
                  <a:extLst>
                    <a:ext uri="{FF2B5EF4-FFF2-40B4-BE49-F238E27FC236}">
                      <a16:creationId xmlns:a16="http://schemas.microsoft.com/office/drawing/2014/main" id="{689C145E-E271-4581-9510-2A84A29E7988}"/>
                    </a:ext>
                  </a:extLst>
                </p:cNvPr>
                <p:cNvPicPr/>
                <p:nvPr/>
              </p:nvPicPr>
              <p:blipFill>
                <a:blip r:embed="rId42"/>
                <a:stretch>
                  <a:fillRect/>
                </a:stretch>
              </p:blipFill>
              <p:spPr>
                <a:xfrm>
                  <a:off x="5884557" y="6048885"/>
                  <a:ext cx="144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B5003F55-D21F-45C7-B133-5D39F94D03D4}"/>
                    </a:ext>
                  </a:extLst>
                </p14:cNvPr>
                <p14:cNvContentPartPr/>
                <p14:nvPr/>
              </p14:nvContentPartPr>
              <p14:xfrm>
                <a:off x="6128637" y="6065085"/>
                <a:ext cx="160200" cy="95760"/>
              </p14:xfrm>
            </p:contentPart>
          </mc:Choice>
          <mc:Fallback>
            <p:pic>
              <p:nvPicPr>
                <p:cNvPr id="27" name="Freihand 26">
                  <a:extLst>
                    <a:ext uri="{FF2B5EF4-FFF2-40B4-BE49-F238E27FC236}">
                      <a16:creationId xmlns:a16="http://schemas.microsoft.com/office/drawing/2014/main" id="{B5003F55-D21F-45C7-B133-5D39F94D03D4}"/>
                    </a:ext>
                  </a:extLst>
                </p:cNvPr>
                <p:cNvPicPr/>
                <p:nvPr/>
              </p:nvPicPr>
              <p:blipFill>
                <a:blip r:embed="rId44"/>
                <a:stretch>
                  <a:fillRect/>
                </a:stretch>
              </p:blipFill>
              <p:spPr>
                <a:xfrm>
                  <a:off x="6124317" y="6060765"/>
                  <a:ext cx="168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18A24A1A-A77A-4C47-9A65-98F647C4D609}"/>
                    </a:ext>
                  </a:extLst>
                </p14:cNvPr>
                <p14:cNvContentPartPr/>
                <p14:nvPr/>
              </p14:nvContentPartPr>
              <p14:xfrm>
                <a:off x="6329157" y="6049965"/>
                <a:ext cx="16920" cy="96840"/>
              </p14:xfrm>
            </p:contentPart>
          </mc:Choice>
          <mc:Fallback>
            <p:pic>
              <p:nvPicPr>
                <p:cNvPr id="28" name="Freihand 27">
                  <a:extLst>
                    <a:ext uri="{FF2B5EF4-FFF2-40B4-BE49-F238E27FC236}">
                      <a16:creationId xmlns:a16="http://schemas.microsoft.com/office/drawing/2014/main" id="{18A24A1A-A77A-4C47-9A65-98F647C4D609}"/>
                    </a:ext>
                  </a:extLst>
                </p:cNvPr>
                <p:cNvPicPr/>
                <p:nvPr/>
              </p:nvPicPr>
              <p:blipFill>
                <a:blip r:embed="rId46"/>
                <a:stretch>
                  <a:fillRect/>
                </a:stretch>
              </p:blipFill>
              <p:spPr>
                <a:xfrm>
                  <a:off x="6324837" y="6045645"/>
                  <a:ext cx="25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65BAB18C-D483-4711-A494-313861D81CE4}"/>
                    </a:ext>
                  </a:extLst>
                </p14:cNvPr>
                <p14:cNvContentPartPr/>
                <p14:nvPr/>
              </p14:nvContentPartPr>
              <p14:xfrm>
                <a:off x="6386397" y="5990205"/>
                <a:ext cx="81000" cy="136440"/>
              </p14:xfrm>
            </p:contentPart>
          </mc:Choice>
          <mc:Fallback>
            <p:pic>
              <p:nvPicPr>
                <p:cNvPr id="29" name="Freihand 28">
                  <a:extLst>
                    <a:ext uri="{FF2B5EF4-FFF2-40B4-BE49-F238E27FC236}">
                      <a16:creationId xmlns:a16="http://schemas.microsoft.com/office/drawing/2014/main" id="{65BAB18C-D483-4711-A494-313861D81CE4}"/>
                    </a:ext>
                  </a:extLst>
                </p:cNvPr>
                <p:cNvPicPr/>
                <p:nvPr/>
              </p:nvPicPr>
              <p:blipFill>
                <a:blip r:embed="rId48"/>
                <a:stretch>
                  <a:fillRect/>
                </a:stretch>
              </p:blipFill>
              <p:spPr>
                <a:xfrm>
                  <a:off x="6382077" y="5985885"/>
                  <a:ext cx="896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6412355C-8834-4B14-B6AD-D5DA7C273B49}"/>
                    </a:ext>
                  </a:extLst>
                </p14:cNvPr>
                <p14:cNvContentPartPr/>
                <p14:nvPr/>
              </p14:nvContentPartPr>
              <p14:xfrm>
                <a:off x="6329157" y="5936565"/>
                <a:ext cx="18720" cy="4680"/>
              </p14:xfrm>
            </p:contentPart>
          </mc:Choice>
          <mc:Fallback>
            <p:pic>
              <p:nvPicPr>
                <p:cNvPr id="30" name="Freihand 29">
                  <a:extLst>
                    <a:ext uri="{FF2B5EF4-FFF2-40B4-BE49-F238E27FC236}">
                      <a16:creationId xmlns:a16="http://schemas.microsoft.com/office/drawing/2014/main" id="{6412355C-8834-4B14-B6AD-D5DA7C273B49}"/>
                    </a:ext>
                  </a:extLst>
                </p:cNvPr>
                <p:cNvPicPr/>
                <p:nvPr/>
              </p:nvPicPr>
              <p:blipFill>
                <a:blip r:embed="rId50"/>
                <a:stretch>
                  <a:fillRect/>
                </a:stretch>
              </p:blipFill>
              <p:spPr>
                <a:xfrm>
                  <a:off x="6324837" y="5932245"/>
                  <a:ext cx="273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E25DC0FC-DA68-48E4-AA52-2FCBBAE67806}"/>
                    </a:ext>
                  </a:extLst>
                </p14:cNvPr>
                <p14:cNvContentPartPr/>
                <p14:nvPr/>
              </p14:nvContentPartPr>
              <p14:xfrm>
                <a:off x="6577557" y="5947725"/>
                <a:ext cx="119160" cy="191160"/>
              </p14:xfrm>
            </p:contentPart>
          </mc:Choice>
          <mc:Fallback>
            <p:pic>
              <p:nvPicPr>
                <p:cNvPr id="31" name="Freihand 30">
                  <a:extLst>
                    <a:ext uri="{FF2B5EF4-FFF2-40B4-BE49-F238E27FC236}">
                      <a16:creationId xmlns:a16="http://schemas.microsoft.com/office/drawing/2014/main" id="{E25DC0FC-DA68-48E4-AA52-2FCBBAE67806}"/>
                    </a:ext>
                  </a:extLst>
                </p:cNvPr>
                <p:cNvPicPr/>
                <p:nvPr/>
              </p:nvPicPr>
              <p:blipFill>
                <a:blip r:embed="rId52"/>
                <a:stretch>
                  <a:fillRect/>
                </a:stretch>
              </p:blipFill>
              <p:spPr>
                <a:xfrm>
                  <a:off x="6573237" y="5943405"/>
                  <a:ext cx="127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39AE7760-C121-40A3-9DE6-B19D0CF5234D}"/>
                    </a:ext>
                  </a:extLst>
                </p14:cNvPr>
                <p14:cNvContentPartPr/>
                <p14:nvPr/>
              </p14:nvContentPartPr>
              <p14:xfrm>
                <a:off x="6728037" y="6038805"/>
                <a:ext cx="174960" cy="110520"/>
              </p14:xfrm>
            </p:contentPart>
          </mc:Choice>
          <mc:Fallback>
            <p:pic>
              <p:nvPicPr>
                <p:cNvPr id="32" name="Freihand 31">
                  <a:extLst>
                    <a:ext uri="{FF2B5EF4-FFF2-40B4-BE49-F238E27FC236}">
                      <a16:creationId xmlns:a16="http://schemas.microsoft.com/office/drawing/2014/main" id="{39AE7760-C121-40A3-9DE6-B19D0CF5234D}"/>
                    </a:ext>
                  </a:extLst>
                </p:cNvPr>
                <p:cNvPicPr/>
                <p:nvPr/>
              </p:nvPicPr>
              <p:blipFill>
                <a:blip r:embed="rId54"/>
                <a:stretch>
                  <a:fillRect/>
                </a:stretch>
              </p:blipFill>
              <p:spPr>
                <a:xfrm>
                  <a:off x="6723717" y="6034485"/>
                  <a:ext cx="183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5482E29B-463B-4268-BDAC-04D50789BDE9}"/>
                    </a:ext>
                  </a:extLst>
                </p14:cNvPr>
                <p14:cNvContentPartPr/>
                <p14:nvPr/>
              </p14:nvContentPartPr>
              <p14:xfrm>
                <a:off x="7039797" y="6035925"/>
                <a:ext cx="110160" cy="84600"/>
              </p14:xfrm>
            </p:contentPart>
          </mc:Choice>
          <mc:Fallback>
            <p:pic>
              <p:nvPicPr>
                <p:cNvPr id="34" name="Freihand 33">
                  <a:extLst>
                    <a:ext uri="{FF2B5EF4-FFF2-40B4-BE49-F238E27FC236}">
                      <a16:creationId xmlns:a16="http://schemas.microsoft.com/office/drawing/2014/main" id="{5482E29B-463B-4268-BDAC-04D50789BDE9}"/>
                    </a:ext>
                  </a:extLst>
                </p:cNvPr>
                <p:cNvPicPr/>
                <p:nvPr/>
              </p:nvPicPr>
              <p:blipFill>
                <a:blip r:embed="rId56"/>
                <a:stretch>
                  <a:fillRect/>
                </a:stretch>
              </p:blipFill>
              <p:spPr>
                <a:xfrm>
                  <a:off x="7035477" y="6031605"/>
                  <a:ext cx="118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1290AE57-F4D4-4D41-B629-2538033F4279}"/>
                    </a:ext>
                  </a:extLst>
                </p14:cNvPr>
                <p14:cNvContentPartPr/>
                <p14:nvPr/>
              </p14:nvContentPartPr>
              <p14:xfrm>
                <a:off x="7126557" y="6045645"/>
                <a:ext cx="81720" cy="89640"/>
              </p14:xfrm>
            </p:contentPart>
          </mc:Choice>
          <mc:Fallback>
            <p:pic>
              <p:nvPicPr>
                <p:cNvPr id="35" name="Freihand 34">
                  <a:extLst>
                    <a:ext uri="{FF2B5EF4-FFF2-40B4-BE49-F238E27FC236}">
                      <a16:creationId xmlns:a16="http://schemas.microsoft.com/office/drawing/2014/main" id="{1290AE57-F4D4-4D41-B629-2538033F4279}"/>
                    </a:ext>
                  </a:extLst>
                </p:cNvPr>
                <p:cNvPicPr/>
                <p:nvPr/>
              </p:nvPicPr>
              <p:blipFill>
                <a:blip r:embed="rId58"/>
                <a:stretch>
                  <a:fillRect/>
                </a:stretch>
              </p:blipFill>
              <p:spPr>
                <a:xfrm>
                  <a:off x="7122237" y="6041325"/>
                  <a:ext cx="90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AA3CD5F5-C16A-42BF-8BD8-619AD37E3617}"/>
                    </a:ext>
                  </a:extLst>
                </p14:cNvPr>
                <p14:cNvContentPartPr/>
                <p14:nvPr/>
              </p14:nvContentPartPr>
              <p14:xfrm>
                <a:off x="7245357" y="6053925"/>
                <a:ext cx="191520" cy="72360"/>
              </p14:xfrm>
            </p:contentPart>
          </mc:Choice>
          <mc:Fallback>
            <p:pic>
              <p:nvPicPr>
                <p:cNvPr id="36" name="Freihand 35">
                  <a:extLst>
                    <a:ext uri="{FF2B5EF4-FFF2-40B4-BE49-F238E27FC236}">
                      <a16:creationId xmlns:a16="http://schemas.microsoft.com/office/drawing/2014/main" id="{AA3CD5F5-C16A-42BF-8BD8-619AD37E3617}"/>
                    </a:ext>
                  </a:extLst>
                </p:cNvPr>
                <p:cNvPicPr/>
                <p:nvPr/>
              </p:nvPicPr>
              <p:blipFill>
                <a:blip r:embed="rId60"/>
                <a:stretch>
                  <a:fillRect/>
                </a:stretch>
              </p:blipFill>
              <p:spPr>
                <a:xfrm>
                  <a:off x="7241037" y="6049605"/>
                  <a:ext cx="200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C8C75E11-56C0-4965-AB60-7491056804C8}"/>
                    </a:ext>
                  </a:extLst>
                </p14:cNvPr>
                <p14:cNvContentPartPr/>
                <p14:nvPr/>
              </p14:nvContentPartPr>
              <p14:xfrm>
                <a:off x="7480797" y="6037725"/>
                <a:ext cx="311040" cy="253440"/>
              </p14:xfrm>
            </p:contentPart>
          </mc:Choice>
          <mc:Fallback>
            <p:pic>
              <p:nvPicPr>
                <p:cNvPr id="38" name="Freihand 37">
                  <a:extLst>
                    <a:ext uri="{FF2B5EF4-FFF2-40B4-BE49-F238E27FC236}">
                      <a16:creationId xmlns:a16="http://schemas.microsoft.com/office/drawing/2014/main" id="{C8C75E11-56C0-4965-AB60-7491056804C8}"/>
                    </a:ext>
                  </a:extLst>
                </p:cNvPr>
                <p:cNvPicPr/>
                <p:nvPr/>
              </p:nvPicPr>
              <p:blipFill>
                <a:blip r:embed="rId62"/>
                <a:stretch>
                  <a:fillRect/>
                </a:stretch>
              </p:blipFill>
              <p:spPr>
                <a:xfrm>
                  <a:off x="7476477" y="6033405"/>
                  <a:ext cx="3196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1A6D5906-CDF0-47B1-953D-05BE4443EC56}"/>
                    </a:ext>
                  </a:extLst>
                </p14:cNvPr>
                <p14:cNvContentPartPr/>
                <p14:nvPr/>
              </p14:nvContentPartPr>
              <p14:xfrm>
                <a:off x="5437437" y="6205125"/>
                <a:ext cx="2423880" cy="126360"/>
              </p14:xfrm>
            </p:contentPart>
          </mc:Choice>
          <mc:Fallback>
            <p:pic>
              <p:nvPicPr>
                <p:cNvPr id="40" name="Freihand 39">
                  <a:extLst>
                    <a:ext uri="{FF2B5EF4-FFF2-40B4-BE49-F238E27FC236}">
                      <a16:creationId xmlns:a16="http://schemas.microsoft.com/office/drawing/2014/main" id="{1A6D5906-CDF0-47B1-953D-05BE4443EC56}"/>
                    </a:ext>
                  </a:extLst>
                </p:cNvPr>
                <p:cNvPicPr/>
                <p:nvPr/>
              </p:nvPicPr>
              <p:blipFill>
                <a:blip r:embed="rId64"/>
                <a:stretch>
                  <a:fillRect/>
                </a:stretch>
              </p:blipFill>
              <p:spPr>
                <a:xfrm>
                  <a:off x="5433117" y="6200805"/>
                  <a:ext cx="2432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47F0EA8A-D1C8-4977-B753-38D27C9ADE38}"/>
                    </a:ext>
                  </a:extLst>
                </p14:cNvPr>
                <p14:cNvContentPartPr/>
                <p14:nvPr/>
              </p14:nvContentPartPr>
              <p14:xfrm>
                <a:off x="5419797" y="5982285"/>
                <a:ext cx="24480" cy="221040"/>
              </p14:xfrm>
            </p:contentPart>
          </mc:Choice>
          <mc:Fallback>
            <p:pic>
              <p:nvPicPr>
                <p:cNvPr id="41" name="Freihand 40">
                  <a:extLst>
                    <a:ext uri="{FF2B5EF4-FFF2-40B4-BE49-F238E27FC236}">
                      <a16:creationId xmlns:a16="http://schemas.microsoft.com/office/drawing/2014/main" id="{47F0EA8A-D1C8-4977-B753-38D27C9ADE38}"/>
                    </a:ext>
                  </a:extLst>
                </p:cNvPr>
                <p:cNvPicPr/>
                <p:nvPr/>
              </p:nvPicPr>
              <p:blipFill>
                <a:blip r:embed="rId66"/>
                <a:stretch>
                  <a:fillRect/>
                </a:stretch>
              </p:blipFill>
              <p:spPr>
                <a:xfrm>
                  <a:off x="5415477" y="5977965"/>
                  <a:ext cx="331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2253E6B7-0E8C-40D0-9A7D-5B1A33675620}"/>
                    </a:ext>
                  </a:extLst>
                </p14:cNvPr>
                <p14:cNvContentPartPr/>
                <p14:nvPr/>
              </p14:nvContentPartPr>
              <p14:xfrm>
                <a:off x="5374797" y="6037365"/>
                <a:ext cx="157680" cy="56160"/>
              </p14:xfrm>
            </p:contentPart>
          </mc:Choice>
          <mc:Fallback>
            <p:pic>
              <p:nvPicPr>
                <p:cNvPr id="42" name="Freihand 41">
                  <a:extLst>
                    <a:ext uri="{FF2B5EF4-FFF2-40B4-BE49-F238E27FC236}">
                      <a16:creationId xmlns:a16="http://schemas.microsoft.com/office/drawing/2014/main" id="{2253E6B7-0E8C-40D0-9A7D-5B1A33675620}"/>
                    </a:ext>
                  </a:extLst>
                </p:cNvPr>
                <p:cNvPicPr/>
                <p:nvPr/>
              </p:nvPicPr>
              <p:blipFill>
                <a:blip r:embed="rId68"/>
                <a:stretch>
                  <a:fillRect/>
                </a:stretch>
              </p:blipFill>
              <p:spPr>
                <a:xfrm>
                  <a:off x="5370477" y="6033045"/>
                  <a:ext cx="166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F2E54347-1C81-4517-AF05-D25A6108BF00}"/>
                    </a:ext>
                  </a:extLst>
                </p14:cNvPr>
                <p14:cNvContentPartPr/>
                <p14:nvPr/>
              </p14:nvContentPartPr>
              <p14:xfrm>
                <a:off x="5449317" y="5966805"/>
                <a:ext cx="34920" cy="16200"/>
              </p14:xfrm>
            </p:contentPart>
          </mc:Choice>
          <mc:Fallback>
            <p:pic>
              <p:nvPicPr>
                <p:cNvPr id="43" name="Freihand 42">
                  <a:extLst>
                    <a:ext uri="{FF2B5EF4-FFF2-40B4-BE49-F238E27FC236}">
                      <a16:creationId xmlns:a16="http://schemas.microsoft.com/office/drawing/2014/main" id="{F2E54347-1C81-4517-AF05-D25A6108BF00}"/>
                    </a:ext>
                  </a:extLst>
                </p:cNvPr>
                <p:cNvPicPr/>
                <p:nvPr/>
              </p:nvPicPr>
              <p:blipFill>
                <a:blip r:embed="rId70"/>
                <a:stretch>
                  <a:fillRect/>
                </a:stretch>
              </p:blipFill>
              <p:spPr>
                <a:xfrm>
                  <a:off x="5444997" y="5962485"/>
                  <a:ext cx="43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EC1B7164-3B3E-4BA0-9475-ECF24B638216}"/>
                    </a:ext>
                  </a:extLst>
                </p14:cNvPr>
                <p14:cNvContentPartPr/>
                <p14:nvPr/>
              </p14:nvContentPartPr>
              <p14:xfrm>
                <a:off x="5369037" y="5934045"/>
                <a:ext cx="157320" cy="267840"/>
              </p14:xfrm>
            </p:contentPart>
          </mc:Choice>
          <mc:Fallback>
            <p:pic>
              <p:nvPicPr>
                <p:cNvPr id="45" name="Freihand 44">
                  <a:extLst>
                    <a:ext uri="{FF2B5EF4-FFF2-40B4-BE49-F238E27FC236}">
                      <a16:creationId xmlns:a16="http://schemas.microsoft.com/office/drawing/2014/main" id="{EC1B7164-3B3E-4BA0-9475-ECF24B638216}"/>
                    </a:ext>
                  </a:extLst>
                </p:cNvPr>
                <p:cNvPicPr/>
                <p:nvPr/>
              </p:nvPicPr>
              <p:blipFill>
                <a:blip r:embed="rId72"/>
                <a:stretch>
                  <a:fillRect/>
                </a:stretch>
              </p:blipFill>
              <p:spPr>
                <a:xfrm>
                  <a:off x="5364717" y="5929725"/>
                  <a:ext cx="165960" cy="27648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a:t>M0</a:t>
            </a:r>
            <a:r>
              <a:rPr lang="de-DE" sz="2177" dirty="0"/>
              <a:t>	: </a:t>
            </a:r>
            <a:r>
              <a:rPr lang="de-DE" sz="2177"/>
              <a:t>	cash	(not defined in the Eurozone)</a:t>
            </a:r>
            <a:endParaRPr lang="de-DE" sz="2177" dirty="0"/>
          </a:p>
          <a:p>
            <a:endParaRPr lang="de-DE" sz="2177" dirty="0"/>
          </a:p>
          <a:p>
            <a:r>
              <a:rPr lang="de-DE" sz="2177" dirty="0"/>
              <a:t>M1	:</a:t>
            </a:r>
            <a:r>
              <a:rPr lang="de-DE" sz="2177"/>
              <a:t>	</a:t>
            </a:r>
            <a:r>
              <a:rPr lang="en-US" sz="2177"/>
              <a:t>The sum of currency in circulation and overnight deposits 		(cash + sight deposits)</a:t>
            </a:r>
            <a:endParaRPr lang="de-DE" sz="2177" dirty="0"/>
          </a:p>
          <a:p>
            <a:r>
              <a:rPr lang="de-DE" sz="2177" dirty="0"/>
              <a:t>	 </a:t>
            </a:r>
          </a:p>
          <a:p>
            <a:r>
              <a:rPr lang="de-DE" sz="2177" dirty="0"/>
              <a:t>M2	:</a:t>
            </a:r>
            <a:r>
              <a:rPr lang="de-DE" sz="2177"/>
              <a:t>	</a:t>
            </a:r>
            <a:r>
              <a:rPr lang="en-US" sz="2177"/>
              <a:t>M1 +</a:t>
            </a:r>
          </a:p>
          <a:p>
            <a:r>
              <a:rPr lang="en-US" sz="2177"/>
              <a:t>		deposits redeemable at notice of up to three months and 			deposits with an agreed maturity of up to two years</a:t>
            </a:r>
            <a:endParaRPr lang="de-DE" sz="2177" dirty="0"/>
          </a:p>
          <a:p>
            <a:endParaRPr lang="de-DE" sz="2177" dirty="0"/>
          </a:p>
          <a:p>
            <a:r>
              <a:rPr lang="de-DE" sz="2177" dirty="0"/>
              <a:t>M3	:</a:t>
            </a:r>
            <a:r>
              <a:rPr lang="de-DE" sz="2177"/>
              <a:t>	</a:t>
            </a:r>
            <a:r>
              <a:rPr lang="en-US" sz="2177"/>
              <a:t>M2 +</a:t>
            </a:r>
          </a:p>
          <a:p>
            <a:r>
              <a:rPr lang="en-US" sz="2177"/>
              <a:t>		repurchase agreements,</a:t>
            </a:r>
          </a:p>
          <a:p>
            <a:r>
              <a:rPr lang="en-US" sz="2177"/>
              <a:t>		money market fund shares/units 	and</a:t>
            </a:r>
          </a:p>
          <a:p>
            <a:r>
              <a:rPr lang="en-US" sz="2177"/>
              <a:t>		debt securities with a maturity of up to two years.</a:t>
            </a:r>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9313D50-7C76-4F13-B630-79B0BFD47380}"/>
                  </a:ext>
                </a:extLst>
              </p14:cNvPr>
              <p14:cNvContentPartPr/>
              <p14:nvPr/>
            </p14:nvContentPartPr>
            <p14:xfrm>
              <a:off x="2102757" y="1224885"/>
              <a:ext cx="572400" cy="70560"/>
            </p14:xfrm>
          </p:contentPart>
        </mc:Choice>
        <mc:Fallback>
          <p:pic>
            <p:nvPicPr>
              <p:cNvPr id="2" name="Freihand 1">
                <a:extLst>
                  <a:ext uri="{FF2B5EF4-FFF2-40B4-BE49-F238E27FC236}">
                    <a16:creationId xmlns:a16="http://schemas.microsoft.com/office/drawing/2014/main" id="{99313D50-7C76-4F13-B630-79B0BFD47380}"/>
                  </a:ext>
                </a:extLst>
              </p:cNvPr>
              <p:cNvPicPr/>
              <p:nvPr/>
            </p:nvPicPr>
            <p:blipFill>
              <a:blip r:embed="rId4"/>
              <a:stretch>
                <a:fillRect/>
              </a:stretch>
            </p:blipFill>
            <p:spPr>
              <a:xfrm>
                <a:off x="2098437" y="1220565"/>
                <a:ext cx="581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5A57CAA-BB2A-43D2-A532-F88DC55CA162}"/>
                  </a:ext>
                </a:extLst>
              </p14:cNvPr>
              <p14:cNvContentPartPr/>
              <p14:nvPr/>
            </p14:nvContentPartPr>
            <p14:xfrm>
              <a:off x="284757" y="1899165"/>
              <a:ext cx="461880" cy="19800"/>
            </p14:xfrm>
          </p:contentPart>
        </mc:Choice>
        <mc:Fallback>
          <p:pic>
            <p:nvPicPr>
              <p:cNvPr id="5" name="Freihand 4">
                <a:extLst>
                  <a:ext uri="{FF2B5EF4-FFF2-40B4-BE49-F238E27FC236}">
                    <a16:creationId xmlns:a16="http://schemas.microsoft.com/office/drawing/2014/main" id="{15A57CAA-BB2A-43D2-A532-F88DC55CA162}"/>
                  </a:ext>
                </a:extLst>
              </p:cNvPr>
              <p:cNvPicPr/>
              <p:nvPr/>
            </p:nvPicPr>
            <p:blipFill>
              <a:blip r:embed="rId6"/>
              <a:stretch>
                <a:fillRect/>
              </a:stretch>
            </p:blipFill>
            <p:spPr>
              <a:xfrm>
                <a:off x="280437" y="1894845"/>
                <a:ext cx="4705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9F547A5E-237B-4928-82D4-792EE2DA5947}"/>
                  </a:ext>
                </a:extLst>
              </p14:cNvPr>
              <p14:cNvContentPartPr/>
              <p14:nvPr/>
            </p14:nvContentPartPr>
            <p14:xfrm>
              <a:off x="3534117" y="1877205"/>
              <a:ext cx="2612880" cy="89640"/>
            </p14:xfrm>
          </p:contentPart>
        </mc:Choice>
        <mc:Fallback>
          <p:pic>
            <p:nvPicPr>
              <p:cNvPr id="6" name="Freihand 5">
                <a:extLst>
                  <a:ext uri="{FF2B5EF4-FFF2-40B4-BE49-F238E27FC236}">
                    <a16:creationId xmlns:a16="http://schemas.microsoft.com/office/drawing/2014/main" id="{9F547A5E-237B-4928-82D4-792EE2DA5947}"/>
                  </a:ext>
                </a:extLst>
              </p:cNvPr>
              <p:cNvPicPr/>
              <p:nvPr/>
            </p:nvPicPr>
            <p:blipFill>
              <a:blip r:embed="rId8"/>
              <a:stretch>
                <a:fillRect/>
              </a:stretch>
            </p:blipFill>
            <p:spPr>
              <a:xfrm>
                <a:off x="3529797" y="1872885"/>
                <a:ext cx="2621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8753BFE-EA10-495C-AE85-FC3F55301488}"/>
                  </a:ext>
                </a:extLst>
              </p14:cNvPr>
              <p14:cNvContentPartPr/>
              <p14:nvPr/>
            </p14:nvContentPartPr>
            <p14:xfrm>
              <a:off x="6598077" y="1834005"/>
              <a:ext cx="1936800" cy="58680"/>
            </p14:xfrm>
          </p:contentPart>
        </mc:Choice>
        <mc:Fallback>
          <p:pic>
            <p:nvPicPr>
              <p:cNvPr id="7" name="Freihand 6">
                <a:extLst>
                  <a:ext uri="{FF2B5EF4-FFF2-40B4-BE49-F238E27FC236}">
                    <a16:creationId xmlns:a16="http://schemas.microsoft.com/office/drawing/2014/main" id="{78753BFE-EA10-495C-AE85-FC3F55301488}"/>
                  </a:ext>
                </a:extLst>
              </p:cNvPr>
              <p:cNvPicPr/>
              <p:nvPr/>
            </p:nvPicPr>
            <p:blipFill>
              <a:blip r:embed="rId10"/>
              <a:stretch>
                <a:fillRect/>
              </a:stretch>
            </p:blipFill>
            <p:spPr>
              <a:xfrm>
                <a:off x="6593757" y="1829685"/>
                <a:ext cx="1945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FAB75878-6EEF-4B03-933A-4595F4BE8C39}"/>
                  </a:ext>
                </a:extLst>
              </p14:cNvPr>
              <p14:cNvContentPartPr/>
              <p14:nvPr/>
            </p14:nvContentPartPr>
            <p14:xfrm>
              <a:off x="265677" y="2795925"/>
              <a:ext cx="528120" cy="91080"/>
            </p14:xfrm>
          </p:contentPart>
        </mc:Choice>
        <mc:Fallback>
          <p:pic>
            <p:nvPicPr>
              <p:cNvPr id="8" name="Freihand 7">
                <a:extLst>
                  <a:ext uri="{FF2B5EF4-FFF2-40B4-BE49-F238E27FC236}">
                    <a16:creationId xmlns:a16="http://schemas.microsoft.com/office/drawing/2014/main" id="{FAB75878-6EEF-4B03-933A-4595F4BE8C39}"/>
                  </a:ext>
                </a:extLst>
              </p:cNvPr>
              <p:cNvPicPr/>
              <p:nvPr/>
            </p:nvPicPr>
            <p:blipFill>
              <a:blip r:embed="rId12"/>
              <a:stretch>
                <a:fillRect/>
              </a:stretch>
            </p:blipFill>
            <p:spPr>
              <a:xfrm>
                <a:off x="261357" y="2791605"/>
                <a:ext cx="536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71D5B9CE-C0F4-4B91-A559-8584D9C12840}"/>
                  </a:ext>
                </a:extLst>
              </p14:cNvPr>
              <p14:cNvContentPartPr/>
              <p14:nvPr/>
            </p14:nvContentPartPr>
            <p14:xfrm>
              <a:off x="356397" y="4099845"/>
              <a:ext cx="432360" cy="109800"/>
            </p14:xfrm>
          </p:contentPart>
        </mc:Choice>
        <mc:Fallback>
          <p:pic>
            <p:nvPicPr>
              <p:cNvPr id="13" name="Freihand 12">
                <a:extLst>
                  <a:ext uri="{FF2B5EF4-FFF2-40B4-BE49-F238E27FC236}">
                    <a16:creationId xmlns:a16="http://schemas.microsoft.com/office/drawing/2014/main" id="{71D5B9CE-C0F4-4B91-A559-8584D9C12840}"/>
                  </a:ext>
                </a:extLst>
              </p:cNvPr>
              <p:cNvPicPr/>
              <p:nvPr/>
            </p:nvPicPr>
            <p:blipFill>
              <a:blip r:embed="rId14"/>
              <a:stretch>
                <a:fillRect/>
              </a:stretch>
            </p:blipFill>
            <p:spPr>
              <a:xfrm>
                <a:off x="352077" y="4095525"/>
                <a:ext cx="441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5586F79F-5AFA-406A-AD19-03AE58F2E336}"/>
                  </a:ext>
                </a:extLst>
              </p14:cNvPr>
              <p14:cNvContentPartPr/>
              <p14:nvPr/>
            </p14:nvContentPartPr>
            <p14:xfrm>
              <a:off x="2103837" y="4410165"/>
              <a:ext cx="2476080" cy="49680"/>
            </p14:xfrm>
          </p:contentPart>
        </mc:Choice>
        <mc:Fallback>
          <p:pic>
            <p:nvPicPr>
              <p:cNvPr id="14" name="Freihand 13">
                <a:extLst>
                  <a:ext uri="{FF2B5EF4-FFF2-40B4-BE49-F238E27FC236}">
                    <a16:creationId xmlns:a16="http://schemas.microsoft.com/office/drawing/2014/main" id="{5586F79F-5AFA-406A-AD19-03AE58F2E336}"/>
                  </a:ext>
                </a:extLst>
              </p:cNvPr>
              <p:cNvPicPr/>
              <p:nvPr/>
            </p:nvPicPr>
            <p:blipFill>
              <a:blip r:embed="rId16"/>
              <a:stretch>
                <a:fillRect/>
              </a:stretch>
            </p:blipFill>
            <p:spPr>
              <a:xfrm>
                <a:off x="2099517" y="4405845"/>
                <a:ext cx="24847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EA97DA5E-2173-4D9B-9A32-7CD7D71EBE20}"/>
                  </a:ext>
                </a:extLst>
              </p14:cNvPr>
              <p14:cNvContentPartPr/>
              <p14:nvPr/>
            </p14:nvContentPartPr>
            <p14:xfrm>
              <a:off x="2096277" y="4731645"/>
              <a:ext cx="2109600" cy="33480"/>
            </p14:xfrm>
          </p:contentPart>
        </mc:Choice>
        <mc:Fallback>
          <p:pic>
            <p:nvPicPr>
              <p:cNvPr id="15" name="Freihand 14">
                <a:extLst>
                  <a:ext uri="{FF2B5EF4-FFF2-40B4-BE49-F238E27FC236}">
                    <a16:creationId xmlns:a16="http://schemas.microsoft.com/office/drawing/2014/main" id="{EA97DA5E-2173-4D9B-9A32-7CD7D71EBE20}"/>
                  </a:ext>
                </a:extLst>
              </p:cNvPr>
              <p:cNvPicPr/>
              <p:nvPr/>
            </p:nvPicPr>
            <p:blipFill>
              <a:blip r:embed="rId18"/>
              <a:stretch>
                <a:fillRect/>
              </a:stretch>
            </p:blipFill>
            <p:spPr>
              <a:xfrm>
                <a:off x="2091957" y="4727325"/>
                <a:ext cx="2118240" cy="42120"/>
              </a:xfrm>
              <a:prstGeom prst="rect">
                <a:avLst/>
              </a:prstGeom>
            </p:spPr>
          </p:pic>
        </mc:Fallback>
      </mc:AlternateContent>
      <p:grpSp>
        <p:nvGrpSpPr>
          <p:cNvPr id="21" name="Gruppieren 20">
            <a:extLst>
              <a:ext uri="{FF2B5EF4-FFF2-40B4-BE49-F238E27FC236}">
                <a16:creationId xmlns:a16="http://schemas.microsoft.com/office/drawing/2014/main" id="{F482379E-78CC-41A6-8883-506FEC357999}"/>
              </a:ext>
            </a:extLst>
          </p:cNvPr>
          <p:cNvGrpSpPr/>
          <p:nvPr/>
        </p:nvGrpSpPr>
        <p:grpSpPr>
          <a:xfrm>
            <a:off x="2161077" y="3455445"/>
            <a:ext cx="5765760" cy="1766160"/>
            <a:chOff x="2161077" y="3455445"/>
            <a:chExt cx="5765760" cy="1766160"/>
          </a:xfrm>
        </p:grpSpPr>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BF8027AF-EAC8-4761-9109-81B14A1B8A11}"/>
                    </a:ext>
                  </a:extLst>
                </p14:cNvPr>
                <p14:cNvContentPartPr/>
                <p14:nvPr/>
              </p14:nvContentPartPr>
              <p14:xfrm>
                <a:off x="2171517" y="3455445"/>
                <a:ext cx="782280" cy="58320"/>
              </p14:xfrm>
            </p:contentPart>
          </mc:Choice>
          <mc:Fallback>
            <p:pic>
              <p:nvPicPr>
                <p:cNvPr id="10" name="Freihand 9">
                  <a:extLst>
                    <a:ext uri="{FF2B5EF4-FFF2-40B4-BE49-F238E27FC236}">
                      <a16:creationId xmlns:a16="http://schemas.microsoft.com/office/drawing/2014/main" id="{BF8027AF-EAC8-4761-9109-81B14A1B8A11}"/>
                    </a:ext>
                  </a:extLst>
                </p:cNvPr>
                <p:cNvPicPr/>
                <p:nvPr/>
              </p:nvPicPr>
              <p:blipFill>
                <a:blip r:embed="rId20"/>
                <a:stretch>
                  <a:fillRect/>
                </a:stretch>
              </p:blipFill>
              <p:spPr>
                <a:xfrm>
                  <a:off x="2167197" y="3451125"/>
                  <a:ext cx="7909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CFF7D0E4-A33F-4394-ADA1-59CD6F143A0C}"/>
                    </a:ext>
                  </a:extLst>
                </p14:cNvPr>
                <p14:cNvContentPartPr/>
                <p14:nvPr/>
              </p14:nvContentPartPr>
              <p14:xfrm>
                <a:off x="4907517" y="3504405"/>
                <a:ext cx="3019320" cy="46440"/>
              </p14:xfrm>
            </p:contentPart>
          </mc:Choice>
          <mc:Fallback>
            <p:pic>
              <p:nvPicPr>
                <p:cNvPr id="11" name="Freihand 10">
                  <a:extLst>
                    <a:ext uri="{FF2B5EF4-FFF2-40B4-BE49-F238E27FC236}">
                      <a16:creationId xmlns:a16="http://schemas.microsoft.com/office/drawing/2014/main" id="{CFF7D0E4-A33F-4394-ADA1-59CD6F143A0C}"/>
                    </a:ext>
                  </a:extLst>
                </p:cNvPr>
                <p:cNvPicPr/>
                <p:nvPr/>
              </p:nvPicPr>
              <p:blipFill>
                <a:blip r:embed="rId22"/>
                <a:stretch>
                  <a:fillRect/>
                </a:stretch>
              </p:blipFill>
              <p:spPr>
                <a:xfrm>
                  <a:off x="4903197" y="3500085"/>
                  <a:ext cx="30279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AF264A6A-F9E7-46CD-8767-85272DAB43EF}"/>
                    </a:ext>
                  </a:extLst>
                </p14:cNvPr>
                <p14:cNvContentPartPr/>
                <p14:nvPr/>
              </p14:nvContentPartPr>
              <p14:xfrm>
                <a:off x="2161077" y="5068605"/>
                <a:ext cx="5218560" cy="101520"/>
              </p14:xfrm>
            </p:contentPart>
          </mc:Choice>
          <mc:Fallback>
            <p:pic>
              <p:nvPicPr>
                <p:cNvPr id="16" name="Freihand 15">
                  <a:extLst>
                    <a:ext uri="{FF2B5EF4-FFF2-40B4-BE49-F238E27FC236}">
                      <a16:creationId xmlns:a16="http://schemas.microsoft.com/office/drawing/2014/main" id="{AF264A6A-F9E7-46CD-8767-85272DAB43EF}"/>
                    </a:ext>
                  </a:extLst>
                </p:cNvPr>
                <p:cNvPicPr/>
                <p:nvPr/>
              </p:nvPicPr>
              <p:blipFill>
                <a:blip r:embed="rId24"/>
                <a:stretch>
                  <a:fillRect/>
                </a:stretch>
              </p:blipFill>
              <p:spPr>
                <a:xfrm>
                  <a:off x="2156757" y="5064285"/>
                  <a:ext cx="5227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5E5D1C6F-45E7-42D1-BC38-B68C72FF0B71}"/>
                    </a:ext>
                  </a:extLst>
                </p14:cNvPr>
                <p14:cNvContentPartPr/>
                <p14:nvPr/>
              </p14:nvContentPartPr>
              <p14:xfrm>
                <a:off x="6467397" y="4674765"/>
                <a:ext cx="1244520" cy="546840"/>
              </p14:xfrm>
            </p:contentPart>
          </mc:Choice>
          <mc:Fallback>
            <p:pic>
              <p:nvPicPr>
                <p:cNvPr id="17" name="Freihand 16">
                  <a:extLst>
                    <a:ext uri="{FF2B5EF4-FFF2-40B4-BE49-F238E27FC236}">
                      <a16:creationId xmlns:a16="http://schemas.microsoft.com/office/drawing/2014/main" id="{5E5D1C6F-45E7-42D1-BC38-B68C72FF0B71}"/>
                    </a:ext>
                  </a:extLst>
                </p:cNvPr>
                <p:cNvPicPr/>
                <p:nvPr/>
              </p:nvPicPr>
              <p:blipFill>
                <a:blip r:embed="rId26"/>
                <a:stretch>
                  <a:fillRect/>
                </a:stretch>
              </p:blipFill>
              <p:spPr>
                <a:xfrm>
                  <a:off x="6463077" y="4670445"/>
                  <a:ext cx="125316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70F752A3-D8F4-44EA-BC05-42DF26D46A28}"/>
                    </a:ext>
                  </a:extLst>
                </p14:cNvPr>
                <p14:cNvContentPartPr/>
                <p14:nvPr/>
              </p14:nvContentPartPr>
              <p14:xfrm>
                <a:off x="7136997" y="3724365"/>
                <a:ext cx="22680" cy="898920"/>
              </p14:xfrm>
            </p:contentPart>
          </mc:Choice>
          <mc:Fallback>
            <p:pic>
              <p:nvPicPr>
                <p:cNvPr id="18" name="Freihand 17">
                  <a:extLst>
                    <a:ext uri="{FF2B5EF4-FFF2-40B4-BE49-F238E27FC236}">
                      <a16:creationId xmlns:a16="http://schemas.microsoft.com/office/drawing/2014/main" id="{70F752A3-D8F4-44EA-BC05-42DF26D46A28}"/>
                    </a:ext>
                  </a:extLst>
                </p:cNvPr>
                <p:cNvPicPr/>
                <p:nvPr/>
              </p:nvPicPr>
              <p:blipFill>
                <a:blip r:embed="rId28"/>
                <a:stretch>
                  <a:fillRect/>
                </a:stretch>
              </p:blipFill>
              <p:spPr>
                <a:xfrm>
                  <a:off x="7132677" y="3720045"/>
                  <a:ext cx="31320" cy="907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AE1306F2-AC8C-4C2B-B1DE-DD3F86A52998}"/>
                    </a:ext>
                  </a:extLst>
                </p14:cNvPr>
                <p14:cNvContentPartPr/>
                <p14:nvPr/>
              </p14:nvContentPartPr>
              <p14:xfrm>
                <a:off x="6982197" y="3559845"/>
                <a:ext cx="226080" cy="238320"/>
              </p14:xfrm>
            </p:contentPart>
          </mc:Choice>
          <mc:Fallback>
            <p:pic>
              <p:nvPicPr>
                <p:cNvPr id="19" name="Freihand 18">
                  <a:extLst>
                    <a:ext uri="{FF2B5EF4-FFF2-40B4-BE49-F238E27FC236}">
                      <a16:creationId xmlns:a16="http://schemas.microsoft.com/office/drawing/2014/main" id="{AE1306F2-AC8C-4C2B-B1DE-DD3F86A52998}"/>
                    </a:ext>
                  </a:extLst>
                </p:cNvPr>
                <p:cNvPicPr/>
                <p:nvPr/>
              </p:nvPicPr>
              <p:blipFill>
                <a:blip r:embed="rId30"/>
                <a:stretch>
                  <a:fillRect/>
                </a:stretch>
              </p:blipFill>
              <p:spPr>
                <a:xfrm>
                  <a:off x="6977877" y="3555525"/>
                  <a:ext cx="2347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7BB55F28-FABC-4E97-B3A6-09CBB10802AB}"/>
                    </a:ext>
                  </a:extLst>
                </p14:cNvPr>
                <p14:cNvContentPartPr/>
                <p14:nvPr/>
              </p14:nvContentPartPr>
              <p14:xfrm>
                <a:off x="6996957" y="4432125"/>
                <a:ext cx="387000" cy="238680"/>
              </p14:xfrm>
            </p:contentPart>
          </mc:Choice>
          <mc:Fallback>
            <p:pic>
              <p:nvPicPr>
                <p:cNvPr id="20" name="Freihand 19">
                  <a:extLst>
                    <a:ext uri="{FF2B5EF4-FFF2-40B4-BE49-F238E27FC236}">
                      <a16:creationId xmlns:a16="http://schemas.microsoft.com/office/drawing/2014/main" id="{7BB55F28-FABC-4E97-B3A6-09CBB10802AB}"/>
                    </a:ext>
                  </a:extLst>
                </p:cNvPr>
                <p:cNvPicPr/>
                <p:nvPr/>
              </p:nvPicPr>
              <p:blipFill>
                <a:blip r:embed="rId32"/>
                <a:stretch>
                  <a:fillRect/>
                </a:stretch>
              </p:blipFill>
              <p:spPr>
                <a:xfrm>
                  <a:off x="6992637" y="4427805"/>
                  <a:ext cx="395640" cy="247320"/>
                </a:xfrm>
                <a:prstGeom prst="rect">
                  <a:avLst/>
                </a:prstGeom>
              </p:spPr>
            </p:pic>
          </mc:Fallback>
        </mc:AlternateContent>
      </p:grpSp>
    </p:spTree>
    <p:extLst>
      <p:ext uri="{BB962C8B-B14F-4D97-AF65-F5344CB8AC3E}">
        <p14:creationId xmlns:p14="http://schemas.microsoft.com/office/powerpoint/2010/main" val="2277212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8611267" y="32723"/>
            <a:ext cx="2653763" cy="2424387"/>
          </a:xfrm>
          <a:prstGeom prst="rect">
            <a:avLst/>
          </a:prstGeom>
          <a:noFill/>
          <a:ln>
            <a:noFill/>
          </a:ln>
        </p:spPr>
        <p:txBody>
          <a:bodyPr vert="horz" wrap="square" lIns="81646" tIns="40823" rIns="81646" bIns="40823" anchorCtr="0" compatLnSpc="0">
            <a:noAutofit/>
          </a:bodyPr>
          <a:lstStyle/>
          <a:p>
            <a:r>
              <a:rPr lang="de-DE" sz="2177" dirty="0"/>
              <a:t>Feb 2024</a:t>
            </a:r>
          </a:p>
          <a:p>
            <a:endParaRPr lang="de-DE" sz="2177" dirty="0"/>
          </a:p>
          <a:p>
            <a:r>
              <a:rPr lang="de-DE" sz="2177" dirty="0"/>
              <a:t>M3: 16,5 </a:t>
            </a:r>
            <a:r>
              <a:rPr lang="de-DE" sz="2177" dirty="0" err="1"/>
              <a:t>Tri</a:t>
            </a:r>
            <a:r>
              <a:rPr lang="de-DE" sz="2177" dirty="0"/>
              <a:t>. Euro</a:t>
            </a:r>
          </a:p>
          <a:p>
            <a:endParaRPr lang="de-DE" sz="2177" dirty="0"/>
          </a:p>
          <a:p>
            <a:r>
              <a:rPr lang="de-DE" sz="2177" dirty="0"/>
              <a:t>M2:  15,4 </a:t>
            </a:r>
            <a:r>
              <a:rPr lang="de-DE" sz="2177" dirty="0" err="1"/>
              <a:t>Tri</a:t>
            </a:r>
            <a:r>
              <a:rPr lang="de-DE" sz="2177" dirty="0"/>
              <a:t>. Euro</a:t>
            </a:r>
          </a:p>
          <a:p>
            <a:endParaRPr lang="de-DE" sz="2177" dirty="0"/>
          </a:p>
          <a:p>
            <a:r>
              <a:rPr lang="de-DE" sz="2177" dirty="0"/>
              <a:t>M1:   10,4 </a:t>
            </a:r>
            <a:r>
              <a:rPr lang="de-DE" sz="2177" dirty="0" err="1"/>
              <a:t>Tri</a:t>
            </a:r>
            <a:r>
              <a:rPr lang="de-DE" sz="2177" dirty="0"/>
              <a:t>.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ECE0BB9F-F6B0-4490-A886-C4EAF1F6D4ED}"/>
              </a:ext>
            </a:extLst>
          </p:cNvPr>
          <p:cNvPicPr>
            <a:picLocks noChangeAspect="1"/>
          </p:cNvPicPr>
          <p:nvPr/>
        </p:nvPicPr>
        <p:blipFill>
          <a:blip r:embed="rId3"/>
          <a:stretch>
            <a:fillRect/>
          </a:stretch>
        </p:blipFill>
        <p:spPr>
          <a:xfrm>
            <a:off x="150771" y="823185"/>
            <a:ext cx="8098283" cy="506003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1D487B9-EFBD-4FD8-B595-6377517EE3F2}"/>
                  </a:ext>
                </a:extLst>
              </p14:cNvPr>
              <p14:cNvContentPartPr/>
              <p14:nvPr/>
            </p14:nvContentPartPr>
            <p14:xfrm>
              <a:off x="8426517" y="540250"/>
              <a:ext cx="2592000" cy="620640"/>
            </p14:xfrm>
          </p:contentPart>
        </mc:Choice>
        <mc:Fallback>
          <p:pic>
            <p:nvPicPr>
              <p:cNvPr id="2" name="Freihand 1">
                <a:extLst>
                  <a:ext uri="{FF2B5EF4-FFF2-40B4-BE49-F238E27FC236}">
                    <a16:creationId xmlns:a16="http://schemas.microsoft.com/office/drawing/2014/main" id="{61D487B9-EFBD-4FD8-B595-6377517EE3F2}"/>
                  </a:ext>
                </a:extLst>
              </p:cNvPr>
              <p:cNvPicPr/>
              <p:nvPr/>
            </p:nvPicPr>
            <p:blipFill>
              <a:blip r:embed="rId5"/>
              <a:stretch>
                <a:fillRect/>
              </a:stretch>
            </p:blipFill>
            <p:spPr>
              <a:xfrm>
                <a:off x="8422197" y="535930"/>
                <a:ext cx="2600640" cy="629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C4B99EBA-869E-405A-9100-62E4DEE29032}"/>
                  </a:ext>
                </a:extLst>
              </p14:cNvPr>
              <p14:cNvContentPartPr/>
              <p14:nvPr/>
            </p14:nvContentPartPr>
            <p14:xfrm>
              <a:off x="8455677" y="519730"/>
              <a:ext cx="2652480" cy="647280"/>
            </p14:xfrm>
          </p:contentPart>
        </mc:Choice>
        <mc:Fallback>
          <p:pic>
            <p:nvPicPr>
              <p:cNvPr id="5" name="Freihand 4">
                <a:extLst>
                  <a:ext uri="{FF2B5EF4-FFF2-40B4-BE49-F238E27FC236}">
                    <a16:creationId xmlns:a16="http://schemas.microsoft.com/office/drawing/2014/main" id="{C4B99EBA-869E-405A-9100-62E4DEE29032}"/>
                  </a:ext>
                </a:extLst>
              </p:cNvPr>
              <p:cNvPicPr/>
              <p:nvPr/>
            </p:nvPicPr>
            <p:blipFill>
              <a:blip r:embed="rId7"/>
              <a:stretch>
                <a:fillRect/>
              </a:stretch>
            </p:blipFill>
            <p:spPr>
              <a:xfrm>
                <a:off x="8451357" y="515410"/>
                <a:ext cx="2661120" cy="655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FB388297-1F29-43E6-966F-6D7BDF2BB2E3}"/>
                  </a:ext>
                </a:extLst>
              </p14:cNvPr>
              <p14:cNvContentPartPr/>
              <p14:nvPr/>
            </p14:nvContentPartPr>
            <p14:xfrm>
              <a:off x="8720637" y="1158010"/>
              <a:ext cx="1769760" cy="83880"/>
            </p14:xfrm>
          </p:contentPart>
        </mc:Choice>
        <mc:Fallback>
          <p:pic>
            <p:nvPicPr>
              <p:cNvPr id="7" name="Freihand 6">
                <a:extLst>
                  <a:ext uri="{FF2B5EF4-FFF2-40B4-BE49-F238E27FC236}">
                    <a16:creationId xmlns:a16="http://schemas.microsoft.com/office/drawing/2014/main" id="{FB388297-1F29-43E6-966F-6D7BDF2BB2E3}"/>
                  </a:ext>
                </a:extLst>
              </p:cNvPr>
              <p:cNvPicPr/>
              <p:nvPr/>
            </p:nvPicPr>
            <p:blipFill>
              <a:blip r:embed="rId9"/>
              <a:stretch>
                <a:fillRect/>
              </a:stretch>
            </p:blipFill>
            <p:spPr>
              <a:xfrm>
                <a:off x="8716317" y="1153690"/>
                <a:ext cx="1778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3" name="Freihand 42">
                <a:extLst>
                  <a:ext uri="{FF2B5EF4-FFF2-40B4-BE49-F238E27FC236}">
                    <a16:creationId xmlns:a16="http://schemas.microsoft.com/office/drawing/2014/main" id="{B2F3BCA3-4B93-4255-8878-7470DF7A12A0}"/>
                  </a:ext>
                </a:extLst>
              </p14:cNvPr>
              <p14:cNvContentPartPr/>
              <p14:nvPr/>
            </p14:nvContentPartPr>
            <p14:xfrm>
              <a:off x="10724757" y="2887450"/>
              <a:ext cx="760320" cy="74520"/>
            </p14:xfrm>
          </p:contentPart>
        </mc:Choice>
        <mc:Fallback>
          <p:pic>
            <p:nvPicPr>
              <p:cNvPr id="43" name="Freihand 42">
                <a:extLst>
                  <a:ext uri="{FF2B5EF4-FFF2-40B4-BE49-F238E27FC236}">
                    <a16:creationId xmlns:a16="http://schemas.microsoft.com/office/drawing/2014/main" id="{B2F3BCA3-4B93-4255-8878-7470DF7A12A0}"/>
                  </a:ext>
                </a:extLst>
              </p:cNvPr>
              <p:cNvPicPr/>
              <p:nvPr/>
            </p:nvPicPr>
            <p:blipFill>
              <a:blip r:embed="rId11"/>
              <a:stretch>
                <a:fillRect/>
              </a:stretch>
            </p:blipFill>
            <p:spPr>
              <a:xfrm>
                <a:off x="10720437" y="2883130"/>
                <a:ext cx="7689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7" name="Freihand 196">
                <a:extLst>
                  <a:ext uri="{FF2B5EF4-FFF2-40B4-BE49-F238E27FC236}">
                    <a16:creationId xmlns:a16="http://schemas.microsoft.com/office/drawing/2014/main" id="{67541EFD-6915-4826-94E0-6E1315FD7869}"/>
                  </a:ext>
                </a:extLst>
              </p14:cNvPr>
              <p14:cNvContentPartPr/>
              <p14:nvPr/>
            </p14:nvContentPartPr>
            <p14:xfrm>
              <a:off x="3221277" y="5924050"/>
              <a:ext cx="152640" cy="196200"/>
            </p14:xfrm>
          </p:contentPart>
        </mc:Choice>
        <mc:Fallback>
          <p:pic>
            <p:nvPicPr>
              <p:cNvPr id="197" name="Freihand 196">
                <a:extLst>
                  <a:ext uri="{FF2B5EF4-FFF2-40B4-BE49-F238E27FC236}">
                    <a16:creationId xmlns:a16="http://schemas.microsoft.com/office/drawing/2014/main" id="{67541EFD-6915-4826-94E0-6E1315FD7869}"/>
                  </a:ext>
                </a:extLst>
              </p:cNvPr>
              <p:cNvPicPr/>
              <p:nvPr/>
            </p:nvPicPr>
            <p:blipFill>
              <a:blip r:embed="rId13"/>
              <a:stretch>
                <a:fillRect/>
              </a:stretch>
            </p:blipFill>
            <p:spPr>
              <a:xfrm>
                <a:off x="3216957" y="5919730"/>
                <a:ext cx="161280" cy="204840"/>
              </a:xfrm>
              <a:prstGeom prst="rect">
                <a:avLst/>
              </a:prstGeom>
            </p:spPr>
          </p:pic>
        </mc:Fallback>
      </mc:AlternateContent>
      <p:grpSp>
        <p:nvGrpSpPr>
          <p:cNvPr id="265" name="Gruppieren 264">
            <a:extLst>
              <a:ext uri="{FF2B5EF4-FFF2-40B4-BE49-F238E27FC236}">
                <a16:creationId xmlns:a16="http://schemas.microsoft.com/office/drawing/2014/main" id="{8835E8F4-91A4-4AAB-A588-F9D61E6B39E2}"/>
              </a:ext>
            </a:extLst>
          </p:cNvPr>
          <p:cNvGrpSpPr/>
          <p:nvPr/>
        </p:nvGrpSpPr>
        <p:grpSpPr>
          <a:xfrm>
            <a:off x="2828877" y="913570"/>
            <a:ext cx="8892000" cy="5674320"/>
            <a:chOff x="2828877" y="913570"/>
            <a:chExt cx="8892000" cy="5674320"/>
          </a:xfrm>
        </p:grpSpPr>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36268DA3-23C6-4F0C-9698-14745E724E37}"/>
                    </a:ext>
                  </a:extLst>
                </p14:cNvPr>
                <p14:cNvContentPartPr/>
                <p14:nvPr/>
              </p14:nvContentPartPr>
              <p14:xfrm>
                <a:off x="8157597" y="983050"/>
                <a:ext cx="399600" cy="1556280"/>
              </p14:xfrm>
            </p:contentPart>
          </mc:Choice>
          <mc:Fallback>
            <p:pic>
              <p:nvPicPr>
                <p:cNvPr id="8" name="Freihand 7">
                  <a:extLst>
                    <a:ext uri="{FF2B5EF4-FFF2-40B4-BE49-F238E27FC236}">
                      <a16:creationId xmlns:a16="http://schemas.microsoft.com/office/drawing/2014/main" id="{36268DA3-23C6-4F0C-9698-14745E724E37}"/>
                    </a:ext>
                  </a:extLst>
                </p:cNvPr>
                <p:cNvPicPr/>
                <p:nvPr/>
              </p:nvPicPr>
              <p:blipFill>
                <a:blip r:embed="rId15"/>
                <a:stretch>
                  <a:fillRect/>
                </a:stretch>
              </p:blipFill>
              <p:spPr>
                <a:xfrm>
                  <a:off x="8153277" y="978730"/>
                  <a:ext cx="408240" cy="1564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EAF05839-7530-4DC9-81AD-EB612A102471}"/>
                    </a:ext>
                  </a:extLst>
                </p14:cNvPr>
                <p14:cNvContentPartPr/>
                <p14:nvPr/>
              </p14:nvContentPartPr>
              <p14:xfrm>
                <a:off x="8434797" y="2421250"/>
                <a:ext cx="187200" cy="222480"/>
              </p14:xfrm>
            </p:contentPart>
          </mc:Choice>
          <mc:Fallback>
            <p:pic>
              <p:nvPicPr>
                <p:cNvPr id="9" name="Freihand 8">
                  <a:extLst>
                    <a:ext uri="{FF2B5EF4-FFF2-40B4-BE49-F238E27FC236}">
                      <a16:creationId xmlns:a16="http://schemas.microsoft.com/office/drawing/2014/main" id="{EAF05839-7530-4DC9-81AD-EB612A102471}"/>
                    </a:ext>
                  </a:extLst>
                </p:cNvPr>
                <p:cNvPicPr/>
                <p:nvPr/>
              </p:nvPicPr>
              <p:blipFill>
                <a:blip r:embed="rId17"/>
                <a:stretch>
                  <a:fillRect/>
                </a:stretch>
              </p:blipFill>
              <p:spPr>
                <a:xfrm>
                  <a:off x="8430477" y="2416930"/>
                  <a:ext cx="1958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7707E348-7F84-400F-8EA1-1B3856172E61}"/>
                    </a:ext>
                  </a:extLst>
                </p14:cNvPr>
                <p14:cNvContentPartPr/>
                <p14:nvPr/>
              </p14:nvContentPartPr>
              <p14:xfrm>
                <a:off x="8745117" y="2465170"/>
                <a:ext cx="144720" cy="124920"/>
              </p14:xfrm>
            </p:contentPart>
          </mc:Choice>
          <mc:Fallback>
            <p:pic>
              <p:nvPicPr>
                <p:cNvPr id="11" name="Freihand 10">
                  <a:extLst>
                    <a:ext uri="{FF2B5EF4-FFF2-40B4-BE49-F238E27FC236}">
                      <a16:creationId xmlns:a16="http://schemas.microsoft.com/office/drawing/2014/main" id="{7707E348-7F84-400F-8EA1-1B3856172E61}"/>
                    </a:ext>
                  </a:extLst>
                </p:cNvPr>
                <p:cNvPicPr/>
                <p:nvPr/>
              </p:nvPicPr>
              <p:blipFill>
                <a:blip r:embed="rId19"/>
                <a:stretch>
                  <a:fillRect/>
                </a:stretch>
              </p:blipFill>
              <p:spPr>
                <a:xfrm>
                  <a:off x="8740797" y="2460850"/>
                  <a:ext cx="153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088FF1CC-E001-4B36-9AEE-6819E585BD14}"/>
                    </a:ext>
                  </a:extLst>
                </p14:cNvPr>
                <p14:cNvContentPartPr/>
                <p14:nvPr/>
              </p14:nvContentPartPr>
              <p14:xfrm>
                <a:off x="8946357" y="2515210"/>
                <a:ext cx="339480" cy="51480"/>
              </p14:xfrm>
            </p:contentPart>
          </mc:Choice>
          <mc:Fallback>
            <p:pic>
              <p:nvPicPr>
                <p:cNvPr id="12" name="Freihand 11">
                  <a:extLst>
                    <a:ext uri="{FF2B5EF4-FFF2-40B4-BE49-F238E27FC236}">
                      <a16:creationId xmlns:a16="http://schemas.microsoft.com/office/drawing/2014/main" id="{088FF1CC-E001-4B36-9AEE-6819E585BD14}"/>
                    </a:ext>
                  </a:extLst>
                </p:cNvPr>
                <p:cNvPicPr/>
                <p:nvPr/>
              </p:nvPicPr>
              <p:blipFill>
                <a:blip r:embed="rId21"/>
                <a:stretch>
                  <a:fillRect/>
                </a:stretch>
              </p:blipFill>
              <p:spPr>
                <a:xfrm>
                  <a:off x="8942037" y="2510890"/>
                  <a:ext cx="3481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CBC1ACAE-7951-4E7A-8A84-BA31D8ACCF61}"/>
                    </a:ext>
                  </a:extLst>
                </p14:cNvPr>
                <p14:cNvContentPartPr/>
                <p14:nvPr/>
              </p14:nvContentPartPr>
              <p14:xfrm>
                <a:off x="9317517" y="2457250"/>
                <a:ext cx="136080" cy="237600"/>
              </p14:xfrm>
            </p:contentPart>
          </mc:Choice>
          <mc:Fallback>
            <p:pic>
              <p:nvPicPr>
                <p:cNvPr id="13" name="Freihand 12">
                  <a:extLst>
                    <a:ext uri="{FF2B5EF4-FFF2-40B4-BE49-F238E27FC236}">
                      <a16:creationId xmlns:a16="http://schemas.microsoft.com/office/drawing/2014/main" id="{CBC1ACAE-7951-4E7A-8A84-BA31D8ACCF61}"/>
                    </a:ext>
                  </a:extLst>
                </p:cNvPr>
                <p:cNvPicPr/>
                <p:nvPr/>
              </p:nvPicPr>
              <p:blipFill>
                <a:blip r:embed="rId23"/>
                <a:stretch>
                  <a:fillRect/>
                </a:stretch>
              </p:blipFill>
              <p:spPr>
                <a:xfrm>
                  <a:off x="9313197" y="2452930"/>
                  <a:ext cx="1447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D729E48B-B0D7-45B1-8036-07CD2DFCFC58}"/>
                    </a:ext>
                  </a:extLst>
                </p14:cNvPr>
                <p14:cNvContentPartPr/>
                <p14:nvPr/>
              </p14:nvContentPartPr>
              <p14:xfrm>
                <a:off x="9467997" y="2461570"/>
                <a:ext cx="295560" cy="82800"/>
              </p14:xfrm>
            </p:contentPart>
          </mc:Choice>
          <mc:Fallback>
            <p:pic>
              <p:nvPicPr>
                <p:cNvPr id="15" name="Freihand 14">
                  <a:extLst>
                    <a:ext uri="{FF2B5EF4-FFF2-40B4-BE49-F238E27FC236}">
                      <a16:creationId xmlns:a16="http://schemas.microsoft.com/office/drawing/2014/main" id="{D729E48B-B0D7-45B1-8036-07CD2DFCFC58}"/>
                    </a:ext>
                  </a:extLst>
                </p:cNvPr>
                <p:cNvPicPr/>
                <p:nvPr/>
              </p:nvPicPr>
              <p:blipFill>
                <a:blip r:embed="rId25"/>
                <a:stretch>
                  <a:fillRect/>
                </a:stretch>
              </p:blipFill>
              <p:spPr>
                <a:xfrm>
                  <a:off x="9463677" y="2457250"/>
                  <a:ext cx="304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7362E681-5B7E-4AC2-8B99-434D05F0F862}"/>
                    </a:ext>
                  </a:extLst>
                </p14:cNvPr>
                <p14:cNvContentPartPr/>
                <p14:nvPr/>
              </p14:nvContentPartPr>
              <p14:xfrm>
                <a:off x="9932037" y="2407570"/>
                <a:ext cx="228240" cy="140040"/>
              </p14:xfrm>
            </p:contentPart>
          </mc:Choice>
          <mc:Fallback>
            <p:pic>
              <p:nvPicPr>
                <p:cNvPr id="16" name="Freihand 15">
                  <a:extLst>
                    <a:ext uri="{FF2B5EF4-FFF2-40B4-BE49-F238E27FC236}">
                      <a16:creationId xmlns:a16="http://schemas.microsoft.com/office/drawing/2014/main" id="{7362E681-5B7E-4AC2-8B99-434D05F0F862}"/>
                    </a:ext>
                  </a:extLst>
                </p:cNvPr>
                <p:cNvPicPr/>
                <p:nvPr/>
              </p:nvPicPr>
              <p:blipFill>
                <a:blip r:embed="rId27"/>
                <a:stretch>
                  <a:fillRect/>
                </a:stretch>
              </p:blipFill>
              <p:spPr>
                <a:xfrm>
                  <a:off x="9927717" y="2403250"/>
                  <a:ext cx="236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976B50A8-D9F3-4589-A74A-50E417D0471C}"/>
                    </a:ext>
                  </a:extLst>
                </p14:cNvPr>
                <p14:cNvContentPartPr/>
                <p14:nvPr/>
              </p14:nvContentPartPr>
              <p14:xfrm>
                <a:off x="10154517" y="2403970"/>
                <a:ext cx="55440" cy="51840"/>
              </p14:xfrm>
            </p:contentPart>
          </mc:Choice>
          <mc:Fallback>
            <p:pic>
              <p:nvPicPr>
                <p:cNvPr id="17" name="Freihand 16">
                  <a:extLst>
                    <a:ext uri="{FF2B5EF4-FFF2-40B4-BE49-F238E27FC236}">
                      <a16:creationId xmlns:a16="http://schemas.microsoft.com/office/drawing/2014/main" id="{976B50A8-D9F3-4589-A74A-50E417D0471C}"/>
                    </a:ext>
                  </a:extLst>
                </p:cNvPr>
                <p:cNvPicPr/>
                <p:nvPr/>
              </p:nvPicPr>
              <p:blipFill>
                <a:blip r:embed="rId29"/>
                <a:stretch>
                  <a:fillRect/>
                </a:stretch>
              </p:blipFill>
              <p:spPr>
                <a:xfrm>
                  <a:off x="10150197" y="2399650"/>
                  <a:ext cx="640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DB50E7F9-4033-45C4-A4B2-A9E99A4A4B10}"/>
                    </a:ext>
                  </a:extLst>
                </p14:cNvPr>
                <p14:cNvContentPartPr/>
                <p14:nvPr/>
              </p14:nvContentPartPr>
              <p14:xfrm>
                <a:off x="10200237" y="2451850"/>
                <a:ext cx="79200" cy="79200"/>
              </p14:xfrm>
            </p:contentPart>
          </mc:Choice>
          <mc:Fallback>
            <p:pic>
              <p:nvPicPr>
                <p:cNvPr id="18" name="Freihand 17">
                  <a:extLst>
                    <a:ext uri="{FF2B5EF4-FFF2-40B4-BE49-F238E27FC236}">
                      <a16:creationId xmlns:a16="http://schemas.microsoft.com/office/drawing/2014/main" id="{DB50E7F9-4033-45C4-A4B2-A9E99A4A4B10}"/>
                    </a:ext>
                  </a:extLst>
                </p:cNvPr>
                <p:cNvPicPr/>
                <p:nvPr/>
              </p:nvPicPr>
              <p:blipFill>
                <a:blip r:embed="rId31"/>
                <a:stretch>
                  <a:fillRect/>
                </a:stretch>
              </p:blipFill>
              <p:spPr>
                <a:xfrm>
                  <a:off x="10195917" y="2447530"/>
                  <a:ext cx="87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0B5E686B-891B-4C45-B2DD-7C017D6913EE}"/>
                    </a:ext>
                  </a:extLst>
                </p14:cNvPr>
                <p14:cNvContentPartPr/>
                <p14:nvPr/>
              </p14:nvContentPartPr>
              <p14:xfrm>
                <a:off x="10486797" y="2443930"/>
                <a:ext cx="279720" cy="80280"/>
              </p14:xfrm>
            </p:contentPart>
          </mc:Choice>
          <mc:Fallback>
            <p:pic>
              <p:nvPicPr>
                <p:cNvPr id="19" name="Freihand 18">
                  <a:extLst>
                    <a:ext uri="{FF2B5EF4-FFF2-40B4-BE49-F238E27FC236}">
                      <a16:creationId xmlns:a16="http://schemas.microsoft.com/office/drawing/2014/main" id="{0B5E686B-891B-4C45-B2DD-7C017D6913EE}"/>
                    </a:ext>
                  </a:extLst>
                </p:cNvPr>
                <p:cNvPicPr/>
                <p:nvPr/>
              </p:nvPicPr>
              <p:blipFill>
                <a:blip r:embed="rId33"/>
                <a:stretch>
                  <a:fillRect/>
                </a:stretch>
              </p:blipFill>
              <p:spPr>
                <a:xfrm>
                  <a:off x="10482477" y="2439610"/>
                  <a:ext cx="288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72644C8C-568D-4A8E-8D78-67545ED0B660}"/>
                    </a:ext>
                  </a:extLst>
                </p14:cNvPr>
                <p14:cNvContentPartPr/>
                <p14:nvPr/>
              </p14:nvContentPartPr>
              <p14:xfrm>
                <a:off x="10738437" y="2492170"/>
                <a:ext cx="8640" cy="6840"/>
              </p14:xfrm>
            </p:contentPart>
          </mc:Choice>
          <mc:Fallback>
            <p:pic>
              <p:nvPicPr>
                <p:cNvPr id="20" name="Freihand 19">
                  <a:extLst>
                    <a:ext uri="{FF2B5EF4-FFF2-40B4-BE49-F238E27FC236}">
                      <a16:creationId xmlns:a16="http://schemas.microsoft.com/office/drawing/2014/main" id="{72644C8C-568D-4A8E-8D78-67545ED0B660}"/>
                    </a:ext>
                  </a:extLst>
                </p:cNvPr>
                <p:cNvPicPr/>
                <p:nvPr/>
              </p:nvPicPr>
              <p:blipFill>
                <a:blip r:embed="rId35"/>
                <a:stretch>
                  <a:fillRect/>
                </a:stretch>
              </p:blipFill>
              <p:spPr>
                <a:xfrm>
                  <a:off x="10734117" y="2487850"/>
                  <a:ext cx="172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17D36DDA-3E93-4C57-9061-79B89967D1AF}"/>
                    </a:ext>
                  </a:extLst>
                </p14:cNvPr>
                <p14:cNvContentPartPr/>
                <p14:nvPr/>
              </p14:nvContentPartPr>
              <p14:xfrm>
                <a:off x="10810797" y="2387770"/>
                <a:ext cx="263880" cy="121680"/>
              </p14:xfrm>
            </p:contentPart>
          </mc:Choice>
          <mc:Fallback>
            <p:pic>
              <p:nvPicPr>
                <p:cNvPr id="21" name="Freihand 20">
                  <a:extLst>
                    <a:ext uri="{FF2B5EF4-FFF2-40B4-BE49-F238E27FC236}">
                      <a16:creationId xmlns:a16="http://schemas.microsoft.com/office/drawing/2014/main" id="{17D36DDA-3E93-4C57-9061-79B89967D1AF}"/>
                    </a:ext>
                  </a:extLst>
                </p:cNvPr>
                <p:cNvPicPr/>
                <p:nvPr/>
              </p:nvPicPr>
              <p:blipFill>
                <a:blip r:embed="rId37"/>
                <a:stretch>
                  <a:fillRect/>
                </a:stretch>
              </p:blipFill>
              <p:spPr>
                <a:xfrm>
                  <a:off x="10806477" y="2383450"/>
                  <a:ext cx="272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CC1F998D-96A9-4AE9-A338-D95423A4D804}"/>
                    </a:ext>
                  </a:extLst>
                </p14:cNvPr>
                <p14:cNvContentPartPr/>
                <p14:nvPr/>
              </p14:nvContentPartPr>
              <p14:xfrm>
                <a:off x="11222637" y="2352850"/>
                <a:ext cx="242640" cy="254520"/>
              </p14:xfrm>
            </p:contentPart>
          </mc:Choice>
          <mc:Fallback>
            <p:pic>
              <p:nvPicPr>
                <p:cNvPr id="22" name="Freihand 21">
                  <a:extLst>
                    <a:ext uri="{FF2B5EF4-FFF2-40B4-BE49-F238E27FC236}">
                      <a16:creationId xmlns:a16="http://schemas.microsoft.com/office/drawing/2014/main" id="{CC1F998D-96A9-4AE9-A338-D95423A4D804}"/>
                    </a:ext>
                  </a:extLst>
                </p:cNvPr>
                <p:cNvPicPr/>
                <p:nvPr/>
              </p:nvPicPr>
              <p:blipFill>
                <a:blip r:embed="rId39"/>
                <a:stretch>
                  <a:fillRect/>
                </a:stretch>
              </p:blipFill>
              <p:spPr>
                <a:xfrm>
                  <a:off x="11218317" y="2348530"/>
                  <a:ext cx="2512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A3F5E210-98A8-4070-ABE6-0A591DD2B2C9}"/>
                    </a:ext>
                  </a:extLst>
                </p14:cNvPr>
                <p14:cNvContentPartPr/>
                <p14:nvPr/>
              </p14:nvContentPartPr>
              <p14:xfrm>
                <a:off x="8777517" y="2758930"/>
                <a:ext cx="196200" cy="111600"/>
              </p14:xfrm>
            </p:contentPart>
          </mc:Choice>
          <mc:Fallback>
            <p:pic>
              <p:nvPicPr>
                <p:cNvPr id="23" name="Freihand 22">
                  <a:extLst>
                    <a:ext uri="{FF2B5EF4-FFF2-40B4-BE49-F238E27FC236}">
                      <a16:creationId xmlns:a16="http://schemas.microsoft.com/office/drawing/2014/main" id="{A3F5E210-98A8-4070-ABE6-0A591DD2B2C9}"/>
                    </a:ext>
                  </a:extLst>
                </p:cNvPr>
                <p:cNvPicPr/>
                <p:nvPr/>
              </p:nvPicPr>
              <p:blipFill>
                <a:blip r:embed="rId41"/>
                <a:stretch>
                  <a:fillRect/>
                </a:stretch>
              </p:blipFill>
              <p:spPr>
                <a:xfrm>
                  <a:off x="8773197" y="2754610"/>
                  <a:ext cx="204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78E19BBE-251C-4F21-8380-E53264AFA0CB}"/>
                    </a:ext>
                  </a:extLst>
                </p14:cNvPr>
                <p14:cNvContentPartPr/>
                <p14:nvPr/>
              </p14:nvContentPartPr>
              <p14:xfrm>
                <a:off x="8984877" y="2783770"/>
                <a:ext cx="440640" cy="248040"/>
              </p14:xfrm>
            </p:contentPart>
          </mc:Choice>
          <mc:Fallback>
            <p:pic>
              <p:nvPicPr>
                <p:cNvPr id="24" name="Freihand 23">
                  <a:extLst>
                    <a:ext uri="{FF2B5EF4-FFF2-40B4-BE49-F238E27FC236}">
                      <a16:creationId xmlns:a16="http://schemas.microsoft.com/office/drawing/2014/main" id="{78E19BBE-251C-4F21-8380-E53264AFA0CB}"/>
                    </a:ext>
                  </a:extLst>
                </p:cNvPr>
                <p:cNvPicPr/>
                <p:nvPr/>
              </p:nvPicPr>
              <p:blipFill>
                <a:blip r:embed="rId43"/>
                <a:stretch>
                  <a:fillRect/>
                </a:stretch>
              </p:blipFill>
              <p:spPr>
                <a:xfrm>
                  <a:off x="8980557" y="2779450"/>
                  <a:ext cx="4492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5AC1B812-2CB9-44D1-B4F7-451BAD139C1A}"/>
                    </a:ext>
                  </a:extLst>
                </p14:cNvPr>
                <p14:cNvContentPartPr/>
                <p14:nvPr/>
              </p14:nvContentPartPr>
              <p14:xfrm>
                <a:off x="9575277" y="2720770"/>
                <a:ext cx="96480" cy="149760"/>
              </p14:xfrm>
            </p:contentPart>
          </mc:Choice>
          <mc:Fallback>
            <p:pic>
              <p:nvPicPr>
                <p:cNvPr id="26" name="Freihand 25">
                  <a:extLst>
                    <a:ext uri="{FF2B5EF4-FFF2-40B4-BE49-F238E27FC236}">
                      <a16:creationId xmlns:a16="http://schemas.microsoft.com/office/drawing/2014/main" id="{5AC1B812-2CB9-44D1-B4F7-451BAD139C1A}"/>
                    </a:ext>
                  </a:extLst>
                </p:cNvPr>
                <p:cNvPicPr/>
                <p:nvPr/>
              </p:nvPicPr>
              <p:blipFill>
                <a:blip r:embed="rId45"/>
                <a:stretch>
                  <a:fillRect/>
                </a:stretch>
              </p:blipFill>
              <p:spPr>
                <a:xfrm>
                  <a:off x="9570957" y="2716450"/>
                  <a:ext cx="105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7219E945-1153-438B-A24E-EF37C8BDCDF3}"/>
                    </a:ext>
                  </a:extLst>
                </p14:cNvPr>
                <p14:cNvContentPartPr/>
                <p14:nvPr/>
              </p14:nvContentPartPr>
              <p14:xfrm>
                <a:off x="9585717" y="2749930"/>
                <a:ext cx="218520" cy="122760"/>
              </p14:xfrm>
            </p:contentPart>
          </mc:Choice>
          <mc:Fallback>
            <p:pic>
              <p:nvPicPr>
                <p:cNvPr id="27" name="Freihand 26">
                  <a:extLst>
                    <a:ext uri="{FF2B5EF4-FFF2-40B4-BE49-F238E27FC236}">
                      <a16:creationId xmlns:a16="http://schemas.microsoft.com/office/drawing/2014/main" id="{7219E945-1153-438B-A24E-EF37C8BDCDF3}"/>
                    </a:ext>
                  </a:extLst>
                </p:cNvPr>
                <p:cNvPicPr/>
                <p:nvPr/>
              </p:nvPicPr>
              <p:blipFill>
                <a:blip r:embed="rId47"/>
                <a:stretch>
                  <a:fillRect/>
                </a:stretch>
              </p:blipFill>
              <p:spPr>
                <a:xfrm>
                  <a:off x="9581397" y="2745610"/>
                  <a:ext cx="227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1C344793-7691-419F-AA3E-350BB7BAA144}"/>
                    </a:ext>
                  </a:extLst>
                </p14:cNvPr>
                <p14:cNvContentPartPr/>
                <p14:nvPr/>
              </p14:nvContentPartPr>
              <p14:xfrm>
                <a:off x="9818997" y="2702410"/>
                <a:ext cx="122760" cy="124200"/>
              </p14:xfrm>
            </p:contentPart>
          </mc:Choice>
          <mc:Fallback>
            <p:pic>
              <p:nvPicPr>
                <p:cNvPr id="28" name="Freihand 27">
                  <a:extLst>
                    <a:ext uri="{FF2B5EF4-FFF2-40B4-BE49-F238E27FC236}">
                      <a16:creationId xmlns:a16="http://schemas.microsoft.com/office/drawing/2014/main" id="{1C344793-7691-419F-AA3E-350BB7BAA144}"/>
                    </a:ext>
                  </a:extLst>
                </p:cNvPr>
                <p:cNvPicPr/>
                <p:nvPr/>
              </p:nvPicPr>
              <p:blipFill>
                <a:blip r:embed="rId49"/>
                <a:stretch>
                  <a:fillRect/>
                </a:stretch>
              </p:blipFill>
              <p:spPr>
                <a:xfrm>
                  <a:off x="9814677" y="2698090"/>
                  <a:ext cx="131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D6701CFB-8A84-4D56-A29D-A420D69DFE79}"/>
                    </a:ext>
                  </a:extLst>
                </p14:cNvPr>
                <p14:cNvContentPartPr/>
                <p14:nvPr/>
              </p14:nvContentPartPr>
              <p14:xfrm>
                <a:off x="9810357" y="2626090"/>
                <a:ext cx="22320" cy="11160"/>
              </p14:xfrm>
            </p:contentPart>
          </mc:Choice>
          <mc:Fallback>
            <p:pic>
              <p:nvPicPr>
                <p:cNvPr id="29" name="Freihand 28">
                  <a:extLst>
                    <a:ext uri="{FF2B5EF4-FFF2-40B4-BE49-F238E27FC236}">
                      <a16:creationId xmlns:a16="http://schemas.microsoft.com/office/drawing/2014/main" id="{D6701CFB-8A84-4D56-A29D-A420D69DFE79}"/>
                    </a:ext>
                  </a:extLst>
                </p:cNvPr>
                <p:cNvPicPr/>
                <p:nvPr/>
              </p:nvPicPr>
              <p:blipFill>
                <a:blip r:embed="rId51"/>
                <a:stretch>
                  <a:fillRect/>
                </a:stretch>
              </p:blipFill>
              <p:spPr>
                <a:xfrm>
                  <a:off x="9806037" y="2621770"/>
                  <a:ext cx="30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868FF67E-45E0-438F-8FF6-CBA693081530}"/>
                    </a:ext>
                  </a:extLst>
                </p14:cNvPr>
                <p14:cNvContentPartPr/>
                <p14:nvPr/>
              </p14:nvContentPartPr>
              <p14:xfrm>
                <a:off x="10141557" y="2698810"/>
                <a:ext cx="149400" cy="137880"/>
              </p14:xfrm>
            </p:contentPart>
          </mc:Choice>
          <mc:Fallback>
            <p:pic>
              <p:nvPicPr>
                <p:cNvPr id="31" name="Freihand 30">
                  <a:extLst>
                    <a:ext uri="{FF2B5EF4-FFF2-40B4-BE49-F238E27FC236}">
                      <a16:creationId xmlns:a16="http://schemas.microsoft.com/office/drawing/2014/main" id="{868FF67E-45E0-438F-8FF6-CBA693081530}"/>
                    </a:ext>
                  </a:extLst>
                </p:cNvPr>
                <p:cNvPicPr/>
                <p:nvPr/>
              </p:nvPicPr>
              <p:blipFill>
                <a:blip r:embed="rId53"/>
                <a:stretch>
                  <a:fillRect/>
                </a:stretch>
              </p:blipFill>
              <p:spPr>
                <a:xfrm>
                  <a:off x="10137237" y="2694490"/>
                  <a:ext cx="158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F3208B8F-EF11-4961-8B30-D3DBEEA7BB6C}"/>
                    </a:ext>
                  </a:extLst>
                </p14:cNvPr>
                <p14:cNvContentPartPr/>
                <p14:nvPr/>
              </p14:nvContentPartPr>
              <p14:xfrm>
                <a:off x="10347117" y="2706370"/>
                <a:ext cx="21240" cy="105840"/>
              </p14:xfrm>
            </p:contentPart>
          </mc:Choice>
          <mc:Fallback>
            <p:pic>
              <p:nvPicPr>
                <p:cNvPr id="32" name="Freihand 31">
                  <a:extLst>
                    <a:ext uri="{FF2B5EF4-FFF2-40B4-BE49-F238E27FC236}">
                      <a16:creationId xmlns:a16="http://schemas.microsoft.com/office/drawing/2014/main" id="{F3208B8F-EF11-4961-8B30-D3DBEEA7BB6C}"/>
                    </a:ext>
                  </a:extLst>
                </p:cNvPr>
                <p:cNvPicPr/>
                <p:nvPr/>
              </p:nvPicPr>
              <p:blipFill>
                <a:blip r:embed="rId55"/>
                <a:stretch>
                  <a:fillRect/>
                </a:stretch>
              </p:blipFill>
              <p:spPr>
                <a:xfrm>
                  <a:off x="10342797" y="2702050"/>
                  <a:ext cx="29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2F63ABBB-7F6E-46D3-A65C-399000363581}"/>
                    </a:ext>
                  </a:extLst>
                </p14:cNvPr>
                <p14:cNvContentPartPr/>
                <p14:nvPr/>
              </p14:nvContentPartPr>
              <p14:xfrm>
                <a:off x="10297797" y="2715370"/>
                <a:ext cx="360" cy="360"/>
              </p14:xfrm>
            </p:contentPart>
          </mc:Choice>
          <mc:Fallback>
            <p:pic>
              <p:nvPicPr>
                <p:cNvPr id="33" name="Freihand 32">
                  <a:extLst>
                    <a:ext uri="{FF2B5EF4-FFF2-40B4-BE49-F238E27FC236}">
                      <a16:creationId xmlns:a16="http://schemas.microsoft.com/office/drawing/2014/main" id="{2F63ABBB-7F6E-46D3-A65C-399000363581}"/>
                    </a:ext>
                  </a:extLst>
                </p:cNvPr>
                <p:cNvPicPr/>
                <p:nvPr/>
              </p:nvPicPr>
              <p:blipFill>
                <a:blip r:embed="rId57"/>
                <a:stretch>
                  <a:fillRect/>
                </a:stretch>
              </p:blipFill>
              <p:spPr>
                <a:xfrm>
                  <a:off x="10293477" y="271105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68185F14-74F2-4F18-AFCB-C05E0661B2E2}"/>
                    </a:ext>
                  </a:extLst>
                </p14:cNvPr>
                <p14:cNvContentPartPr/>
                <p14:nvPr/>
              </p14:nvContentPartPr>
              <p14:xfrm>
                <a:off x="10265757" y="2681170"/>
                <a:ext cx="268200" cy="149400"/>
              </p14:xfrm>
            </p:contentPart>
          </mc:Choice>
          <mc:Fallback>
            <p:pic>
              <p:nvPicPr>
                <p:cNvPr id="34" name="Freihand 33">
                  <a:extLst>
                    <a:ext uri="{FF2B5EF4-FFF2-40B4-BE49-F238E27FC236}">
                      <a16:creationId xmlns:a16="http://schemas.microsoft.com/office/drawing/2014/main" id="{68185F14-74F2-4F18-AFCB-C05E0661B2E2}"/>
                    </a:ext>
                  </a:extLst>
                </p:cNvPr>
                <p:cNvPicPr/>
                <p:nvPr/>
              </p:nvPicPr>
              <p:blipFill>
                <a:blip r:embed="rId59"/>
                <a:stretch>
                  <a:fillRect/>
                </a:stretch>
              </p:blipFill>
              <p:spPr>
                <a:xfrm>
                  <a:off x="10261437" y="2676850"/>
                  <a:ext cx="2768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F7E5ECE3-62AE-47BE-9FF5-B531C7168D77}"/>
                    </a:ext>
                  </a:extLst>
                </p14:cNvPr>
                <p14:cNvContentPartPr/>
                <p14:nvPr/>
              </p14:nvContentPartPr>
              <p14:xfrm>
                <a:off x="10443957" y="2672530"/>
                <a:ext cx="150840" cy="72000"/>
              </p14:xfrm>
            </p:contentPart>
          </mc:Choice>
          <mc:Fallback>
            <p:pic>
              <p:nvPicPr>
                <p:cNvPr id="35" name="Freihand 34">
                  <a:extLst>
                    <a:ext uri="{FF2B5EF4-FFF2-40B4-BE49-F238E27FC236}">
                      <a16:creationId xmlns:a16="http://schemas.microsoft.com/office/drawing/2014/main" id="{F7E5ECE3-62AE-47BE-9FF5-B531C7168D77}"/>
                    </a:ext>
                  </a:extLst>
                </p:cNvPr>
                <p:cNvPicPr/>
                <p:nvPr/>
              </p:nvPicPr>
              <p:blipFill>
                <a:blip r:embed="rId61"/>
                <a:stretch>
                  <a:fillRect/>
                </a:stretch>
              </p:blipFill>
              <p:spPr>
                <a:xfrm>
                  <a:off x="10439637" y="2668210"/>
                  <a:ext cx="159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14B79AD6-EA00-4DF1-BD19-4A94791E7A7D}"/>
                    </a:ext>
                  </a:extLst>
                </p14:cNvPr>
                <p14:cNvContentPartPr/>
                <p14:nvPr/>
              </p14:nvContentPartPr>
              <p14:xfrm>
                <a:off x="10841757" y="2694490"/>
                <a:ext cx="21240" cy="133560"/>
              </p14:xfrm>
            </p:contentPart>
          </mc:Choice>
          <mc:Fallback>
            <p:pic>
              <p:nvPicPr>
                <p:cNvPr id="37" name="Freihand 36">
                  <a:extLst>
                    <a:ext uri="{FF2B5EF4-FFF2-40B4-BE49-F238E27FC236}">
                      <a16:creationId xmlns:a16="http://schemas.microsoft.com/office/drawing/2014/main" id="{14B79AD6-EA00-4DF1-BD19-4A94791E7A7D}"/>
                    </a:ext>
                  </a:extLst>
                </p:cNvPr>
                <p:cNvPicPr/>
                <p:nvPr/>
              </p:nvPicPr>
              <p:blipFill>
                <a:blip r:embed="rId63"/>
                <a:stretch>
                  <a:fillRect/>
                </a:stretch>
              </p:blipFill>
              <p:spPr>
                <a:xfrm>
                  <a:off x="10837437" y="2690170"/>
                  <a:ext cx="29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598B7F7C-20ED-483E-9D51-4112516FA67A}"/>
                    </a:ext>
                  </a:extLst>
                </p14:cNvPr>
                <p14:cNvContentPartPr/>
                <p14:nvPr/>
              </p14:nvContentPartPr>
              <p14:xfrm>
                <a:off x="10839957" y="2695930"/>
                <a:ext cx="131400" cy="5400"/>
              </p14:xfrm>
            </p:contentPart>
          </mc:Choice>
          <mc:Fallback>
            <p:pic>
              <p:nvPicPr>
                <p:cNvPr id="38" name="Freihand 37">
                  <a:extLst>
                    <a:ext uri="{FF2B5EF4-FFF2-40B4-BE49-F238E27FC236}">
                      <a16:creationId xmlns:a16="http://schemas.microsoft.com/office/drawing/2014/main" id="{598B7F7C-20ED-483E-9D51-4112516FA67A}"/>
                    </a:ext>
                  </a:extLst>
                </p:cNvPr>
                <p:cNvPicPr/>
                <p:nvPr/>
              </p:nvPicPr>
              <p:blipFill>
                <a:blip r:embed="rId65"/>
                <a:stretch>
                  <a:fillRect/>
                </a:stretch>
              </p:blipFill>
              <p:spPr>
                <a:xfrm>
                  <a:off x="10835637" y="2691610"/>
                  <a:ext cx="140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85DAF33A-5155-41A3-B4DB-E26D9F8BD60E}"/>
                    </a:ext>
                  </a:extLst>
                </p14:cNvPr>
                <p14:cNvContentPartPr/>
                <p14:nvPr/>
              </p14:nvContentPartPr>
              <p14:xfrm>
                <a:off x="10825917" y="2735530"/>
                <a:ext cx="153720" cy="99360"/>
              </p14:xfrm>
            </p:contentPart>
          </mc:Choice>
          <mc:Fallback>
            <p:pic>
              <p:nvPicPr>
                <p:cNvPr id="39" name="Freihand 38">
                  <a:extLst>
                    <a:ext uri="{FF2B5EF4-FFF2-40B4-BE49-F238E27FC236}">
                      <a16:creationId xmlns:a16="http://schemas.microsoft.com/office/drawing/2014/main" id="{85DAF33A-5155-41A3-B4DB-E26D9F8BD60E}"/>
                    </a:ext>
                  </a:extLst>
                </p:cNvPr>
                <p:cNvPicPr/>
                <p:nvPr/>
              </p:nvPicPr>
              <p:blipFill>
                <a:blip r:embed="rId67"/>
                <a:stretch>
                  <a:fillRect/>
                </a:stretch>
              </p:blipFill>
              <p:spPr>
                <a:xfrm>
                  <a:off x="10821597" y="2731210"/>
                  <a:ext cx="162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26E70832-6B21-4798-8F7F-BDBFBEE8EB92}"/>
                    </a:ext>
                  </a:extLst>
                </p14:cNvPr>
                <p14:cNvContentPartPr/>
                <p14:nvPr/>
              </p14:nvContentPartPr>
              <p14:xfrm>
                <a:off x="11044797" y="2680450"/>
                <a:ext cx="115560" cy="168480"/>
              </p14:xfrm>
            </p:contentPart>
          </mc:Choice>
          <mc:Fallback>
            <p:pic>
              <p:nvPicPr>
                <p:cNvPr id="40" name="Freihand 39">
                  <a:extLst>
                    <a:ext uri="{FF2B5EF4-FFF2-40B4-BE49-F238E27FC236}">
                      <a16:creationId xmlns:a16="http://schemas.microsoft.com/office/drawing/2014/main" id="{26E70832-6B21-4798-8F7F-BDBFBEE8EB92}"/>
                    </a:ext>
                  </a:extLst>
                </p:cNvPr>
                <p:cNvPicPr/>
                <p:nvPr/>
              </p:nvPicPr>
              <p:blipFill>
                <a:blip r:embed="rId69"/>
                <a:stretch>
                  <a:fillRect/>
                </a:stretch>
              </p:blipFill>
              <p:spPr>
                <a:xfrm>
                  <a:off x="11040477" y="2676130"/>
                  <a:ext cx="124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B8C50E91-FFDC-4988-A449-ADFC1FECC25D}"/>
                    </a:ext>
                  </a:extLst>
                </p14:cNvPr>
                <p14:cNvContentPartPr/>
                <p14:nvPr/>
              </p14:nvContentPartPr>
              <p14:xfrm>
                <a:off x="11240637" y="2698450"/>
                <a:ext cx="132480" cy="120600"/>
              </p14:xfrm>
            </p:contentPart>
          </mc:Choice>
          <mc:Fallback>
            <p:pic>
              <p:nvPicPr>
                <p:cNvPr id="41" name="Freihand 40">
                  <a:extLst>
                    <a:ext uri="{FF2B5EF4-FFF2-40B4-BE49-F238E27FC236}">
                      <a16:creationId xmlns:a16="http://schemas.microsoft.com/office/drawing/2014/main" id="{B8C50E91-FFDC-4988-A449-ADFC1FECC25D}"/>
                    </a:ext>
                  </a:extLst>
                </p:cNvPr>
                <p:cNvPicPr/>
                <p:nvPr/>
              </p:nvPicPr>
              <p:blipFill>
                <a:blip r:embed="rId71"/>
                <a:stretch>
                  <a:fillRect/>
                </a:stretch>
              </p:blipFill>
              <p:spPr>
                <a:xfrm>
                  <a:off x="11236317" y="2694130"/>
                  <a:ext cx="141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12304AAF-B978-48D3-A079-50218D63CDC1}"/>
                    </a:ext>
                  </a:extLst>
                </p14:cNvPr>
                <p14:cNvContentPartPr/>
                <p14:nvPr/>
              </p14:nvContentPartPr>
              <p14:xfrm>
                <a:off x="8431557" y="3095170"/>
                <a:ext cx="10800" cy="142200"/>
              </p14:xfrm>
            </p:contentPart>
          </mc:Choice>
          <mc:Fallback>
            <p:pic>
              <p:nvPicPr>
                <p:cNvPr id="45" name="Freihand 44">
                  <a:extLst>
                    <a:ext uri="{FF2B5EF4-FFF2-40B4-BE49-F238E27FC236}">
                      <a16:creationId xmlns:a16="http://schemas.microsoft.com/office/drawing/2014/main" id="{12304AAF-B978-48D3-A079-50218D63CDC1}"/>
                    </a:ext>
                  </a:extLst>
                </p:cNvPr>
                <p:cNvPicPr/>
                <p:nvPr/>
              </p:nvPicPr>
              <p:blipFill>
                <a:blip r:embed="rId73"/>
                <a:stretch>
                  <a:fillRect/>
                </a:stretch>
              </p:blipFill>
              <p:spPr>
                <a:xfrm>
                  <a:off x="8427237" y="3090850"/>
                  <a:ext cx="19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ADDAF658-A2C3-42CC-B688-7A13BA6B4478}"/>
                    </a:ext>
                  </a:extLst>
                </p14:cNvPr>
                <p14:cNvContentPartPr/>
                <p14:nvPr/>
              </p14:nvContentPartPr>
              <p14:xfrm>
                <a:off x="8422917" y="3116770"/>
                <a:ext cx="111960" cy="3600"/>
              </p14:xfrm>
            </p:contentPart>
          </mc:Choice>
          <mc:Fallback>
            <p:pic>
              <p:nvPicPr>
                <p:cNvPr id="46" name="Freihand 45">
                  <a:extLst>
                    <a:ext uri="{FF2B5EF4-FFF2-40B4-BE49-F238E27FC236}">
                      <a16:creationId xmlns:a16="http://schemas.microsoft.com/office/drawing/2014/main" id="{ADDAF658-A2C3-42CC-B688-7A13BA6B4478}"/>
                    </a:ext>
                  </a:extLst>
                </p:cNvPr>
                <p:cNvPicPr/>
                <p:nvPr/>
              </p:nvPicPr>
              <p:blipFill>
                <a:blip r:embed="rId75"/>
                <a:stretch>
                  <a:fillRect/>
                </a:stretch>
              </p:blipFill>
              <p:spPr>
                <a:xfrm>
                  <a:off x="8418597" y="3112450"/>
                  <a:ext cx="1206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32028810-DA90-4A3C-B2D0-6FED9BAB4758}"/>
                    </a:ext>
                  </a:extLst>
                </p14:cNvPr>
                <p14:cNvContentPartPr/>
                <p14:nvPr/>
              </p14:nvContentPartPr>
              <p14:xfrm>
                <a:off x="8419317" y="3170770"/>
                <a:ext cx="114840" cy="68040"/>
              </p14:xfrm>
            </p:contentPart>
          </mc:Choice>
          <mc:Fallback>
            <p:pic>
              <p:nvPicPr>
                <p:cNvPr id="47" name="Freihand 46">
                  <a:extLst>
                    <a:ext uri="{FF2B5EF4-FFF2-40B4-BE49-F238E27FC236}">
                      <a16:creationId xmlns:a16="http://schemas.microsoft.com/office/drawing/2014/main" id="{32028810-DA90-4A3C-B2D0-6FED9BAB4758}"/>
                    </a:ext>
                  </a:extLst>
                </p:cNvPr>
                <p:cNvPicPr/>
                <p:nvPr/>
              </p:nvPicPr>
              <p:blipFill>
                <a:blip r:embed="rId77"/>
                <a:stretch>
                  <a:fillRect/>
                </a:stretch>
              </p:blipFill>
              <p:spPr>
                <a:xfrm>
                  <a:off x="8414997" y="3166450"/>
                  <a:ext cx="123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5D097E00-7BC9-47E4-B4A0-E6672EBCC224}"/>
                    </a:ext>
                  </a:extLst>
                </p14:cNvPr>
                <p14:cNvContentPartPr/>
                <p14:nvPr/>
              </p14:nvContentPartPr>
              <p14:xfrm>
                <a:off x="8604717" y="3111730"/>
                <a:ext cx="95040" cy="129240"/>
              </p14:xfrm>
            </p:contentPart>
          </mc:Choice>
          <mc:Fallback>
            <p:pic>
              <p:nvPicPr>
                <p:cNvPr id="48" name="Freihand 47">
                  <a:extLst>
                    <a:ext uri="{FF2B5EF4-FFF2-40B4-BE49-F238E27FC236}">
                      <a16:creationId xmlns:a16="http://schemas.microsoft.com/office/drawing/2014/main" id="{5D097E00-7BC9-47E4-B4A0-E6672EBCC224}"/>
                    </a:ext>
                  </a:extLst>
                </p:cNvPr>
                <p:cNvPicPr/>
                <p:nvPr/>
              </p:nvPicPr>
              <p:blipFill>
                <a:blip r:embed="rId79"/>
                <a:stretch>
                  <a:fillRect/>
                </a:stretch>
              </p:blipFill>
              <p:spPr>
                <a:xfrm>
                  <a:off x="8600397" y="3107410"/>
                  <a:ext cx="1036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D57D2B76-F294-48D7-8F6E-09C6645D78B6}"/>
                    </a:ext>
                  </a:extLst>
                </p14:cNvPr>
                <p14:cNvContentPartPr/>
                <p14:nvPr/>
              </p14:nvContentPartPr>
              <p14:xfrm>
                <a:off x="8758797" y="3115690"/>
                <a:ext cx="132120" cy="111600"/>
              </p14:xfrm>
            </p:contentPart>
          </mc:Choice>
          <mc:Fallback>
            <p:pic>
              <p:nvPicPr>
                <p:cNvPr id="49" name="Freihand 48">
                  <a:extLst>
                    <a:ext uri="{FF2B5EF4-FFF2-40B4-BE49-F238E27FC236}">
                      <a16:creationId xmlns:a16="http://schemas.microsoft.com/office/drawing/2014/main" id="{D57D2B76-F294-48D7-8F6E-09C6645D78B6}"/>
                    </a:ext>
                  </a:extLst>
                </p:cNvPr>
                <p:cNvPicPr/>
                <p:nvPr/>
              </p:nvPicPr>
              <p:blipFill>
                <a:blip r:embed="rId81"/>
                <a:stretch>
                  <a:fillRect/>
                </a:stretch>
              </p:blipFill>
              <p:spPr>
                <a:xfrm>
                  <a:off x="8754477" y="3111370"/>
                  <a:ext cx="140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9AC3AB56-C6DA-4F66-907B-56D6ADD87CA9}"/>
                    </a:ext>
                  </a:extLst>
                </p14:cNvPr>
                <p14:cNvContentPartPr/>
                <p14:nvPr/>
              </p14:nvContentPartPr>
              <p14:xfrm>
                <a:off x="9057957" y="3172210"/>
                <a:ext cx="196920" cy="78480"/>
              </p14:xfrm>
            </p:contentPart>
          </mc:Choice>
          <mc:Fallback>
            <p:pic>
              <p:nvPicPr>
                <p:cNvPr id="51" name="Freihand 50">
                  <a:extLst>
                    <a:ext uri="{FF2B5EF4-FFF2-40B4-BE49-F238E27FC236}">
                      <a16:creationId xmlns:a16="http://schemas.microsoft.com/office/drawing/2014/main" id="{9AC3AB56-C6DA-4F66-907B-56D6ADD87CA9}"/>
                    </a:ext>
                  </a:extLst>
                </p:cNvPr>
                <p:cNvPicPr/>
                <p:nvPr/>
              </p:nvPicPr>
              <p:blipFill>
                <a:blip r:embed="rId83"/>
                <a:stretch>
                  <a:fillRect/>
                </a:stretch>
              </p:blipFill>
              <p:spPr>
                <a:xfrm>
                  <a:off x="9053637" y="3167890"/>
                  <a:ext cx="205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D4AEB020-CFE1-4F2C-8543-6F63C8E401FA}"/>
                    </a:ext>
                  </a:extLst>
                </p14:cNvPr>
                <p14:cNvContentPartPr/>
                <p14:nvPr/>
              </p14:nvContentPartPr>
              <p14:xfrm>
                <a:off x="9228597" y="3168250"/>
                <a:ext cx="239760" cy="70200"/>
              </p14:xfrm>
            </p:contentPart>
          </mc:Choice>
          <mc:Fallback>
            <p:pic>
              <p:nvPicPr>
                <p:cNvPr id="52" name="Freihand 51">
                  <a:extLst>
                    <a:ext uri="{FF2B5EF4-FFF2-40B4-BE49-F238E27FC236}">
                      <a16:creationId xmlns:a16="http://schemas.microsoft.com/office/drawing/2014/main" id="{D4AEB020-CFE1-4F2C-8543-6F63C8E401FA}"/>
                    </a:ext>
                  </a:extLst>
                </p:cNvPr>
                <p:cNvPicPr/>
                <p:nvPr/>
              </p:nvPicPr>
              <p:blipFill>
                <a:blip r:embed="rId85"/>
                <a:stretch>
                  <a:fillRect/>
                </a:stretch>
              </p:blipFill>
              <p:spPr>
                <a:xfrm>
                  <a:off x="9224277" y="3163930"/>
                  <a:ext cx="248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EBECA56C-9179-4147-B8BB-F4FAFEDB0CD6}"/>
                    </a:ext>
                  </a:extLst>
                </p14:cNvPr>
                <p14:cNvContentPartPr/>
                <p14:nvPr/>
              </p14:nvContentPartPr>
              <p14:xfrm>
                <a:off x="9489597" y="3119650"/>
                <a:ext cx="59040" cy="115560"/>
              </p14:xfrm>
            </p:contentPart>
          </mc:Choice>
          <mc:Fallback>
            <p:pic>
              <p:nvPicPr>
                <p:cNvPr id="53" name="Freihand 52">
                  <a:extLst>
                    <a:ext uri="{FF2B5EF4-FFF2-40B4-BE49-F238E27FC236}">
                      <a16:creationId xmlns:a16="http://schemas.microsoft.com/office/drawing/2014/main" id="{EBECA56C-9179-4147-B8BB-F4FAFEDB0CD6}"/>
                    </a:ext>
                  </a:extLst>
                </p:cNvPr>
                <p:cNvPicPr/>
                <p:nvPr/>
              </p:nvPicPr>
              <p:blipFill>
                <a:blip r:embed="rId87"/>
                <a:stretch>
                  <a:fillRect/>
                </a:stretch>
              </p:blipFill>
              <p:spPr>
                <a:xfrm>
                  <a:off x="9485277" y="3115330"/>
                  <a:ext cx="67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CD68149C-C201-44AA-B5F6-3D57641CD3B5}"/>
                    </a:ext>
                  </a:extLst>
                </p14:cNvPr>
                <p14:cNvContentPartPr/>
                <p14:nvPr/>
              </p14:nvContentPartPr>
              <p14:xfrm>
                <a:off x="9562677" y="3138730"/>
                <a:ext cx="183240" cy="60840"/>
              </p14:xfrm>
            </p:contentPart>
          </mc:Choice>
          <mc:Fallback>
            <p:pic>
              <p:nvPicPr>
                <p:cNvPr id="54" name="Freihand 53">
                  <a:extLst>
                    <a:ext uri="{FF2B5EF4-FFF2-40B4-BE49-F238E27FC236}">
                      <a16:creationId xmlns:a16="http://schemas.microsoft.com/office/drawing/2014/main" id="{CD68149C-C201-44AA-B5F6-3D57641CD3B5}"/>
                    </a:ext>
                  </a:extLst>
                </p:cNvPr>
                <p:cNvPicPr/>
                <p:nvPr/>
              </p:nvPicPr>
              <p:blipFill>
                <a:blip r:embed="rId89"/>
                <a:stretch>
                  <a:fillRect/>
                </a:stretch>
              </p:blipFill>
              <p:spPr>
                <a:xfrm>
                  <a:off x="9558357" y="3134410"/>
                  <a:ext cx="1918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E4C59B5A-CE75-4984-9BFA-A527B3620F11}"/>
                    </a:ext>
                  </a:extLst>
                </p14:cNvPr>
                <p14:cNvContentPartPr/>
                <p14:nvPr/>
              </p14:nvContentPartPr>
              <p14:xfrm>
                <a:off x="9827997" y="3147370"/>
                <a:ext cx="104760" cy="77760"/>
              </p14:xfrm>
            </p:contentPart>
          </mc:Choice>
          <mc:Fallback>
            <p:pic>
              <p:nvPicPr>
                <p:cNvPr id="55" name="Freihand 54">
                  <a:extLst>
                    <a:ext uri="{FF2B5EF4-FFF2-40B4-BE49-F238E27FC236}">
                      <a16:creationId xmlns:a16="http://schemas.microsoft.com/office/drawing/2014/main" id="{E4C59B5A-CE75-4984-9BFA-A527B3620F11}"/>
                    </a:ext>
                  </a:extLst>
                </p:cNvPr>
                <p:cNvPicPr/>
                <p:nvPr/>
              </p:nvPicPr>
              <p:blipFill>
                <a:blip r:embed="rId91"/>
                <a:stretch>
                  <a:fillRect/>
                </a:stretch>
              </p:blipFill>
              <p:spPr>
                <a:xfrm>
                  <a:off x="9823677" y="3143050"/>
                  <a:ext cx="113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9918F347-E65E-4625-8335-32C19CE7A5A4}"/>
                    </a:ext>
                  </a:extLst>
                </p14:cNvPr>
                <p14:cNvContentPartPr/>
                <p14:nvPr/>
              </p14:nvContentPartPr>
              <p14:xfrm>
                <a:off x="9928077" y="3082570"/>
                <a:ext cx="121680" cy="127800"/>
              </p14:xfrm>
            </p:contentPart>
          </mc:Choice>
          <mc:Fallback>
            <p:pic>
              <p:nvPicPr>
                <p:cNvPr id="56" name="Freihand 55">
                  <a:extLst>
                    <a:ext uri="{FF2B5EF4-FFF2-40B4-BE49-F238E27FC236}">
                      <a16:creationId xmlns:a16="http://schemas.microsoft.com/office/drawing/2014/main" id="{9918F347-E65E-4625-8335-32C19CE7A5A4}"/>
                    </a:ext>
                  </a:extLst>
                </p:cNvPr>
                <p:cNvPicPr/>
                <p:nvPr/>
              </p:nvPicPr>
              <p:blipFill>
                <a:blip r:embed="rId93"/>
                <a:stretch>
                  <a:fillRect/>
                </a:stretch>
              </p:blipFill>
              <p:spPr>
                <a:xfrm>
                  <a:off x="9923757" y="3078250"/>
                  <a:ext cx="1303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ED8FAA97-778C-4D7B-BBC0-0889A9E77A47}"/>
                    </a:ext>
                  </a:extLst>
                </p14:cNvPr>
                <p14:cNvContentPartPr/>
                <p14:nvPr/>
              </p14:nvContentPartPr>
              <p14:xfrm>
                <a:off x="10028877" y="3066010"/>
                <a:ext cx="252360" cy="123480"/>
              </p14:xfrm>
            </p:contentPart>
          </mc:Choice>
          <mc:Fallback>
            <p:pic>
              <p:nvPicPr>
                <p:cNvPr id="57" name="Freihand 56">
                  <a:extLst>
                    <a:ext uri="{FF2B5EF4-FFF2-40B4-BE49-F238E27FC236}">
                      <a16:creationId xmlns:a16="http://schemas.microsoft.com/office/drawing/2014/main" id="{ED8FAA97-778C-4D7B-BBC0-0889A9E77A47}"/>
                    </a:ext>
                  </a:extLst>
                </p:cNvPr>
                <p:cNvPicPr/>
                <p:nvPr/>
              </p:nvPicPr>
              <p:blipFill>
                <a:blip r:embed="rId95"/>
                <a:stretch>
                  <a:fillRect/>
                </a:stretch>
              </p:blipFill>
              <p:spPr>
                <a:xfrm>
                  <a:off x="10024557" y="3061690"/>
                  <a:ext cx="261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98F32F10-1734-4717-91BB-79BD7AF16ACC}"/>
                    </a:ext>
                  </a:extLst>
                </p14:cNvPr>
                <p14:cNvContentPartPr/>
                <p14:nvPr/>
              </p14:nvContentPartPr>
              <p14:xfrm>
                <a:off x="10270437" y="3096970"/>
                <a:ext cx="90720" cy="95040"/>
              </p14:xfrm>
            </p:contentPart>
          </mc:Choice>
          <mc:Fallback>
            <p:pic>
              <p:nvPicPr>
                <p:cNvPr id="58" name="Freihand 57">
                  <a:extLst>
                    <a:ext uri="{FF2B5EF4-FFF2-40B4-BE49-F238E27FC236}">
                      <a16:creationId xmlns:a16="http://schemas.microsoft.com/office/drawing/2014/main" id="{98F32F10-1734-4717-91BB-79BD7AF16ACC}"/>
                    </a:ext>
                  </a:extLst>
                </p:cNvPr>
                <p:cNvPicPr/>
                <p:nvPr/>
              </p:nvPicPr>
              <p:blipFill>
                <a:blip r:embed="rId97"/>
                <a:stretch>
                  <a:fillRect/>
                </a:stretch>
              </p:blipFill>
              <p:spPr>
                <a:xfrm>
                  <a:off x="10266117" y="3092650"/>
                  <a:ext cx="99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BFD5EBB6-FE86-4222-AF7F-F7E9711DA8C4}"/>
                    </a:ext>
                  </a:extLst>
                </p14:cNvPr>
                <p14:cNvContentPartPr/>
                <p14:nvPr/>
              </p14:nvContentPartPr>
              <p14:xfrm>
                <a:off x="8424357" y="3379570"/>
                <a:ext cx="136080" cy="140040"/>
              </p14:xfrm>
            </p:contentPart>
          </mc:Choice>
          <mc:Fallback>
            <p:pic>
              <p:nvPicPr>
                <p:cNvPr id="60" name="Freihand 59">
                  <a:extLst>
                    <a:ext uri="{FF2B5EF4-FFF2-40B4-BE49-F238E27FC236}">
                      <a16:creationId xmlns:a16="http://schemas.microsoft.com/office/drawing/2014/main" id="{BFD5EBB6-FE86-4222-AF7F-F7E9711DA8C4}"/>
                    </a:ext>
                  </a:extLst>
                </p:cNvPr>
                <p:cNvPicPr/>
                <p:nvPr/>
              </p:nvPicPr>
              <p:blipFill>
                <a:blip r:embed="rId99"/>
                <a:stretch>
                  <a:fillRect/>
                </a:stretch>
              </p:blipFill>
              <p:spPr>
                <a:xfrm>
                  <a:off x="8420037" y="3375250"/>
                  <a:ext cx="144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C1945277-F99A-4AB3-BCC3-66B37DCF0F75}"/>
                    </a:ext>
                  </a:extLst>
                </p14:cNvPr>
                <p14:cNvContentPartPr/>
                <p14:nvPr/>
              </p14:nvContentPartPr>
              <p14:xfrm>
                <a:off x="8597877" y="3436450"/>
                <a:ext cx="271080" cy="56520"/>
              </p14:xfrm>
            </p:contentPart>
          </mc:Choice>
          <mc:Fallback>
            <p:pic>
              <p:nvPicPr>
                <p:cNvPr id="61" name="Freihand 60">
                  <a:extLst>
                    <a:ext uri="{FF2B5EF4-FFF2-40B4-BE49-F238E27FC236}">
                      <a16:creationId xmlns:a16="http://schemas.microsoft.com/office/drawing/2014/main" id="{C1945277-F99A-4AB3-BCC3-66B37DCF0F75}"/>
                    </a:ext>
                  </a:extLst>
                </p:cNvPr>
                <p:cNvPicPr/>
                <p:nvPr/>
              </p:nvPicPr>
              <p:blipFill>
                <a:blip r:embed="rId101"/>
                <a:stretch>
                  <a:fillRect/>
                </a:stretch>
              </p:blipFill>
              <p:spPr>
                <a:xfrm>
                  <a:off x="8593557" y="3432130"/>
                  <a:ext cx="279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4DBCD1D3-544F-4423-81E7-6BFDB1313209}"/>
                    </a:ext>
                  </a:extLst>
                </p14:cNvPr>
                <p14:cNvContentPartPr/>
                <p14:nvPr/>
              </p14:nvContentPartPr>
              <p14:xfrm>
                <a:off x="8915757" y="3436090"/>
                <a:ext cx="171360" cy="156240"/>
              </p14:xfrm>
            </p:contentPart>
          </mc:Choice>
          <mc:Fallback>
            <p:pic>
              <p:nvPicPr>
                <p:cNvPr id="62" name="Freihand 61">
                  <a:extLst>
                    <a:ext uri="{FF2B5EF4-FFF2-40B4-BE49-F238E27FC236}">
                      <a16:creationId xmlns:a16="http://schemas.microsoft.com/office/drawing/2014/main" id="{4DBCD1D3-544F-4423-81E7-6BFDB1313209}"/>
                    </a:ext>
                  </a:extLst>
                </p:cNvPr>
                <p:cNvPicPr/>
                <p:nvPr/>
              </p:nvPicPr>
              <p:blipFill>
                <a:blip r:embed="rId103"/>
                <a:stretch>
                  <a:fillRect/>
                </a:stretch>
              </p:blipFill>
              <p:spPr>
                <a:xfrm>
                  <a:off x="8911437" y="3431770"/>
                  <a:ext cx="1800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1F4ADB16-AA06-4BA8-BA28-346BFACDFAED}"/>
                    </a:ext>
                  </a:extLst>
                </p14:cNvPr>
                <p14:cNvContentPartPr/>
                <p14:nvPr/>
              </p14:nvContentPartPr>
              <p14:xfrm>
                <a:off x="9298437" y="3367690"/>
                <a:ext cx="37080" cy="122400"/>
              </p14:xfrm>
            </p:contentPart>
          </mc:Choice>
          <mc:Fallback>
            <p:pic>
              <p:nvPicPr>
                <p:cNvPr id="63" name="Freihand 62">
                  <a:extLst>
                    <a:ext uri="{FF2B5EF4-FFF2-40B4-BE49-F238E27FC236}">
                      <a16:creationId xmlns:a16="http://schemas.microsoft.com/office/drawing/2014/main" id="{1F4ADB16-AA06-4BA8-BA28-346BFACDFAED}"/>
                    </a:ext>
                  </a:extLst>
                </p:cNvPr>
                <p:cNvPicPr/>
                <p:nvPr/>
              </p:nvPicPr>
              <p:blipFill>
                <a:blip r:embed="rId105"/>
                <a:stretch>
                  <a:fillRect/>
                </a:stretch>
              </p:blipFill>
              <p:spPr>
                <a:xfrm>
                  <a:off x="9294117" y="3363370"/>
                  <a:ext cx="45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CB8869C3-1B5A-4B14-BC6F-79B2295EB47D}"/>
                    </a:ext>
                  </a:extLst>
                </p14:cNvPr>
                <p14:cNvContentPartPr/>
                <p14:nvPr/>
              </p14:nvContentPartPr>
              <p14:xfrm>
                <a:off x="9240477" y="3366610"/>
                <a:ext cx="149040" cy="20520"/>
              </p14:xfrm>
            </p:contentPart>
          </mc:Choice>
          <mc:Fallback>
            <p:pic>
              <p:nvPicPr>
                <p:cNvPr id="64" name="Freihand 63">
                  <a:extLst>
                    <a:ext uri="{FF2B5EF4-FFF2-40B4-BE49-F238E27FC236}">
                      <a16:creationId xmlns:a16="http://schemas.microsoft.com/office/drawing/2014/main" id="{CB8869C3-1B5A-4B14-BC6F-79B2295EB47D}"/>
                    </a:ext>
                  </a:extLst>
                </p:cNvPr>
                <p:cNvPicPr/>
                <p:nvPr/>
              </p:nvPicPr>
              <p:blipFill>
                <a:blip r:embed="rId107"/>
                <a:stretch>
                  <a:fillRect/>
                </a:stretch>
              </p:blipFill>
              <p:spPr>
                <a:xfrm>
                  <a:off x="9236157" y="3362290"/>
                  <a:ext cx="1576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FB15E98A-A5E1-4E2F-BB41-8AA4570A2B37}"/>
                    </a:ext>
                  </a:extLst>
                </p14:cNvPr>
                <p14:cNvContentPartPr/>
                <p14:nvPr/>
              </p14:nvContentPartPr>
              <p14:xfrm>
                <a:off x="9389517" y="3415570"/>
                <a:ext cx="91440" cy="71640"/>
              </p14:xfrm>
            </p:contentPart>
          </mc:Choice>
          <mc:Fallback>
            <p:pic>
              <p:nvPicPr>
                <p:cNvPr id="65" name="Freihand 64">
                  <a:extLst>
                    <a:ext uri="{FF2B5EF4-FFF2-40B4-BE49-F238E27FC236}">
                      <a16:creationId xmlns:a16="http://schemas.microsoft.com/office/drawing/2014/main" id="{FB15E98A-A5E1-4E2F-BB41-8AA4570A2B37}"/>
                    </a:ext>
                  </a:extLst>
                </p:cNvPr>
                <p:cNvPicPr/>
                <p:nvPr/>
              </p:nvPicPr>
              <p:blipFill>
                <a:blip r:embed="rId109"/>
                <a:stretch>
                  <a:fillRect/>
                </a:stretch>
              </p:blipFill>
              <p:spPr>
                <a:xfrm>
                  <a:off x="9385197" y="3411250"/>
                  <a:ext cx="100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Freihand 65">
                  <a:extLst>
                    <a:ext uri="{FF2B5EF4-FFF2-40B4-BE49-F238E27FC236}">
                      <a16:creationId xmlns:a16="http://schemas.microsoft.com/office/drawing/2014/main" id="{7556EC81-6631-4250-85A0-BCDC1D5B4D04}"/>
                    </a:ext>
                  </a:extLst>
                </p14:cNvPr>
                <p14:cNvContentPartPr/>
                <p14:nvPr/>
              </p14:nvContentPartPr>
              <p14:xfrm>
                <a:off x="9228957" y="3424930"/>
                <a:ext cx="128880" cy="15480"/>
              </p14:xfrm>
            </p:contentPart>
          </mc:Choice>
          <mc:Fallback>
            <p:pic>
              <p:nvPicPr>
                <p:cNvPr id="66" name="Freihand 65">
                  <a:extLst>
                    <a:ext uri="{FF2B5EF4-FFF2-40B4-BE49-F238E27FC236}">
                      <a16:creationId xmlns:a16="http://schemas.microsoft.com/office/drawing/2014/main" id="{7556EC81-6631-4250-85A0-BCDC1D5B4D04}"/>
                    </a:ext>
                  </a:extLst>
                </p:cNvPr>
                <p:cNvPicPr/>
                <p:nvPr/>
              </p:nvPicPr>
              <p:blipFill>
                <a:blip r:embed="rId111"/>
                <a:stretch>
                  <a:fillRect/>
                </a:stretch>
              </p:blipFill>
              <p:spPr>
                <a:xfrm>
                  <a:off x="9224637" y="3420610"/>
                  <a:ext cx="137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8AFBA8DF-2AC9-4B63-A0B4-65008DD466B2}"/>
                    </a:ext>
                  </a:extLst>
                </p14:cNvPr>
                <p14:cNvContentPartPr/>
                <p14:nvPr/>
              </p14:nvContentPartPr>
              <p14:xfrm>
                <a:off x="9495717" y="3416290"/>
                <a:ext cx="229320" cy="65880"/>
              </p14:xfrm>
            </p:contentPart>
          </mc:Choice>
          <mc:Fallback>
            <p:pic>
              <p:nvPicPr>
                <p:cNvPr id="67" name="Freihand 66">
                  <a:extLst>
                    <a:ext uri="{FF2B5EF4-FFF2-40B4-BE49-F238E27FC236}">
                      <a16:creationId xmlns:a16="http://schemas.microsoft.com/office/drawing/2014/main" id="{8AFBA8DF-2AC9-4B63-A0B4-65008DD466B2}"/>
                    </a:ext>
                  </a:extLst>
                </p:cNvPr>
                <p:cNvPicPr/>
                <p:nvPr/>
              </p:nvPicPr>
              <p:blipFill>
                <a:blip r:embed="rId113"/>
                <a:stretch>
                  <a:fillRect/>
                </a:stretch>
              </p:blipFill>
              <p:spPr>
                <a:xfrm>
                  <a:off x="9491397" y="3411970"/>
                  <a:ext cx="237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F07D2D52-998C-4D60-8F5D-75618479F6D5}"/>
                    </a:ext>
                  </a:extLst>
                </p14:cNvPr>
                <p14:cNvContentPartPr/>
                <p14:nvPr/>
              </p14:nvContentPartPr>
              <p14:xfrm>
                <a:off x="9770037" y="3409450"/>
                <a:ext cx="65160" cy="55440"/>
              </p14:xfrm>
            </p:contentPart>
          </mc:Choice>
          <mc:Fallback>
            <p:pic>
              <p:nvPicPr>
                <p:cNvPr id="68" name="Freihand 67">
                  <a:extLst>
                    <a:ext uri="{FF2B5EF4-FFF2-40B4-BE49-F238E27FC236}">
                      <a16:creationId xmlns:a16="http://schemas.microsoft.com/office/drawing/2014/main" id="{F07D2D52-998C-4D60-8F5D-75618479F6D5}"/>
                    </a:ext>
                  </a:extLst>
                </p:cNvPr>
                <p:cNvPicPr/>
                <p:nvPr/>
              </p:nvPicPr>
              <p:blipFill>
                <a:blip r:embed="rId115"/>
                <a:stretch>
                  <a:fillRect/>
                </a:stretch>
              </p:blipFill>
              <p:spPr>
                <a:xfrm>
                  <a:off x="9765717" y="3405130"/>
                  <a:ext cx="73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C0A8F541-0DC0-4671-9750-AC0DC302D3CE}"/>
                    </a:ext>
                  </a:extLst>
                </p14:cNvPr>
                <p14:cNvContentPartPr/>
                <p14:nvPr/>
              </p14:nvContentPartPr>
              <p14:xfrm>
                <a:off x="9852117" y="3399010"/>
                <a:ext cx="99360" cy="51840"/>
              </p14:xfrm>
            </p:contentPart>
          </mc:Choice>
          <mc:Fallback>
            <p:pic>
              <p:nvPicPr>
                <p:cNvPr id="69" name="Freihand 68">
                  <a:extLst>
                    <a:ext uri="{FF2B5EF4-FFF2-40B4-BE49-F238E27FC236}">
                      <a16:creationId xmlns:a16="http://schemas.microsoft.com/office/drawing/2014/main" id="{C0A8F541-0DC0-4671-9750-AC0DC302D3CE}"/>
                    </a:ext>
                  </a:extLst>
                </p:cNvPr>
                <p:cNvPicPr/>
                <p:nvPr/>
              </p:nvPicPr>
              <p:blipFill>
                <a:blip r:embed="rId117"/>
                <a:stretch>
                  <a:fillRect/>
                </a:stretch>
              </p:blipFill>
              <p:spPr>
                <a:xfrm>
                  <a:off x="9847797" y="3394690"/>
                  <a:ext cx="108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3A87E070-6457-4C46-8EA2-CE7EA25C138F}"/>
                    </a:ext>
                  </a:extLst>
                </p14:cNvPr>
                <p14:cNvContentPartPr/>
                <p14:nvPr/>
              </p14:nvContentPartPr>
              <p14:xfrm>
                <a:off x="10161717" y="3320530"/>
                <a:ext cx="102960" cy="118440"/>
              </p14:xfrm>
            </p:contentPart>
          </mc:Choice>
          <mc:Fallback>
            <p:pic>
              <p:nvPicPr>
                <p:cNvPr id="71" name="Freihand 70">
                  <a:extLst>
                    <a:ext uri="{FF2B5EF4-FFF2-40B4-BE49-F238E27FC236}">
                      <a16:creationId xmlns:a16="http://schemas.microsoft.com/office/drawing/2014/main" id="{3A87E070-6457-4C46-8EA2-CE7EA25C138F}"/>
                    </a:ext>
                  </a:extLst>
                </p:cNvPr>
                <p:cNvPicPr/>
                <p:nvPr/>
              </p:nvPicPr>
              <p:blipFill>
                <a:blip r:embed="rId119"/>
                <a:stretch>
                  <a:fillRect/>
                </a:stretch>
              </p:blipFill>
              <p:spPr>
                <a:xfrm>
                  <a:off x="10157397" y="3316210"/>
                  <a:ext cx="111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Freihand 71">
                  <a:extLst>
                    <a:ext uri="{FF2B5EF4-FFF2-40B4-BE49-F238E27FC236}">
                      <a16:creationId xmlns:a16="http://schemas.microsoft.com/office/drawing/2014/main" id="{D4E592CA-7DFD-4D3D-976A-13D4CB33E644}"/>
                    </a:ext>
                  </a:extLst>
                </p14:cNvPr>
                <p14:cNvContentPartPr/>
                <p14:nvPr/>
              </p14:nvContentPartPr>
              <p14:xfrm>
                <a:off x="10272957" y="3373090"/>
                <a:ext cx="113760" cy="159120"/>
              </p14:xfrm>
            </p:contentPart>
          </mc:Choice>
          <mc:Fallback>
            <p:pic>
              <p:nvPicPr>
                <p:cNvPr id="72" name="Freihand 71">
                  <a:extLst>
                    <a:ext uri="{FF2B5EF4-FFF2-40B4-BE49-F238E27FC236}">
                      <a16:creationId xmlns:a16="http://schemas.microsoft.com/office/drawing/2014/main" id="{D4E592CA-7DFD-4D3D-976A-13D4CB33E644}"/>
                    </a:ext>
                  </a:extLst>
                </p:cNvPr>
                <p:cNvPicPr/>
                <p:nvPr/>
              </p:nvPicPr>
              <p:blipFill>
                <a:blip r:embed="rId121"/>
                <a:stretch>
                  <a:fillRect/>
                </a:stretch>
              </p:blipFill>
              <p:spPr>
                <a:xfrm>
                  <a:off x="10268637" y="3368770"/>
                  <a:ext cx="122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Freihand 72">
                  <a:extLst>
                    <a:ext uri="{FF2B5EF4-FFF2-40B4-BE49-F238E27FC236}">
                      <a16:creationId xmlns:a16="http://schemas.microsoft.com/office/drawing/2014/main" id="{4B98970B-B3F3-486E-98A3-D7AB5098D5FC}"/>
                    </a:ext>
                  </a:extLst>
                </p14:cNvPr>
                <p14:cNvContentPartPr/>
                <p14:nvPr/>
              </p14:nvContentPartPr>
              <p14:xfrm>
                <a:off x="10420557" y="3375250"/>
                <a:ext cx="238680" cy="38160"/>
              </p14:xfrm>
            </p:contentPart>
          </mc:Choice>
          <mc:Fallback>
            <p:pic>
              <p:nvPicPr>
                <p:cNvPr id="73" name="Freihand 72">
                  <a:extLst>
                    <a:ext uri="{FF2B5EF4-FFF2-40B4-BE49-F238E27FC236}">
                      <a16:creationId xmlns:a16="http://schemas.microsoft.com/office/drawing/2014/main" id="{4B98970B-B3F3-486E-98A3-D7AB5098D5FC}"/>
                    </a:ext>
                  </a:extLst>
                </p:cNvPr>
                <p:cNvPicPr/>
                <p:nvPr/>
              </p:nvPicPr>
              <p:blipFill>
                <a:blip r:embed="rId123"/>
                <a:stretch>
                  <a:fillRect/>
                </a:stretch>
              </p:blipFill>
              <p:spPr>
                <a:xfrm>
                  <a:off x="10416237" y="3370930"/>
                  <a:ext cx="2473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837F61A6-81CA-47E8-9F23-327C4BCFD748}"/>
                    </a:ext>
                  </a:extLst>
                </p14:cNvPr>
                <p14:cNvContentPartPr/>
                <p14:nvPr/>
              </p14:nvContentPartPr>
              <p14:xfrm>
                <a:off x="10668597" y="3291010"/>
                <a:ext cx="5760" cy="17640"/>
              </p14:xfrm>
            </p:contentPart>
          </mc:Choice>
          <mc:Fallback>
            <p:pic>
              <p:nvPicPr>
                <p:cNvPr id="74" name="Freihand 73">
                  <a:extLst>
                    <a:ext uri="{FF2B5EF4-FFF2-40B4-BE49-F238E27FC236}">
                      <a16:creationId xmlns:a16="http://schemas.microsoft.com/office/drawing/2014/main" id="{837F61A6-81CA-47E8-9F23-327C4BCFD748}"/>
                    </a:ext>
                  </a:extLst>
                </p:cNvPr>
                <p:cNvPicPr/>
                <p:nvPr/>
              </p:nvPicPr>
              <p:blipFill>
                <a:blip r:embed="rId125"/>
                <a:stretch>
                  <a:fillRect/>
                </a:stretch>
              </p:blipFill>
              <p:spPr>
                <a:xfrm>
                  <a:off x="10664277" y="3286690"/>
                  <a:ext cx="144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Freihand 74">
                  <a:extLst>
                    <a:ext uri="{FF2B5EF4-FFF2-40B4-BE49-F238E27FC236}">
                      <a16:creationId xmlns:a16="http://schemas.microsoft.com/office/drawing/2014/main" id="{9B0870C3-4293-4122-85C7-F004F3616B1D}"/>
                    </a:ext>
                  </a:extLst>
                </p14:cNvPr>
                <p14:cNvContentPartPr/>
                <p14:nvPr/>
              </p14:nvContentPartPr>
              <p14:xfrm>
                <a:off x="10913757" y="3315490"/>
                <a:ext cx="14400" cy="120960"/>
              </p14:xfrm>
            </p:contentPart>
          </mc:Choice>
          <mc:Fallback>
            <p:pic>
              <p:nvPicPr>
                <p:cNvPr id="75" name="Freihand 74">
                  <a:extLst>
                    <a:ext uri="{FF2B5EF4-FFF2-40B4-BE49-F238E27FC236}">
                      <a16:creationId xmlns:a16="http://schemas.microsoft.com/office/drawing/2014/main" id="{9B0870C3-4293-4122-85C7-F004F3616B1D}"/>
                    </a:ext>
                  </a:extLst>
                </p:cNvPr>
                <p:cNvPicPr/>
                <p:nvPr/>
              </p:nvPicPr>
              <p:blipFill>
                <a:blip r:embed="rId127"/>
                <a:stretch>
                  <a:fillRect/>
                </a:stretch>
              </p:blipFill>
              <p:spPr>
                <a:xfrm>
                  <a:off x="10909437" y="3311170"/>
                  <a:ext cx="23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6" name="Freihand 75">
                  <a:extLst>
                    <a:ext uri="{FF2B5EF4-FFF2-40B4-BE49-F238E27FC236}">
                      <a16:creationId xmlns:a16="http://schemas.microsoft.com/office/drawing/2014/main" id="{A0E64AF1-3481-4D07-8E38-A568D7B2F834}"/>
                    </a:ext>
                  </a:extLst>
                </p14:cNvPr>
                <p14:cNvContentPartPr/>
                <p14:nvPr/>
              </p14:nvContentPartPr>
              <p14:xfrm>
                <a:off x="10841757" y="3276970"/>
                <a:ext cx="137160" cy="137520"/>
              </p14:xfrm>
            </p:contentPart>
          </mc:Choice>
          <mc:Fallback>
            <p:pic>
              <p:nvPicPr>
                <p:cNvPr id="76" name="Freihand 75">
                  <a:extLst>
                    <a:ext uri="{FF2B5EF4-FFF2-40B4-BE49-F238E27FC236}">
                      <a16:creationId xmlns:a16="http://schemas.microsoft.com/office/drawing/2014/main" id="{A0E64AF1-3481-4D07-8E38-A568D7B2F834}"/>
                    </a:ext>
                  </a:extLst>
                </p:cNvPr>
                <p:cNvPicPr/>
                <p:nvPr/>
              </p:nvPicPr>
              <p:blipFill>
                <a:blip r:embed="rId129"/>
                <a:stretch>
                  <a:fillRect/>
                </a:stretch>
              </p:blipFill>
              <p:spPr>
                <a:xfrm>
                  <a:off x="10837437" y="3272650"/>
                  <a:ext cx="145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7" name="Freihand 76">
                  <a:extLst>
                    <a:ext uri="{FF2B5EF4-FFF2-40B4-BE49-F238E27FC236}">
                      <a16:creationId xmlns:a16="http://schemas.microsoft.com/office/drawing/2014/main" id="{36F99D74-E182-4322-8978-ABBF493610EB}"/>
                    </a:ext>
                  </a:extLst>
                </p14:cNvPr>
                <p14:cNvContentPartPr/>
                <p14:nvPr/>
              </p14:nvContentPartPr>
              <p14:xfrm>
                <a:off x="10985397" y="3265810"/>
                <a:ext cx="96840" cy="136800"/>
              </p14:xfrm>
            </p:contentPart>
          </mc:Choice>
          <mc:Fallback>
            <p:pic>
              <p:nvPicPr>
                <p:cNvPr id="77" name="Freihand 76">
                  <a:extLst>
                    <a:ext uri="{FF2B5EF4-FFF2-40B4-BE49-F238E27FC236}">
                      <a16:creationId xmlns:a16="http://schemas.microsoft.com/office/drawing/2014/main" id="{36F99D74-E182-4322-8978-ABBF493610EB}"/>
                    </a:ext>
                  </a:extLst>
                </p:cNvPr>
                <p:cNvPicPr/>
                <p:nvPr/>
              </p:nvPicPr>
              <p:blipFill>
                <a:blip r:embed="rId131"/>
                <a:stretch>
                  <a:fillRect/>
                </a:stretch>
              </p:blipFill>
              <p:spPr>
                <a:xfrm>
                  <a:off x="10981077" y="3261490"/>
                  <a:ext cx="105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8" name="Freihand 77">
                  <a:extLst>
                    <a:ext uri="{FF2B5EF4-FFF2-40B4-BE49-F238E27FC236}">
                      <a16:creationId xmlns:a16="http://schemas.microsoft.com/office/drawing/2014/main" id="{CE758C12-A05C-4717-96FA-68903C22A34F}"/>
                    </a:ext>
                  </a:extLst>
                </p14:cNvPr>
                <p14:cNvContentPartPr/>
                <p14:nvPr/>
              </p14:nvContentPartPr>
              <p14:xfrm>
                <a:off x="11073237" y="3242770"/>
                <a:ext cx="177480" cy="148680"/>
              </p14:xfrm>
            </p:contentPart>
          </mc:Choice>
          <mc:Fallback>
            <p:pic>
              <p:nvPicPr>
                <p:cNvPr id="78" name="Freihand 77">
                  <a:extLst>
                    <a:ext uri="{FF2B5EF4-FFF2-40B4-BE49-F238E27FC236}">
                      <a16:creationId xmlns:a16="http://schemas.microsoft.com/office/drawing/2014/main" id="{CE758C12-A05C-4717-96FA-68903C22A34F}"/>
                    </a:ext>
                  </a:extLst>
                </p:cNvPr>
                <p:cNvPicPr/>
                <p:nvPr/>
              </p:nvPicPr>
              <p:blipFill>
                <a:blip r:embed="rId133"/>
                <a:stretch>
                  <a:fillRect/>
                </a:stretch>
              </p:blipFill>
              <p:spPr>
                <a:xfrm>
                  <a:off x="11068917" y="3238450"/>
                  <a:ext cx="186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9" name="Freihand 78">
                  <a:extLst>
                    <a:ext uri="{FF2B5EF4-FFF2-40B4-BE49-F238E27FC236}">
                      <a16:creationId xmlns:a16="http://schemas.microsoft.com/office/drawing/2014/main" id="{DA4B465E-B3D7-41EB-857C-22BD6234E593}"/>
                    </a:ext>
                  </a:extLst>
                </p14:cNvPr>
                <p14:cNvContentPartPr/>
                <p14:nvPr/>
              </p14:nvContentPartPr>
              <p14:xfrm>
                <a:off x="11239197" y="3329170"/>
                <a:ext cx="77760" cy="196560"/>
              </p14:xfrm>
            </p:contentPart>
          </mc:Choice>
          <mc:Fallback>
            <p:pic>
              <p:nvPicPr>
                <p:cNvPr id="79" name="Freihand 78">
                  <a:extLst>
                    <a:ext uri="{FF2B5EF4-FFF2-40B4-BE49-F238E27FC236}">
                      <a16:creationId xmlns:a16="http://schemas.microsoft.com/office/drawing/2014/main" id="{DA4B465E-B3D7-41EB-857C-22BD6234E593}"/>
                    </a:ext>
                  </a:extLst>
                </p:cNvPr>
                <p:cNvPicPr/>
                <p:nvPr/>
              </p:nvPicPr>
              <p:blipFill>
                <a:blip r:embed="rId135"/>
                <a:stretch>
                  <a:fillRect/>
                </a:stretch>
              </p:blipFill>
              <p:spPr>
                <a:xfrm>
                  <a:off x="11234877" y="3324850"/>
                  <a:ext cx="864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0" name="Freihand 79">
                  <a:extLst>
                    <a:ext uri="{FF2B5EF4-FFF2-40B4-BE49-F238E27FC236}">
                      <a16:creationId xmlns:a16="http://schemas.microsoft.com/office/drawing/2014/main" id="{A4C3D473-7342-4A17-9AF3-A4AC5D994365}"/>
                    </a:ext>
                  </a:extLst>
                </p14:cNvPr>
                <p14:cNvContentPartPr/>
                <p14:nvPr/>
              </p14:nvContentPartPr>
              <p14:xfrm>
                <a:off x="11454117" y="3373810"/>
                <a:ext cx="160560" cy="9720"/>
              </p14:xfrm>
            </p:contentPart>
          </mc:Choice>
          <mc:Fallback>
            <p:pic>
              <p:nvPicPr>
                <p:cNvPr id="80" name="Freihand 79">
                  <a:extLst>
                    <a:ext uri="{FF2B5EF4-FFF2-40B4-BE49-F238E27FC236}">
                      <a16:creationId xmlns:a16="http://schemas.microsoft.com/office/drawing/2014/main" id="{A4C3D473-7342-4A17-9AF3-A4AC5D994365}"/>
                    </a:ext>
                  </a:extLst>
                </p:cNvPr>
                <p:cNvPicPr/>
                <p:nvPr/>
              </p:nvPicPr>
              <p:blipFill>
                <a:blip r:embed="rId137"/>
                <a:stretch>
                  <a:fillRect/>
                </a:stretch>
              </p:blipFill>
              <p:spPr>
                <a:xfrm>
                  <a:off x="11449797" y="3369490"/>
                  <a:ext cx="1692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1" name="Freihand 80">
                  <a:extLst>
                    <a:ext uri="{FF2B5EF4-FFF2-40B4-BE49-F238E27FC236}">
                      <a16:creationId xmlns:a16="http://schemas.microsoft.com/office/drawing/2014/main" id="{CBF2DE99-A77F-4161-A7E8-62C4A9C838BD}"/>
                    </a:ext>
                  </a:extLst>
                </p14:cNvPr>
                <p14:cNvContentPartPr/>
                <p14:nvPr/>
              </p14:nvContentPartPr>
              <p14:xfrm>
                <a:off x="11689197" y="3381010"/>
                <a:ext cx="31680" cy="12240"/>
              </p14:xfrm>
            </p:contentPart>
          </mc:Choice>
          <mc:Fallback>
            <p:pic>
              <p:nvPicPr>
                <p:cNvPr id="81" name="Freihand 80">
                  <a:extLst>
                    <a:ext uri="{FF2B5EF4-FFF2-40B4-BE49-F238E27FC236}">
                      <a16:creationId xmlns:a16="http://schemas.microsoft.com/office/drawing/2014/main" id="{CBF2DE99-A77F-4161-A7E8-62C4A9C838BD}"/>
                    </a:ext>
                  </a:extLst>
                </p:cNvPr>
                <p:cNvPicPr/>
                <p:nvPr/>
              </p:nvPicPr>
              <p:blipFill>
                <a:blip r:embed="rId139"/>
                <a:stretch>
                  <a:fillRect/>
                </a:stretch>
              </p:blipFill>
              <p:spPr>
                <a:xfrm>
                  <a:off x="11684877" y="3376690"/>
                  <a:ext cx="403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3" name="Freihand 82">
                  <a:extLst>
                    <a:ext uri="{FF2B5EF4-FFF2-40B4-BE49-F238E27FC236}">
                      <a16:creationId xmlns:a16="http://schemas.microsoft.com/office/drawing/2014/main" id="{AE2E6105-0722-4949-A222-D1DDD6DCE0C4}"/>
                    </a:ext>
                  </a:extLst>
                </p14:cNvPr>
                <p14:cNvContentPartPr/>
                <p14:nvPr/>
              </p14:nvContentPartPr>
              <p14:xfrm>
                <a:off x="8439837" y="3680890"/>
                <a:ext cx="18360" cy="159120"/>
              </p14:xfrm>
            </p:contentPart>
          </mc:Choice>
          <mc:Fallback>
            <p:pic>
              <p:nvPicPr>
                <p:cNvPr id="83" name="Freihand 82">
                  <a:extLst>
                    <a:ext uri="{FF2B5EF4-FFF2-40B4-BE49-F238E27FC236}">
                      <a16:creationId xmlns:a16="http://schemas.microsoft.com/office/drawing/2014/main" id="{AE2E6105-0722-4949-A222-D1DDD6DCE0C4}"/>
                    </a:ext>
                  </a:extLst>
                </p:cNvPr>
                <p:cNvPicPr/>
                <p:nvPr/>
              </p:nvPicPr>
              <p:blipFill>
                <a:blip r:embed="rId141"/>
                <a:stretch>
                  <a:fillRect/>
                </a:stretch>
              </p:blipFill>
              <p:spPr>
                <a:xfrm>
                  <a:off x="8435517" y="3676570"/>
                  <a:ext cx="27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4" name="Freihand 83">
                  <a:extLst>
                    <a:ext uri="{FF2B5EF4-FFF2-40B4-BE49-F238E27FC236}">
                      <a16:creationId xmlns:a16="http://schemas.microsoft.com/office/drawing/2014/main" id="{D726877F-B3A3-41FB-8F81-7E482395B640}"/>
                    </a:ext>
                  </a:extLst>
                </p14:cNvPr>
                <p14:cNvContentPartPr/>
                <p14:nvPr/>
              </p14:nvContentPartPr>
              <p14:xfrm>
                <a:off x="8374677" y="3681610"/>
                <a:ext cx="138600" cy="78480"/>
              </p14:xfrm>
            </p:contentPart>
          </mc:Choice>
          <mc:Fallback>
            <p:pic>
              <p:nvPicPr>
                <p:cNvPr id="84" name="Freihand 83">
                  <a:extLst>
                    <a:ext uri="{FF2B5EF4-FFF2-40B4-BE49-F238E27FC236}">
                      <a16:creationId xmlns:a16="http://schemas.microsoft.com/office/drawing/2014/main" id="{D726877F-B3A3-41FB-8F81-7E482395B640}"/>
                    </a:ext>
                  </a:extLst>
                </p:cNvPr>
                <p:cNvPicPr/>
                <p:nvPr/>
              </p:nvPicPr>
              <p:blipFill>
                <a:blip r:embed="rId143"/>
                <a:stretch>
                  <a:fillRect/>
                </a:stretch>
              </p:blipFill>
              <p:spPr>
                <a:xfrm>
                  <a:off x="8370357" y="3677290"/>
                  <a:ext cx="1472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5" name="Freihand 84">
                  <a:extLst>
                    <a:ext uri="{FF2B5EF4-FFF2-40B4-BE49-F238E27FC236}">
                      <a16:creationId xmlns:a16="http://schemas.microsoft.com/office/drawing/2014/main" id="{CC920B61-6E30-4CD9-A7EE-65252091E9CE}"/>
                    </a:ext>
                  </a:extLst>
                </p14:cNvPr>
                <p14:cNvContentPartPr/>
                <p14:nvPr/>
              </p14:nvContentPartPr>
              <p14:xfrm>
                <a:off x="8519757" y="3748570"/>
                <a:ext cx="88560" cy="52560"/>
              </p14:xfrm>
            </p:contentPart>
          </mc:Choice>
          <mc:Fallback>
            <p:pic>
              <p:nvPicPr>
                <p:cNvPr id="85" name="Freihand 84">
                  <a:extLst>
                    <a:ext uri="{FF2B5EF4-FFF2-40B4-BE49-F238E27FC236}">
                      <a16:creationId xmlns:a16="http://schemas.microsoft.com/office/drawing/2014/main" id="{CC920B61-6E30-4CD9-A7EE-65252091E9CE}"/>
                    </a:ext>
                  </a:extLst>
                </p:cNvPr>
                <p:cNvPicPr/>
                <p:nvPr/>
              </p:nvPicPr>
              <p:blipFill>
                <a:blip r:embed="rId145"/>
                <a:stretch>
                  <a:fillRect/>
                </a:stretch>
              </p:blipFill>
              <p:spPr>
                <a:xfrm>
                  <a:off x="8515437" y="3744250"/>
                  <a:ext cx="97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6" name="Freihand 85">
                  <a:extLst>
                    <a:ext uri="{FF2B5EF4-FFF2-40B4-BE49-F238E27FC236}">
                      <a16:creationId xmlns:a16="http://schemas.microsoft.com/office/drawing/2014/main" id="{B8E6AE06-D55F-42C8-89F9-3352DCD4D7C2}"/>
                    </a:ext>
                  </a:extLst>
                </p14:cNvPr>
                <p14:cNvContentPartPr/>
                <p14:nvPr/>
              </p14:nvContentPartPr>
              <p14:xfrm>
                <a:off x="8631357" y="3749290"/>
                <a:ext cx="59400" cy="56880"/>
              </p14:xfrm>
            </p:contentPart>
          </mc:Choice>
          <mc:Fallback>
            <p:pic>
              <p:nvPicPr>
                <p:cNvPr id="86" name="Freihand 85">
                  <a:extLst>
                    <a:ext uri="{FF2B5EF4-FFF2-40B4-BE49-F238E27FC236}">
                      <a16:creationId xmlns:a16="http://schemas.microsoft.com/office/drawing/2014/main" id="{B8E6AE06-D55F-42C8-89F9-3352DCD4D7C2}"/>
                    </a:ext>
                  </a:extLst>
                </p:cNvPr>
                <p:cNvPicPr/>
                <p:nvPr/>
              </p:nvPicPr>
              <p:blipFill>
                <a:blip r:embed="rId147"/>
                <a:stretch>
                  <a:fillRect/>
                </a:stretch>
              </p:blipFill>
              <p:spPr>
                <a:xfrm>
                  <a:off x="8627037" y="3744970"/>
                  <a:ext cx="68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7" name="Freihand 86">
                  <a:extLst>
                    <a:ext uri="{FF2B5EF4-FFF2-40B4-BE49-F238E27FC236}">
                      <a16:creationId xmlns:a16="http://schemas.microsoft.com/office/drawing/2014/main" id="{211ED506-83A6-492B-B25B-11DB0A5821BB}"/>
                    </a:ext>
                  </a:extLst>
                </p14:cNvPr>
                <p14:cNvContentPartPr/>
                <p14:nvPr/>
              </p14:nvContentPartPr>
              <p14:xfrm>
                <a:off x="8705877" y="3739930"/>
                <a:ext cx="63720" cy="122400"/>
              </p14:xfrm>
            </p:contentPart>
          </mc:Choice>
          <mc:Fallback>
            <p:pic>
              <p:nvPicPr>
                <p:cNvPr id="87" name="Freihand 86">
                  <a:extLst>
                    <a:ext uri="{FF2B5EF4-FFF2-40B4-BE49-F238E27FC236}">
                      <a16:creationId xmlns:a16="http://schemas.microsoft.com/office/drawing/2014/main" id="{211ED506-83A6-492B-B25B-11DB0A5821BB}"/>
                    </a:ext>
                  </a:extLst>
                </p:cNvPr>
                <p:cNvPicPr/>
                <p:nvPr/>
              </p:nvPicPr>
              <p:blipFill>
                <a:blip r:embed="rId149"/>
                <a:stretch>
                  <a:fillRect/>
                </a:stretch>
              </p:blipFill>
              <p:spPr>
                <a:xfrm>
                  <a:off x="8701557" y="3735610"/>
                  <a:ext cx="723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8" name="Freihand 87">
                  <a:extLst>
                    <a:ext uri="{FF2B5EF4-FFF2-40B4-BE49-F238E27FC236}">
                      <a16:creationId xmlns:a16="http://schemas.microsoft.com/office/drawing/2014/main" id="{9E5AE3A1-F0A0-49C6-BF08-20A5CD7E9123}"/>
                    </a:ext>
                  </a:extLst>
                </p14:cNvPr>
                <p14:cNvContentPartPr/>
                <p14:nvPr/>
              </p14:nvContentPartPr>
              <p14:xfrm>
                <a:off x="8804157" y="3689890"/>
                <a:ext cx="16560" cy="94320"/>
              </p14:xfrm>
            </p:contentPart>
          </mc:Choice>
          <mc:Fallback>
            <p:pic>
              <p:nvPicPr>
                <p:cNvPr id="88" name="Freihand 87">
                  <a:extLst>
                    <a:ext uri="{FF2B5EF4-FFF2-40B4-BE49-F238E27FC236}">
                      <a16:creationId xmlns:a16="http://schemas.microsoft.com/office/drawing/2014/main" id="{9E5AE3A1-F0A0-49C6-BF08-20A5CD7E9123}"/>
                    </a:ext>
                  </a:extLst>
                </p:cNvPr>
                <p:cNvPicPr/>
                <p:nvPr/>
              </p:nvPicPr>
              <p:blipFill>
                <a:blip r:embed="rId151"/>
                <a:stretch>
                  <a:fillRect/>
                </a:stretch>
              </p:blipFill>
              <p:spPr>
                <a:xfrm>
                  <a:off x="8799837" y="3685570"/>
                  <a:ext cx="25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9" name="Freihand 88">
                  <a:extLst>
                    <a:ext uri="{FF2B5EF4-FFF2-40B4-BE49-F238E27FC236}">
                      <a16:creationId xmlns:a16="http://schemas.microsoft.com/office/drawing/2014/main" id="{1A3F57B6-68BC-4490-941E-2B440D2CBED8}"/>
                    </a:ext>
                  </a:extLst>
                </p14:cNvPr>
                <p14:cNvContentPartPr/>
                <p14:nvPr/>
              </p14:nvContentPartPr>
              <p14:xfrm>
                <a:off x="8836557" y="3722290"/>
                <a:ext cx="107640" cy="67680"/>
              </p14:xfrm>
            </p:contentPart>
          </mc:Choice>
          <mc:Fallback>
            <p:pic>
              <p:nvPicPr>
                <p:cNvPr id="89" name="Freihand 88">
                  <a:extLst>
                    <a:ext uri="{FF2B5EF4-FFF2-40B4-BE49-F238E27FC236}">
                      <a16:creationId xmlns:a16="http://schemas.microsoft.com/office/drawing/2014/main" id="{1A3F57B6-68BC-4490-941E-2B440D2CBED8}"/>
                    </a:ext>
                  </a:extLst>
                </p:cNvPr>
                <p:cNvPicPr/>
                <p:nvPr/>
              </p:nvPicPr>
              <p:blipFill>
                <a:blip r:embed="rId153"/>
                <a:stretch>
                  <a:fillRect/>
                </a:stretch>
              </p:blipFill>
              <p:spPr>
                <a:xfrm>
                  <a:off x="8832237" y="3717970"/>
                  <a:ext cx="116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1" name="Freihand 90">
                  <a:extLst>
                    <a:ext uri="{FF2B5EF4-FFF2-40B4-BE49-F238E27FC236}">
                      <a16:creationId xmlns:a16="http://schemas.microsoft.com/office/drawing/2014/main" id="{1BF669CB-C7B2-4529-9141-2897DFD1949A}"/>
                    </a:ext>
                  </a:extLst>
                </p14:cNvPr>
                <p14:cNvContentPartPr/>
                <p14:nvPr/>
              </p14:nvContentPartPr>
              <p14:xfrm>
                <a:off x="9038877" y="3723730"/>
                <a:ext cx="174240" cy="75600"/>
              </p14:xfrm>
            </p:contentPart>
          </mc:Choice>
          <mc:Fallback>
            <p:pic>
              <p:nvPicPr>
                <p:cNvPr id="91" name="Freihand 90">
                  <a:extLst>
                    <a:ext uri="{FF2B5EF4-FFF2-40B4-BE49-F238E27FC236}">
                      <a16:creationId xmlns:a16="http://schemas.microsoft.com/office/drawing/2014/main" id="{1BF669CB-C7B2-4529-9141-2897DFD1949A}"/>
                    </a:ext>
                  </a:extLst>
                </p:cNvPr>
                <p:cNvPicPr/>
                <p:nvPr/>
              </p:nvPicPr>
              <p:blipFill>
                <a:blip r:embed="rId155"/>
                <a:stretch>
                  <a:fillRect/>
                </a:stretch>
              </p:blipFill>
              <p:spPr>
                <a:xfrm>
                  <a:off x="9034557" y="3719410"/>
                  <a:ext cx="1828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2" name="Freihand 91">
                  <a:extLst>
                    <a:ext uri="{FF2B5EF4-FFF2-40B4-BE49-F238E27FC236}">
                      <a16:creationId xmlns:a16="http://schemas.microsoft.com/office/drawing/2014/main" id="{58BCF94D-7AC2-4413-99E8-F021D019FBB3}"/>
                    </a:ext>
                  </a:extLst>
                </p14:cNvPr>
                <p14:cNvContentPartPr/>
                <p14:nvPr/>
              </p14:nvContentPartPr>
              <p14:xfrm>
                <a:off x="9177477" y="3666490"/>
                <a:ext cx="360" cy="360"/>
              </p14:xfrm>
            </p:contentPart>
          </mc:Choice>
          <mc:Fallback>
            <p:pic>
              <p:nvPicPr>
                <p:cNvPr id="92" name="Freihand 91">
                  <a:extLst>
                    <a:ext uri="{FF2B5EF4-FFF2-40B4-BE49-F238E27FC236}">
                      <a16:creationId xmlns:a16="http://schemas.microsoft.com/office/drawing/2014/main" id="{58BCF94D-7AC2-4413-99E8-F021D019FBB3}"/>
                    </a:ext>
                  </a:extLst>
                </p:cNvPr>
                <p:cNvPicPr/>
                <p:nvPr/>
              </p:nvPicPr>
              <p:blipFill>
                <a:blip r:embed="rId57"/>
                <a:stretch>
                  <a:fillRect/>
                </a:stretch>
              </p:blipFill>
              <p:spPr>
                <a:xfrm>
                  <a:off x="9173157" y="366217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4" name="Freihand 93">
                  <a:extLst>
                    <a:ext uri="{FF2B5EF4-FFF2-40B4-BE49-F238E27FC236}">
                      <a16:creationId xmlns:a16="http://schemas.microsoft.com/office/drawing/2014/main" id="{AE0CEE2E-A4C1-4066-AAA6-18119327CA6D}"/>
                    </a:ext>
                  </a:extLst>
                </p14:cNvPr>
                <p14:cNvContentPartPr/>
                <p14:nvPr/>
              </p14:nvContentPartPr>
              <p14:xfrm>
                <a:off x="9374757" y="3653530"/>
                <a:ext cx="114480" cy="140400"/>
              </p14:xfrm>
            </p:contentPart>
          </mc:Choice>
          <mc:Fallback>
            <p:pic>
              <p:nvPicPr>
                <p:cNvPr id="94" name="Freihand 93">
                  <a:extLst>
                    <a:ext uri="{FF2B5EF4-FFF2-40B4-BE49-F238E27FC236}">
                      <a16:creationId xmlns:a16="http://schemas.microsoft.com/office/drawing/2014/main" id="{AE0CEE2E-A4C1-4066-AAA6-18119327CA6D}"/>
                    </a:ext>
                  </a:extLst>
                </p:cNvPr>
                <p:cNvPicPr/>
                <p:nvPr/>
              </p:nvPicPr>
              <p:blipFill>
                <a:blip r:embed="rId158"/>
                <a:stretch>
                  <a:fillRect/>
                </a:stretch>
              </p:blipFill>
              <p:spPr>
                <a:xfrm>
                  <a:off x="9370437" y="3649210"/>
                  <a:ext cx="123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5" name="Freihand 94">
                  <a:extLst>
                    <a:ext uri="{FF2B5EF4-FFF2-40B4-BE49-F238E27FC236}">
                      <a16:creationId xmlns:a16="http://schemas.microsoft.com/office/drawing/2014/main" id="{EB6A8E92-9973-4CB5-8B53-CF48D47568F3}"/>
                    </a:ext>
                  </a:extLst>
                </p14:cNvPr>
                <p14:cNvContentPartPr/>
                <p14:nvPr/>
              </p14:nvContentPartPr>
              <p14:xfrm>
                <a:off x="9396717" y="3708250"/>
                <a:ext cx="75240" cy="3600"/>
              </p14:xfrm>
            </p:contentPart>
          </mc:Choice>
          <mc:Fallback>
            <p:pic>
              <p:nvPicPr>
                <p:cNvPr id="95" name="Freihand 94">
                  <a:extLst>
                    <a:ext uri="{FF2B5EF4-FFF2-40B4-BE49-F238E27FC236}">
                      <a16:creationId xmlns:a16="http://schemas.microsoft.com/office/drawing/2014/main" id="{EB6A8E92-9973-4CB5-8B53-CF48D47568F3}"/>
                    </a:ext>
                  </a:extLst>
                </p:cNvPr>
                <p:cNvPicPr/>
                <p:nvPr/>
              </p:nvPicPr>
              <p:blipFill>
                <a:blip r:embed="rId160"/>
                <a:stretch>
                  <a:fillRect/>
                </a:stretch>
              </p:blipFill>
              <p:spPr>
                <a:xfrm>
                  <a:off x="9392397" y="3703930"/>
                  <a:ext cx="838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6" name="Freihand 95">
                  <a:extLst>
                    <a:ext uri="{FF2B5EF4-FFF2-40B4-BE49-F238E27FC236}">
                      <a16:creationId xmlns:a16="http://schemas.microsoft.com/office/drawing/2014/main" id="{19436315-945E-4141-8EEA-7F94400C7DAC}"/>
                    </a:ext>
                  </a:extLst>
                </p14:cNvPr>
                <p14:cNvContentPartPr/>
                <p14:nvPr/>
              </p14:nvContentPartPr>
              <p14:xfrm>
                <a:off x="9391317" y="3738490"/>
                <a:ext cx="125280" cy="34200"/>
              </p14:xfrm>
            </p:contentPart>
          </mc:Choice>
          <mc:Fallback>
            <p:pic>
              <p:nvPicPr>
                <p:cNvPr id="96" name="Freihand 95">
                  <a:extLst>
                    <a:ext uri="{FF2B5EF4-FFF2-40B4-BE49-F238E27FC236}">
                      <a16:creationId xmlns:a16="http://schemas.microsoft.com/office/drawing/2014/main" id="{19436315-945E-4141-8EEA-7F94400C7DAC}"/>
                    </a:ext>
                  </a:extLst>
                </p:cNvPr>
                <p:cNvPicPr/>
                <p:nvPr/>
              </p:nvPicPr>
              <p:blipFill>
                <a:blip r:embed="rId162"/>
                <a:stretch>
                  <a:fillRect/>
                </a:stretch>
              </p:blipFill>
              <p:spPr>
                <a:xfrm>
                  <a:off x="9386997" y="3734170"/>
                  <a:ext cx="133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7" name="Freihand 96">
                  <a:extLst>
                    <a:ext uri="{FF2B5EF4-FFF2-40B4-BE49-F238E27FC236}">
                      <a16:creationId xmlns:a16="http://schemas.microsoft.com/office/drawing/2014/main" id="{F0A0CFE0-0908-4DA4-832C-FB3E547825B2}"/>
                    </a:ext>
                  </a:extLst>
                </p14:cNvPr>
                <p14:cNvContentPartPr/>
                <p14:nvPr/>
              </p14:nvContentPartPr>
              <p14:xfrm>
                <a:off x="9552597" y="3635890"/>
                <a:ext cx="115560" cy="142920"/>
              </p14:xfrm>
            </p:contentPart>
          </mc:Choice>
          <mc:Fallback>
            <p:pic>
              <p:nvPicPr>
                <p:cNvPr id="97" name="Freihand 96">
                  <a:extLst>
                    <a:ext uri="{FF2B5EF4-FFF2-40B4-BE49-F238E27FC236}">
                      <a16:creationId xmlns:a16="http://schemas.microsoft.com/office/drawing/2014/main" id="{F0A0CFE0-0908-4DA4-832C-FB3E547825B2}"/>
                    </a:ext>
                  </a:extLst>
                </p:cNvPr>
                <p:cNvPicPr/>
                <p:nvPr/>
              </p:nvPicPr>
              <p:blipFill>
                <a:blip r:embed="rId164"/>
                <a:stretch>
                  <a:fillRect/>
                </a:stretch>
              </p:blipFill>
              <p:spPr>
                <a:xfrm>
                  <a:off x="9548277" y="3631570"/>
                  <a:ext cx="1242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8" name="Freihand 97">
                  <a:extLst>
                    <a:ext uri="{FF2B5EF4-FFF2-40B4-BE49-F238E27FC236}">
                      <a16:creationId xmlns:a16="http://schemas.microsoft.com/office/drawing/2014/main" id="{E3F8889A-2B7C-4463-9848-7BC58E589CAF}"/>
                    </a:ext>
                  </a:extLst>
                </p14:cNvPr>
                <p14:cNvContentPartPr/>
                <p14:nvPr/>
              </p14:nvContentPartPr>
              <p14:xfrm>
                <a:off x="9736917" y="3637690"/>
                <a:ext cx="83520" cy="111600"/>
              </p14:xfrm>
            </p:contentPart>
          </mc:Choice>
          <mc:Fallback>
            <p:pic>
              <p:nvPicPr>
                <p:cNvPr id="98" name="Freihand 97">
                  <a:extLst>
                    <a:ext uri="{FF2B5EF4-FFF2-40B4-BE49-F238E27FC236}">
                      <a16:creationId xmlns:a16="http://schemas.microsoft.com/office/drawing/2014/main" id="{E3F8889A-2B7C-4463-9848-7BC58E589CAF}"/>
                    </a:ext>
                  </a:extLst>
                </p:cNvPr>
                <p:cNvPicPr/>
                <p:nvPr/>
              </p:nvPicPr>
              <p:blipFill>
                <a:blip r:embed="rId166"/>
                <a:stretch>
                  <a:fillRect/>
                </a:stretch>
              </p:blipFill>
              <p:spPr>
                <a:xfrm>
                  <a:off x="9732597" y="3633370"/>
                  <a:ext cx="92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80F7D1F4-AA0E-4740-A9E2-CB259043A96A}"/>
                    </a:ext>
                  </a:extLst>
                </p14:cNvPr>
                <p14:cNvContentPartPr/>
                <p14:nvPr/>
              </p14:nvContentPartPr>
              <p14:xfrm>
                <a:off x="9971637" y="3669370"/>
                <a:ext cx="142920" cy="60480"/>
              </p14:xfrm>
            </p:contentPart>
          </mc:Choice>
          <mc:Fallback>
            <p:pic>
              <p:nvPicPr>
                <p:cNvPr id="100" name="Freihand 99">
                  <a:extLst>
                    <a:ext uri="{FF2B5EF4-FFF2-40B4-BE49-F238E27FC236}">
                      <a16:creationId xmlns:a16="http://schemas.microsoft.com/office/drawing/2014/main" id="{80F7D1F4-AA0E-4740-A9E2-CB259043A96A}"/>
                    </a:ext>
                  </a:extLst>
                </p:cNvPr>
                <p:cNvPicPr/>
                <p:nvPr/>
              </p:nvPicPr>
              <p:blipFill>
                <a:blip r:embed="rId168"/>
                <a:stretch>
                  <a:fillRect/>
                </a:stretch>
              </p:blipFill>
              <p:spPr>
                <a:xfrm>
                  <a:off x="9967317" y="3665050"/>
                  <a:ext cx="1515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2" name="Freihand 101">
                  <a:extLst>
                    <a:ext uri="{FF2B5EF4-FFF2-40B4-BE49-F238E27FC236}">
                      <a16:creationId xmlns:a16="http://schemas.microsoft.com/office/drawing/2014/main" id="{54438B75-698E-461A-9B38-82FF4F339A3A}"/>
                    </a:ext>
                  </a:extLst>
                </p14:cNvPr>
                <p14:cNvContentPartPr/>
                <p14:nvPr/>
              </p14:nvContentPartPr>
              <p14:xfrm>
                <a:off x="10257117" y="3614290"/>
                <a:ext cx="131040" cy="136080"/>
              </p14:xfrm>
            </p:contentPart>
          </mc:Choice>
          <mc:Fallback>
            <p:pic>
              <p:nvPicPr>
                <p:cNvPr id="102" name="Freihand 101">
                  <a:extLst>
                    <a:ext uri="{FF2B5EF4-FFF2-40B4-BE49-F238E27FC236}">
                      <a16:creationId xmlns:a16="http://schemas.microsoft.com/office/drawing/2014/main" id="{54438B75-698E-461A-9B38-82FF4F339A3A}"/>
                    </a:ext>
                  </a:extLst>
                </p:cNvPr>
                <p:cNvPicPr/>
                <p:nvPr/>
              </p:nvPicPr>
              <p:blipFill>
                <a:blip r:embed="rId170"/>
                <a:stretch>
                  <a:fillRect/>
                </a:stretch>
              </p:blipFill>
              <p:spPr>
                <a:xfrm>
                  <a:off x="10252797" y="3609970"/>
                  <a:ext cx="139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4" name="Freihand 103">
                  <a:extLst>
                    <a:ext uri="{FF2B5EF4-FFF2-40B4-BE49-F238E27FC236}">
                      <a16:creationId xmlns:a16="http://schemas.microsoft.com/office/drawing/2014/main" id="{D282E2AD-C6D1-4591-A4E3-07ABA69B8405}"/>
                    </a:ext>
                  </a:extLst>
                </p14:cNvPr>
                <p14:cNvContentPartPr/>
                <p14:nvPr/>
              </p14:nvContentPartPr>
              <p14:xfrm>
                <a:off x="10429197" y="3591970"/>
                <a:ext cx="114840" cy="107640"/>
              </p14:xfrm>
            </p:contentPart>
          </mc:Choice>
          <mc:Fallback>
            <p:pic>
              <p:nvPicPr>
                <p:cNvPr id="104" name="Freihand 103">
                  <a:extLst>
                    <a:ext uri="{FF2B5EF4-FFF2-40B4-BE49-F238E27FC236}">
                      <a16:creationId xmlns:a16="http://schemas.microsoft.com/office/drawing/2014/main" id="{D282E2AD-C6D1-4591-A4E3-07ABA69B8405}"/>
                    </a:ext>
                  </a:extLst>
                </p:cNvPr>
                <p:cNvPicPr/>
                <p:nvPr/>
              </p:nvPicPr>
              <p:blipFill>
                <a:blip r:embed="rId172"/>
                <a:stretch>
                  <a:fillRect/>
                </a:stretch>
              </p:blipFill>
              <p:spPr>
                <a:xfrm>
                  <a:off x="10424877" y="3587650"/>
                  <a:ext cx="123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5" name="Freihand 104">
                  <a:extLst>
                    <a:ext uri="{FF2B5EF4-FFF2-40B4-BE49-F238E27FC236}">
                      <a16:creationId xmlns:a16="http://schemas.microsoft.com/office/drawing/2014/main" id="{677C3362-BE92-4BB0-87BD-4E46FA8FDFF7}"/>
                    </a:ext>
                  </a:extLst>
                </p14:cNvPr>
                <p14:cNvContentPartPr/>
                <p14:nvPr/>
              </p14:nvContentPartPr>
              <p14:xfrm>
                <a:off x="10511637" y="3624730"/>
                <a:ext cx="58680" cy="79920"/>
              </p14:xfrm>
            </p:contentPart>
          </mc:Choice>
          <mc:Fallback>
            <p:pic>
              <p:nvPicPr>
                <p:cNvPr id="105" name="Freihand 104">
                  <a:extLst>
                    <a:ext uri="{FF2B5EF4-FFF2-40B4-BE49-F238E27FC236}">
                      <a16:creationId xmlns:a16="http://schemas.microsoft.com/office/drawing/2014/main" id="{677C3362-BE92-4BB0-87BD-4E46FA8FDFF7}"/>
                    </a:ext>
                  </a:extLst>
                </p:cNvPr>
                <p:cNvPicPr/>
                <p:nvPr/>
              </p:nvPicPr>
              <p:blipFill>
                <a:blip r:embed="rId174"/>
                <a:stretch>
                  <a:fillRect/>
                </a:stretch>
              </p:blipFill>
              <p:spPr>
                <a:xfrm>
                  <a:off x="10507317" y="3620410"/>
                  <a:ext cx="67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6" name="Freihand 105">
                  <a:extLst>
                    <a:ext uri="{FF2B5EF4-FFF2-40B4-BE49-F238E27FC236}">
                      <a16:creationId xmlns:a16="http://schemas.microsoft.com/office/drawing/2014/main" id="{8EF78BB4-185F-45FE-B3EF-692CF649428B}"/>
                    </a:ext>
                  </a:extLst>
                </p14:cNvPr>
                <p14:cNvContentPartPr/>
                <p14:nvPr/>
              </p14:nvContentPartPr>
              <p14:xfrm>
                <a:off x="10571397" y="3614650"/>
                <a:ext cx="88200" cy="105120"/>
              </p14:xfrm>
            </p:contentPart>
          </mc:Choice>
          <mc:Fallback>
            <p:pic>
              <p:nvPicPr>
                <p:cNvPr id="106" name="Freihand 105">
                  <a:extLst>
                    <a:ext uri="{FF2B5EF4-FFF2-40B4-BE49-F238E27FC236}">
                      <a16:creationId xmlns:a16="http://schemas.microsoft.com/office/drawing/2014/main" id="{8EF78BB4-185F-45FE-B3EF-692CF649428B}"/>
                    </a:ext>
                  </a:extLst>
                </p:cNvPr>
                <p:cNvPicPr/>
                <p:nvPr/>
              </p:nvPicPr>
              <p:blipFill>
                <a:blip r:embed="rId176"/>
                <a:stretch>
                  <a:fillRect/>
                </a:stretch>
              </p:blipFill>
              <p:spPr>
                <a:xfrm>
                  <a:off x="10567077" y="3610330"/>
                  <a:ext cx="96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7" name="Freihand 106">
                  <a:extLst>
                    <a:ext uri="{FF2B5EF4-FFF2-40B4-BE49-F238E27FC236}">
                      <a16:creationId xmlns:a16="http://schemas.microsoft.com/office/drawing/2014/main" id="{3D8228F5-31BD-4412-8079-07E706A5F4C1}"/>
                    </a:ext>
                  </a:extLst>
                </p14:cNvPr>
                <p14:cNvContentPartPr/>
                <p14:nvPr/>
              </p14:nvContentPartPr>
              <p14:xfrm>
                <a:off x="10762917" y="3571450"/>
                <a:ext cx="119520" cy="137520"/>
              </p14:xfrm>
            </p:contentPart>
          </mc:Choice>
          <mc:Fallback>
            <p:pic>
              <p:nvPicPr>
                <p:cNvPr id="107" name="Freihand 106">
                  <a:extLst>
                    <a:ext uri="{FF2B5EF4-FFF2-40B4-BE49-F238E27FC236}">
                      <a16:creationId xmlns:a16="http://schemas.microsoft.com/office/drawing/2014/main" id="{3D8228F5-31BD-4412-8079-07E706A5F4C1}"/>
                    </a:ext>
                  </a:extLst>
                </p:cNvPr>
                <p:cNvPicPr/>
                <p:nvPr/>
              </p:nvPicPr>
              <p:blipFill>
                <a:blip r:embed="rId178"/>
                <a:stretch>
                  <a:fillRect/>
                </a:stretch>
              </p:blipFill>
              <p:spPr>
                <a:xfrm>
                  <a:off x="10758597" y="3567130"/>
                  <a:ext cx="128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8" name="Freihand 107">
                  <a:extLst>
                    <a:ext uri="{FF2B5EF4-FFF2-40B4-BE49-F238E27FC236}">
                      <a16:creationId xmlns:a16="http://schemas.microsoft.com/office/drawing/2014/main" id="{852A979C-6331-4258-A8B7-5894322A5C1D}"/>
                    </a:ext>
                  </a:extLst>
                </p14:cNvPr>
                <p14:cNvContentPartPr/>
                <p14:nvPr/>
              </p14:nvContentPartPr>
              <p14:xfrm>
                <a:off x="10901517" y="3641650"/>
                <a:ext cx="5040" cy="52920"/>
              </p14:xfrm>
            </p:contentPart>
          </mc:Choice>
          <mc:Fallback>
            <p:pic>
              <p:nvPicPr>
                <p:cNvPr id="108" name="Freihand 107">
                  <a:extLst>
                    <a:ext uri="{FF2B5EF4-FFF2-40B4-BE49-F238E27FC236}">
                      <a16:creationId xmlns:a16="http://schemas.microsoft.com/office/drawing/2014/main" id="{852A979C-6331-4258-A8B7-5894322A5C1D}"/>
                    </a:ext>
                  </a:extLst>
                </p:cNvPr>
                <p:cNvPicPr/>
                <p:nvPr/>
              </p:nvPicPr>
              <p:blipFill>
                <a:blip r:embed="rId180"/>
                <a:stretch>
                  <a:fillRect/>
                </a:stretch>
              </p:blipFill>
              <p:spPr>
                <a:xfrm>
                  <a:off x="10897197" y="3637330"/>
                  <a:ext cx="136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9" name="Freihand 108">
                  <a:extLst>
                    <a:ext uri="{FF2B5EF4-FFF2-40B4-BE49-F238E27FC236}">
                      <a16:creationId xmlns:a16="http://schemas.microsoft.com/office/drawing/2014/main" id="{14FD357B-60DB-48F7-9B93-7F045680E8B1}"/>
                    </a:ext>
                  </a:extLst>
                </p14:cNvPr>
                <p14:cNvContentPartPr/>
                <p14:nvPr/>
              </p14:nvContentPartPr>
              <p14:xfrm>
                <a:off x="10912317" y="3577930"/>
                <a:ext cx="5400" cy="39600"/>
              </p14:xfrm>
            </p:contentPart>
          </mc:Choice>
          <mc:Fallback>
            <p:pic>
              <p:nvPicPr>
                <p:cNvPr id="109" name="Freihand 108">
                  <a:extLst>
                    <a:ext uri="{FF2B5EF4-FFF2-40B4-BE49-F238E27FC236}">
                      <a16:creationId xmlns:a16="http://schemas.microsoft.com/office/drawing/2014/main" id="{14FD357B-60DB-48F7-9B93-7F045680E8B1}"/>
                    </a:ext>
                  </a:extLst>
                </p:cNvPr>
                <p:cNvPicPr/>
                <p:nvPr/>
              </p:nvPicPr>
              <p:blipFill>
                <a:blip r:embed="rId182"/>
                <a:stretch>
                  <a:fillRect/>
                </a:stretch>
              </p:blipFill>
              <p:spPr>
                <a:xfrm>
                  <a:off x="10907997" y="3573610"/>
                  <a:ext cx="14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0" name="Freihand 109">
                  <a:extLst>
                    <a:ext uri="{FF2B5EF4-FFF2-40B4-BE49-F238E27FC236}">
                      <a16:creationId xmlns:a16="http://schemas.microsoft.com/office/drawing/2014/main" id="{DFED2088-ECF9-4AD3-89BB-95C2A5327B5C}"/>
                    </a:ext>
                  </a:extLst>
                </p14:cNvPr>
                <p14:cNvContentPartPr/>
                <p14:nvPr/>
              </p14:nvContentPartPr>
              <p14:xfrm>
                <a:off x="10949757" y="3635530"/>
                <a:ext cx="67680" cy="71280"/>
              </p14:xfrm>
            </p:contentPart>
          </mc:Choice>
          <mc:Fallback>
            <p:pic>
              <p:nvPicPr>
                <p:cNvPr id="110" name="Freihand 109">
                  <a:extLst>
                    <a:ext uri="{FF2B5EF4-FFF2-40B4-BE49-F238E27FC236}">
                      <a16:creationId xmlns:a16="http://schemas.microsoft.com/office/drawing/2014/main" id="{DFED2088-ECF9-4AD3-89BB-95C2A5327B5C}"/>
                    </a:ext>
                  </a:extLst>
                </p:cNvPr>
                <p:cNvPicPr/>
                <p:nvPr/>
              </p:nvPicPr>
              <p:blipFill>
                <a:blip r:embed="rId184"/>
                <a:stretch>
                  <a:fillRect/>
                </a:stretch>
              </p:blipFill>
              <p:spPr>
                <a:xfrm>
                  <a:off x="10945437" y="3631210"/>
                  <a:ext cx="76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2" name="Freihand 111">
                  <a:extLst>
                    <a:ext uri="{FF2B5EF4-FFF2-40B4-BE49-F238E27FC236}">
                      <a16:creationId xmlns:a16="http://schemas.microsoft.com/office/drawing/2014/main" id="{8CF2F7C4-EE18-468C-A143-D98D199C918C}"/>
                    </a:ext>
                  </a:extLst>
                </p14:cNvPr>
                <p14:cNvContentPartPr/>
                <p14:nvPr/>
              </p14:nvContentPartPr>
              <p14:xfrm>
                <a:off x="8414637" y="3967810"/>
                <a:ext cx="6840" cy="129960"/>
              </p14:xfrm>
            </p:contentPart>
          </mc:Choice>
          <mc:Fallback>
            <p:pic>
              <p:nvPicPr>
                <p:cNvPr id="112" name="Freihand 111">
                  <a:extLst>
                    <a:ext uri="{FF2B5EF4-FFF2-40B4-BE49-F238E27FC236}">
                      <a16:creationId xmlns:a16="http://schemas.microsoft.com/office/drawing/2014/main" id="{8CF2F7C4-EE18-468C-A143-D98D199C918C}"/>
                    </a:ext>
                  </a:extLst>
                </p:cNvPr>
                <p:cNvPicPr/>
                <p:nvPr/>
              </p:nvPicPr>
              <p:blipFill>
                <a:blip r:embed="rId186"/>
                <a:stretch>
                  <a:fillRect/>
                </a:stretch>
              </p:blipFill>
              <p:spPr>
                <a:xfrm>
                  <a:off x="8410317" y="3963490"/>
                  <a:ext cx="15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3" name="Freihand 112">
                  <a:extLst>
                    <a:ext uri="{FF2B5EF4-FFF2-40B4-BE49-F238E27FC236}">
                      <a16:creationId xmlns:a16="http://schemas.microsoft.com/office/drawing/2014/main" id="{22FA6151-D336-4B17-95DC-92B1BFB1CFB3}"/>
                    </a:ext>
                  </a:extLst>
                </p14:cNvPr>
                <p14:cNvContentPartPr/>
                <p14:nvPr/>
              </p14:nvContentPartPr>
              <p14:xfrm>
                <a:off x="8324637" y="3950170"/>
                <a:ext cx="120240" cy="71640"/>
              </p14:xfrm>
            </p:contentPart>
          </mc:Choice>
          <mc:Fallback>
            <p:pic>
              <p:nvPicPr>
                <p:cNvPr id="113" name="Freihand 112">
                  <a:extLst>
                    <a:ext uri="{FF2B5EF4-FFF2-40B4-BE49-F238E27FC236}">
                      <a16:creationId xmlns:a16="http://schemas.microsoft.com/office/drawing/2014/main" id="{22FA6151-D336-4B17-95DC-92B1BFB1CFB3}"/>
                    </a:ext>
                  </a:extLst>
                </p:cNvPr>
                <p:cNvPicPr/>
                <p:nvPr/>
              </p:nvPicPr>
              <p:blipFill>
                <a:blip r:embed="rId188"/>
                <a:stretch>
                  <a:fillRect/>
                </a:stretch>
              </p:blipFill>
              <p:spPr>
                <a:xfrm>
                  <a:off x="8320317" y="3945850"/>
                  <a:ext cx="128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4" name="Freihand 113">
                  <a:extLst>
                    <a:ext uri="{FF2B5EF4-FFF2-40B4-BE49-F238E27FC236}">
                      <a16:creationId xmlns:a16="http://schemas.microsoft.com/office/drawing/2014/main" id="{7C14CC90-6806-4101-933A-EC91A503B158}"/>
                    </a:ext>
                  </a:extLst>
                </p14:cNvPr>
                <p14:cNvContentPartPr/>
                <p14:nvPr/>
              </p14:nvContentPartPr>
              <p14:xfrm>
                <a:off x="8474757" y="3992650"/>
                <a:ext cx="93600" cy="99720"/>
              </p14:xfrm>
            </p:contentPart>
          </mc:Choice>
          <mc:Fallback>
            <p:pic>
              <p:nvPicPr>
                <p:cNvPr id="114" name="Freihand 113">
                  <a:extLst>
                    <a:ext uri="{FF2B5EF4-FFF2-40B4-BE49-F238E27FC236}">
                      <a16:creationId xmlns:a16="http://schemas.microsoft.com/office/drawing/2014/main" id="{7C14CC90-6806-4101-933A-EC91A503B158}"/>
                    </a:ext>
                  </a:extLst>
                </p:cNvPr>
                <p:cNvPicPr/>
                <p:nvPr/>
              </p:nvPicPr>
              <p:blipFill>
                <a:blip r:embed="rId190"/>
                <a:stretch>
                  <a:fillRect/>
                </a:stretch>
              </p:blipFill>
              <p:spPr>
                <a:xfrm>
                  <a:off x="8470437" y="3988330"/>
                  <a:ext cx="102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5" name="Freihand 114">
                  <a:extLst>
                    <a:ext uri="{FF2B5EF4-FFF2-40B4-BE49-F238E27FC236}">
                      <a16:creationId xmlns:a16="http://schemas.microsoft.com/office/drawing/2014/main" id="{BDC932F3-4C84-4759-A7F4-EA841019C443}"/>
                    </a:ext>
                  </a:extLst>
                </p14:cNvPr>
                <p14:cNvContentPartPr/>
                <p14:nvPr/>
              </p14:nvContentPartPr>
              <p14:xfrm>
                <a:off x="8568357" y="4016770"/>
                <a:ext cx="54000" cy="62640"/>
              </p14:xfrm>
            </p:contentPart>
          </mc:Choice>
          <mc:Fallback>
            <p:pic>
              <p:nvPicPr>
                <p:cNvPr id="115" name="Freihand 114">
                  <a:extLst>
                    <a:ext uri="{FF2B5EF4-FFF2-40B4-BE49-F238E27FC236}">
                      <a16:creationId xmlns:a16="http://schemas.microsoft.com/office/drawing/2014/main" id="{BDC932F3-4C84-4759-A7F4-EA841019C443}"/>
                    </a:ext>
                  </a:extLst>
                </p:cNvPr>
                <p:cNvPicPr/>
                <p:nvPr/>
              </p:nvPicPr>
              <p:blipFill>
                <a:blip r:embed="rId192"/>
                <a:stretch>
                  <a:fillRect/>
                </a:stretch>
              </p:blipFill>
              <p:spPr>
                <a:xfrm>
                  <a:off x="8564037" y="4012450"/>
                  <a:ext cx="62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6" name="Freihand 115">
                  <a:extLst>
                    <a:ext uri="{FF2B5EF4-FFF2-40B4-BE49-F238E27FC236}">
                      <a16:creationId xmlns:a16="http://schemas.microsoft.com/office/drawing/2014/main" id="{EBD5D7FB-04C3-484A-8558-79D49374637F}"/>
                    </a:ext>
                  </a:extLst>
                </p14:cNvPr>
                <p14:cNvContentPartPr/>
                <p14:nvPr/>
              </p14:nvContentPartPr>
              <p14:xfrm>
                <a:off x="8617677" y="4014610"/>
                <a:ext cx="72000" cy="159480"/>
              </p14:xfrm>
            </p:contentPart>
          </mc:Choice>
          <mc:Fallback>
            <p:pic>
              <p:nvPicPr>
                <p:cNvPr id="116" name="Freihand 115">
                  <a:extLst>
                    <a:ext uri="{FF2B5EF4-FFF2-40B4-BE49-F238E27FC236}">
                      <a16:creationId xmlns:a16="http://schemas.microsoft.com/office/drawing/2014/main" id="{EBD5D7FB-04C3-484A-8558-79D49374637F}"/>
                    </a:ext>
                  </a:extLst>
                </p:cNvPr>
                <p:cNvPicPr/>
                <p:nvPr/>
              </p:nvPicPr>
              <p:blipFill>
                <a:blip r:embed="rId194"/>
                <a:stretch>
                  <a:fillRect/>
                </a:stretch>
              </p:blipFill>
              <p:spPr>
                <a:xfrm>
                  <a:off x="8613357" y="4010290"/>
                  <a:ext cx="80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7" name="Freihand 116">
                  <a:extLst>
                    <a:ext uri="{FF2B5EF4-FFF2-40B4-BE49-F238E27FC236}">
                      <a16:creationId xmlns:a16="http://schemas.microsoft.com/office/drawing/2014/main" id="{5586C264-CF04-4B6A-B6A1-4A5C53D974AA}"/>
                    </a:ext>
                  </a:extLst>
                </p14:cNvPr>
                <p14:cNvContentPartPr/>
                <p14:nvPr/>
              </p14:nvContentPartPr>
              <p14:xfrm>
                <a:off x="8706957" y="3930730"/>
                <a:ext cx="24120" cy="147600"/>
              </p14:xfrm>
            </p:contentPart>
          </mc:Choice>
          <mc:Fallback>
            <p:pic>
              <p:nvPicPr>
                <p:cNvPr id="117" name="Freihand 116">
                  <a:extLst>
                    <a:ext uri="{FF2B5EF4-FFF2-40B4-BE49-F238E27FC236}">
                      <a16:creationId xmlns:a16="http://schemas.microsoft.com/office/drawing/2014/main" id="{5586C264-CF04-4B6A-B6A1-4A5C53D974AA}"/>
                    </a:ext>
                  </a:extLst>
                </p:cNvPr>
                <p:cNvPicPr/>
                <p:nvPr/>
              </p:nvPicPr>
              <p:blipFill>
                <a:blip r:embed="rId196"/>
                <a:stretch>
                  <a:fillRect/>
                </a:stretch>
              </p:blipFill>
              <p:spPr>
                <a:xfrm>
                  <a:off x="8702637" y="3926410"/>
                  <a:ext cx="32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8" name="Freihand 117">
                  <a:extLst>
                    <a:ext uri="{FF2B5EF4-FFF2-40B4-BE49-F238E27FC236}">
                      <a16:creationId xmlns:a16="http://schemas.microsoft.com/office/drawing/2014/main" id="{82D910B7-28EC-4A24-9C4E-076C623A1EBF}"/>
                    </a:ext>
                  </a:extLst>
                </p14:cNvPr>
                <p14:cNvContentPartPr/>
                <p14:nvPr/>
              </p14:nvContentPartPr>
              <p14:xfrm>
                <a:off x="8750517" y="4017850"/>
                <a:ext cx="360" cy="360"/>
              </p14:xfrm>
            </p:contentPart>
          </mc:Choice>
          <mc:Fallback>
            <p:pic>
              <p:nvPicPr>
                <p:cNvPr id="118" name="Freihand 117">
                  <a:extLst>
                    <a:ext uri="{FF2B5EF4-FFF2-40B4-BE49-F238E27FC236}">
                      <a16:creationId xmlns:a16="http://schemas.microsoft.com/office/drawing/2014/main" id="{82D910B7-28EC-4A24-9C4E-076C623A1EBF}"/>
                    </a:ext>
                  </a:extLst>
                </p:cNvPr>
                <p:cNvPicPr/>
                <p:nvPr/>
              </p:nvPicPr>
              <p:blipFill>
                <a:blip r:embed="rId57"/>
                <a:stretch>
                  <a:fillRect/>
                </a:stretch>
              </p:blipFill>
              <p:spPr>
                <a:xfrm>
                  <a:off x="8746197" y="401353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9" name="Freihand 118">
                  <a:extLst>
                    <a:ext uri="{FF2B5EF4-FFF2-40B4-BE49-F238E27FC236}">
                      <a16:creationId xmlns:a16="http://schemas.microsoft.com/office/drawing/2014/main" id="{2AF41199-013B-4DCF-9060-C5D11F6F4E2D}"/>
                    </a:ext>
                  </a:extLst>
                </p14:cNvPr>
                <p14:cNvContentPartPr/>
                <p14:nvPr/>
              </p14:nvContentPartPr>
              <p14:xfrm>
                <a:off x="8767797" y="3983650"/>
                <a:ext cx="29880" cy="51840"/>
              </p14:xfrm>
            </p:contentPart>
          </mc:Choice>
          <mc:Fallback>
            <p:pic>
              <p:nvPicPr>
                <p:cNvPr id="119" name="Freihand 118">
                  <a:extLst>
                    <a:ext uri="{FF2B5EF4-FFF2-40B4-BE49-F238E27FC236}">
                      <a16:creationId xmlns:a16="http://schemas.microsoft.com/office/drawing/2014/main" id="{2AF41199-013B-4DCF-9060-C5D11F6F4E2D}"/>
                    </a:ext>
                  </a:extLst>
                </p:cNvPr>
                <p:cNvPicPr/>
                <p:nvPr/>
              </p:nvPicPr>
              <p:blipFill>
                <a:blip r:embed="rId199"/>
                <a:stretch>
                  <a:fillRect/>
                </a:stretch>
              </p:blipFill>
              <p:spPr>
                <a:xfrm>
                  <a:off x="8763477" y="3979330"/>
                  <a:ext cx="38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1" name="Freihand 120">
                  <a:extLst>
                    <a:ext uri="{FF2B5EF4-FFF2-40B4-BE49-F238E27FC236}">
                      <a16:creationId xmlns:a16="http://schemas.microsoft.com/office/drawing/2014/main" id="{1CF749AF-838E-4299-9EDB-D5ADBADF1002}"/>
                    </a:ext>
                  </a:extLst>
                </p14:cNvPr>
                <p14:cNvContentPartPr/>
                <p14:nvPr/>
              </p14:nvContentPartPr>
              <p14:xfrm>
                <a:off x="8742597" y="3977890"/>
                <a:ext cx="112680" cy="98280"/>
              </p14:xfrm>
            </p:contentPart>
          </mc:Choice>
          <mc:Fallback>
            <p:pic>
              <p:nvPicPr>
                <p:cNvPr id="121" name="Freihand 120">
                  <a:extLst>
                    <a:ext uri="{FF2B5EF4-FFF2-40B4-BE49-F238E27FC236}">
                      <a16:creationId xmlns:a16="http://schemas.microsoft.com/office/drawing/2014/main" id="{1CF749AF-838E-4299-9EDB-D5ADBADF1002}"/>
                    </a:ext>
                  </a:extLst>
                </p:cNvPr>
                <p:cNvPicPr/>
                <p:nvPr/>
              </p:nvPicPr>
              <p:blipFill>
                <a:blip r:embed="rId201"/>
                <a:stretch>
                  <a:fillRect/>
                </a:stretch>
              </p:blipFill>
              <p:spPr>
                <a:xfrm>
                  <a:off x="8738277" y="3973570"/>
                  <a:ext cx="121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3" name="Freihand 122">
                  <a:extLst>
                    <a:ext uri="{FF2B5EF4-FFF2-40B4-BE49-F238E27FC236}">
                      <a16:creationId xmlns:a16="http://schemas.microsoft.com/office/drawing/2014/main" id="{905EC1F7-90F6-427A-B9FA-CDD392798672}"/>
                    </a:ext>
                  </a:extLst>
                </p14:cNvPr>
                <p14:cNvContentPartPr/>
                <p14:nvPr/>
              </p14:nvContentPartPr>
              <p14:xfrm>
                <a:off x="8952477" y="3978970"/>
                <a:ext cx="156960" cy="87840"/>
              </p14:xfrm>
            </p:contentPart>
          </mc:Choice>
          <mc:Fallback>
            <p:pic>
              <p:nvPicPr>
                <p:cNvPr id="123" name="Freihand 122">
                  <a:extLst>
                    <a:ext uri="{FF2B5EF4-FFF2-40B4-BE49-F238E27FC236}">
                      <a16:creationId xmlns:a16="http://schemas.microsoft.com/office/drawing/2014/main" id="{905EC1F7-90F6-427A-B9FA-CDD392798672}"/>
                    </a:ext>
                  </a:extLst>
                </p:cNvPr>
                <p:cNvPicPr/>
                <p:nvPr/>
              </p:nvPicPr>
              <p:blipFill>
                <a:blip r:embed="rId203"/>
                <a:stretch>
                  <a:fillRect/>
                </a:stretch>
              </p:blipFill>
              <p:spPr>
                <a:xfrm>
                  <a:off x="8948157" y="3974650"/>
                  <a:ext cx="165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4" name="Freihand 123">
                  <a:extLst>
                    <a:ext uri="{FF2B5EF4-FFF2-40B4-BE49-F238E27FC236}">
                      <a16:creationId xmlns:a16="http://schemas.microsoft.com/office/drawing/2014/main" id="{489CCC59-162E-4A5F-9436-AE2297C34CC0}"/>
                    </a:ext>
                  </a:extLst>
                </p14:cNvPr>
                <p14:cNvContentPartPr/>
                <p14:nvPr/>
              </p14:nvContentPartPr>
              <p14:xfrm>
                <a:off x="9097917" y="3939730"/>
                <a:ext cx="12960" cy="22320"/>
              </p14:xfrm>
            </p:contentPart>
          </mc:Choice>
          <mc:Fallback>
            <p:pic>
              <p:nvPicPr>
                <p:cNvPr id="124" name="Freihand 123">
                  <a:extLst>
                    <a:ext uri="{FF2B5EF4-FFF2-40B4-BE49-F238E27FC236}">
                      <a16:creationId xmlns:a16="http://schemas.microsoft.com/office/drawing/2014/main" id="{489CCC59-162E-4A5F-9436-AE2297C34CC0}"/>
                    </a:ext>
                  </a:extLst>
                </p:cNvPr>
                <p:cNvPicPr/>
                <p:nvPr/>
              </p:nvPicPr>
              <p:blipFill>
                <a:blip r:embed="rId205"/>
                <a:stretch>
                  <a:fillRect/>
                </a:stretch>
              </p:blipFill>
              <p:spPr>
                <a:xfrm>
                  <a:off x="9093597" y="3935410"/>
                  <a:ext cx="216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5" name="Freihand 124">
                  <a:extLst>
                    <a:ext uri="{FF2B5EF4-FFF2-40B4-BE49-F238E27FC236}">
                      <a16:creationId xmlns:a16="http://schemas.microsoft.com/office/drawing/2014/main" id="{0285AF6F-5493-4190-94D4-2F04501DCA56}"/>
                    </a:ext>
                  </a:extLst>
                </p14:cNvPr>
                <p14:cNvContentPartPr/>
                <p14:nvPr/>
              </p14:nvContentPartPr>
              <p14:xfrm>
                <a:off x="9180717" y="3928210"/>
                <a:ext cx="119160" cy="139320"/>
              </p14:xfrm>
            </p:contentPart>
          </mc:Choice>
          <mc:Fallback>
            <p:pic>
              <p:nvPicPr>
                <p:cNvPr id="125" name="Freihand 124">
                  <a:extLst>
                    <a:ext uri="{FF2B5EF4-FFF2-40B4-BE49-F238E27FC236}">
                      <a16:creationId xmlns:a16="http://schemas.microsoft.com/office/drawing/2014/main" id="{0285AF6F-5493-4190-94D4-2F04501DCA56}"/>
                    </a:ext>
                  </a:extLst>
                </p:cNvPr>
                <p:cNvPicPr/>
                <p:nvPr/>
              </p:nvPicPr>
              <p:blipFill>
                <a:blip r:embed="rId207"/>
                <a:stretch>
                  <a:fillRect/>
                </a:stretch>
              </p:blipFill>
              <p:spPr>
                <a:xfrm>
                  <a:off x="9176397" y="3923890"/>
                  <a:ext cx="127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7" name="Freihand 126">
                  <a:extLst>
                    <a:ext uri="{FF2B5EF4-FFF2-40B4-BE49-F238E27FC236}">
                      <a16:creationId xmlns:a16="http://schemas.microsoft.com/office/drawing/2014/main" id="{622FCAC8-DFFF-4E78-A250-A0CC74F15820}"/>
                    </a:ext>
                  </a:extLst>
                </p14:cNvPr>
                <p14:cNvContentPartPr/>
                <p14:nvPr/>
              </p14:nvContentPartPr>
              <p14:xfrm>
                <a:off x="9324357" y="3956650"/>
                <a:ext cx="341280" cy="79560"/>
              </p14:xfrm>
            </p:contentPart>
          </mc:Choice>
          <mc:Fallback>
            <p:pic>
              <p:nvPicPr>
                <p:cNvPr id="127" name="Freihand 126">
                  <a:extLst>
                    <a:ext uri="{FF2B5EF4-FFF2-40B4-BE49-F238E27FC236}">
                      <a16:creationId xmlns:a16="http://schemas.microsoft.com/office/drawing/2014/main" id="{622FCAC8-DFFF-4E78-A250-A0CC74F15820}"/>
                    </a:ext>
                  </a:extLst>
                </p:cNvPr>
                <p:cNvPicPr/>
                <p:nvPr/>
              </p:nvPicPr>
              <p:blipFill>
                <a:blip r:embed="rId209"/>
                <a:stretch>
                  <a:fillRect/>
                </a:stretch>
              </p:blipFill>
              <p:spPr>
                <a:xfrm>
                  <a:off x="9320037" y="3952330"/>
                  <a:ext cx="349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8" name="Freihand 127">
                  <a:extLst>
                    <a:ext uri="{FF2B5EF4-FFF2-40B4-BE49-F238E27FC236}">
                      <a16:creationId xmlns:a16="http://schemas.microsoft.com/office/drawing/2014/main" id="{D8D1C99A-CDBA-4B92-815C-956DFE9F1AE0}"/>
                    </a:ext>
                  </a:extLst>
                </p14:cNvPr>
                <p14:cNvContentPartPr/>
                <p14:nvPr/>
              </p14:nvContentPartPr>
              <p14:xfrm>
                <a:off x="9688317" y="3931810"/>
                <a:ext cx="199440" cy="194040"/>
              </p14:xfrm>
            </p:contentPart>
          </mc:Choice>
          <mc:Fallback>
            <p:pic>
              <p:nvPicPr>
                <p:cNvPr id="128" name="Freihand 127">
                  <a:extLst>
                    <a:ext uri="{FF2B5EF4-FFF2-40B4-BE49-F238E27FC236}">
                      <a16:creationId xmlns:a16="http://schemas.microsoft.com/office/drawing/2014/main" id="{D8D1C99A-CDBA-4B92-815C-956DFE9F1AE0}"/>
                    </a:ext>
                  </a:extLst>
                </p:cNvPr>
                <p:cNvPicPr/>
                <p:nvPr/>
              </p:nvPicPr>
              <p:blipFill>
                <a:blip r:embed="rId211"/>
                <a:stretch>
                  <a:fillRect/>
                </a:stretch>
              </p:blipFill>
              <p:spPr>
                <a:xfrm>
                  <a:off x="9683997" y="3927490"/>
                  <a:ext cx="2080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0" name="Freihand 129">
                  <a:extLst>
                    <a:ext uri="{FF2B5EF4-FFF2-40B4-BE49-F238E27FC236}">
                      <a16:creationId xmlns:a16="http://schemas.microsoft.com/office/drawing/2014/main" id="{B9D919D1-8F5B-4613-863D-D496890B9297}"/>
                    </a:ext>
                  </a:extLst>
                </p14:cNvPr>
                <p14:cNvContentPartPr/>
                <p14:nvPr/>
              </p14:nvContentPartPr>
              <p14:xfrm>
                <a:off x="9986757" y="3931810"/>
                <a:ext cx="123480" cy="81360"/>
              </p14:xfrm>
            </p:contentPart>
          </mc:Choice>
          <mc:Fallback>
            <p:pic>
              <p:nvPicPr>
                <p:cNvPr id="130" name="Freihand 129">
                  <a:extLst>
                    <a:ext uri="{FF2B5EF4-FFF2-40B4-BE49-F238E27FC236}">
                      <a16:creationId xmlns:a16="http://schemas.microsoft.com/office/drawing/2014/main" id="{B9D919D1-8F5B-4613-863D-D496890B9297}"/>
                    </a:ext>
                  </a:extLst>
                </p:cNvPr>
                <p:cNvPicPr/>
                <p:nvPr/>
              </p:nvPicPr>
              <p:blipFill>
                <a:blip r:embed="rId213"/>
                <a:stretch>
                  <a:fillRect/>
                </a:stretch>
              </p:blipFill>
              <p:spPr>
                <a:xfrm>
                  <a:off x="9982437" y="3927490"/>
                  <a:ext cx="132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1" name="Freihand 130">
                  <a:extLst>
                    <a:ext uri="{FF2B5EF4-FFF2-40B4-BE49-F238E27FC236}">
                      <a16:creationId xmlns:a16="http://schemas.microsoft.com/office/drawing/2014/main" id="{DED811E6-3C3E-45CF-B362-5D67EBB0AAD4}"/>
                    </a:ext>
                  </a:extLst>
                </p14:cNvPr>
                <p14:cNvContentPartPr/>
                <p14:nvPr/>
              </p14:nvContentPartPr>
              <p14:xfrm>
                <a:off x="10285917" y="3844690"/>
                <a:ext cx="99720" cy="178920"/>
              </p14:xfrm>
            </p:contentPart>
          </mc:Choice>
          <mc:Fallback>
            <p:pic>
              <p:nvPicPr>
                <p:cNvPr id="131" name="Freihand 130">
                  <a:extLst>
                    <a:ext uri="{FF2B5EF4-FFF2-40B4-BE49-F238E27FC236}">
                      <a16:creationId xmlns:a16="http://schemas.microsoft.com/office/drawing/2014/main" id="{DED811E6-3C3E-45CF-B362-5D67EBB0AAD4}"/>
                    </a:ext>
                  </a:extLst>
                </p:cNvPr>
                <p:cNvPicPr/>
                <p:nvPr/>
              </p:nvPicPr>
              <p:blipFill>
                <a:blip r:embed="rId215"/>
                <a:stretch>
                  <a:fillRect/>
                </a:stretch>
              </p:blipFill>
              <p:spPr>
                <a:xfrm>
                  <a:off x="10281597" y="3840370"/>
                  <a:ext cx="108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2" name="Freihand 131">
                  <a:extLst>
                    <a:ext uri="{FF2B5EF4-FFF2-40B4-BE49-F238E27FC236}">
                      <a16:creationId xmlns:a16="http://schemas.microsoft.com/office/drawing/2014/main" id="{978CD004-0B9E-46A2-9E1A-45020FDE1975}"/>
                    </a:ext>
                  </a:extLst>
                </p14:cNvPr>
                <p14:cNvContentPartPr/>
                <p14:nvPr/>
              </p14:nvContentPartPr>
              <p14:xfrm>
                <a:off x="10428477" y="3852970"/>
                <a:ext cx="81720" cy="115920"/>
              </p14:xfrm>
            </p:contentPart>
          </mc:Choice>
          <mc:Fallback>
            <p:pic>
              <p:nvPicPr>
                <p:cNvPr id="132" name="Freihand 131">
                  <a:extLst>
                    <a:ext uri="{FF2B5EF4-FFF2-40B4-BE49-F238E27FC236}">
                      <a16:creationId xmlns:a16="http://schemas.microsoft.com/office/drawing/2014/main" id="{978CD004-0B9E-46A2-9E1A-45020FDE1975}"/>
                    </a:ext>
                  </a:extLst>
                </p:cNvPr>
                <p:cNvPicPr/>
                <p:nvPr/>
              </p:nvPicPr>
              <p:blipFill>
                <a:blip r:embed="rId217"/>
                <a:stretch>
                  <a:fillRect/>
                </a:stretch>
              </p:blipFill>
              <p:spPr>
                <a:xfrm>
                  <a:off x="10424157" y="3848650"/>
                  <a:ext cx="903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4" name="Freihand 133">
                  <a:extLst>
                    <a:ext uri="{FF2B5EF4-FFF2-40B4-BE49-F238E27FC236}">
                      <a16:creationId xmlns:a16="http://schemas.microsoft.com/office/drawing/2014/main" id="{1DEBF3D4-1ECF-43B6-BE63-6321C41F849A}"/>
                    </a:ext>
                  </a:extLst>
                </p14:cNvPr>
                <p14:cNvContentPartPr/>
                <p14:nvPr/>
              </p14:nvContentPartPr>
              <p14:xfrm>
                <a:off x="10617477" y="3804370"/>
                <a:ext cx="100080" cy="156600"/>
              </p14:xfrm>
            </p:contentPart>
          </mc:Choice>
          <mc:Fallback>
            <p:pic>
              <p:nvPicPr>
                <p:cNvPr id="134" name="Freihand 133">
                  <a:extLst>
                    <a:ext uri="{FF2B5EF4-FFF2-40B4-BE49-F238E27FC236}">
                      <a16:creationId xmlns:a16="http://schemas.microsoft.com/office/drawing/2014/main" id="{1DEBF3D4-1ECF-43B6-BE63-6321C41F849A}"/>
                    </a:ext>
                  </a:extLst>
                </p:cNvPr>
                <p:cNvPicPr/>
                <p:nvPr/>
              </p:nvPicPr>
              <p:blipFill>
                <a:blip r:embed="rId219"/>
                <a:stretch>
                  <a:fillRect/>
                </a:stretch>
              </p:blipFill>
              <p:spPr>
                <a:xfrm>
                  <a:off x="10613157" y="3800050"/>
                  <a:ext cx="1087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5" name="Freihand 134">
                  <a:extLst>
                    <a:ext uri="{FF2B5EF4-FFF2-40B4-BE49-F238E27FC236}">
                      <a16:creationId xmlns:a16="http://schemas.microsoft.com/office/drawing/2014/main" id="{A0AC7148-7B6F-486B-896E-CCE2B0DED26D}"/>
                    </a:ext>
                  </a:extLst>
                </p14:cNvPr>
                <p14:cNvContentPartPr/>
                <p14:nvPr/>
              </p14:nvContentPartPr>
              <p14:xfrm>
                <a:off x="10757877" y="3881050"/>
                <a:ext cx="10080" cy="93600"/>
              </p14:xfrm>
            </p:contentPart>
          </mc:Choice>
          <mc:Fallback>
            <p:pic>
              <p:nvPicPr>
                <p:cNvPr id="135" name="Freihand 134">
                  <a:extLst>
                    <a:ext uri="{FF2B5EF4-FFF2-40B4-BE49-F238E27FC236}">
                      <a16:creationId xmlns:a16="http://schemas.microsoft.com/office/drawing/2014/main" id="{A0AC7148-7B6F-486B-896E-CCE2B0DED26D}"/>
                    </a:ext>
                  </a:extLst>
                </p:cNvPr>
                <p:cNvPicPr/>
                <p:nvPr/>
              </p:nvPicPr>
              <p:blipFill>
                <a:blip r:embed="rId221"/>
                <a:stretch>
                  <a:fillRect/>
                </a:stretch>
              </p:blipFill>
              <p:spPr>
                <a:xfrm>
                  <a:off x="10753557" y="3876730"/>
                  <a:ext cx="18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6" name="Freihand 135">
                  <a:extLst>
                    <a:ext uri="{FF2B5EF4-FFF2-40B4-BE49-F238E27FC236}">
                      <a16:creationId xmlns:a16="http://schemas.microsoft.com/office/drawing/2014/main" id="{429A8E76-63D2-4BED-8BAB-A03A78092007}"/>
                    </a:ext>
                  </a:extLst>
                </p14:cNvPr>
                <p14:cNvContentPartPr/>
                <p14:nvPr/>
              </p14:nvContentPartPr>
              <p14:xfrm>
                <a:off x="10781637" y="3794290"/>
                <a:ext cx="1800" cy="11160"/>
              </p14:xfrm>
            </p:contentPart>
          </mc:Choice>
          <mc:Fallback>
            <p:pic>
              <p:nvPicPr>
                <p:cNvPr id="136" name="Freihand 135">
                  <a:extLst>
                    <a:ext uri="{FF2B5EF4-FFF2-40B4-BE49-F238E27FC236}">
                      <a16:creationId xmlns:a16="http://schemas.microsoft.com/office/drawing/2014/main" id="{429A8E76-63D2-4BED-8BAB-A03A78092007}"/>
                    </a:ext>
                  </a:extLst>
                </p:cNvPr>
                <p:cNvPicPr/>
                <p:nvPr/>
              </p:nvPicPr>
              <p:blipFill>
                <a:blip r:embed="rId223"/>
                <a:stretch>
                  <a:fillRect/>
                </a:stretch>
              </p:blipFill>
              <p:spPr>
                <a:xfrm>
                  <a:off x="10777317" y="3789970"/>
                  <a:ext cx="104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8" name="Freihand 137">
                  <a:extLst>
                    <a:ext uri="{FF2B5EF4-FFF2-40B4-BE49-F238E27FC236}">
                      <a16:creationId xmlns:a16="http://schemas.microsoft.com/office/drawing/2014/main" id="{EE828889-DCE2-48E6-A247-3FACC3AFE766}"/>
                    </a:ext>
                  </a:extLst>
                </p14:cNvPr>
                <p14:cNvContentPartPr/>
                <p14:nvPr/>
              </p14:nvContentPartPr>
              <p14:xfrm>
                <a:off x="5824437" y="4178050"/>
                <a:ext cx="2615400" cy="1325880"/>
              </p14:xfrm>
            </p:contentPart>
          </mc:Choice>
          <mc:Fallback>
            <p:pic>
              <p:nvPicPr>
                <p:cNvPr id="138" name="Freihand 137">
                  <a:extLst>
                    <a:ext uri="{FF2B5EF4-FFF2-40B4-BE49-F238E27FC236}">
                      <a16:creationId xmlns:a16="http://schemas.microsoft.com/office/drawing/2014/main" id="{EE828889-DCE2-48E6-A247-3FACC3AFE766}"/>
                    </a:ext>
                  </a:extLst>
                </p:cNvPr>
                <p:cNvPicPr/>
                <p:nvPr/>
              </p:nvPicPr>
              <p:blipFill>
                <a:blip r:embed="rId225"/>
                <a:stretch>
                  <a:fillRect/>
                </a:stretch>
              </p:blipFill>
              <p:spPr>
                <a:xfrm>
                  <a:off x="5820117" y="4173730"/>
                  <a:ext cx="2624040" cy="1334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9" name="Freihand 138">
                  <a:extLst>
                    <a:ext uri="{FF2B5EF4-FFF2-40B4-BE49-F238E27FC236}">
                      <a16:creationId xmlns:a16="http://schemas.microsoft.com/office/drawing/2014/main" id="{6132F108-FFDF-4FA4-8C2B-9042A02DAD85}"/>
                    </a:ext>
                  </a:extLst>
                </p14:cNvPr>
                <p14:cNvContentPartPr/>
                <p14:nvPr/>
              </p14:nvContentPartPr>
              <p14:xfrm>
                <a:off x="5919117" y="5480170"/>
                <a:ext cx="178200" cy="117720"/>
              </p14:xfrm>
            </p:contentPart>
          </mc:Choice>
          <mc:Fallback>
            <p:pic>
              <p:nvPicPr>
                <p:cNvPr id="139" name="Freihand 138">
                  <a:extLst>
                    <a:ext uri="{FF2B5EF4-FFF2-40B4-BE49-F238E27FC236}">
                      <a16:creationId xmlns:a16="http://schemas.microsoft.com/office/drawing/2014/main" id="{6132F108-FFDF-4FA4-8C2B-9042A02DAD85}"/>
                    </a:ext>
                  </a:extLst>
                </p:cNvPr>
                <p:cNvPicPr/>
                <p:nvPr/>
              </p:nvPicPr>
              <p:blipFill>
                <a:blip r:embed="rId227"/>
                <a:stretch>
                  <a:fillRect/>
                </a:stretch>
              </p:blipFill>
              <p:spPr>
                <a:xfrm>
                  <a:off x="5914797" y="5475850"/>
                  <a:ext cx="186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1" name="Freihand 140">
                  <a:extLst>
                    <a:ext uri="{FF2B5EF4-FFF2-40B4-BE49-F238E27FC236}">
                      <a16:creationId xmlns:a16="http://schemas.microsoft.com/office/drawing/2014/main" id="{90DDD784-46C6-4C3F-A910-3DB13EB23A19}"/>
                    </a:ext>
                  </a:extLst>
                </p14:cNvPr>
                <p14:cNvContentPartPr/>
                <p14:nvPr/>
              </p14:nvContentPartPr>
              <p14:xfrm>
                <a:off x="6240237" y="5543170"/>
                <a:ext cx="155160" cy="60120"/>
              </p14:xfrm>
            </p:contentPart>
          </mc:Choice>
          <mc:Fallback>
            <p:pic>
              <p:nvPicPr>
                <p:cNvPr id="141" name="Freihand 140">
                  <a:extLst>
                    <a:ext uri="{FF2B5EF4-FFF2-40B4-BE49-F238E27FC236}">
                      <a16:creationId xmlns:a16="http://schemas.microsoft.com/office/drawing/2014/main" id="{90DDD784-46C6-4C3F-A910-3DB13EB23A19}"/>
                    </a:ext>
                  </a:extLst>
                </p:cNvPr>
                <p:cNvPicPr/>
                <p:nvPr/>
              </p:nvPicPr>
              <p:blipFill>
                <a:blip r:embed="rId229"/>
                <a:stretch>
                  <a:fillRect/>
                </a:stretch>
              </p:blipFill>
              <p:spPr>
                <a:xfrm>
                  <a:off x="6235917" y="5538850"/>
                  <a:ext cx="1638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2" name="Freihand 141">
                  <a:extLst>
                    <a:ext uri="{FF2B5EF4-FFF2-40B4-BE49-F238E27FC236}">
                      <a16:creationId xmlns:a16="http://schemas.microsoft.com/office/drawing/2014/main" id="{12CCFA66-0E91-4A94-BB1A-9F6A6F7BFA20}"/>
                    </a:ext>
                  </a:extLst>
                </p14:cNvPr>
                <p14:cNvContentPartPr/>
                <p14:nvPr/>
              </p14:nvContentPartPr>
              <p14:xfrm>
                <a:off x="6392517" y="5507890"/>
                <a:ext cx="360" cy="360"/>
              </p14:xfrm>
            </p:contentPart>
          </mc:Choice>
          <mc:Fallback>
            <p:pic>
              <p:nvPicPr>
                <p:cNvPr id="142" name="Freihand 141">
                  <a:extLst>
                    <a:ext uri="{FF2B5EF4-FFF2-40B4-BE49-F238E27FC236}">
                      <a16:creationId xmlns:a16="http://schemas.microsoft.com/office/drawing/2014/main" id="{12CCFA66-0E91-4A94-BB1A-9F6A6F7BFA20}"/>
                    </a:ext>
                  </a:extLst>
                </p:cNvPr>
                <p:cNvPicPr/>
                <p:nvPr/>
              </p:nvPicPr>
              <p:blipFill>
                <a:blip r:embed="rId57"/>
                <a:stretch>
                  <a:fillRect/>
                </a:stretch>
              </p:blipFill>
              <p:spPr>
                <a:xfrm>
                  <a:off x="6388197" y="550357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3" name="Freihand 142">
                  <a:extLst>
                    <a:ext uri="{FF2B5EF4-FFF2-40B4-BE49-F238E27FC236}">
                      <a16:creationId xmlns:a16="http://schemas.microsoft.com/office/drawing/2014/main" id="{669686AC-009D-43A5-AAAD-A3E4C9EAC2B2}"/>
                    </a:ext>
                  </a:extLst>
                </p14:cNvPr>
                <p14:cNvContentPartPr/>
                <p14:nvPr/>
              </p14:nvContentPartPr>
              <p14:xfrm>
                <a:off x="6560997" y="5453170"/>
                <a:ext cx="142560" cy="161640"/>
              </p14:xfrm>
            </p:contentPart>
          </mc:Choice>
          <mc:Fallback>
            <p:pic>
              <p:nvPicPr>
                <p:cNvPr id="143" name="Freihand 142">
                  <a:extLst>
                    <a:ext uri="{FF2B5EF4-FFF2-40B4-BE49-F238E27FC236}">
                      <a16:creationId xmlns:a16="http://schemas.microsoft.com/office/drawing/2014/main" id="{669686AC-009D-43A5-AAAD-A3E4C9EAC2B2}"/>
                    </a:ext>
                  </a:extLst>
                </p:cNvPr>
                <p:cNvPicPr/>
                <p:nvPr/>
              </p:nvPicPr>
              <p:blipFill>
                <a:blip r:embed="rId232"/>
                <a:stretch>
                  <a:fillRect/>
                </a:stretch>
              </p:blipFill>
              <p:spPr>
                <a:xfrm>
                  <a:off x="6556677" y="5448850"/>
                  <a:ext cx="151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4" name="Freihand 143">
                  <a:extLst>
                    <a:ext uri="{FF2B5EF4-FFF2-40B4-BE49-F238E27FC236}">
                      <a16:creationId xmlns:a16="http://schemas.microsoft.com/office/drawing/2014/main" id="{8986580D-ABF5-48F3-94FF-567CDCE73FDF}"/>
                    </a:ext>
                  </a:extLst>
                </p14:cNvPr>
                <p14:cNvContentPartPr/>
                <p14:nvPr/>
              </p14:nvContentPartPr>
              <p14:xfrm>
                <a:off x="6735597" y="5514730"/>
                <a:ext cx="198000" cy="93960"/>
              </p14:xfrm>
            </p:contentPart>
          </mc:Choice>
          <mc:Fallback>
            <p:pic>
              <p:nvPicPr>
                <p:cNvPr id="144" name="Freihand 143">
                  <a:extLst>
                    <a:ext uri="{FF2B5EF4-FFF2-40B4-BE49-F238E27FC236}">
                      <a16:creationId xmlns:a16="http://schemas.microsoft.com/office/drawing/2014/main" id="{8986580D-ABF5-48F3-94FF-567CDCE73FDF}"/>
                    </a:ext>
                  </a:extLst>
                </p:cNvPr>
                <p:cNvPicPr/>
                <p:nvPr/>
              </p:nvPicPr>
              <p:blipFill>
                <a:blip r:embed="rId234"/>
                <a:stretch>
                  <a:fillRect/>
                </a:stretch>
              </p:blipFill>
              <p:spPr>
                <a:xfrm>
                  <a:off x="6731277" y="5510410"/>
                  <a:ext cx="206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5" name="Freihand 144">
                  <a:extLst>
                    <a:ext uri="{FF2B5EF4-FFF2-40B4-BE49-F238E27FC236}">
                      <a16:creationId xmlns:a16="http://schemas.microsoft.com/office/drawing/2014/main" id="{805FD2D6-8BF1-4133-A7F6-3CB1E4CACFF0}"/>
                    </a:ext>
                  </a:extLst>
                </p14:cNvPr>
                <p14:cNvContentPartPr/>
                <p14:nvPr/>
              </p14:nvContentPartPr>
              <p14:xfrm>
                <a:off x="6966717" y="5515450"/>
                <a:ext cx="156960" cy="60840"/>
              </p14:xfrm>
            </p:contentPart>
          </mc:Choice>
          <mc:Fallback>
            <p:pic>
              <p:nvPicPr>
                <p:cNvPr id="145" name="Freihand 144">
                  <a:extLst>
                    <a:ext uri="{FF2B5EF4-FFF2-40B4-BE49-F238E27FC236}">
                      <a16:creationId xmlns:a16="http://schemas.microsoft.com/office/drawing/2014/main" id="{805FD2D6-8BF1-4133-A7F6-3CB1E4CACFF0}"/>
                    </a:ext>
                  </a:extLst>
                </p:cNvPr>
                <p:cNvPicPr/>
                <p:nvPr/>
              </p:nvPicPr>
              <p:blipFill>
                <a:blip r:embed="rId236"/>
                <a:stretch>
                  <a:fillRect/>
                </a:stretch>
              </p:blipFill>
              <p:spPr>
                <a:xfrm>
                  <a:off x="6962397" y="5511130"/>
                  <a:ext cx="165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6" name="Freihand 145">
                  <a:extLst>
                    <a:ext uri="{FF2B5EF4-FFF2-40B4-BE49-F238E27FC236}">
                      <a16:creationId xmlns:a16="http://schemas.microsoft.com/office/drawing/2014/main" id="{40718856-223B-40B5-BCC1-18BC08904ECF}"/>
                    </a:ext>
                  </a:extLst>
                </p14:cNvPr>
                <p14:cNvContentPartPr/>
                <p14:nvPr/>
              </p14:nvContentPartPr>
              <p14:xfrm>
                <a:off x="7141677" y="5454970"/>
                <a:ext cx="204840" cy="123840"/>
              </p14:xfrm>
            </p:contentPart>
          </mc:Choice>
          <mc:Fallback>
            <p:pic>
              <p:nvPicPr>
                <p:cNvPr id="146" name="Freihand 145">
                  <a:extLst>
                    <a:ext uri="{FF2B5EF4-FFF2-40B4-BE49-F238E27FC236}">
                      <a16:creationId xmlns:a16="http://schemas.microsoft.com/office/drawing/2014/main" id="{40718856-223B-40B5-BCC1-18BC08904ECF}"/>
                    </a:ext>
                  </a:extLst>
                </p:cNvPr>
                <p:cNvPicPr/>
                <p:nvPr/>
              </p:nvPicPr>
              <p:blipFill>
                <a:blip r:embed="rId238"/>
                <a:stretch>
                  <a:fillRect/>
                </a:stretch>
              </p:blipFill>
              <p:spPr>
                <a:xfrm>
                  <a:off x="7137357" y="5450650"/>
                  <a:ext cx="213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7" name="Freihand 146">
                  <a:extLst>
                    <a:ext uri="{FF2B5EF4-FFF2-40B4-BE49-F238E27FC236}">
                      <a16:creationId xmlns:a16="http://schemas.microsoft.com/office/drawing/2014/main" id="{1A3AB9A4-33CE-45BD-A870-743D54D229C9}"/>
                    </a:ext>
                  </a:extLst>
                </p14:cNvPr>
                <p14:cNvContentPartPr/>
                <p14:nvPr/>
              </p14:nvContentPartPr>
              <p14:xfrm>
                <a:off x="6536877" y="5496370"/>
                <a:ext cx="140040" cy="293760"/>
              </p14:xfrm>
            </p:contentPart>
          </mc:Choice>
          <mc:Fallback>
            <p:pic>
              <p:nvPicPr>
                <p:cNvPr id="147" name="Freihand 146">
                  <a:extLst>
                    <a:ext uri="{FF2B5EF4-FFF2-40B4-BE49-F238E27FC236}">
                      <a16:creationId xmlns:a16="http://schemas.microsoft.com/office/drawing/2014/main" id="{1A3AB9A4-33CE-45BD-A870-743D54D229C9}"/>
                    </a:ext>
                  </a:extLst>
                </p:cNvPr>
                <p:cNvPicPr/>
                <p:nvPr/>
              </p:nvPicPr>
              <p:blipFill>
                <a:blip r:embed="rId240"/>
                <a:stretch>
                  <a:fillRect/>
                </a:stretch>
              </p:blipFill>
              <p:spPr>
                <a:xfrm>
                  <a:off x="6532557" y="5492050"/>
                  <a:ext cx="14868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8" name="Freihand 147">
                  <a:extLst>
                    <a:ext uri="{FF2B5EF4-FFF2-40B4-BE49-F238E27FC236}">
                      <a16:creationId xmlns:a16="http://schemas.microsoft.com/office/drawing/2014/main" id="{3379B6FB-D65D-4FF7-8E44-758D3E08594C}"/>
                    </a:ext>
                  </a:extLst>
                </p14:cNvPr>
                <p14:cNvContentPartPr/>
                <p14:nvPr/>
              </p14:nvContentPartPr>
              <p14:xfrm>
                <a:off x="7565757" y="5433010"/>
                <a:ext cx="299880" cy="130320"/>
              </p14:xfrm>
            </p:contentPart>
          </mc:Choice>
          <mc:Fallback>
            <p:pic>
              <p:nvPicPr>
                <p:cNvPr id="148" name="Freihand 147">
                  <a:extLst>
                    <a:ext uri="{FF2B5EF4-FFF2-40B4-BE49-F238E27FC236}">
                      <a16:creationId xmlns:a16="http://schemas.microsoft.com/office/drawing/2014/main" id="{3379B6FB-D65D-4FF7-8E44-758D3E08594C}"/>
                    </a:ext>
                  </a:extLst>
                </p:cNvPr>
                <p:cNvPicPr/>
                <p:nvPr/>
              </p:nvPicPr>
              <p:blipFill>
                <a:blip r:embed="rId242"/>
                <a:stretch>
                  <a:fillRect/>
                </a:stretch>
              </p:blipFill>
              <p:spPr>
                <a:xfrm>
                  <a:off x="7561437" y="5428690"/>
                  <a:ext cx="308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9" name="Freihand 148">
                  <a:extLst>
                    <a:ext uri="{FF2B5EF4-FFF2-40B4-BE49-F238E27FC236}">
                      <a16:creationId xmlns:a16="http://schemas.microsoft.com/office/drawing/2014/main" id="{327D8796-F040-4F72-B411-1BD80ED4CBA5}"/>
                    </a:ext>
                  </a:extLst>
                </p14:cNvPr>
                <p14:cNvContentPartPr/>
                <p14:nvPr/>
              </p14:nvContentPartPr>
              <p14:xfrm>
                <a:off x="8000637" y="5413210"/>
                <a:ext cx="82440" cy="76680"/>
              </p14:xfrm>
            </p:contentPart>
          </mc:Choice>
          <mc:Fallback>
            <p:pic>
              <p:nvPicPr>
                <p:cNvPr id="149" name="Freihand 148">
                  <a:extLst>
                    <a:ext uri="{FF2B5EF4-FFF2-40B4-BE49-F238E27FC236}">
                      <a16:creationId xmlns:a16="http://schemas.microsoft.com/office/drawing/2014/main" id="{327D8796-F040-4F72-B411-1BD80ED4CBA5}"/>
                    </a:ext>
                  </a:extLst>
                </p:cNvPr>
                <p:cNvPicPr/>
                <p:nvPr/>
              </p:nvPicPr>
              <p:blipFill>
                <a:blip r:embed="rId244"/>
                <a:stretch>
                  <a:fillRect/>
                </a:stretch>
              </p:blipFill>
              <p:spPr>
                <a:xfrm>
                  <a:off x="7996317" y="5408890"/>
                  <a:ext cx="91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0" name="Freihand 149">
                  <a:extLst>
                    <a:ext uri="{FF2B5EF4-FFF2-40B4-BE49-F238E27FC236}">
                      <a16:creationId xmlns:a16="http://schemas.microsoft.com/office/drawing/2014/main" id="{6EAD5BF2-087F-4FB5-9800-4B4C0065E2D6}"/>
                    </a:ext>
                  </a:extLst>
                </p14:cNvPr>
                <p14:cNvContentPartPr/>
                <p14:nvPr/>
              </p14:nvContentPartPr>
              <p14:xfrm>
                <a:off x="8101077" y="5424730"/>
                <a:ext cx="213120" cy="52560"/>
              </p14:xfrm>
            </p:contentPart>
          </mc:Choice>
          <mc:Fallback>
            <p:pic>
              <p:nvPicPr>
                <p:cNvPr id="150" name="Freihand 149">
                  <a:extLst>
                    <a:ext uri="{FF2B5EF4-FFF2-40B4-BE49-F238E27FC236}">
                      <a16:creationId xmlns:a16="http://schemas.microsoft.com/office/drawing/2014/main" id="{6EAD5BF2-087F-4FB5-9800-4B4C0065E2D6}"/>
                    </a:ext>
                  </a:extLst>
                </p:cNvPr>
                <p:cNvPicPr/>
                <p:nvPr/>
              </p:nvPicPr>
              <p:blipFill>
                <a:blip r:embed="rId246"/>
                <a:stretch>
                  <a:fillRect/>
                </a:stretch>
              </p:blipFill>
              <p:spPr>
                <a:xfrm>
                  <a:off x="8096757" y="5420410"/>
                  <a:ext cx="221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3" name="Freihand 152">
                  <a:extLst>
                    <a:ext uri="{FF2B5EF4-FFF2-40B4-BE49-F238E27FC236}">
                      <a16:creationId xmlns:a16="http://schemas.microsoft.com/office/drawing/2014/main" id="{C6373FBB-1626-400B-AF9E-7897B23B3198}"/>
                    </a:ext>
                  </a:extLst>
                </p14:cNvPr>
                <p14:cNvContentPartPr/>
                <p14:nvPr/>
              </p14:nvContentPartPr>
              <p14:xfrm>
                <a:off x="2876757" y="5731450"/>
                <a:ext cx="123840" cy="82080"/>
              </p14:xfrm>
            </p:contentPart>
          </mc:Choice>
          <mc:Fallback>
            <p:pic>
              <p:nvPicPr>
                <p:cNvPr id="153" name="Freihand 152">
                  <a:extLst>
                    <a:ext uri="{FF2B5EF4-FFF2-40B4-BE49-F238E27FC236}">
                      <a16:creationId xmlns:a16="http://schemas.microsoft.com/office/drawing/2014/main" id="{C6373FBB-1626-400B-AF9E-7897B23B3198}"/>
                    </a:ext>
                  </a:extLst>
                </p:cNvPr>
                <p:cNvPicPr/>
                <p:nvPr/>
              </p:nvPicPr>
              <p:blipFill>
                <a:blip r:embed="rId248"/>
                <a:stretch>
                  <a:fillRect/>
                </a:stretch>
              </p:blipFill>
              <p:spPr>
                <a:xfrm>
                  <a:off x="2872437" y="5727130"/>
                  <a:ext cx="132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4" name="Freihand 153">
                  <a:extLst>
                    <a:ext uri="{FF2B5EF4-FFF2-40B4-BE49-F238E27FC236}">
                      <a16:creationId xmlns:a16="http://schemas.microsoft.com/office/drawing/2014/main" id="{B8DEE10A-8229-4E7D-BDDA-B875EA172697}"/>
                    </a:ext>
                  </a:extLst>
                </p14:cNvPr>
                <p14:cNvContentPartPr/>
                <p14:nvPr/>
              </p14:nvContentPartPr>
              <p14:xfrm>
                <a:off x="3002757" y="5718130"/>
                <a:ext cx="84960" cy="99000"/>
              </p14:xfrm>
            </p:contentPart>
          </mc:Choice>
          <mc:Fallback>
            <p:pic>
              <p:nvPicPr>
                <p:cNvPr id="154" name="Freihand 153">
                  <a:extLst>
                    <a:ext uri="{FF2B5EF4-FFF2-40B4-BE49-F238E27FC236}">
                      <a16:creationId xmlns:a16="http://schemas.microsoft.com/office/drawing/2014/main" id="{B8DEE10A-8229-4E7D-BDDA-B875EA172697}"/>
                    </a:ext>
                  </a:extLst>
                </p:cNvPr>
                <p:cNvPicPr/>
                <p:nvPr/>
              </p:nvPicPr>
              <p:blipFill>
                <a:blip r:embed="rId250"/>
                <a:stretch>
                  <a:fillRect/>
                </a:stretch>
              </p:blipFill>
              <p:spPr>
                <a:xfrm>
                  <a:off x="2998437" y="5713810"/>
                  <a:ext cx="93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5" name="Freihand 154">
                  <a:extLst>
                    <a:ext uri="{FF2B5EF4-FFF2-40B4-BE49-F238E27FC236}">
                      <a16:creationId xmlns:a16="http://schemas.microsoft.com/office/drawing/2014/main" id="{CE1C90E4-0B0D-4D36-AD83-960811005960}"/>
                    </a:ext>
                  </a:extLst>
                </p14:cNvPr>
                <p14:cNvContentPartPr/>
                <p14:nvPr/>
              </p14:nvContentPartPr>
              <p14:xfrm>
                <a:off x="3107157" y="5724610"/>
                <a:ext cx="63360" cy="78840"/>
              </p14:xfrm>
            </p:contentPart>
          </mc:Choice>
          <mc:Fallback>
            <p:pic>
              <p:nvPicPr>
                <p:cNvPr id="155" name="Freihand 154">
                  <a:extLst>
                    <a:ext uri="{FF2B5EF4-FFF2-40B4-BE49-F238E27FC236}">
                      <a16:creationId xmlns:a16="http://schemas.microsoft.com/office/drawing/2014/main" id="{CE1C90E4-0B0D-4D36-AD83-960811005960}"/>
                    </a:ext>
                  </a:extLst>
                </p:cNvPr>
                <p:cNvPicPr/>
                <p:nvPr/>
              </p:nvPicPr>
              <p:blipFill>
                <a:blip r:embed="rId252"/>
                <a:stretch>
                  <a:fillRect/>
                </a:stretch>
              </p:blipFill>
              <p:spPr>
                <a:xfrm>
                  <a:off x="3102837" y="5720290"/>
                  <a:ext cx="72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6" name="Freihand 155">
                  <a:extLst>
                    <a:ext uri="{FF2B5EF4-FFF2-40B4-BE49-F238E27FC236}">
                      <a16:creationId xmlns:a16="http://schemas.microsoft.com/office/drawing/2014/main" id="{EFFEC5F7-F489-4B42-9ECF-90213CEFB8EC}"/>
                    </a:ext>
                  </a:extLst>
                </p14:cNvPr>
                <p14:cNvContentPartPr/>
                <p14:nvPr/>
              </p14:nvContentPartPr>
              <p14:xfrm>
                <a:off x="3228837" y="5724610"/>
                <a:ext cx="352800" cy="70560"/>
              </p14:xfrm>
            </p:contentPart>
          </mc:Choice>
          <mc:Fallback>
            <p:pic>
              <p:nvPicPr>
                <p:cNvPr id="156" name="Freihand 155">
                  <a:extLst>
                    <a:ext uri="{FF2B5EF4-FFF2-40B4-BE49-F238E27FC236}">
                      <a16:creationId xmlns:a16="http://schemas.microsoft.com/office/drawing/2014/main" id="{EFFEC5F7-F489-4B42-9ECF-90213CEFB8EC}"/>
                    </a:ext>
                  </a:extLst>
                </p:cNvPr>
                <p:cNvPicPr/>
                <p:nvPr/>
              </p:nvPicPr>
              <p:blipFill>
                <a:blip r:embed="rId254"/>
                <a:stretch>
                  <a:fillRect/>
                </a:stretch>
              </p:blipFill>
              <p:spPr>
                <a:xfrm>
                  <a:off x="3224517" y="5720290"/>
                  <a:ext cx="361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7" name="Freihand 156">
                  <a:extLst>
                    <a:ext uri="{FF2B5EF4-FFF2-40B4-BE49-F238E27FC236}">
                      <a16:creationId xmlns:a16="http://schemas.microsoft.com/office/drawing/2014/main" id="{9067C2C5-7D65-49E0-9167-6FD3D56427E6}"/>
                    </a:ext>
                  </a:extLst>
                </p14:cNvPr>
                <p14:cNvContentPartPr/>
                <p14:nvPr/>
              </p14:nvContentPartPr>
              <p14:xfrm>
                <a:off x="3608277" y="5712370"/>
                <a:ext cx="112680" cy="60120"/>
              </p14:xfrm>
            </p:contentPart>
          </mc:Choice>
          <mc:Fallback>
            <p:pic>
              <p:nvPicPr>
                <p:cNvPr id="157" name="Freihand 156">
                  <a:extLst>
                    <a:ext uri="{FF2B5EF4-FFF2-40B4-BE49-F238E27FC236}">
                      <a16:creationId xmlns:a16="http://schemas.microsoft.com/office/drawing/2014/main" id="{9067C2C5-7D65-49E0-9167-6FD3D56427E6}"/>
                    </a:ext>
                  </a:extLst>
                </p:cNvPr>
                <p:cNvPicPr/>
                <p:nvPr/>
              </p:nvPicPr>
              <p:blipFill>
                <a:blip r:embed="rId256"/>
                <a:stretch>
                  <a:fillRect/>
                </a:stretch>
              </p:blipFill>
              <p:spPr>
                <a:xfrm>
                  <a:off x="3603957" y="5708050"/>
                  <a:ext cx="121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8" name="Freihand 157">
                  <a:extLst>
                    <a:ext uri="{FF2B5EF4-FFF2-40B4-BE49-F238E27FC236}">
                      <a16:creationId xmlns:a16="http://schemas.microsoft.com/office/drawing/2014/main" id="{40F0BEDE-2B7F-4C72-9E3D-429B1972D10B}"/>
                    </a:ext>
                  </a:extLst>
                </p14:cNvPr>
                <p14:cNvContentPartPr/>
                <p14:nvPr/>
              </p14:nvContentPartPr>
              <p14:xfrm>
                <a:off x="3853437" y="5757730"/>
                <a:ext cx="8640" cy="71640"/>
              </p14:xfrm>
            </p:contentPart>
          </mc:Choice>
          <mc:Fallback>
            <p:pic>
              <p:nvPicPr>
                <p:cNvPr id="158" name="Freihand 157">
                  <a:extLst>
                    <a:ext uri="{FF2B5EF4-FFF2-40B4-BE49-F238E27FC236}">
                      <a16:creationId xmlns:a16="http://schemas.microsoft.com/office/drawing/2014/main" id="{40F0BEDE-2B7F-4C72-9E3D-429B1972D10B}"/>
                    </a:ext>
                  </a:extLst>
                </p:cNvPr>
                <p:cNvPicPr/>
                <p:nvPr/>
              </p:nvPicPr>
              <p:blipFill>
                <a:blip r:embed="rId258"/>
                <a:stretch>
                  <a:fillRect/>
                </a:stretch>
              </p:blipFill>
              <p:spPr>
                <a:xfrm>
                  <a:off x="3849117" y="5753410"/>
                  <a:ext cx="17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9" name="Freihand 158">
                  <a:extLst>
                    <a:ext uri="{FF2B5EF4-FFF2-40B4-BE49-F238E27FC236}">
                      <a16:creationId xmlns:a16="http://schemas.microsoft.com/office/drawing/2014/main" id="{B8337C57-0ADE-4963-BCEA-ECF1DEA01EDA}"/>
                    </a:ext>
                  </a:extLst>
                </p14:cNvPr>
                <p14:cNvContentPartPr/>
                <p14:nvPr/>
              </p14:nvContentPartPr>
              <p14:xfrm>
                <a:off x="3938037" y="5661250"/>
                <a:ext cx="189000" cy="104760"/>
              </p14:xfrm>
            </p:contentPart>
          </mc:Choice>
          <mc:Fallback>
            <p:pic>
              <p:nvPicPr>
                <p:cNvPr id="159" name="Freihand 158">
                  <a:extLst>
                    <a:ext uri="{FF2B5EF4-FFF2-40B4-BE49-F238E27FC236}">
                      <a16:creationId xmlns:a16="http://schemas.microsoft.com/office/drawing/2014/main" id="{B8337C57-0ADE-4963-BCEA-ECF1DEA01EDA}"/>
                    </a:ext>
                  </a:extLst>
                </p:cNvPr>
                <p:cNvPicPr/>
                <p:nvPr/>
              </p:nvPicPr>
              <p:blipFill>
                <a:blip r:embed="rId260"/>
                <a:stretch>
                  <a:fillRect/>
                </a:stretch>
              </p:blipFill>
              <p:spPr>
                <a:xfrm>
                  <a:off x="3933717" y="5656930"/>
                  <a:ext cx="197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0" name="Freihand 159">
                  <a:extLst>
                    <a:ext uri="{FF2B5EF4-FFF2-40B4-BE49-F238E27FC236}">
                      <a16:creationId xmlns:a16="http://schemas.microsoft.com/office/drawing/2014/main" id="{38AFAEB9-144A-4717-8D84-D4AA4956F1BB}"/>
                    </a:ext>
                  </a:extLst>
                </p14:cNvPr>
                <p14:cNvContentPartPr/>
                <p14:nvPr/>
              </p14:nvContentPartPr>
              <p14:xfrm>
                <a:off x="4140717" y="5641450"/>
                <a:ext cx="221040" cy="121680"/>
              </p14:xfrm>
            </p:contentPart>
          </mc:Choice>
          <mc:Fallback>
            <p:pic>
              <p:nvPicPr>
                <p:cNvPr id="160" name="Freihand 159">
                  <a:extLst>
                    <a:ext uri="{FF2B5EF4-FFF2-40B4-BE49-F238E27FC236}">
                      <a16:creationId xmlns:a16="http://schemas.microsoft.com/office/drawing/2014/main" id="{38AFAEB9-144A-4717-8D84-D4AA4956F1BB}"/>
                    </a:ext>
                  </a:extLst>
                </p:cNvPr>
                <p:cNvPicPr/>
                <p:nvPr/>
              </p:nvPicPr>
              <p:blipFill>
                <a:blip r:embed="rId262"/>
                <a:stretch>
                  <a:fillRect/>
                </a:stretch>
              </p:blipFill>
              <p:spPr>
                <a:xfrm>
                  <a:off x="4136397" y="5637130"/>
                  <a:ext cx="229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1" name="Freihand 160">
                  <a:extLst>
                    <a:ext uri="{FF2B5EF4-FFF2-40B4-BE49-F238E27FC236}">
                      <a16:creationId xmlns:a16="http://schemas.microsoft.com/office/drawing/2014/main" id="{AD5EE24E-4EA9-4752-A169-8BE0B3192932}"/>
                    </a:ext>
                  </a:extLst>
                </p14:cNvPr>
                <p14:cNvContentPartPr/>
                <p14:nvPr/>
              </p14:nvContentPartPr>
              <p14:xfrm>
                <a:off x="4520517" y="5677810"/>
                <a:ext cx="118800" cy="109440"/>
              </p14:xfrm>
            </p:contentPart>
          </mc:Choice>
          <mc:Fallback>
            <p:pic>
              <p:nvPicPr>
                <p:cNvPr id="161" name="Freihand 160">
                  <a:extLst>
                    <a:ext uri="{FF2B5EF4-FFF2-40B4-BE49-F238E27FC236}">
                      <a16:creationId xmlns:a16="http://schemas.microsoft.com/office/drawing/2014/main" id="{AD5EE24E-4EA9-4752-A169-8BE0B3192932}"/>
                    </a:ext>
                  </a:extLst>
                </p:cNvPr>
                <p:cNvPicPr/>
                <p:nvPr/>
              </p:nvPicPr>
              <p:blipFill>
                <a:blip r:embed="rId264"/>
                <a:stretch>
                  <a:fillRect/>
                </a:stretch>
              </p:blipFill>
              <p:spPr>
                <a:xfrm>
                  <a:off x="4516197" y="5673490"/>
                  <a:ext cx="127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2" name="Freihand 161">
                  <a:extLst>
                    <a:ext uri="{FF2B5EF4-FFF2-40B4-BE49-F238E27FC236}">
                      <a16:creationId xmlns:a16="http://schemas.microsoft.com/office/drawing/2014/main" id="{D93BCCFE-BFCF-4B6D-A19A-80F57FEF0E93}"/>
                    </a:ext>
                  </a:extLst>
                </p14:cNvPr>
                <p14:cNvContentPartPr/>
                <p14:nvPr/>
              </p14:nvContentPartPr>
              <p14:xfrm>
                <a:off x="4711317" y="5676730"/>
                <a:ext cx="15120" cy="95760"/>
              </p14:xfrm>
            </p:contentPart>
          </mc:Choice>
          <mc:Fallback>
            <p:pic>
              <p:nvPicPr>
                <p:cNvPr id="162" name="Freihand 161">
                  <a:extLst>
                    <a:ext uri="{FF2B5EF4-FFF2-40B4-BE49-F238E27FC236}">
                      <a16:creationId xmlns:a16="http://schemas.microsoft.com/office/drawing/2014/main" id="{D93BCCFE-BFCF-4B6D-A19A-80F57FEF0E93}"/>
                    </a:ext>
                  </a:extLst>
                </p:cNvPr>
                <p:cNvPicPr/>
                <p:nvPr/>
              </p:nvPicPr>
              <p:blipFill>
                <a:blip r:embed="rId266"/>
                <a:stretch>
                  <a:fillRect/>
                </a:stretch>
              </p:blipFill>
              <p:spPr>
                <a:xfrm>
                  <a:off x="4706997" y="5672410"/>
                  <a:ext cx="23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3" name="Freihand 162">
                  <a:extLst>
                    <a:ext uri="{FF2B5EF4-FFF2-40B4-BE49-F238E27FC236}">
                      <a16:creationId xmlns:a16="http://schemas.microsoft.com/office/drawing/2014/main" id="{3DB5F1EE-A96B-421A-8FCF-C3A6A0B58600}"/>
                    </a:ext>
                  </a:extLst>
                </p14:cNvPr>
                <p14:cNvContentPartPr/>
                <p14:nvPr/>
              </p14:nvContentPartPr>
              <p14:xfrm>
                <a:off x="4663437" y="5650810"/>
                <a:ext cx="126360" cy="60120"/>
              </p14:xfrm>
            </p:contentPart>
          </mc:Choice>
          <mc:Fallback>
            <p:pic>
              <p:nvPicPr>
                <p:cNvPr id="163" name="Freihand 162">
                  <a:extLst>
                    <a:ext uri="{FF2B5EF4-FFF2-40B4-BE49-F238E27FC236}">
                      <a16:creationId xmlns:a16="http://schemas.microsoft.com/office/drawing/2014/main" id="{3DB5F1EE-A96B-421A-8FCF-C3A6A0B58600}"/>
                    </a:ext>
                  </a:extLst>
                </p:cNvPr>
                <p:cNvPicPr/>
                <p:nvPr/>
              </p:nvPicPr>
              <p:blipFill>
                <a:blip r:embed="rId268"/>
                <a:stretch>
                  <a:fillRect/>
                </a:stretch>
              </p:blipFill>
              <p:spPr>
                <a:xfrm>
                  <a:off x="4659117" y="5646490"/>
                  <a:ext cx="135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4" name="Freihand 163">
                  <a:extLst>
                    <a:ext uri="{FF2B5EF4-FFF2-40B4-BE49-F238E27FC236}">
                      <a16:creationId xmlns:a16="http://schemas.microsoft.com/office/drawing/2014/main" id="{AEB04CB1-ED45-4EA8-8317-EB59787AC900}"/>
                    </a:ext>
                  </a:extLst>
                </p14:cNvPr>
                <p14:cNvContentPartPr/>
                <p14:nvPr/>
              </p14:nvContentPartPr>
              <p14:xfrm>
                <a:off x="4615557" y="5672770"/>
                <a:ext cx="31320" cy="108720"/>
              </p14:xfrm>
            </p:contentPart>
          </mc:Choice>
          <mc:Fallback>
            <p:pic>
              <p:nvPicPr>
                <p:cNvPr id="164" name="Freihand 163">
                  <a:extLst>
                    <a:ext uri="{FF2B5EF4-FFF2-40B4-BE49-F238E27FC236}">
                      <a16:creationId xmlns:a16="http://schemas.microsoft.com/office/drawing/2014/main" id="{AEB04CB1-ED45-4EA8-8317-EB59787AC900}"/>
                    </a:ext>
                  </a:extLst>
                </p:cNvPr>
                <p:cNvPicPr/>
                <p:nvPr/>
              </p:nvPicPr>
              <p:blipFill>
                <a:blip r:embed="rId270"/>
                <a:stretch>
                  <a:fillRect/>
                </a:stretch>
              </p:blipFill>
              <p:spPr>
                <a:xfrm>
                  <a:off x="4611237" y="5668450"/>
                  <a:ext cx="39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5" name="Freihand 164">
                  <a:extLst>
                    <a:ext uri="{FF2B5EF4-FFF2-40B4-BE49-F238E27FC236}">
                      <a16:creationId xmlns:a16="http://schemas.microsoft.com/office/drawing/2014/main" id="{27A48380-A967-453F-A264-10FEC47D9892}"/>
                    </a:ext>
                  </a:extLst>
                </p14:cNvPr>
                <p14:cNvContentPartPr/>
                <p14:nvPr/>
              </p14:nvContentPartPr>
              <p14:xfrm>
                <a:off x="4604037" y="5672050"/>
                <a:ext cx="70200" cy="106200"/>
              </p14:xfrm>
            </p:contentPart>
          </mc:Choice>
          <mc:Fallback>
            <p:pic>
              <p:nvPicPr>
                <p:cNvPr id="165" name="Freihand 164">
                  <a:extLst>
                    <a:ext uri="{FF2B5EF4-FFF2-40B4-BE49-F238E27FC236}">
                      <a16:creationId xmlns:a16="http://schemas.microsoft.com/office/drawing/2014/main" id="{27A48380-A967-453F-A264-10FEC47D9892}"/>
                    </a:ext>
                  </a:extLst>
                </p:cNvPr>
                <p:cNvPicPr/>
                <p:nvPr/>
              </p:nvPicPr>
              <p:blipFill>
                <a:blip r:embed="rId272"/>
                <a:stretch>
                  <a:fillRect/>
                </a:stretch>
              </p:blipFill>
              <p:spPr>
                <a:xfrm>
                  <a:off x="4599717" y="5667730"/>
                  <a:ext cx="78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6" name="Freihand 165">
                  <a:extLst>
                    <a:ext uri="{FF2B5EF4-FFF2-40B4-BE49-F238E27FC236}">
                      <a16:creationId xmlns:a16="http://schemas.microsoft.com/office/drawing/2014/main" id="{245ECDF0-80C8-4B8B-AADF-F7FF8A43CD42}"/>
                    </a:ext>
                  </a:extLst>
                </p14:cNvPr>
                <p14:cNvContentPartPr/>
                <p14:nvPr/>
              </p14:nvContentPartPr>
              <p14:xfrm>
                <a:off x="4890957" y="5705530"/>
                <a:ext cx="7560" cy="51120"/>
              </p14:xfrm>
            </p:contentPart>
          </mc:Choice>
          <mc:Fallback>
            <p:pic>
              <p:nvPicPr>
                <p:cNvPr id="166" name="Freihand 165">
                  <a:extLst>
                    <a:ext uri="{FF2B5EF4-FFF2-40B4-BE49-F238E27FC236}">
                      <a16:creationId xmlns:a16="http://schemas.microsoft.com/office/drawing/2014/main" id="{245ECDF0-80C8-4B8B-AADF-F7FF8A43CD42}"/>
                    </a:ext>
                  </a:extLst>
                </p:cNvPr>
                <p:cNvPicPr/>
                <p:nvPr/>
              </p:nvPicPr>
              <p:blipFill>
                <a:blip r:embed="rId274"/>
                <a:stretch>
                  <a:fillRect/>
                </a:stretch>
              </p:blipFill>
              <p:spPr>
                <a:xfrm>
                  <a:off x="4886637" y="5701210"/>
                  <a:ext cx="162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7" name="Freihand 166">
                  <a:extLst>
                    <a:ext uri="{FF2B5EF4-FFF2-40B4-BE49-F238E27FC236}">
                      <a16:creationId xmlns:a16="http://schemas.microsoft.com/office/drawing/2014/main" id="{F7225EB6-B029-4A2F-97A6-A720324E67D7}"/>
                    </a:ext>
                  </a:extLst>
                </p14:cNvPr>
                <p14:cNvContentPartPr/>
                <p14:nvPr/>
              </p14:nvContentPartPr>
              <p14:xfrm>
                <a:off x="4902117" y="5657650"/>
                <a:ext cx="41040" cy="20160"/>
              </p14:xfrm>
            </p:contentPart>
          </mc:Choice>
          <mc:Fallback>
            <p:pic>
              <p:nvPicPr>
                <p:cNvPr id="167" name="Freihand 166">
                  <a:extLst>
                    <a:ext uri="{FF2B5EF4-FFF2-40B4-BE49-F238E27FC236}">
                      <a16:creationId xmlns:a16="http://schemas.microsoft.com/office/drawing/2014/main" id="{F7225EB6-B029-4A2F-97A6-A720324E67D7}"/>
                    </a:ext>
                  </a:extLst>
                </p:cNvPr>
                <p:cNvPicPr/>
                <p:nvPr/>
              </p:nvPicPr>
              <p:blipFill>
                <a:blip r:embed="rId276"/>
                <a:stretch>
                  <a:fillRect/>
                </a:stretch>
              </p:blipFill>
              <p:spPr>
                <a:xfrm>
                  <a:off x="4897797" y="5653330"/>
                  <a:ext cx="496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8" name="Freihand 167">
                  <a:extLst>
                    <a:ext uri="{FF2B5EF4-FFF2-40B4-BE49-F238E27FC236}">
                      <a16:creationId xmlns:a16="http://schemas.microsoft.com/office/drawing/2014/main" id="{61ADC89B-C9BE-4F40-9E40-B0DC85ABAC7F}"/>
                    </a:ext>
                  </a:extLst>
                </p14:cNvPr>
                <p14:cNvContentPartPr/>
                <p14:nvPr/>
              </p14:nvContentPartPr>
              <p14:xfrm>
                <a:off x="4928037" y="5701570"/>
                <a:ext cx="73080" cy="84240"/>
              </p14:xfrm>
            </p:contentPart>
          </mc:Choice>
          <mc:Fallback>
            <p:pic>
              <p:nvPicPr>
                <p:cNvPr id="168" name="Freihand 167">
                  <a:extLst>
                    <a:ext uri="{FF2B5EF4-FFF2-40B4-BE49-F238E27FC236}">
                      <a16:creationId xmlns:a16="http://schemas.microsoft.com/office/drawing/2014/main" id="{61ADC89B-C9BE-4F40-9E40-B0DC85ABAC7F}"/>
                    </a:ext>
                  </a:extLst>
                </p:cNvPr>
                <p:cNvPicPr/>
                <p:nvPr/>
              </p:nvPicPr>
              <p:blipFill>
                <a:blip r:embed="rId278"/>
                <a:stretch>
                  <a:fillRect/>
                </a:stretch>
              </p:blipFill>
              <p:spPr>
                <a:xfrm>
                  <a:off x="4923717" y="5697250"/>
                  <a:ext cx="81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9" name="Freihand 168">
                  <a:extLst>
                    <a:ext uri="{FF2B5EF4-FFF2-40B4-BE49-F238E27FC236}">
                      <a16:creationId xmlns:a16="http://schemas.microsoft.com/office/drawing/2014/main" id="{8726ABC0-830B-4A14-8FF5-2873FFE00C56}"/>
                    </a:ext>
                  </a:extLst>
                </p14:cNvPr>
                <p14:cNvContentPartPr/>
                <p14:nvPr/>
              </p14:nvContentPartPr>
              <p14:xfrm>
                <a:off x="5126757" y="5653690"/>
                <a:ext cx="132120" cy="100080"/>
              </p14:xfrm>
            </p:contentPart>
          </mc:Choice>
          <mc:Fallback>
            <p:pic>
              <p:nvPicPr>
                <p:cNvPr id="169" name="Freihand 168">
                  <a:extLst>
                    <a:ext uri="{FF2B5EF4-FFF2-40B4-BE49-F238E27FC236}">
                      <a16:creationId xmlns:a16="http://schemas.microsoft.com/office/drawing/2014/main" id="{8726ABC0-830B-4A14-8FF5-2873FFE00C56}"/>
                    </a:ext>
                  </a:extLst>
                </p:cNvPr>
                <p:cNvPicPr/>
                <p:nvPr/>
              </p:nvPicPr>
              <p:blipFill>
                <a:blip r:embed="rId280"/>
                <a:stretch>
                  <a:fillRect/>
                </a:stretch>
              </p:blipFill>
              <p:spPr>
                <a:xfrm>
                  <a:off x="5122437" y="5649370"/>
                  <a:ext cx="140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0" name="Freihand 169">
                  <a:extLst>
                    <a:ext uri="{FF2B5EF4-FFF2-40B4-BE49-F238E27FC236}">
                      <a16:creationId xmlns:a16="http://schemas.microsoft.com/office/drawing/2014/main" id="{D2340E46-1376-4D25-867C-001B97BE717C}"/>
                    </a:ext>
                  </a:extLst>
                </p14:cNvPr>
                <p14:cNvContentPartPr/>
                <p14:nvPr/>
              </p14:nvContentPartPr>
              <p14:xfrm>
                <a:off x="5258517" y="5677810"/>
                <a:ext cx="16560" cy="18000"/>
              </p14:xfrm>
            </p:contentPart>
          </mc:Choice>
          <mc:Fallback>
            <p:pic>
              <p:nvPicPr>
                <p:cNvPr id="170" name="Freihand 169">
                  <a:extLst>
                    <a:ext uri="{FF2B5EF4-FFF2-40B4-BE49-F238E27FC236}">
                      <a16:creationId xmlns:a16="http://schemas.microsoft.com/office/drawing/2014/main" id="{D2340E46-1376-4D25-867C-001B97BE717C}"/>
                    </a:ext>
                  </a:extLst>
                </p:cNvPr>
                <p:cNvPicPr/>
                <p:nvPr/>
              </p:nvPicPr>
              <p:blipFill>
                <a:blip r:embed="rId282"/>
                <a:stretch>
                  <a:fillRect/>
                </a:stretch>
              </p:blipFill>
              <p:spPr>
                <a:xfrm>
                  <a:off x="5254197" y="5673490"/>
                  <a:ext cx="25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1" name="Freihand 170">
                  <a:extLst>
                    <a:ext uri="{FF2B5EF4-FFF2-40B4-BE49-F238E27FC236}">
                      <a16:creationId xmlns:a16="http://schemas.microsoft.com/office/drawing/2014/main" id="{8535E049-6422-4B06-86F3-C138EEC16A58}"/>
                    </a:ext>
                  </a:extLst>
                </p14:cNvPr>
                <p14:cNvContentPartPr/>
                <p14:nvPr/>
              </p14:nvContentPartPr>
              <p14:xfrm>
                <a:off x="5245917" y="5650810"/>
                <a:ext cx="241560" cy="205200"/>
              </p14:xfrm>
            </p:contentPart>
          </mc:Choice>
          <mc:Fallback>
            <p:pic>
              <p:nvPicPr>
                <p:cNvPr id="171" name="Freihand 170">
                  <a:extLst>
                    <a:ext uri="{FF2B5EF4-FFF2-40B4-BE49-F238E27FC236}">
                      <a16:creationId xmlns:a16="http://schemas.microsoft.com/office/drawing/2014/main" id="{8535E049-6422-4B06-86F3-C138EEC16A58}"/>
                    </a:ext>
                  </a:extLst>
                </p:cNvPr>
                <p:cNvPicPr/>
                <p:nvPr/>
              </p:nvPicPr>
              <p:blipFill>
                <a:blip r:embed="rId284"/>
                <a:stretch>
                  <a:fillRect/>
                </a:stretch>
              </p:blipFill>
              <p:spPr>
                <a:xfrm>
                  <a:off x="5241597" y="5646490"/>
                  <a:ext cx="2502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2" name="Freihand 171">
                  <a:extLst>
                    <a:ext uri="{FF2B5EF4-FFF2-40B4-BE49-F238E27FC236}">
                      <a16:creationId xmlns:a16="http://schemas.microsoft.com/office/drawing/2014/main" id="{AF8B7380-5B7E-492F-9F6C-655FE793F144}"/>
                    </a:ext>
                  </a:extLst>
                </p14:cNvPr>
                <p14:cNvContentPartPr/>
                <p14:nvPr/>
              </p14:nvContentPartPr>
              <p14:xfrm>
                <a:off x="5642277" y="5679610"/>
                <a:ext cx="82440" cy="71280"/>
              </p14:xfrm>
            </p:contentPart>
          </mc:Choice>
          <mc:Fallback>
            <p:pic>
              <p:nvPicPr>
                <p:cNvPr id="172" name="Freihand 171">
                  <a:extLst>
                    <a:ext uri="{FF2B5EF4-FFF2-40B4-BE49-F238E27FC236}">
                      <a16:creationId xmlns:a16="http://schemas.microsoft.com/office/drawing/2014/main" id="{AF8B7380-5B7E-492F-9F6C-655FE793F144}"/>
                    </a:ext>
                  </a:extLst>
                </p:cNvPr>
                <p:cNvPicPr/>
                <p:nvPr/>
              </p:nvPicPr>
              <p:blipFill>
                <a:blip r:embed="rId286"/>
                <a:stretch>
                  <a:fillRect/>
                </a:stretch>
              </p:blipFill>
              <p:spPr>
                <a:xfrm>
                  <a:off x="5637957" y="5675290"/>
                  <a:ext cx="91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3" name="Freihand 172">
                  <a:extLst>
                    <a:ext uri="{FF2B5EF4-FFF2-40B4-BE49-F238E27FC236}">
                      <a16:creationId xmlns:a16="http://schemas.microsoft.com/office/drawing/2014/main" id="{671C3A5B-BECE-45E1-8E50-5918657BCF6A}"/>
                    </a:ext>
                  </a:extLst>
                </p14:cNvPr>
                <p14:cNvContentPartPr/>
                <p14:nvPr/>
              </p14:nvContentPartPr>
              <p14:xfrm>
                <a:off x="5733717" y="5682130"/>
                <a:ext cx="281160" cy="77760"/>
              </p14:xfrm>
            </p:contentPart>
          </mc:Choice>
          <mc:Fallback>
            <p:pic>
              <p:nvPicPr>
                <p:cNvPr id="173" name="Freihand 172">
                  <a:extLst>
                    <a:ext uri="{FF2B5EF4-FFF2-40B4-BE49-F238E27FC236}">
                      <a16:creationId xmlns:a16="http://schemas.microsoft.com/office/drawing/2014/main" id="{671C3A5B-BECE-45E1-8E50-5918657BCF6A}"/>
                    </a:ext>
                  </a:extLst>
                </p:cNvPr>
                <p:cNvPicPr/>
                <p:nvPr/>
              </p:nvPicPr>
              <p:blipFill>
                <a:blip r:embed="rId288"/>
                <a:stretch>
                  <a:fillRect/>
                </a:stretch>
              </p:blipFill>
              <p:spPr>
                <a:xfrm>
                  <a:off x="5729397" y="5677810"/>
                  <a:ext cx="289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4" name="Freihand 173">
                  <a:extLst>
                    <a:ext uri="{FF2B5EF4-FFF2-40B4-BE49-F238E27FC236}">
                      <a16:creationId xmlns:a16="http://schemas.microsoft.com/office/drawing/2014/main" id="{795CB60E-433D-472B-9ABC-E5E8E51B4321}"/>
                    </a:ext>
                  </a:extLst>
                </p14:cNvPr>
                <p14:cNvContentPartPr/>
                <p14:nvPr/>
              </p14:nvContentPartPr>
              <p14:xfrm>
                <a:off x="6072477" y="5606530"/>
                <a:ext cx="40320" cy="121680"/>
              </p14:xfrm>
            </p:contentPart>
          </mc:Choice>
          <mc:Fallback>
            <p:pic>
              <p:nvPicPr>
                <p:cNvPr id="174" name="Freihand 173">
                  <a:extLst>
                    <a:ext uri="{FF2B5EF4-FFF2-40B4-BE49-F238E27FC236}">
                      <a16:creationId xmlns:a16="http://schemas.microsoft.com/office/drawing/2014/main" id="{795CB60E-433D-472B-9ABC-E5E8E51B4321}"/>
                    </a:ext>
                  </a:extLst>
                </p:cNvPr>
                <p:cNvPicPr/>
                <p:nvPr/>
              </p:nvPicPr>
              <p:blipFill>
                <a:blip r:embed="rId290"/>
                <a:stretch>
                  <a:fillRect/>
                </a:stretch>
              </p:blipFill>
              <p:spPr>
                <a:xfrm>
                  <a:off x="6068157" y="5602210"/>
                  <a:ext cx="48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5" name="Freihand 174">
                  <a:extLst>
                    <a:ext uri="{FF2B5EF4-FFF2-40B4-BE49-F238E27FC236}">
                      <a16:creationId xmlns:a16="http://schemas.microsoft.com/office/drawing/2014/main" id="{2B20E267-A22B-4332-82CC-8EFAFB048056}"/>
                    </a:ext>
                  </a:extLst>
                </p14:cNvPr>
                <p14:cNvContentPartPr/>
                <p14:nvPr/>
              </p14:nvContentPartPr>
              <p14:xfrm>
                <a:off x="6136197" y="5654410"/>
                <a:ext cx="216720" cy="81720"/>
              </p14:xfrm>
            </p:contentPart>
          </mc:Choice>
          <mc:Fallback>
            <p:pic>
              <p:nvPicPr>
                <p:cNvPr id="175" name="Freihand 174">
                  <a:extLst>
                    <a:ext uri="{FF2B5EF4-FFF2-40B4-BE49-F238E27FC236}">
                      <a16:creationId xmlns:a16="http://schemas.microsoft.com/office/drawing/2014/main" id="{2B20E267-A22B-4332-82CC-8EFAFB048056}"/>
                    </a:ext>
                  </a:extLst>
                </p:cNvPr>
                <p:cNvPicPr/>
                <p:nvPr/>
              </p:nvPicPr>
              <p:blipFill>
                <a:blip r:embed="rId292"/>
                <a:stretch>
                  <a:fillRect/>
                </a:stretch>
              </p:blipFill>
              <p:spPr>
                <a:xfrm>
                  <a:off x="6131877" y="5650090"/>
                  <a:ext cx="225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6" name="Freihand 175">
                  <a:extLst>
                    <a:ext uri="{FF2B5EF4-FFF2-40B4-BE49-F238E27FC236}">
                      <a16:creationId xmlns:a16="http://schemas.microsoft.com/office/drawing/2014/main" id="{0FF13175-7185-4A2E-AF47-699CB810935F}"/>
                    </a:ext>
                  </a:extLst>
                </p14:cNvPr>
                <p14:cNvContentPartPr/>
                <p14:nvPr/>
              </p14:nvContentPartPr>
              <p14:xfrm>
                <a:off x="6351477" y="5658010"/>
                <a:ext cx="23040" cy="15840"/>
              </p14:xfrm>
            </p:contentPart>
          </mc:Choice>
          <mc:Fallback>
            <p:pic>
              <p:nvPicPr>
                <p:cNvPr id="176" name="Freihand 175">
                  <a:extLst>
                    <a:ext uri="{FF2B5EF4-FFF2-40B4-BE49-F238E27FC236}">
                      <a16:creationId xmlns:a16="http://schemas.microsoft.com/office/drawing/2014/main" id="{0FF13175-7185-4A2E-AF47-699CB810935F}"/>
                    </a:ext>
                  </a:extLst>
                </p:cNvPr>
                <p:cNvPicPr/>
                <p:nvPr/>
              </p:nvPicPr>
              <p:blipFill>
                <a:blip r:embed="rId294"/>
                <a:stretch>
                  <a:fillRect/>
                </a:stretch>
              </p:blipFill>
              <p:spPr>
                <a:xfrm>
                  <a:off x="6347157" y="5653690"/>
                  <a:ext cx="31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7" name="Freihand 176">
                  <a:extLst>
                    <a:ext uri="{FF2B5EF4-FFF2-40B4-BE49-F238E27FC236}">
                      <a16:creationId xmlns:a16="http://schemas.microsoft.com/office/drawing/2014/main" id="{C86A3EE9-C0A1-4B0A-A2A9-63FF78B01D77}"/>
                    </a:ext>
                  </a:extLst>
                </p14:cNvPr>
                <p14:cNvContentPartPr/>
                <p14:nvPr/>
              </p14:nvContentPartPr>
              <p14:xfrm>
                <a:off x="6363717" y="5680690"/>
                <a:ext cx="51480" cy="59040"/>
              </p14:xfrm>
            </p:contentPart>
          </mc:Choice>
          <mc:Fallback>
            <p:pic>
              <p:nvPicPr>
                <p:cNvPr id="177" name="Freihand 176">
                  <a:extLst>
                    <a:ext uri="{FF2B5EF4-FFF2-40B4-BE49-F238E27FC236}">
                      <a16:creationId xmlns:a16="http://schemas.microsoft.com/office/drawing/2014/main" id="{C86A3EE9-C0A1-4B0A-A2A9-63FF78B01D77}"/>
                    </a:ext>
                  </a:extLst>
                </p:cNvPr>
                <p:cNvPicPr/>
                <p:nvPr/>
              </p:nvPicPr>
              <p:blipFill>
                <a:blip r:embed="rId296"/>
                <a:stretch>
                  <a:fillRect/>
                </a:stretch>
              </p:blipFill>
              <p:spPr>
                <a:xfrm>
                  <a:off x="6359397" y="5676370"/>
                  <a:ext cx="60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8" name="Freihand 177">
                  <a:extLst>
                    <a:ext uri="{FF2B5EF4-FFF2-40B4-BE49-F238E27FC236}">
                      <a16:creationId xmlns:a16="http://schemas.microsoft.com/office/drawing/2014/main" id="{6396A42C-13F1-46CE-B2DC-3C6B4C122C2D}"/>
                    </a:ext>
                  </a:extLst>
                </p14:cNvPr>
                <p14:cNvContentPartPr/>
                <p14:nvPr/>
              </p14:nvContentPartPr>
              <p14:xfrm>
                <a:off x="6401517" y="5697610"/>
                <a:ext cx="2520" cy="6840"/>
              </p14:xfrm>
            </p:contentPart>
          </mc:Choice>
          <mc:Fallback>
            <p:pic>
              <p:nvPicPr>
                <p:cNvPr id="178" name="Freihand 177">
                  <a:extLst>
                    <a:ext uri="{FF2B5EF4-FFF2-40B4-BE49-F238E27FC236}">
                      <a16:creationId xmlns:a16="http://schemas.microsoft.com/office/drawing/2014/main" id="{6396A42C-13F1-46CE-B2DC-3C6B4C122C2D}"/>
                    </a:ext>
                  </a:extLst>
                </p:cNvPr>
                <p:cNvPicPr/>
                <p:nvPr/>
              </p:nvPicPr>
              <p:blipFill>
                <a:blip r:embed="rId298"/>
                <a:stretch>
                  <a:fillRect/>
                </a:stretch>
              </p:blipFill>
              <p:spPr>
                <a:xfrm>
                  <a:off x="6397197" y="5693290"/>
                  <a:ext cx="111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0" name="Freihand 179">
                  <a:extLst>
                    <a:ext uri="{FF2B5EF4-FFF2-40B4-BE49-F238E27FC236}">
                      <a16:creationId xmlns:a16="http://schemas.microsoft.com/office/drawing/2014/main" id="{8F517978-79D5-45B4-964A-8A37D782098C}"/>
                    </a:ext>
                  </a:extLst>
                </p14:cNvPr>
                <p14:cNvContentPartPr/>
                <p14:nvPr/>
              </p14:nvContentPartPr>
              <p14:xfrm>
                <a:off x="6352197" y="5653330"/>
                <a:ext cx="115200" cy="94680"/>
              </p14:xfrm>
            </p:contentPart>
          </mc:Choice>
          <mc:Fallback>
            <p:pic>
              <p:nvPicPr>
                <p:cNvPr id="180" name="Freihand 179">
                  <a:extLst>
                    <a:ext uri="{FF2B5EF4-FFF2-40B4-BE49-F238E27FC236}">
                      <a16:creationId xmlns:a16="http://schemas.microsoft.com/office/drawing/2014/main" id="{8F517978-79D5-45B4-964A-8A37D782098C}"/>
                    </a:ext>
                  </a:extLst>
                </p:cNvPr>
                <p:cNvPicPr/>
                <p:nvPr/>
              </p:nvPicPr>
              <p:blipFill>
                <a:blip r:embed="rId300"/>
                <a:stretch>
                  <a:fillRect/>
                </a:stretch>
              </p:blipFill>
              <p:spPr>
                <a:xfrm>
                  <a:off x="6347877" y="5649010"/>
                  <a:ext cx="123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1" name="Freihand 180">
                  <a:extLst>
                    <a:ext uri="{FF2B5EF4-FFF2-40B4-BE49-F238E27FC236}">
                      <a16:creationId xmlns:a16="http://schemas.microsoft.com/office/drawing/2014/main" id="{3F713572-9D3D-4053-A1C7-30092C2D5F6D}"/>
                    </a:ext>
                  </a:extLst>
                </p14:cNvPr>
                <p14:cNvContentPartPr/>
                <p14:nvPr/>
              </p14:nvContentPartPr>
              <p14:xfrm>
                <a:off x="6650277" y="5676730"/>
                <a:ext cx="77400" cy="153360"/>
              </p14:xfrm>
            </p:contentPart>
          </mc:Choice>
          <mc:Fallback>
            <p:pic>
              <p:nvPicPr>
                <p:cNvPr id="181" name="Freihand 180">
                  <a:extLst>
                    <a:ext uri="{FF2B5EF4-FFF2-40B4-BE49-F238E27FC236}">
                      <a16:creationId xmlns:a16="http://schemas.microsoft.com/office/drawing/2014/main" id="{3F713572-9D3D-4053-A1C7-30092C2D5F6D}"/>
                    </a:ext>
                  </a:extLst>
                </p:cNvPr>
                <p:cNvPicPr/>
                <p:nvPr/>
              </p:nvPicPr>
              <p:blipFill>
                <a:blip r:embed="rId302"/>
                <a:stretch>
                  <a:fillRect/>
                </a:stretch>
              </p:blipFill>
              <p:spPr>
                <a:xfrm>
                  <a:off x="6645957" y="5672410"/>
                  <a:ext cx="86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2" name="Freihand 181">
                  <a:extLst>
                    <a:ext uri="{FF2B5EF4-FFF2-40B4-BE49-F238E27FC236}">
                      <a16:creationId xmlns:a16="http://schemas.microsoft.com/office/drawing/2014/main" id="{1A3F495D-5BF7-4073-9325-144377288751}"/>
                    </a:ext>
                  </a:extLst>
                </p14:cNvPr>
                <p14:cNvContentPartPr/>
                <p14:nvPr/>
              </p14:nvContentPartPr>
              <p14:xfrm>
                <a:off x="6720117" y="5727130"/>
                <a:ext cx="87480" cy="63360"/>
              </p14:xfrm>
            </p:contentPart>
          </mc:Choice>
          <mc:Fallback>
            <p:pic>
              <p:nvPicPr>
                <p:cNvPr id="182" name="Freihand 181">
                  <a:extLst>
                    <a:ext uri="{FF2B5EF4-FFF2-40B4-BE49-F238E27FC236}">
                      <a16:creationId xmlns:a16="http://schemas.microsoft.com/office/drawing/2014/main" id="{1A3F495D-5BF7-4073-9325-144377288751}"/>
                    </a:ext>
                  </a:extLst>
                </p:cNvPr>
                <p:cNvPicPr/>
                <p:nvPr/>
              </p:nvPicPr>
              <p:blipFill>
                <a:blip r:embed="rId304"/>
                <a:stretch>
                  <a:fillRect/>
                </a:stretch>
              </p:blipFill>
              <p:spPr>
                <a:xfrm>
                  <a:off x="6715797" y="5722810"/>
                  <a:ext cx="96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4" name="Freihand 183">
                  <a:extLst>
                    <a:ext uri="{FF2B5EF4-FFF2-40B4-BE49-F238E27FC236}">
                      <a16:creationId xmlns:a16="http://schemas.microsoft.com/office/drawing/2014/main" id="{97D2A0AB-34F8-4EDB-A345-1C0A8244671F}"/>
                    </a:ext>
                  </a:extLst>
                </p14:cNvPr>
                <p14:cNvContentPartPr/>
                <p14:nvPr/>
              </p14:nvContentPartPr>
              <p14:xfrm>
                <a:off x="6973917" y="5686090"/>
                <a:ext cx="3960" cy="118800"/>
              </p14:xfrm>
            </p:contentPart>
          </mc:Choice>
          <mc:Fallback>
            <p:pic>
              <p:nvPicPr>
                <p:cNvPr id="184" name="Freihand 183">
                  <a:extLst>
                    <a:ext uri="{FF2B5EF4-FFF2-40B4-BE49-F238E27FC236}">
                      <a16:creationId xmlns:a16="http://schemas.microsoft.com/office/drawing/2014/main" id="{97D2A0AB-34F8-4EDB-A345-1C0A8244671F}"/>
                    </a:ext>
                  </a:extLst>
                </p:cNvPr>
                <p:cNvPicPr/>
                <p:nvPr/>
              </p:nvPicPr>
              <p:blipFill>
                <a:blip r:embed="rId306"/>
                <a:stretch>
                  <a:fillRect/>
                </a:stretch>
              </p:blipFill>
              <p:spPr>
                <a:xfrm>
                  <a:off x="6969597" y="5681770"/>
                  <a:ext cx="12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5" name="Freihand 184">
                  <a:extLst>
                    <a:ext uri="{FF2B5EF4-FFF2-40B4-BE49-F238E27FC236}">
                      <a16:creationId xmlns:a16="http://schemas.microsoft.com/office/drawing/2014/main" id="{79D12915-78DE-44B5-9C37-9EE6B405E4A0}"/>
                    </a:ext>
                  </a:extLst>
                </p14:cNvPr>
                <p14:cNvContentPartPr/>
                <p14:nvPr/>
              </p14:nvContentPartPr>
              <p14:xfrm>
                <a:off x="6900117" y="5652970"/>
                <a:ext cx="138600" cy="84960"/>
              </p14:xfrm>
            </p:contentPart>
          </mc:Choice>
          <mc:Fallback>
            <p:pic>
              <p:nvPicPr>
                <p:cNvPr id="185" name="Freihand 184">
                  <a:extLst>
                    <a:ext uri="{FF2B5EF4-FFF2-40B4-BE49-F238E27FC236}">
                      <a16:creationId xmlns:a16="http://schemas.microsoft.com/office/drawing/2014/main" id="{79D12915-78DE-44B5-9C37-9EE6B405E4A0}"/>
                    </a:ext>
                  </a:extLst>
                </p:cNvPr>
                <p:cNvPicPr/>
                <p:nvPr/>
              </p:nvPicPr>
              <p:blipFill>
                <a:blip r:embed="rId308"/>
                <a:stretch>
                  <a:fillRect/>
                </a:stretch>
              </p:blipFill>
              <p:spPr>
                <a:xfrm>
                  <a:off x="6895797" y="5648650"/>
                  <a:ext cx="147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6" name="Freihand 185">
                  <a:extLst>
                    <a:ext uri="{FF2B5EF4-FFF2-40B4-BE49-F238E27FC236}">
                      <a16:creationId xmlns:a16="http://schemas.microsoft.com/office/drawing/2014/main" id="{C3F57CCC-930C-4176-84FC-53D910917F74}"/>
                    </a:ext>
                  </a:extLst>
                </p14:cNvPr>
                <p14:cNvContentPartPr/>
                <p14:nvPr/>
              </p14:nvContentPartPr>
              <p14:xfrm>
                <a:off x="7035117" y="5717050"/>
                <a:ext cx="63720" cy="58320"/>
              </p14:xfrm>
            </p:contentPart>
          </mc:Choice>
          <mc:Fallback>
            <p:pic>
              <p:nvPicPr>
                <p:cNvPr id="186" name="Freihand 185">
                  <a:extLst>
                    <a:ext uri="{FF2B5EF4-FFF2-40B4-BE49-F238E27FC236}">
                      <a16:creationId xmlns:a16="http://schemas.microsoft.com/office/drawing/2014/main" id="{C3F57CCC-930C-4176-84FC-53D910917F74}"/>
                    </a:ext>
                  </a:extLst>
                </p:cNvPr>
                <p:cNvPicPr/>
                <p:nvPr/>
              </p:nvPicPr>
              <p:blipFill>
                <a:blip r:embed="rId310"/>
                <a:stretch>
                  <a:fillRect/>
                </a:stretch>
              </p:blipFill>
              <p:spPr>
                <a:xfrm>
                  <a:off x="7030797" y="5712730"/>
                  <a:ext cx="72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7" name="Freihand 186">
                  <a:extLst>
                    <a:ext uri="{FF2B5EF4-FFF2-40B4-BE49-F238E27FC236}">
                      <a16:creationId xmlns:a16="http://schemas.microsoft.com/office/drawing/2014/main" id="{24ED5DA2-75B4-46DE-9240-831BCC6B496A}"/>
                    </a:ext>
                  </a:extLst>
                </p14:cNvPr>
                <p14:cNvContentPartPr/>
                <p14:nvPr/>
              </p14:nvContentPartPr>
              <p14:xfrm>
                <a:off x="7089117" y="5705530"/>
                <a:ext cx="94320" cy="155880"/>
              </p14:xfrm>
            </p:contentPart>
          </mc:Choice>
          <mc:Fallback>
            <p:pic>
              <p:nvPicPr>
                <p:cNvPr id="187" name="Freihand 186">
                  <a:extLst>
                    <a:ext uri="{FF2B5EF4-FFF2-40B4-BE49-F238E27FC236}">
                      <a16:creationId xmlns:a16="http://schemas.microsoft.com/office/drawing/2014/main" id="{24ED5DA2-75B4-46DE-9240-831BCC6B496A}"/>
                    </a:ext>
                  </a:extLst>
                </p:cNvPr>
                <p:cNvPicPr/>
                <p:nvPr/>
              </p:nvPicPr>
              <p:blipFill>
                <a:blip r:embed="rId312"/>
                <a:stretch>
                  <a:fillRect/>
                </a:stretch>
              </p:blipFill>
              <p:spPr>
                <a:xfrm>
                  <a:off x="7084797" y="5701210"/>
                  <a:ext cx="102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8" name="Freihand 187">
                  <a:extLst>
                    <a:ext uri="{FF2B5EF4-FFF2-40B4-BE49-F238E27FC236}">
                      <a16:creationId xmlns:a16="http://schemas.microsoft.com/office/drawing/2014/main" id="{478D04FE-E757-401C-B24B-618A24C12A96}"/>
                    </a:ext>
                  </a:extLst>
                </p14:cNvPr>
                <p14:cNvContentPartPr/>
                <p14:nvPr/>
              </p14:nvContentPartPr>
              <p14:xfrm>
                <a:off x="7189197" y="5708770"/>
                <a:ext cx="66240" cy="72720"/>
              </p14:xfrm>
            </p:contentPart>
          </mc:Choice>
          <mc:Fallback>
            <p:pic>
              <p:nvPicPr>
                <p:cNvPr id="188" name="Freihand 187">
                  <a:extLst>
                    <a:ext uri="{FF2B5EF4-FFF2-40B4-BE49-F238E27FC236}">
                      <a16:creationId xmlns:a16="http://schemas.microsoft.com/office/drawing/2014/main" id="{478D04FE-E757-401C-B24B-618A24C12A96}"/>
                    </a:ext>
                  </a:extLst>
                </p:cNvPr>
                <p:cNvPicPr/>
                <p:nvPr/>
              </p:nvPicPr>
              <p:blipFill>
                <a:blip r:embed="rId314"/>
                <a:stretch>
                  <a:fillRect/>
                </a:stretch>
              </p:blipFill>
              <p:spPr>
                <a:xfrm>
                  <a:off x="7184877" y="5704450"/>
                  <a:ext cx="74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9" name="Freihand 188">
                  <a:extLst>
                    <a:ext uri="{FF2B5EF4-FFF2-40B4-BE49-F238E27FC236}">
                      <a16:creationId xmlns:a16="http://schemas.microsoft.com/office/drawing/2014/main" id="{93D50C0F-2A4D-4E88-819C-94A28694571C}"/>
                    </a:ext>
                  </a:extLst>
                </p14:cNvPr>
                <p14:cNvContentPartPr/>
                <p14:nvPr/>
              </p14:nvContentPartPr>
              <p14:xfrm>
                <a:off x="7284597" y="5649730"/>
                <a:ext cx="92880" cy="121320"/>
              </p14:xfrm>
            </p:contentPart>
          </mc:Choice>
          <mc:Fallback>
            <p:pic>
              <p:nvPicPr>
                <p:cNvPr id="189" name="Freihand 188">
                  <a:extLst>
                    <a:ext uri="{FF2B5EF4-FFF2-40B4-BE49-F238E27FC236}">
                      <a16:creationId xmlns:a16="http://schemas.microsoft.com/office/drawing/2014/main" id="{93D50C0F-2A4D-4E88-819C-94A28694571C}"/>
                    </a:ext>
                  </a:extLst>
                </p:cNvPr>
                <p:cNvPicPr/>
                <p:nvPr/>
              </p:nvPicPr>
              <p:blipFill>
                <a:blip r:embed="rId316"/>
                <a:stretch>
                  <a:fillRect/>
                </a:stretch>
              </p:blipFill>
              <p:spPr>
                <a:xfrm>
                  <a:off x="7280277" y="5645410"/>
                  <a:ext cx="101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0" name="Freihand 189">
                  <a:extLst>
                    <a:ext uri="{FF2B5EF4-FFF2-40B4-BE49-F238E27FC236}">
                      <a16:creationId xmlns:a16="http://schemas.microsoft.com/office/drawing/2014/main" id="{78DBAE99-A3CB-45C4-95DA-0A9EAC092555}"/>
                    </a:ext>
                  </a:extLst>
                </p14:cNvPr>
                <p14:cNvContentPartPr/>
                <p14:nvPr/>
              </p14:nvContentPartPr>
              <p14:xfrm>
                <a:off x="7360917" y="5636050"/>
                <a:ext cx="234360" cy="139680"/>
              </p14:xfrm>
            </p:contentPart>
          </mc:Choice>
          <mc:Fallback>
            <p:pic>
              <p:nvPicPr>
                <p:cNvPr id="190" name="Freihand 189">
                  <a:extLst>
                    <a:ext uri="{FF2B5EF4-FFF2-40B4-BE49-F238E27FC236}">
                      <a16:creationId xmlns:a16="http://schemas.microsoft.com/office/drawing/2014/main" id="{78DBAE99-A3CB-45C4-95DA-0A9EAC092555}"/>
                    </a:ext>
                  </a:extLst>
                </p:cNvPr>
                <p:cNvPicPr/>
                <p:nvPr/>
              </p:nvPicPr>
              <p:blipFill>
                <a:blip r:embed="rId318"/>
                <a:stretch>
                  <a:fillRect/>
                </a:stretch>
              </p:blipFill>
              <p:spPr>
                <a:xfrm>
                  <a:off x="7356597" y="5631730"/>
                  <a:ext cx="243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1" name="Freihand 190">
                  <a:extLst>
                    <a:ext uri="{FF2B5EF4-FFF2-40B4-BE49-F238E27FC236}">
                      <a16:creationId xmlns:a16="http://schemas.microsoft.com/office/drawing/2014/main" id="{600E222F-9F8B-4B0A-924B-BB1EF62B8E79}"/>
                    </a:ext>
                  </a:extLst>
                </p14:cNvPr>
                <p14:cNvContentPartPr/>
                <p14:nvPr/>
              </p14:nvContentPartPr>
              <p14:xfrm>
                <a:off x="7596717" y="5634250"/>
                <a:ext cx="14040" cy="39240"/>
              </p14:xfrm>
            </p:contentPart>
          </mc:Choice>
          <mc:Fallback>
            <p:pic>
              <p:nvPicPr>
                <p:cNvPr id="191" name="Freihand 190">
                  <a:extLst>
                    <a:ext uri="{FF2B5EF4-FFF2-40B4-BE49-F238E27FC236}">
                      <a16:creationId xmlns:a16="http://schemas.microsoft.com/office/drawing/2014/main" id="{600E222F-9F8B-4B0A-924B-BB1EF62B8E79}"/>
                    </a:ext>
                  </a:extLst>
                </p:cNvPr>
                <p:cNvPicPr/>
                <p:nvPr/>
              </p:nvPicPr>
              <p:blipFill>
                <a:blip r:embed="rId320"/>
                <a:stretch>
                  <a:fillRect/>
                </a:stretch>
              </p:blipFill>
              <p:spPr>
                <a:xfrm>
                  <a:off x="7592397" y="5629930"/>
                  <a:ext cx="226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2" name="Freihand 191">
                  <a:extLst>
                    <a:ext uri="{FF2B5EF4-FFF2-40B4-BE49-F238E27FC236}">
                      <a16:creationId xmlns:a16="http://schemas.microsoft.com/office/drawing/2014/main" id="{1D6DCD39-F7F2-4327-856A-2561C8A9D10F}"/>
                    </a:ext>
                  </a:extLst>
                </p14:cNvPr>
                <p14:cNvContentPartPr/>
                <p14:nvPr/>
              </p14:nvContentPartPr>
              <p14:xfrm>
                <a:off x="7613637" y="5682130"/>
                <a:ext cx="150480" cy="67680"/>
              </p14:xfrm>
            </p:contentPart>
          </mc:Choice>
          <mc:Fallback>
            <p:pic>
              <p:nvPicPr>
                <p:cNvPr id="192" name="Freihand 191">
                  <a:extLst>
                    <a:ext uri="{FF2B5EF4-FFF2-40B4-BE49-F238E27FC236}">
                      <a16:creationId xmlns:a16="http://schemas.microsoft.com/office/drawing/2014/main" id="{1D6DCD39-F7F2-4327-856A-2561C8A9D10F}"/>
                    </a:ext>
                  </a:extLst>
                </p:cNvPr>
                <p:cNvPicPr/>
                <p:nvPr/>
              </p:nvPicPr>
              <p:blipFill>
                <a:blip r:embed="rId322"/>
                <a:stretch>
                  <a:fillRect/>
                </a:stretch>
              </p:blipFill>
              <p:spPr>
                <a:xfrm>
                  <a:off x="7609317" y="5677810"/>
                  <a:ext cx="159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4" name="Freihand 193">
                  <a:extLst>
                    <a:ext uri="{FF2B5EF4-FFF2-40B4-BE49-F238E27FC236}">
                      <a16:creationId xmlns:a16="http://schemas.microsoft.com/office/drawing/2014/main" id="{DDE0A9E6-9EEC-49B6-B958-F4D1A0FF2165}"/>
                    </a:ext>
                  </a:extLst>
                </p14:cNvPr>
                <p14:cNvContentPartPr/>
                <p14:nvPr/>
              </p14:nvContentPartPr>
              <p14:xfrm>
                <a:off x="2828877" y="6045010"/>
                <a:ext cx="204480" cy="16920"/>
              </p14:xfrm>
            </p:contentPart>
          </mc:Choice>
          <mc:Fallback>
            <p:pic>
              <p:nvPicPr>
                <p:cNvPr id="194" name="Freihand 193">
                  <a:extLst>
                    <a:ext uri="{FF2B5EF4-FFF2-40B4-BE49-F238E27FC236}">
                      <a16:creationId xmlns:a16="http://schemas.microsoft.com/office/drawing/2014/main" id="{DDE0A9E6-9EEC-49B6-B958-F4D1A0FF2165}"/>
                    </a:ext>
                  </a:extLst>
                </p:cNvPr>
                <p:cNvPicPr/>
                <p:nvPr/>
              </p:nvPicPr>
              <p:blipFill>
                <a:blip r:embed="rId324"/>
                <a:stretch>
                  <a:fillRect/>
                </a:stretch>
              </p:blipFill>
              <p:spPr>
                <a:xfrm>
                  <a:off x="2824557" y="6040690"/>
                  <a:ext cx="213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5" name="Freihand 194">
                  <a:extLst>
                    <a:ext uri="{FF2B5EF4-FFF2-40B4-BE49-F238E27FC236}">
                      <a16:creationId xmlns:a16="http://schemas.microsoft.com/office/drawing/2014/main" id="{8F299B42-AD5C-4429-B1EA-D86CB173BCB1}"/>
                    </a:ext>
                  </a:extLst>
                </p14:cNvPr>
                <p14:cNvContentPartPr/>
                <p14:nvPr/>
              </p14:nvContentPartPr>
              <p14:xfrm>
                <a:off x="2999157" y="5976970"/>
                <a:ext cx="84600" cy="188280"/>
              </p14:xfrm>
            </p:contentPart>
          </mc:Choice>
          <mc:Fallback>
            <p:pic>
              <p:nvPicPr>
                <p:cNvPr id="195" name="Freihand 194">
                  <a:extLst>
                    <a:ext uri="{FF2B5EF4-FFF2-40B4-BE49-F238E27FC236}">
                      <a16:creationId xmlns:a16="http://schemas.microsoft.com/office/drawing/2014/main" id="{8F299B42-AD5C-4429-B1EA-D86CB173BCB1}"/>
                    </a:ext>
                  </a:extLst>
                </p:cNvPr>
                <p:cNvPicPr/>
                <p:nvPr/>
              </p:nvPicPr>
              <p:blipFill>
                <a:blip r:embed="rId326"/>
                <a:stretch>
                  <a:fillRect/>
                </a:stretch>
              </p:blipFill>
              <p:spPr>
                <a:xfrm>
                  <a:off x="2994837" y="5972650"/>
                  <a:ext cx="93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8" name="Freihand 197">
                  <a:extLst>
                    <a:ext uri="{FF2B5EF4-FFF2-40B4-BE49-F238E27FC236}">
                      <a16:creationId xmlns:a16="http://schemas.microsoft.com/office/drawing/2014/main" id="{39B9C1ED-658F-40AB-92BE-A71178586AAD}"/>
                    </a:ext>
                  </a:extLst>
                </p14:cNvPr>
                <p14:cNvContentPartPr/>
                <p14:nvPr/>
              </p14:nvContentPartPr>
              <p14:xfrm>
                <a:off x="3412437" y="5979130"/>
                <a:ext cx="78840" cy="105840"/>
              </p14:xfrm>
            </p:contentPart>
          </mc:Choice>
          <mc:Fallback>
            <p:pic>
              <p:nvPicPr>
                <p:cNvPr id="198" name="Freihand 197">
                  <a:extLst>
                    <a:ext uri="{FF2B5EF4-FFF2-40B4-BE49-F238E27FC236}">
                      <a16:creationId xmlns:a16="http://schemas.microsoft.com/office/drawing/2014/main" id="{39B9C1ED-658F-40AB-92BE-A71178586AAD}"/>
                    </a:ext>
                  </a:extLst>
                </p:cNvPr>
                <p:cNvPicPr/>
                <p:nvPr/>
              </p:nvPicPr>
              <p:blipFill>
                <a:blip r:embed="rId328"/>
                <a:stretch>
                  <a:fillRect/>
                </a:stretch>
              </p:blipFill>
              <p:spPr>
                <a:xfrm>
                  <a:off x="3408117" y="5974810"/>
                  <a:ext cx="87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9" name="Freihand 198">
                  <a:extLst>
                    <a:ext uri="{FF2B5EF4-FFF2-40B4-BE49-F238E27FC236}">
                      <a16:creationId xmlns:a16="http://schemas.microsoft.com/office/drawing/2014/main" id="{1A14F3EE-C9C7-4654-9EE2-067C4F77261C}"/>
                    </a:ext>
                  </a:extLst>
                </p14:cNvPr>
                <p14:cNvContentPartPr/>
                <p14:nvPr/>
              </p14:nvContentPartPr>
              <p14:xfrm>
                <a:off x="3522237" y="5985970"/>
                <a:ext cx="223200" cy="102960"/>
              </p14:xfrm>
            </p:contentPart>
          </mc:Choice>
          <mc:Fallback>
            <p:pic>
              <p:nvPicPr>
                <p:cNvPr id="199" name="Freihand 198">
                  <a:extLst>
                    <a:ext uri="{FF2B5EF4-FFF2-40B4-BE49-F238E27FC236}">
                      <a16:creationId xmlns:a16="http://schemas.microsoft.com/office/drawing/2014/main" id="{1A14F3EE-C9C7-4654-9EE2-067C4F77261C}"/>
                    </a:ext>
                  </a:extLst>
                </p:cNvPr>
                <p:cNvPicPr/>
                <p:nvPr/>
              </p:nvPicPr>
              <p:blipFill>
                <a:blip r:embed="rId330"/>
                <a:stretch>
                  <a:fillRect/>
                </a:stretch>
              </p:blipFill>
              <p:spPr>
                <a:xfrm>
                  <a:off x="3517917" y="5981650"/>
                  <a:ext cx="231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0" name="Freihand 199">
                  <a:extLst>
                    <a:ext uri="{FF2B5EF4-FFF2-40B4-BE49-F238E27FC236}">
                      <a16:creationId xmlns:a16="http://schemas.microsoft.com/office/drawing/2014/main" id="{DD1DA6C1-7F68-4D34-BB15-ACB80690F871}"/>
                    </a:ext>
                  </a:extLst>
                </p14:cNvPr>
                <p14:cNvContentPartPr/>
                <p14:nvPr/>
              </p14:nvContentPartPr>
              <p14:xfrm>
                <a:off x="3792957" y="6014770"/>
                <a:ext cx="205560" cy="205560"/>
              </p14:xfrm>
            </p:contentPart>
          </mc:Choice>
          <mc:Fallback>
            <p:pic>
              <p:nvPicPr>
                <p:cNvPr id="200" name="Freihand 199">
                  <a:extLst>
                    <a:ext uri="{FF2B5EF4-FFF2-40B4-BE49-F238E27FC236}">
                      <a16:creationId xmlns:a16="http://schemas.microsoft.com/office/drawing/2014/main" id="{DD1DA6C1-7F68-4D34-BB15-ACB80690F871}"/>
                    </a:ext>
                  </a:extLst>
                </p:cNvPr>
                <p:cNvPicPr/>
                <p:nvPr/>
              </p:nvPicPr>
              <p:blipFill>
                <a:blip r:embed="rId332"/>
                <a:stretch>
                  <a:fillRect/>
                </a:stretch>
              </p:blipFill>
              <p:spPr>
                <a:xfrm>
                  <a:off x="3788637" y="6010450"/>
                  <a:ext cx="2142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1" name="Freihand 200">
                  <a:extLst>
                    <a:ext uri="{FF2B5EF4-FFF2-40B4-BE49-F238E27FC236}">
                      <a16:creationId xmlns:a16="http://schemas.microsoft.com/office/drawing/2014/main" id="{63D20A95-3BE6-48AE-AEB3-F384DE1DD00C}"/>
                    </a:ext>
                  </a:extLst>
                </p14:cNvPr>
                <p14:cNvContentPartPr/>
                <p14:nvPr/>
              </p14:nvContentPartPr>
              <p14:xfrm>
                <a:off x="4084557" y="5991010"/>
                <a:ext cx="62640" cy="73440"/>
              </p14:xfrm>
            </p:contentPart>
          </mc:Choice>
          <mc:Fallback>
            <p:pic>
              <p:nvPicPr>
                <p:cNvPr id="201" name="Freihand 200">
                  <a:extLst>
                    <a:ext uri="{FF2B5EF4-FFF2-40B4-BE49-F238E27FC236}">
                      <a16:creationId xmlns:a16="http://schemas.microsoft.com/office/drawing/2014/main" id="{63D20A95-3BE6-48AE-AEB3-F384DE1DD00C}"/>
                    </a:ext>
                  </a:extLst>
                </p:cNvPr>
                <p:cNvPicPr/>
                <p:nvPr/>
              </p:nvPicPr>
              <p:blipFill>
                <a:blip r:embed="rId334"/>
                <a:stretch>
                  <a:fillRect/>
                </a:stretch>
              </p:blipFill>
              <p:spPr>
                <a:xfrm>
                  <a:off x="4080237" y="5986690"/>
                  <a:ext cx="712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2" name="Freihand 201">
                  <a:extLst>
                    <a:ext uri="{FF2B5EF4-FFF2-40B4-BE49-F238E27FC236}">
                      <a16:creationId xmlns:a16="http://schemas.microsoft.com/office/drawing/2014/main" id="{36449931-ABCA-490A-97DE-31F1CB530D17}"/>
                    </a:ext>
                  </a:extLst>
                </p14:cNvPr>
                <p14:cNvContentPartPr/>
                <p14:nvPr/>
              </p14:nvContentPartPr>
              <p14:xfrm>
                <a:off x="4242237" y="6020890"/>
                <a:ext cx="109440" cy="16200"/>
              </p14:xfrm>
            </p:contentPart>
          </mc:Choice>
          <mc:Fallback>
            <p:pic>
              <p:nvPicPr>
                <p:cNvPr id="202" name="Freihand 201">
                  <a:extLst>
                    <a:ext uri="{FF2B5EF4-FFF2-40B4-BE49-F238E27FC236}">
                      <a16:creationId xmlns:a16="http://schemas.microsoft.com/office/drawing/2014/main" id="{36449931-ABCA-490A-97DE-31F1CB530D17}"/>
                    </a:ext>
                  </a:extLst>
                </p:cNvPr>
                <p:cNvPicPr/>
                <p:nvPr/>
              </p:nvPicPr>
              <p:blipFill>
                <a:blip r:embed="rId336"/>
                <a:stretch>
                  <a:fillRect/>
                </a:stretch>
              </p:blipFill>
              <p:spPr>
                <a:xfrm>
                  <a:off x="4237917" y="6016570"/>
                  <a:ext cx="1180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3" name="Freihand 202">
                  <a:extLst>
                    <a:ext uri="{FF2B5EF4-FFF2-40B4-BE49-F238E27FC236}">
                      <a16:creationId xmlns:a16="http://schemas.microsoft.com/office/drawing/2014/main" id="{9D9CD796-E435-431B-B9EF-B814376E4D43}"/>
                    </a:ext>
                  </a:extLst>
                </p14:cNvPr>
                <p14:cNvContentPartPr/>
                <p14:nvPr/>
              </p14:nvContentPartPr>
              <p14:xfrm>
                <a:off x="4399917" y="5954290"/>
                <a:ext cx="114120" cy="130680"/>
              </p14:xfrm>
            </p:contentPart>
          </mc:Choice>
          <mc:Fallback>
            <p:pic>
              <p:nvPicPr>
                <p:cNvPr id="203" name="Freihand 202">
                  <a:extLst>
                    <a:ext uri="{FF2B5EF4-FFF2-40B4-BE49-F238E27FC236}">
                      <a16:creationId xmlns:a16="http://schemas.microsoft.com/office/drawing/2014/main" id="{9D9CD796-E435-431B-B9EF-B814376E4D43}"/>
                    </a:ext>
                  </a:extLst>
                </p:cNvPr>
                <p:cNvPicPr/>
                <p:nvPr/>
              </p:nvPicPr>
              <p:blipFill>
                <a:blip r:embed="rId338"/>
                <a:stretch>
                  <a:fillRect/>
                </a:stretch>
              </p:blipFill>
              <p:spPr>
                <a:xfrm>
                  <a:off x="4395597" y="5949970"/>
                  <a:ext cx="1227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4" name="Freihand 203">
                  <a:extLst>
                    <a:ext uri="{FF2B5EF4-FFF2-40B4-BE49-F238E27FC236}">
                      <a16:creationId xmlns:a16="http://schemas.microsoft.com/office/drawing/2014/main" id="{24E91C6D-1831-4B11-B0EF-6FAE3826CBCC}"/>
                    </a:ext>
                  </a:extLst>
                </p14:cNvPr>
                <p14:cNvContentPartPr/>
                <p14:nvPr/>
              </p14:nvContentPartPr>
              <p14:xfrm>
                <a:off x="4610157" y="5973010"/>
                <a:ext cx="32760" cy="111240"/>
              </p14:xfrm>
            </p:contentPart>
          </mc:Choice>
          <mc:Fallback>
            <p:pic>
              <p:nvPicPr>
                <p:cNvPr id="204" name="Freihand 203">
                  <a:extLst>
                    <a:ext uri="{FF2B5EF4-FFF2-40B4-BE49-F238E27FC236}">
                      <a16:creationId xmlns:a16="http://schemas.microsoft.com/office/drawing/2014/main" id="{24E91C6D-1831-4B11-B0EF-6FAE3826CBCC}"/>
                    </a:ext>
                  </a:extLst>
                </p:cNvPr>
                <p:cNvPicPr/>
                <p:nvPr/>
              </p:nvPicPr>
              <p:blipFill>
                <a:blip r:embed="rId340"/>
                <a:stretch>
                  <a:fillRect/>
                </a:stretch>
              </p:blipFill>
              <p:spPr>
                <a:xfrm>
                  <a:off x="4605837" y="5968690"/>
                  <a:ext cx="41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5" name="Freihand 204">
                  <a:extLst>
                    <a:ext uri="{FF2B5EF4-FFF2-40B4-BE49-F238E27FC236}">
                      <a16:creationId xmlns:a16="http://schemas.microsoft.com/office/drawing/2014/main" id="{B590221B-7C68-4B91-883C-C1935195F8E1}"/>
                    </a:ext>
                  </a:extLst>
                </p14:cNvPr>
                <p14:cNvContentPartPr/>
                <p14:nvPr/>
              </p14:nvContentPartPr>
              <p14:xfrm>
                <a:off x="4536717" y="5968330"/>
                <a:ext cx="133560" cy="124560"/>
              </p14:xfrm>
            </p:contentPart>
          </mc:Choice>
          <mc:Fallback>
            <p:pic>
              <p:nvPicPr>
                <p:cNvPr id="205" name="Freihand 204">
                  <a:extLst>
                    <a:ext uri="{FF2B5EF4-FFF2-40B4-BE49-F238E27FC236}">
                      <a16:creationId xmlns:a16="http://schemas.microsoft.com/office/drawing/2014/main" id="{B590221B-7C68-4B91-883C-C1935195F8E1}"/>
                    </a:ext>
                  </a:extLst>
                </p:cNvPr>
                <p:cNvPicPr/>
                <p:nvPr/>
              </p:nvPicPr>
              <p:blipFill>
                <a:blip r:embed="rId342"/>
                <a:stretch>
                  <a:fillRect/>
                </a:stretch>
              </p:blipFill>
              <p:spPr>
                <a:xfrm>
                  <a:off x="4532397" y="5964010"/>
                  <a:ext cx="142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6" name="Freihand 205">
                  <a:extLst>
                    <a:ext uri="{FF2B5EF4-FFF2-40B4-BE49-F238E27FC236}">
                      <a16:creationId xmlns:a16="http://schemas.microsoft.com/office/drawing/2014/main" id="{C9AB3378-55C1-42D0-A2D2-D6A43EEFD99B}"/>
                    </a:ext>
                  </a:extLst>
                </p14:cNvPr>
                <p14:cNvContentPartPr/>
                <p14:nvPr/>
              </p14:nvContentPartPr>
              <p14:xfrm>
                <a:off x="4764597" y="5976970"/>
                <a:ext cx="15840" cy="115920"/>
              </p14:xfrm>
            </p:contentPart>
          </mc:Choice>
          <mc:Fallback>
            <p:pic>
              <p:nvPicPr>
                <p:cNvPr id="206" name="Freihand 205">
                  <a:extLst>
                    <a:ext uri="{FF2B5EF4-FFF2-40B4-BE49-F238E27FC236}">
                      <a16:creationId xmlns:a16="http://schemas.microsoft.com/office/drawing/2014/main" id="{C9AB3378-55C1-42D0-A2D2-D6A43EEFD99B}"/>
                    </a:ext>
                  </a:extLst>
                </p:cNvPr>
                <p:cNvPicPr/>
                <p:nvPr/>
              </p:nvPicPr>
              <p:blipFill>
                <a:blip r:embed="rId344"/>
                <a:stretch>
                  <a:fillRect/>
                </a:stretch>
              </p:blipFill>
              <p:spPr>
                <a:xfrm>
                  <a:off x="4760277" y="5972650"/>
                  <a:ext cx="24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7" name="Freihand 206">
                  <a:extLst>
                    <a:ext uri="{FF2B5EF4-FFF2-40B4-BE49-F238E27FC236}">
                      <a16:creationId xmlns:a16="http://schemas.microsoft.com/office/drawing/2014/main" id="{ED761DDC-1C81-4064-8637-C19109C703BB}"/>
                    </a:ext>
                  </a:extLst>
                </p14:cNvPr>
                <p14:cNvContentPartPr/>
                <p14:nvPr/>
              </p14:nvContentPartPr>
              <p14:xfrm>
                <a:off x="4685037" y="5939890"/>
                <a:ext cx="171360" cy="79560"/>
              </p14:xfrm>
            </p:contentPart>
          </mc:Choice>
          <mc:Fallback>
            <p:pic>
              <p:nvPicPr>
                <p:cNvPr id="207" name="Freihand 206">
                  <a:extLst>
                    <a:ext uri="{FF2B5EF4-FFF2-40B4-BE49-F238E27FC236}">
                      <a16:creationId xmlns:a16="http://schemas.microsoft.com/office/drawing/2014/main" id="{ED761DDC-1C81-4064-8637-C19109C703BB}"/>
                    </a:ext>
                  </a:extLst>
                </p:cNvPr>
                <p:cNvPicPr/>
                <p:nvPr/>
              </p:nvPicPr>
              <p:blipFill>
                <a:blip r:embed="rId346"/>
                <a:stretch>
                  <a:fillRect/>
                </a:stretch>
              </p:blipFill>
              <p:spPr>
                <a:xfrm>
                  <a:off x="4680717" y="5935570"/>
                  <a:ext cx="180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9" name="Freihand 208">
                  <a:extLst>
                    <a:ext uri="{FF2B5EF4-FFF2-40B4-BE49-F238E27FC236}">
                      <a16:creationId xmlns:a16="http://schemas.microsoft.com/office/drawing/2014/main" id="{EC3B5C6C-BC83-47FB-BFBD-E5B5A1A68ADB}"/>
                    </a:ext>
                  </a:extLst>
                </p14:cNvPr>
                <p14:cNvContentPartPr/>
                <p14:nvPr/>
              </p14:nvContentPartPr>
              <p14:xfrm>
                <a:off x="5003637" y="5993170"/>
                <a:ext cx="181800" cy="97560"/>
              </p14:xfrm>
            </p:contentPart>
          </mc:Choice>
          <mc:Fallback>
            <p:pic>
              <p:nvPicPr>
                <p:cNvPr id="209" name="Freihand 208">
                  <a:extLst>
                    <a:ext uri="{FF2B5EF4-FFF2-40B4-BE49-F238E27FC236}">
                      <a16:creationId xmlns:a16="http://schemas.microsoft.com/office/drawing/2014/main" id="{EC3B5C6C-BC83-47FB-BFBD-E5B5A1A68ADB}"/>
                    </a:ext>
                  </a:extLst>
                </p:cNvPr>
                <p:cNvPicPr/>
                <p:nvPr/>
              </p:nvPicPr>
              <p:blipFill>
                <a:blip r:embed="rId348"/>
                <a:stretch>
                  <a:fillRect/>
                </a:stretch>
              </p:blipFill>
              <p:spPr>
                <a:xfrm>
                  <a:off x="4999317" y="5988850"/>
                  <a:ext cx="190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0" name="Freihand 209">
                  <a:extLst>
                    <a:ext uri="{FF2B5EF4-FFF2-40B4-BE49-F238E27FC236}">
                      <a16:creationId xmlns:a16="http://schemas.microsoft.com/office/drawing/2014/main" id="{F2FAF892-F8E3-46B8-9CF5-EEB8AC8D0D34}"/>
                    </a:ext>
                  </a:extLst>
                </p14:cNvPr>
                <p14:cNvContentPartPr/>
                <p14:nvPr/>
              </p14:nvContentPartPr>
              <p14:xfrm>
                <a:off x="5358237" y="5966890"/>
                <a:ext cx="173520" cy="129240"/>
              </p14:xfrm>
            </p:contentPart>
          </mc:Choice>
          <mc:Fallback>
            <p:pic>
              <p:nvPicPr>
                <p:cNvPr id="210" name="Freihand 209">
                  <a:extLst>
                    <a:ext uri="{FF2B5EF4-FFF2-40B4-BE49-F238E27FC236}">
                      <a16:creationId xmlns:a16="http://schemas.microsoft.com/office/drawing/2014/main" id="{F2FAF892-F8E3-46B8-9CF5-EEB8AC8D0D34}"/>
                    </a:ext>
                  </a:extLst>
                </p:cNvPr>
                <p:cNvPicPr/>
                <p:nvPr/>
              </p:nvPicPr>
              <p:blipFill>
                <a:blip r:embed="rId350"/>
                <a:stretch>
                  <a:fillRect/>
                </a:stretch>
              </p:blipFill>
              <p:spPr>
                <a:xfrm>
                  <a:off x="5353917" y="5962570"/>
                  <a:ext cx="182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1" name="Freihand 210">
                  <a:extLst>
                    <a:ext uri="{FF2B5EF4-FFF2-40B4-BE49-F238E27FC236}">
                      <a16:creationId xmlns:a16="http://schemas.microsoft.com/office/drawing/2014/main" id="{7B0BB7A7-3C2B-4376-85D6-D9F90E31B742}"/>
                    </a:ext>
                  </a:extLst>
                </p14:cNvPr>
                <p14:cNvContentPartPr/>
                <p14:nvPr/>
              </p14:nvContentPartPr>
              <p14:xfrm>
                <a:off x="5595117" y="5961130"/>
                <a:ext cx="120600" cy="126360"/>
              </p14:xfrm>
            </p:contentPart>
          </mc:Choice>
          <mc:Fallback>
            <p:pic>
              <p:nvPicPr>
                <p:cNvPr id="211" name="Freihand 210">
                  <a:extLst>
                    <a:ext uri="{FF2B5EF4-FFF2-40B4-BE49-F238E27FC236}">
                      <a16:creationId xmlns:a16="http://schemas.microsoft.com/office/drawing/2014/main" id="{7B0BB7A7-3C2B-4376-85D6-D9F90E31B742}"/>
                    </a:ext>
                  </a:extLst>
                </p:cNvPr>
                <p:cNvPicPr/>
                <p:nvPr/>
              </p:nvPicPr>
              <p:blipFill>
                <a:blip r:embed="rId352"/>
                <a:stretch>
                  <a:fillRect/>
                </a:stretch>
              </p:blipFill>
              <p:spPr>
                <a:xfrm>
                  <a:off x="5590797" y="5956810"/>
                  <a:ext cx="1292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2" name="Freihand 211">
                  <a:extLst>
                    <a:ext uri="{FF2B5EF4-FFF2-40B4-BE49-F238E27FC236}">
                      <a16:creationId xmlns:a16="http://schemas.microsoft.com/office/drawing/2014/main" id="{336DC3DC-DC4E-488E-9596-B1D4697A6225}"/>
                    </a:ext>
                  </a:extLst>
                </p14:cNvPr>
                <p14:cNvContentPartPr/>
                <p14:nvPr/>
              </p14:nvContentPartPr>
              <p14:xfrm>
                <a:off x="5654517" y="5924050"/>
                <a:ext cx="91440" cy="18720"/>
              </p14:xfrm>
            </p:contentPart>
          </mc:Choice>
          <mc:Fallback>
            <p:pic>
              <p:nvPicPr>
                <p:cNvPr id="212" name="Freihand 211">
                  <a:extLst>
                    <a:ext uri="{FF2B5EF4-FFF2-40B4-BE49-F238E27FC236}">
                      <a16:creationId xmlns:a16="http://schemas.microsoft.com/office/drawing/2014/main" id="{336DC3DC-DC4E-488E-9596-B1D4697A6225}"/>
                    </a:ext>
                  </a:extLst>
                </p:cNvPr>
                <p:cNvPicPr/>
                <p:nvPr/>
              </p:nvPicPr>
              <p:blipFill>
                <a:blip r:embed="rId354"/>
                <a:stretch>
                  <a:fillRect/>
                </a:stretch>
              </p:blipFill>
              <p:spPr>
                <a:xfrm>
                  <a:off x="5650197" y="5919730"/>
                  <a:ext cx="100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3" name="Freihand 212">
                  <a:extLst>
                    <a:ext uri="{FF2B5EF4-FFF2-40B4-BE49-F238E27FC236}">
                      <a16:creationId xmlns:a16="http://schemas.microsoft.com/office/drawing/2014/main" id="{17C27A0B-4510-456B-97C8-D2DFC4AF11B3}"/>
                    </a:ext>
                  </a:extLst>
                </p14:cNvPr>
                <p14:cNvContentPartPr/>
                <p14:nvPr/>
              </p14:nvContentPartPr>
              <p14:xfrm>
                <a:off x="5873037" y="5957890"/>
                <a:ext cx="104400" cy="118080"/>
              </p14:xfrm>
            </p:contentPart>
          </mc:Choice>
          <mc:Fallback>
            <p:pic>
              <p:nvPicPr>
                <p:cNvPr id="213" name="Freihand 212">
                  <a:extLst>
                    <a:ext uri="{FF2B5EF4-FFF2-40B4-BE49-F238E27FC236}">
                      <a16:creationId xmlns:a16="http://schemas.microsoft.com/office/drawing/2014/main" id="{17C27A0B-4510-456B-97C8-D2DFC4AF11B3}"/>
                    </a:ext>
                  </a:extLst>
                </p:cNvPr>
                <p:cNvPicPr/>
                <p:nvPr/>
              </p:nvPicPr>
              <p:blipFill>
                <a:blip r:embed="rId356"/>
                <a:stretch>
                  <a:fillRect/>
                </a:stretch>
              </p:blipFill>
              <p:spPr>
                <a:xfrm>
                  <a:off x="5868717" y="5953570"/>
                  <a:ext cx="113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4" name="Freihand 213">
                  <a:extLst>
                    <a:ext uri="{FF2B5EF4-FFF2-40B4-BE49-F238E27FC236}">
                      <a16:creationId xmlns:a16="http://schemas.microsoft.com/office/drawing/2014/main" id="{D139DE28-7114-4EE4-9856-28D7F55C612C}"/>
                    </a:ext>
                  </a:extLst>
                </p14:cNvPr>
                <p14:cNvContentPartPr/>
                <p14:nvPr/>
              </p14:nvContentPartPr>
              <p14:xfrm>
                <a:off x="5826237" y="5895610"/>
                <a:ext cx="93240" cy="77040"/>
              </p14:xfrm>
            </p:contentPart>
          </mc:Choice>
          <mc:Fallback>
            <p:pic>
              <p:nvPicPr>
                <p:cNvPr id="214" name="Freihand 213">
                  <a:extLst>
                    <a:ext uri="{FF2B5EF4-FFF2-40B4-BE49-F238E27FC236}">
                      <a16:creationId xmlns:a16="http://schemas.microsoft.com/office/drawing/2014/main" id="{D139DE28-7114-4EE4-9856-28D7F55C612C}"/>
                    </a:ext>
                  </a:extLst>
                </p:cNvPr>
                <p:cNvPicPr/>
                <p:nvPr/>
              </p:nvPicPr>
              <p:blipFill>
                <a:blip r:embed="rId358"/>
                <a:stretch>
                  <a:fillRect/>
                </a:stretch>
              </p:blipFill>
              <p:spPr>
                <a:xfrm>
                  <a:off x="5821917" y="5891290"/>
                  <a:ext cx="101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5" name="Freihand 214">
                  <a:extLst>
                    <a:ext uri="{FF2B5EF4-FFF2-40B4-BE49-F238E27FC236}">
                      <a16:creationId xmlns:a16="http://schemas.microsoft.com/office/drawing/2014/main" id="{086004AD-5E73-4BF4-855C-EB9E9F620AC2}"/>
                    </a:ext>
                  </a:extLst>
                </p14:cNvPr>
                <p14:cNvContentPartPr/>
                <p14:nvPr/>
              </p14:nvContentPartPr>
              <p14:xfrm>
                <a:off x="5943597" y="6016570"/>
                <a:ext cx="63720" cy="70200"/>
              </p14:xfrm>
            </p:contentPart>
          </mc:Choice>
          <mc:Fallback>
            <p:pic>
              <p:nvPicPr>
                <p:cNvPr id="215" name="Freihand 214">
                  <a:extLst>
                    <a:ext uri="{FF2B5EF4-FFF2-40B4-BE49-F238E27FC236}">
                      <a16:creationId xmlns:a16="http://schemas.microsoft.com/office/drawing/2014/main" id="{086004AD-5E73-4BF4-855C-EB9E9F620AC2}"/>
                    </a:ext>
                  </a:extLst>
                </p:cNvPr>
                <p:cNvPicPr/>
                <p:nvPr/>
              </p:nvPicPr>
              <p:blipFill>
                <a:blip r:embed="rId360"/>
                <a:stretch>
                  <a:fillRect/>
                </a:stretch>
              </p:blipFill>
              <p:spPr>
                <a:xfrm>
                  <a:off x="5939277" y="6012250"/>
                  <a:ext cx="72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6" name="Freihand 215">
                  <a:extLst>
                    <a:ext uri="{FF2B5EF4-FFF2-40B4-BE49-F238E27FC236}">
                      <a16:creationId xmlns:a16="http://schemas.microsoft.com/office/drawing/2014/main" id="{29DCE2A6-F20B-48ED-9DD0-B5778AB498F2}"/>
                    </a:ext>
                  </a:extLst>
                </p14:cNvPr>
                <p14:cNvContentPartPr/>
                <p14:nvPr/>
              </p14:nvContentPartPr>
              <p14:xfrm>
                <a:off x="6195237" y="5940970"/>
                <a:ext cx="225000" cy="266040"/>
              </p14:xfrm>
            </p:contentPart>
          </mc:Choice>
          <mc:Fallback>
            <p:pic>
              <p:nvPicPr>
                <p:cNvPr id="216" name="Freihand 215">
                  <a:extLst>
                    <a:ext uri="{FF2B5EF4-FFF2-40B4-BE49-F238E27FC236}">
                      <a16:creationId xmlns:a16="http://schemas.microsoft.com/office/drawing/2014/main" id="{29DCE2A6-F20B-48ED-9DD0-B5778AB498F2}"/>
                    </a:ext>
                  </a:extLst>
                </p:cNvPr>
                <p:cNvPicPr/>
                <p:nvPr/>
              </p:nvPicPr>
              <p:blipFill>
                <a:blip r:embed="rId362"/>
                <a:stretch>
                  <a:fillRect/>
                </a:stretch>
              </p:blipFill>
              <p:spPr>
                <a:xfrm>
                  <a:off x="6190917" y="5936650"/>
                  <a:ext cx="2336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7" name="Freihand 216">
                  <a:extLst>
                    <a:ext uri="{FF2B5EF4-FFF2-40B4-BE49-F238E27FC236}">
                      <a16:creationId xmlns:a16="http://schemas.microsoft.com/office/drawing/2014/main" id="{EB6B8328-0FDE-47C0-819F-B76A8A40AE26}"/>
                    </a:ext>
                  </a:extLst>
                </p14:cNvPr>
                <p14:cNvContentPartPr/>
                <p14:nvPr/>
              </p14:nvContentPartPr>
              <p14:xfrm>
                <a:off x="6562437" y="5972290"/>
                <a:ext cx="149040" cy="129600"/>
              </p14:xfrm>
            </p:contentPart>
          </mc:Choice>
          <mc:Fallback>
            <p:pic>
              <p:nvPicPr>
                <p:cNvPr id="217" name="Freihand 216">
                  <a:extLst>
                    <a:ext uri="{FF2B5EF4-FFF2-40B4-BE49-F238E27FC236}">
                      <a16:creationId xmlns:a16="http://schemas.microsoft.com/office/drawing/2014/main" id="{EB6B8328-0FDE-47C0-819F-B76A8A40AE26}"/>
                    </a:ext>
                  </a:extLst>
                </p:cNvPr>
                <p:cNvPicPr/>
                <p:nvPr/>
              </p:nvPicPr>
              <p:blipFill>
                <a:blip r:embed="rId364"/>
                <a:stretch>
                  <a:fillRect/>
                </a:stretch>
              </p:blipFill>
              <p:spPr>
                <a:xfrm>
                  <a:off x="6558117" y="5967970"/>
                  <a:ext cx="157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8" name="Freihand 217">
                  <a:extLst>
                    <a:ext uri="{FF2B5EF4-FFF2-40B4-BE49-F238E27FC236}">
                      <a16:creationId xmlns:a16="http://schemas.microsoft.com/office/drawing/2014/main" id="{56DE25A5-479D-4F5C-9284-732C67FF7535}"/>
                    </a:ext>
                  </a:extLst>
                </p14:cNvPr>
                <p14:cNvContentPartPr/>
                <p14:nvPr/>
              </p14:nvContentPartPr>
              <p14:xfrm>
                <a:off x="6782037" y="5978050"/>
                <a:ext cx="46080" cy="117720"/>
              </p14:xfrm>
            </p:contentPart>
          </mc:Choice>
          <mc:Fallback>
            <p:pic>
              <p:nvPicPr>
                <p:cNvPr id="218" name="Freihand 217">
                  <a:extLst>
                    <a:ext uri="{FF2B5EF4-FFF2-40B4-BE49-F238E27FC236}">
                      <a16:creationId xmlns:a16="http://schemas.microsoft.com/office/drawing/2014/main" id="{56DE25A5-479D-4F5C-9284-732C67FF7535}"/>
                    </a:ext>
                  </a:extLst>
                </p:cNvPr>
                <p:cNvPicPr/>
                <p:nvPr/>
              </p:nvPicPr>
              <p:blipFill>
                <a:blip r:embed="rId366"/>
                <a:stretch>
                  <a:fillRect/>
                </a:stretch>
              </p:blipFill>
              <p:spPr>
                <a:xfrm>
                  <a:off x="6777717" y="5973730"/>
                  <a:ext cx="54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9" name="Freihand 218">
                  <a:extLst>
                    <a:ext uri="{FF2B5EF4-FFF2-40B4-BE49-F238E27FC236}">
                      <a16:creationId xmlns:a16="http://schemas.microsoft.com/office/drawing/2014/main" id="{AA58A184-76D0-431C-A0FC-2AD77FC95BAE}"/>
                    </a:ext>
                  </a:extLst>
                </p14:cNvPr>
                <p14:cNvContentPartPr/>
                <p14:nvPr/>
              </p14:nvContentPartPr>
              <p14:xfrm>
                <a:off x="6700677" y="5955370"/>
                <a:ext cx="163440" cy="146880"/>
              </p14:xfrm>
            </p:contentPart>
          </mc:Choice>
          <mc:Fallback>
            <p:pic>
              <p:nvPicPr>
                <p:cNvPr id="219" name="Freihand 218">
                  <a:extLst>
                    <a:ext uri="{FF2B5EF4-FFF2-40B4-BE49-F238E27FC236}">
                      <a16:creationId xmlns:a16="http://schemas.microsoft.com/office/drawing/2014/main" id="{AA58A184-76D0-431C-A0FC-2AD77FC95BAE}"/>
                    </a:ext>
                  </a:extLst>
                </p:cNvPr>
                <p:cNvPicPr/>
                <p:nvPr/>
              </p:nvPicPr>
              <p:blipFill>
                <a:blip r:embed="rId368"/>
                <a:stretch>
                  <a:fillRect/>
                </a:stretch>
              </p:blipFill>
              <p:spPr>
                <a:xfrm>
                  <a:off x="6696357" y="5951050"/>
                  <a:ext cx="1720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0" name="Freihand 219">
                  <a:extLst>
                    <a:ext uri="{FF2B5EF4-FFF2-40B4-BE49-F238E27FC236}">
                      <a16:creationId xmlns:a16="http://schemas.microsoft.com/office/drawing/2014/main" id="{2DBF121A-6762-4ECD-93C9-D73F9FFE7EFD}"/>
                    </a:ext>
                  </a:extLst>
                </p14:cNvPr>
                <p14:cNvContentPartPr/>
                <p14:nvPr/>
              </p14:nvContentPartPr>
              <p14:xfrm>
                <a:off x="6959877" y="5970130"/>
                <a:ext cx="28440" cy="127800"/>
              </p14:xfrm>
            </p:contentPart>
          </mc:Choice>
          <mc:Fallback>
            <p:pic>
              <p:nvPicPr>
                <p:cNvPr id="220" name="Freihand 219">
                  <a:extLst>
                    <a:ext uri="{FF2B5EF4-FFF2-40B4-BE49-F238E27FC236}">
                      <a16:creationId xmlns:a16="http://schemas.microsoft.com/office/drawing/2014/main" id="{2DBF121A-6762-4ECD-93C9-D73F9FFE7EFD}"/>
                    </a:ext>
                  </a:extLst>
                </p:cNvPr>
                <p:cNvPicPr/>
                <p:nvPr/>
              </p:nvPicPr>
              <p:blipFill>
                <a:blip r:embed="rId370"/>
                <a:stretch>
                  <a:fillRect/>
                </a:stretch>
              </p:blipFill>
              <p:spPr>
                <a:xfrm>
                  <a:off x="6955557" y="5965810"/>
                  <a:ext cx="37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1" name="Freihand 220">
                  <a:extLst>
                    <a:ext uri="{FF2B5EF4-FFF2-40B4-BE49-F238E27FC236}">
                      <a16:creationId xmlns:a16="http://schemas.microsoft.com/office/drawing/2014/main" id="{CE8589DE-A651-40E3-8C5F-173700542148}"/>
                    </a:ext>
                  </a:extLst>
                </p14:cNvPr>
                <p14:cNvContentPartPr/>
                <p14:nvPr/>
              </p14:nvContentPartPr>
              <p14:xfrm>
                <a:off x="6882837" y="5929810"/>
                <a:ext cx="185040" cy="105120"/>
              </p14:xfrm>
            </p:contentPart>
          </mc:Choice>
          <mc:Fallback>
            <p:pic>
              <p:nvPicPr>
                <p:cNvPr id="221" name="Freihand 220">
                  <a:extLst>
                    <a:ext uri="{FF2B5EF4-FFF2-40B4-BE49-F238E27FC236}">
                      <a16:creationId xmlns:a16="http://schemas.microsoft.com/office/drawing/2014/main" id="{CE8589DE-A651-40E3-8C5F-173700542148}"/>
                    </a:ext>
                  </a:extLst>
                </p:cNvPr>
                <p:cNvPicPr/>
                <p:nvPr/>
              </p:nvPicPr>
              <p:blipFill>
                <a:blip r:embed="rId372"/>
                <a:stretch>
                  <a:fillRect/>
                </a:stretch>
              </p:blipFill>
              <p:spPr>
                <a:xfrm>
                  <a:off x="6878517" y="5925490"/>
                  <a:ext cx="193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2" name="Freihand 221">
                  <a:extLst>
                    <a:ext uri="{FF2B5EF4-FFF2-40B4-BE49-F238E27FC236}">
                      <a16:creationId xmlns:a16="http://schemas.microsoft.com/office/drawing/2014/main" id="{4B26E7F7-33A4-4DD8-8413-465EDD84865D}"/>
                    </a:ext>
                  </a:extLst>
                </p14:cNvPr>
                <p14:cNvContentPartPr/>
                <p14:nvPr/>
              </p14:nvContentPartPr>
              <p14:xfrm>
                <a:off x="7115397" y="6011170"/>
                <a:ext cx="93600" cy="17640"/>
              </p14:xfrm>
            </p:contentPart>
          </mc:Choice>
          <mc:Fallback>
            <p:pic>
              <p:nvPicPr>
                <p:cNvPr id="222" name="Freihand 221">
                  <a:extLst>
                    <a:ext uri="{FF2B5EF4-FFF2-40B4-BE49-F238E27FC236}">
                      <a16:creationId xmlns:a16="http://schemas.microsoft.com/office/drawing/2014/main" id="{4B26E7F7-33A4-4DD8-8413-465EDD84865D}"/>
                    </a:ext>
                  </a:extLst>
                </p:cNvPr>
                <p:cNvPicPr/>
                <p:nvPr/>
              </p:nvPicPr>
              <p:blipFill>
                <a:blip r:embed="rId374"/>
                <a:stretch>
                  <a:fillRect/>
                </a:stretch>
              </p:blipFill>
              <p:spPr>
                <a:xfrm>
                  <a:off x="7111077" y="6006850"/>
                  <a:ext cx="102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3" name="Freihand 222">
                  <a:extLst>
                    <a:ext uri="{FF2B5EF4-FFF2-40B4-BE49-F238E27FC236}">
                      <a16:creationId xmlns:a16="http://schemas.microsoft.com/office/drawing/2014/main" id="{F0889116-43C8-457A-B895-E94A950AE2D4}"/>
                    </a:ext>
                  </a:extLst>
                </p14:cNvPr>
                <p14:cNvContentPartPr/>
                <p14:nvPr/>
              </p14:nvContentPartPr>
              <p14:xfrm>
                <a:off x="7277037" y="5976970"/>
                <a:ext cx="32760" cy="97920"/>
              </p14:xfrm>
            </p:contentPart>
          </mc:Choice>
          <mc:Fallback>
            <p:pic>
              <p:nvPicPr>
                <p:cNvPr id="223" name="Freihand 222">
                  <a:extLst>
                    <a:ext uri="{FF2B5EF4-FFF2-40B4-BE49-F238E27FC236}">
                      <a16:creationId xmlns:a16="http://schemas.microsoft.com/office/drawing/2014/main" id="{F0889116-43C8-457A-B895-E94A950AE2D4}"/>
                    </a:ext>
                  </a:extLst>
                </p:cNvPr>
                <p:cNvPicPr/>
                <p:nvPr/>
              </p:nvPicPr>
              <p:blipFill>
                <a:blip r:embed="rId376"/>
                <a:stretch>
                  <a:fillRect/>
                </a:stretch>
              </p:blipFill>
              <p:spPr>
                <a:xfrm>
                  <a:off x="7272717" y="5972650"/>
                  <a:ext cx="41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4" name="Freihand 223">
                  <a:extLst>
                    <a:ext uri="{FF2B5EF4-FFF2-40B4-BE49-F238E27FC236}">
                      <a16:creationId xmlns:a16="http://schemas.microsoft.com/office/drawing/2014/main" id="{E1A26F01-FE7E-4104-A806-0AE8621ED31C}"/>
                    </a:ext>
                  </a:extLst>
                </p14:cNvPr>
                <p14:cNvContentPartPr/>
                <p14:nvPr/>
              </p14:nvContentPartPr>
              <p14:xfrm>
                <a:off x="7282437" y="5953930"/>
                <a:ext cx="141120" cy="66960"/>
              </p14:xfrm>
            </p:contentPart>
          </mc:Choice>
          <mc:Fallback>
            <p:pic>
              <p:nvPicPr>
                <p:cNvPr id="224" name="Freihand 223">
                  <a:extLst>
                    <a:ext uri="{FF2B5EF4-FFF2-40B4-BE49-F238E27FC236}">
                      <a16:creationId xmlns:a16="http://schemas.microsoft.com/office/drawing/2014/main" id="{E1A26F01-FE7E-4104-A806-0AE8621ED31C}"/>
                    </a:ext>
                  </a:extLst>
                </p:cNvPr>
                <p:cNvPicPr/>
                <p:nvPr/>
              </p:nvPicPr>
              <p:blipFill>
                <a:blip r:embed="rId378"/>
                <a:stretch>
                  <a:fillRect/>
                </a:stretch>
              </p:blipFill>
              <p:spPr>
                <a:xfrm>
                  <a:off x="7278117" y="5949610"/>
                  <a:ext cx="149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5" name="Freihand 224">
                  <a:extLst>
                    <a:ext uri="{FF2B5EF4-FFF2-40B4-BE49-F238E27FC236}">
                      <a16:creationId xmlns:a16="http://schemas.microsoft.com/office/drawing/2014/main" id="{B9EE4DC6-ED77-4146-B191-5F0D5E23617E}"/>
                    </a:ext>
                  </a:extLst>
                </p14:cNvPr>
                <p14:cNvContentPartPr/>
                <p14:nvPr/>
              </p14:nvContentPartPr>
              <p14:xfrm>
                <a:off x="7260477" y="6065170"/>
                <a:ext cx="154800" cy="33840"/>
              </p14:xfrm>
            </p:contentPart>
          </mc:Choice>
          <mc:Fallback>
            <p:pic>
              <p:nvPicPr>
                <p:cNvPr id="225" name="Freihand 224">
                  <a:extLst>
                    <a:ext uri="{FF2B5EF4-FFF2-40B4-BE49-F238E27FC236}">
                      <a16:creationId xmlns:a16="http://schemas.microsoft.com/office/drawing/2014/main" id="{B9EE4DC6-ED77-4146-B191-5F0D5E23617E}"/>
                    </a:ext>
                  </a:extLst>
                </p:cNvPr>
                <p:cNvPicPr/>
                <p:nvPr/>
              </p:nvPicPr>
              <p:blipFill>
                <a:blip r:embed="rId380"/>
                <a:stretch>
                  <a:fillRect/>
                </a:stretch>
              </p:blipFill>
              <p:spPr>
                <a:xfrm>
                  <a:off x="7256157" y="6060850"/>
                  <a:ext cx="1634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6" name="Freihand 225">
                  <a:extLst>
                    <a:ext uri="{FF2B5EF4-FFF2-40B4-BE49-F238E27FC236}">
                      <a16:creationId xmlns:a16="http://schemas.microsoft.com/office/drawing/2014/main" id="{64FB03C8-1585-43A6-80E4-8E18332251CA}"/>
                    </a:ext>
                  </a:extLst>
                </p14:cNvPr>
                <p14:cNvContentPartPr/>
                <p14:nvPr/>
              </p14:nvContentPartPr>
              <p14:xfrm>
                <a:off x="7488717" y="5924050"/>
                <a:ext cx="160200" cy="165600"/>
              </p14:xfrm>
            </p:contentPart>
          </mc:Choice>
          <mc:Fallback>
            <p:pic>
              <p:nvPicPr>
                <p:cNvPr id="226" name="Freihand 225">
                  <a:extLst>
                    <a:ext uri="{FF2B5EF4-FFF2-40B4-BE49-F238E27FC236}">
                      <a16:creationId xmlns:a16="http://schemas.microsoft.com/office/drawing/2014/main" id="{64FB03C8-1585-43A6-80E4-8E18332251CA}"/>
                    </a:ext>
                  </a:extLst>
                </p:cNvPr>
                <p:cNvPicPr/>
                <p:nvPr/>
              </p:nvPicPr>
              <p:blipFill>
                <a:blip r:embed="rId382"/>
                <a:stretch>
                  <a:fillRect/>
                </a:stretch>
              </p:blipFill>
              <p:spPr>
                <a:xfrm>
                  <a:off x="7484397" y="5919730"/>
                  <a:ext cx="168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7" name="Freihand 226">
                  <a:extLst>
                    <a:ext uri="{FF2B5EF4-FFF2-40B4-BE49-F238E27FC236}">
                      <a16:creationId xmlns:a16="http://schemas.microsoft.com/office/drawing/2014/main" id="{829E986E-139F-48F0-9CC9-0C2079D5D3EC}"/>
                    </a:ext>
                  </a:extLst>
                </p14:cNvPr>
                <p14:cNvContentPartPr/>
                <p14:nvPr/>
              </p14:nvContentPartPr>
              <p14:xfrm>
                <a:off x="7705437" y="5935210"/>
                <a:ext cx="136080" cy="141840"/>
              </p14:xfrm>
            </p:contentPart>
          </mc:Choice>
          <mc:Fallback>
            <p:pic>
              <p:nvPicPr>
                <p:cNvPr id="227" name="Freihand 226">
                  <a:extLst>
                    <a:ext uri="{FF2B5EF4-FFF2-40B4-BE49-F238E27FC236}">
                      <a16:creationId xmlns:a16="http://schemas.microsoft.com/office/drawing/2014/main" id="{829E986E-139F-48F0-9CC9-0C2079D5D3EC}"/>
                    </a:ext>
                  </a:extLst>
                </p:cNvPr>
                <p:cNvPicPr/>
                <p:nvPr/>
              </p:nvPicPr>
              <p:blipFill>
                <a:blip r:embed="rId384"/>
                <a:stretch>
                  <a:fillRect/>
                </a:stretch>
              </p:blipFill>
              <p:spPr>
                <a:xfrm>
                  <a:off x="7701117" y="5930890"/>
                  <a:ext cx="144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0" name="Freihand 229">
                  <a:extLst>
                    <a:ext uri="{FF2B5EF4-FFF2-40B4-BE49-F238E27FC236}">
                      <a16:creationId xmlns:a16="http://schemas.microsoft.com/office/drawing/2014/main" id="{31FCEE06-BD34-4A7D-8A22-CAEAB797F22E}"/>
                    </a:ext>
                  </a:extLst>
                </p14:cNvPr>
                <p14:cNvContentPartPr/>
                <p14:nvPr/>
              </p14:nvContentPartPr>
              <p14:xfrm>
                <a:off x="3545997" y="6325090"/>
                <a:ext cx="140760" cy="68400"/>
              </p14:xfrm>
            </p:contentPart>
          </mc:Choice>
          <mc:Fallback>
            <p:pic>
              <p:nvPicPr>
                <p:cNvPr id="230" name="Freihand 229">
                  <a:extLst>
                    <a:ext uri="{FF2B5EF4-FFF2-40B4-BE49-F238E27FC236}">
                      <a16:creationId xmlns:a16="http://schemas.microsoft.com/office/drawing/2014/main" id="{31FCEE06-BD34-4A7D-8A22-CAEAB797F22E}"/>
                    </a:ext>
                  </a:extLst>
                </p:cNvPr>
                <p:cNvPicPr/>
                <p:nvPr/>
              </p:nvPicPr>
              <p:blipFill>
                <a:blip r:embed="rId386"/>
                <a:stretch>
                  <a:fillRect/>
                </a:stretch>
              </p:blipFill>
              <p:spPr>
                <a:xfrm>
                  <a:off x="3541677" y="6320770"/>
                  <a:ext cx="149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1" name="Freihand 230">
                  <a:extLst>
                    <a:ext uri="{FF2B5EF4-FFF2-40B4-BE49-F238E27FC236}">
                      <a16:creationId xmlns:a16="http://schemas.microsoft.com/office/drawing/2014/main" id="{1F16BB49-AC2C-4CDB-897F-8684F552C501}"/>
                    </a:ext>
                  </a:extLst>
                </p14:cNvPr>
                <p14:cNvContentPartPr/>
                <p14:nvPr/>
              </p14:nvContentPartPr>
              <p14:xfrm>
                <a:off x="3806277" y="6250210"/>
                <a:ext cx="112320" cy="151920"/>
              </p14:xfrm>
            </p:contentPart>
          </mc:Choice>
          <mc:Fallback>
            <p:pic>
              <p:nvPicPr>
                <p:cNvPr id="231" name="Freihand 230">
                  <a:extLst>
                    <a:ext uri="{FF2B5EF4-FFF2-40B4-BE49-F238E27FC236}">
                      <a16:creationId xmlns:a16="http://schemas.microsoft.com/office/drawing/2014/main" id="{1F16BB49-AC2C-4CDB-897F-8684F552C501}"/>
                    </a:ext>
                  </a:extLst>
                </p:cNvPr>
                <p:cNvPicPr/>
                <p:nvPr/>
              </p:nvPicPr>
              <p:blipFill>
                <a:blip r:embed="rId388"/>
                <a:stretch>
                  <a:fillRect/>
                </a:stretch>
              </p:blipFill>
              <p:spPr>
                <a:xfrm>
                  <a:off x="3801957" y="6245890"/>
                  <a:ext cx="120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2" name="Freihand 231">
                  <a:extLst>
                    <a:ext uri="{FF2B5EF4-FFF2-40B4-BE49-F238E27FC236}">
                      <a16:creationId xmlns:a16="http://schemas.microsoft.com/office/drawing/2014/main" id="{4A83BD82-BCF3-4FFF-A823-4C152FC4458E}"/>
                    </a:ext>
                  </a:extLst>
                </p14:cNvPr>
                <p14:cNvContentPartPr/>
                <p14:nvPr/>
              </p14:nvContentPartPr>
              <p14:xfrm>
                <a:off x="3899877" y="6328330"/>
                <a:ext cx="15480" cy="104760"/>
              </p14:xfrm>
            </p:contentPart>
          </mc:Choice>
          <mc:Fallback>
            <p:pic>
              <p:nvPicPr>
                <p:cNvPr id="232" name="Freihand 231">
                  <a:extLst>
                    <a:ext uri="{FF2B5EF4-FFF2-40B4-BE49-F238E27FC236}">
                      <a16:creationId xmlns:a16="http://schemas.microsoft.com/office/drawing/2014/main" id="{4A83BD82-BCF3-4FFF-A823-4C152FC4458E}"/>
                    </a:ext>
                  </a:extLst>
                </p:cNvPr>
                <p:cNvPicPr/>
                <p:nvPr/>
              </p:nvPicPr>
              <p:blipFill>
                <a:blip r:embed="rId390"/>
                <a:stretch>
                  <a:fillRect/>
                </a:stretch>
              </p:blipFill>
              <p:spPr>
                <a:xfrm>
                  <a:off x="3895557" y="6324010"/>
                  <a:ext cx="24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3" name="Freihand 232">
                  <a:extLst>
                    <a:ext uri="{FF2B5EF4-FFF2-40B4-BE49-F238E27FC236}">
                      <a16:creationId xmlns:a16="http://schemas.microsoft.com/office/drawing/2014/main" id="{52E8F4D9-EDD5-4604-8A0D-EE9539A39073}"/>
                    </a:ext>
                  </a:extLst>
                </p14:cNvPr>
                <p14:cNvContentPartPr/>
                <p14:nvPr/>
              </p14:nvContentPartPr>
              <p14:xfrm>
                <a:off x="4063317" y="6274690"/>
                <a:ext cx="25560" cy="153360"/>
              </p14:xfrm>
            </p:contentPart>
          </mc:Choice>
          <mc:Fallback>
            <p:pic>
              <p:nvPicPr>
                <p:cNvPr id="233" name="Freihand 232">
                  <a:extLst>
                    <a:ext uri="{FF2B5EF4-FFF2-40B4-BE49-F238E27FC236}">
                      <a16:creationId xmlns:a16="http://schemas.microsoft.com/office/drawing/2014/main" id="{52E8F4D9-EDD5-4604-8A0D-EE9539A39073}"/>
                    </a:ext>
                  </a:extLst>
                </p:cNvPr>
                <p:cNvPicPr/>
                <p:nvPr/>
              </p:nvPicPr>
              <p:blipFill>
                <a:blip r:embed="rId392"/>
                <a:stretch>
                  <a:fillRect/>
                </a:stretch>
              </p:blipFill>
              <p:spPr>
                <a:xfrm>
                  <a:off x="4058997" y="6270370"/>
                  <a:ext cx="34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4" name="Freihand 233">
                  <a:extLst>
                    <a:ext uri="{FF2B5EF4-FFF2-40B4-BE49-F238E27FC236}">
                      <a16:creationId xmlns:a16="http://schemas.microsoft.com/office/drawing/2014/main" id="{FB86D128-5B03-47F5-AC07-7304BB075FD1}"/>
                    </a:ext>
                  </a:extLst>
                </p14:cNvPr>
                <p14:cNvContentPartPr/>
                <p14:nvPr/>
              </p14:nvContentPartPr>
              <p14:xfrm>
                <a:off x="3994917" y="6261370"/>
                <a:ext cx="139680" cy="19080"/>
              </p14:xfrm>
            </p:contentPart>
          </mc:Choice>
          <mc:Fallback>
            <p:pic>
              <p:nvPicPr>
                <p:cNvPr id="234" name="Freihand 233">
                  <a:extLst>
                    <a:ext uri="{FF2B5EF4-FFF2-40B4-BE49-F238E27FC236}">
                      <a16:creationId xmlns:a16="http://schemas.microsoft.com/office/drawing/2014/main" id="{FB86D128-5B03-47F5-AC07-7304BB075FD1}"/>
                    </a:ext>
                  </a:extLst>
                </p:cNvPr>
                <p:cNvPicPr/>
                <p:nvPr/>
              </p:nvPicPr>
              <p:blipFill>
                <a:blip r:embed="rId394"/>
                <a:stretch>
                  <a:fillRect/>
                </a:stretch>
              </p:blipFill>
              <p:spPr>
                <a:xfrm>
                  <a:off x="3990597" y="6257050"/>
                  <a:ext cx="1483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5" name="Freihand 234">
                  <a:extLst>
                    <a:ext uri="{FF2B5EF4-FFF2-40B4-BE49-F238E27FC236}">
                      <a16:creationId xmlns:a16="http://schemas.microsoft.com/office/drawing/2014/main" id="{C0949E99-0009-4EF4-BEEC-8E24107C3320}"/>
                    </a:ext>
                  </a:extLst>
                </p14:cNvPr>
                <p14:cNvContentPartPr/>
                <p14:nvPr/>
              </p14:nvContentPartPr>
              <p14:xfrm>
                <a:off x="4152597" y="6262090"/>
                <a:ext cx="196920" cy="159120"/>
              </p14:xfrm>
            </p:contentPart>
          </mc:Choice>
          <mc:Fallback>
            <p:pic>
              <p:nvPicPr>
                <p:cNvPr id="235" name="Freihand 234">
                  <a:extLst>
                    <a:ext uri="{FF2B5EF4-FFF2-40B4-BE49-F238E27FC236}">
                      <a16:creationId xmlns:a16="http://schemas.microsoft.com/office/drawing/2014/main" id="{C0949E99-0009-4EF4-BEEC-8E24107C3320}"/>
                    </a:ext>
                  </a:extLst>
                </p:cNvPr>
                <p:cNvPicPr/>
                <p:nvPr/>
              </p:nvPicPr>
              <p:blipFill>
                <a:blip r:embed="rId396"/>
                <a:stretch>
                  <a:fillRect/>
                </a:stretch>
              </p:blipFill>
              <p:spPr>
                <a:xfrm>
                  <a:off x="4148277" y="6257770"/>
                  <a:ext cx="2055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6" name="Freihand 235">
                  <a:extLst>
                    <a:ext uri="{FF2B5EF4-FFF2-40B4-BE49-F238E27FC236}">
                      <a16:creationId xmlns:a16="http://schemas.microsoft.com/office/drawing/2014/main" id="{9F7DE78C-BA20-4CA0-A7BD-BCDF8F742316}"/>
                    </a:ext>
                  </a:extLst>
                </p14:cNvPr>
                <p14:cNvContentPartPr/>
                <p14:nvPr/>
              </p14:nvContentPartPr>
              <p14:xfrm>
                <a:off x="4261317" y="6243730"/>
                <a:ext cx="146160" cy="141480"/>
              </p14:xfrm>
            </p:contentPart>
          </mc:Choice>
          <mc:Fallback>
            <p:pic>
              <p:nvPicPr>
                <p:cNvPr id="236" name="Freihand 235">
                  <a:extLst>
                    <a:ext uri="{FF2B5EF4-FFF2-40B4-BE49-F238E27FC236}">
                      <a16:creationId xmlns:a16="http://schemas.microsoft.com/office/drawing/2014/main" id="{9F7DE78C-BA20-4CA0-A7BD-BCDF8F742316}"/>
                    </a:ext>
                  </a:extLst>
                </p:cNvPr>
                <p:cNvPicPr/>
                <p:nvPr/>
              </p:nvPicPr>
              <p:blipFill>
                <a:blip r:embed="rId398"/>
                <a:stretch>
                  <a:fillRect/>
                </a:stretch>
              </p:blipFill>
              <p:spPr>
                <a:xfrm>
                  <a:off x="4256997" y="6239410"/>
                  <a:ext cx="154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8" name="Freihand 237">
                  <a:extLst>
                    <a:ext uri="{FF2B5EF4-FFF2-40B4-BE49-F238E27FC236}">
                      <a16:creationId xmlns:a16="http://schemas.microsoft.com/office/drawing/2014/main" id="{6D9A9D55-F7D9-458C-9BCE-545A8EF0C80C}"/>
                    </a:ext>
                  </a:extLst>
                </p14:cNvPr>
                <p14:cNvContentPartPr/>
                <p14:nvPr/>
              </p14:nvContentPartPr>
              <p14:xfrm>
                <a:off x="4528077" y="6315010"/>
                <a:ext cx="114840" cy="85680"/>
              </p14:xfrm>
            </p:contentPart>
          </mc:Choice>
          <mc:Fallback>
            <p:pic>
              <p:nvPicPr>
                <p:cNvPr id="238" name="Freihand 237">
                  <a:extLst>
                    <a:ext uri="{FF2B5EF4-FFF2-40B4-BE49-F238E27FC236}">
                      <a16:creationId xmlns:a16="http://schemas.microsoft.com/office/drawing/2014/main" id="{6D9A9D55-F7D9-458C-9BCE-545A8EF0C80C}"/>
                    </a:ext>
                  </a:extLst>
                </p:cNvPr>
                <p:cNvPicPr/>
                <p:nvPr/>
              </p:nvPicPr>
              <p:blipFill>
                <a:blip r:embed="rId400"/>
                <a:stretch>
                  <a:fillRect/>
                </a:stretch>
              </p:blipFill>
              <p:spPr>
                <a:xfrm>
                  <a:off x="4523757" y="6310690"/>
                  <a:ext cx="123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9" name="Freihand 238">
                  <a:extLst>
                    <a:ext uri="{FF2B5EF4-FFF2-40B4-BE49-F238E27FC236}">
                      <a16:creationId xmlns:a16="http://schemas.microsoft.com/office/drawing/2014/main" id="{6ABD53D0-98BB-4E1F-9086-F9CCD6591513}"/>
                    </a:ext>
                  </a:extLst>
                </p14:cNvPr>
                <p14:cNvContentPartPr/>
                <p14:nvPr/>
              </p14:nvContentPartPr>
              <p14:xfrm>
                <a:off x="4507917" y="6339850"/>
                <a:ext cx="139320" cy="5400"/>
              </p14:xfrm>
            </p:contentPart>
          </mc:Choice>
          <mc:Fallback>
            <p:pic>
              <p:nvPicPr>
                <p:cNvPr id="239" name="Freihand 238">
                  <a:extLst>
                    <a:ext uri="{FF2B5EF4-FFF2-40B4-BE49-F238E27FC236}">
                      <a16:creationId xmlns:a16="http://schemas.microsoft.com/office/drawing/2014/main" id="{6ABD53D0-98BB-4E1F-9086-F9CCD6591513}"/>
                    </a:ext>
                  </a:extLst>
                </p:cNvPr>
                <p:cNvPicPr/>
                <p:nvPr/>
              </p:nvPicPr>
              <p:blipFill>
                <a:blip r:embed="rId402"/>
                <a:stretch>
                  <a:fillRect/>
                </a:stretch>
              </p:blipFill>
              <p:spPr>
                <a:xfrm>
                  <a:off x="4503597" y="6335530"/>
                  <a:ext cx="1479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0" name="Freihand 239">
                  <a:extLst>
                    <a:ext uri="{FF2B5EF4-FFF2-40B4-BE49-F238E27FC236}">
                      <a16:creationId xmlns:a16="http://schemas.microsoft.com/office/drawing/2014/main" id="{F418C8FC-5B15-4A19-8A94-43A04512A565}"/>
                    </a:ext>
                  </a:extLst>
                </p14:cNvPr>
                <p14:cNvContentPartPr/>
                <p14:nvPr/>
              </p14:nvContentPartPr>
              <p14:xfrm>
                <a:off x="4462917" y="6350650"/>
                <a:ext cx="187920" cy="21240"/>
              </p14:xfrm>
            </p:contentPart>
          </mc:Choice>
          <mc:Fallback>
            <p:pic>
              <p:nvPicPr>
                <p:cNvPr id="240" name="Freihand 239">
                  <a:extLst>
                    <a:ext uri="{FF2B5EF4-FFF2-40B4-BE49-F238E27FC236}">
                      <a16:creationId xmlns:a16="http://schemas.microsoft.com/office/drawing/2014/main" id="{F418C8FC-5B15-4A19-8A94-43A04512A565}"/>
                    </a:ext>
                  </a:extLst>
                </p:cNvPr>
                <p:cNvPicPr/>
                <p:nvPr/>
              </p:nvPicPr>
              <p:blipFill>
                <a:blip r:embed="rId404"/>
                <a:stretch>
                  <a:fillRect/>
                </a:stretch>
              </p:blipFill>
              <p:spPr>
                <a:xfrm>
                  <a:off x="4458597" y="6346330"/>
                  <a:ext cx="196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2" name="Freihand 241">
                  <a:extLst>
                    <a:ext uri="{FF2B5EF4-FFF2-40B4-BE49-F238E27FC236}">
                      <a16:creationId xmlns:a16="http://schemas.microsoft.com/office/drawing/2014/main" id="{EADE4C05-E78E-4263-B7CC-D86652798CE5}"/>
                    </a:ext>
                  </a:extLst>
                </p14:cNvPr>
                <p14:cNvContentPartPr/>
                <p14:nvPr/>
              </p14:nvContentPartPr>
              <p14:xfrm>
                <a:off x="4977717" y="6398530"/>
                <a:ext cx="160920" cy="21240"/>
              </p14:xfrm>
            </p:contentPart>
          </mc:Choice>
          <mc:Fallback>
            <p:pic>
              <p:nvPicPr>
                <p:cNvPr id="242" name="Freihand 241">
                  <a:extLst>
                    <a:ext uri="{FF2B5EF4-FFF2-40B4-BE49-F238E27FC236}">
                      <a16:creationId xmlns:a16="http://schemas.microsoft.com/office/drawing/2014/main" id="{EADE4C05-E78E-4263-B7CC-D86652798CE5}"/>
                    </a:ext>
                  </a:extLst>
                </p:cNvPr>
                <p:cNvPicPr/>
                <p:nvPr/>
              </p:nvPicPr>
              <p:blipFill>
                <a:blip r:embed="rId406"/>
                <a:stretch>
                  <a:fillRect/>
                </a:stretch>
              </p:blipFill>
              <p:spPr>
                <a:xfrm>
                  <a:off x="4973397" y="6394210"/>
                  <a:ext cx="169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3" name="Freihand 242">
                  <a:extLst>
                    <a:ext uri="{FF2B5EF4-FFF2-40B4-BE49-F238E27FC236}">
                      <a16:creationId xmlns:a16="http://schemas.microsoft.com/office/drawing/2014/main" id="{CB822BB4-B553-437A-86ED-5A1CB65D4070}"/>
                    </a:ext>
                  </a:extLst>
                </p14:cNvPr>
                <p14:cNvContentPartPr/>
                <p14:nvPr/>
              </p14:nvContentPartPr>
              <p14:xfrm>
                <a:off x="5141517" y="6346330"/>
                <a:ext cx="122760" cy="120600"/>
              </p14:xfrm>
            </p:contentPart>
          </mc:Choice>
          <mc:Fallback>
            <p:pic>
              <p:nvPicPr>
                <p:cNvPr id="243" name="Freihand 242">
                  <a:extLst>
                    <a:ext uri="{FF2B5EF4-FFF2-40B4-BE49-F238E27FC236}">
                      <a16:creationId xmlns:a16="http://schemas.microsoft.com/office/drawing/2014/main" id="{CB822BB4-B553-437A-86ED-5A1CB65D4070}"/>
                    </a:ext>
                  </a:extLst>
                </p:cNvPr>
                <p:cNvPicPr/>
                <p:nvPr/>
              </p:nvPicPr>
              <p:blipFill>
                <a:blip r:embed="rId408"/>
                <a:stretch>
                  <a:fillRect/>
                </a:stretch>
              </p:blipFill>
              <p:spPr>
                <a:xfrm>
                  <a:off x="5137197" y="6342010"/>
                  <a:ext cx="1314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5" name="Freihand 244">
                  <a:extLst>
                    <a:ext uri="{FF2B5EF4-FFF2-40B4-BE49-F238E27FC236}">
                      <a16:creationId xmlns:a16="http://schemas.microsoft.com/office/drawing/2014/main" id="{1742B12A-A640-4836-AD11-4B8C2B25C876}"/>
                    </a:ext>
                  </a:extLst>
                </p14:cNvPr>
                <p14:cNvContentPartPr/>
                <p14:nvPr/>
              </p14:nvContentPartPr>
              <p14:xfrm>
                <a:off x="5587917" y="6307810"/>
                <a:ext cx="178560" cy="139320"/>
              </p14:xfrm>
            </p:contentPart>
          </mc:Choice>
          <mc:Fallback>
            <p:pic>
              <p:nvPicPr>
                <p:cNvPr id="245" name="Freihand 244">
                  <a:extLst>
                    <a:ext uri="{FF2B5EF4-FFF2-40B4-BE49-F238E27FC236}">
                      <a16:creationId xmlns:a16="http://schemas.microsoft.com/office/drawing/2014/main" id="{1742B12A-A640-4836-AD11-4B8C2B25C876}"/>
                    </a:ext>
                  </a:extLst>
                </p:cNvPr>
                <p:cNvPicPr/>
                <p:nvPr/>
              </p:nvPicPr>
              <p:blipFill>
                <a:blip r:embed="rId410"/>
                <a:stretch>
                  <a:fillRect/>
                </a:stretch>
              </p:blipFill>
              <p:spPr>
                <a:xfrm>
                  <a:off x="5583597" y="6303490"/>
                  <a:ext cx="1872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6" name="Freihand 245">
                  <a:extLst>
                    <a:ext uri="{FF2B5EF4-FFF2-40B4-BE49-F238E27FC236}">
                      <a16:creationId xmlns:a16="http://schemas.microsoft.com/office/drawing/2014/main" id="{41EE14CC-1636-44B0-B705-5E7F528DC53C}"/>
                    </a:ext>
                  </a:extLst>
                </p14:cNvPr>
                <p14:cNvContentPartPr/>
                <p14:nvPr/>
              </p14:nvContentPartPr>
              <p14:xfrm>
                <a:off x="5792757" y="6301330"/>
                <a:ext cx="113040" cy="154440"/>
              </p14:xfrm>
            </p:contentPart>
          </mc:Choice>
          <mc:Fallback>
            <p:pic>
              <p:nvPicPr>
                <p:cNvPr id="246" name="Freihand 245">
                  <a:extLst>
                    <a:ext uri="{FF2B5EF4-FFF2-40B4-BE49-F238E27FC236}">
                      <a16:creationId xmlns:a16="http://schemas.microsoft.com/office/drawing/2014/main" id="{41EE14CC-1636-44B0-B705-5E7F528DC53C}"/>
                    </a:ext>
                  </a:extLst>
                </p:cNvPr>
                <p:cNvPicPr/>
                <p:nvPr/>
              </p:nvPicPr>
              <p:blipFill>
                <a:blip r:embed="rId412"/>
                <a:stretch>
                  <a:fillRect/>
                </a:stretch>
              </p:blipFill>
              <p:spPr>
                <a:xfrm>
                  <a:off x="5788437" y="6297010"/>
                  <a:ext cx="1216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8" name="Freihand 247">
                  <a:extLst>
                    <a:ext uri="{FF2B5EF4-FFF2-40B4-BE49-F238E27FC236}">
                      <a16:creationId xmlns:a16="http://schemas.microsoft.com/office/drawing/2014/main" id="{42978A6A-37D8-400A-A085-8E18ADA0995B}"/>
                    </a:ext>
                  </a:extLst>
                </p14:cNvPr>
                <p14:cNvContentPartPr/>
                <p14:nvPr/>
              </p14:nvContentPartPr>
              <p14:xfrm>
                <a:off x="6051237" y="6317530"/>
                <a:ext cx="50760" cy="144000"/>
              </p14:xfrm>
            </p:contentPart>
          </mc:Choice>
          <mc:Fallback>
            <p:pic>
              <p:nvPicPr>
                <p:cNvPr id="248" name="Freihand 247">
                  <a:extLst>
                    <a:ext uri="{FF2B5EF4-FFF2-40B4-BE49-F238E27FC236}">
                      <a16:creationId xmlns:a16="http://schemas.microsoft.com/office/drawing/2014/main" id="{42978A6A-37D8-400A-A085-8E18ADA0995B}"/>
                    </a:ext>
                  </a:extLst>
                </p:cNvPr>
                <p:cNvPicPr/>
                <p:nvPr/>
              </p:nvPicPr>
              <p:blipFill>
                <a:blip r:embed="rId414"/>
                <a:stretch>
                  <a:fillRect/>
                </a:stretch>
              </p:blipFill>
              <p:spPr>
                <a:xfrm>
                  <a:off x="6046917" y="6313210"/>
                  <a:ext cx="594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9" name="Freihand 248">
                  <a:extLst>
                    <a:ext uri="{FF2B5EF4-FFF2-40B4-BE49-F238E27FC236}">
                      <a16:creationId xmlns:a16="http://schemas.microsoft.com/office/drawing/2014/main" id="{94239540-0A32-43EF-A712-DEC4FD3D2A22}"/>
                    </a:ext>
                  </a:extLst>
                </p14:cNvPr>
                <p14:cNvContentPartPr/>
                <p14:nvPr/>
              </p14:nvContentPartPr>
              <p14:xfrm>
                <a:off x="5988957" y="6285490"/>
                <a:ext cx="178920" cy="25920"/>
              </p14:xfrm>
            </p:contentPart>
          </mc:Choice>
          <mc:Fallback>
            <p:pic>
              <p:nvPicPr>
                <p:cNvPr id="249" name="Freihand 248">
                  <a:extLst>
                    <a:ext uri="{FF2B5EF4-FFF2-40B4-BE49-F238E27FC236}">
                      <a16:creationId xmlns:a16="http://schemas.microsoft.com/office/drawing/2014/main" id="{94239540-0A32-43EF-A712-DEC4FD3D2A22}"/>
                    </a:ext>
                  </a:extLst>
                </p:cNvPr>
                <p:cNvPicPr/>
                <p:nvPr/>
              </p:nvPicPr>
              <p:blipFill>
                <a:blip r:embed="rId416"/>
                <a:stretch>
                  <a:fillRect/>
                </a:stretch>
              </p:blipFill>
              <p:spPr>
                <a:xfrm>
                  <a:off x="5984637" y="6281170"/>
                  <a:ext cx="187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0" name="Freihand 249">
                  <a:extLst>
                    <a:ext uri="{FF2B5EF4-FFF2-40B4-BE49-F238E27FC236}">
                      <a16:creationId xmlns:a16="http://schemas.microsoft.com/office/drawing/2014/main" id="{57D3655C-7C31-4900-89ED-83F5CFFA61DB}"/>
                    </a:ext>
                  </a:extLst>
                </p14:cNvPr>
                <p14:cNvContentPartPr/>
                <p14:nvPr/>
              </p14:nvContentPartPr>
              <p14:xfrm>
                <a:off x="6170397" y="6351730"/>
                <a:ext cx="137160" cy="87480"/>
              </p14:xfrm>
            </p:contentPart>
          </mc:Choice>
          <mc:Fallback>
            <p:pic>
              <p:nvPicPr>
                <p:cNvPr id="250" name="Freihand 249">
                  <a:extLst>
                    <a:ext uri="{FF2B5EF4-FFF2-40B4-BE49-F238E27FC236}">
                      <a16:creationId xmlns:a16="http://schemas.microsoft.com/office/drawing/2014/main" id="{57D3655C-7C31-4900-89ED-83F5CFFA61DB}"/>
                    </a:ext>
                  </a:extLst>
                </p:cNvPr>
                <p:cNvPicPr/>
                <p:nvPr/>
              </p:nvPicPr>
              <p:blipFill>
                <a:blip r:embed="rId418"/>
                <a:stretch>
                  <a:fillRect/>
                </a:stretch>
              </p:blipFill>
              <p:spPr>
                <a:xfrm>
                  <a:off x="6166077" y="6347410"/>
                  <a:ext cx="145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1" name="Freihand 250">
                  <a:extLst>
                    <a:ext uri="{FF2B5EF4-FFF2-40B4-BE49-F238E27FC236}">
                      <a16:creationId xmlns:a16="http://schemas.microsoft.com/office/drawing/2014/main" id="{EF4BDFD2-6DDA-425D-B895-DABE3CD120BC}"/>
                    </a:ext>
                  </a:extLst>
                </p14:cNvPr>
                <p14:cNvContentPartPr/>
                <p14:nvPr/>
              </p14:nvContentPartPr>
              <p14:xfrm>
                <a:off x="6281277" y="6271450"/>
                <a:ext cx="23040" cy="16560"/>
              </p14:xfrm>
            </p:contentPart>
          </mc:Choice>
          <mc:Fallback>
            <p:pic>
              <p:nvPicPr>
                <p:cNvPr id="251" name="Freihand 250">
                  <a:extLst>
                    <a:ext uri="{FF2B5EF4-FFF2-40B4-BE49-F238E27FC236}">
                      <a16:creationId xmlns:a16="http://schemas.microsoft.com/office/drawing/2014/main" id="{EF4BDFD2-6DDA-425D-B895-DABE3CD120BC}"/>
                    </a:ext>
                  </a:extLst>
                </p:cNvPr>
                <p:cNvPicPr/>
                <p:nvPr/>
              </p:nvPicPr>
              <p:blipFill>
                <a:blip r:embed="rId294"/>
                <a:stretch>
                  <a:fillRect/>
                </a:stretch>
              </p:blipFill>
              <p:spPr>
                <a:xfrm>
                  <a:off x="6276957" y="6267130"/>
                  <a:ext cx="316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2" name="Freihand 251">
                  <a:extLst>
                    <a:ext uri="{FF2B5EF4-FFF2-40B4-BE49-F238E27FC236}">
                      <a16:creationId xmlns:a16="http://schemas.microsoft.com/office/drawing/2014/main" id="{D9CEFFC3-E45F-4667-BBDB-BF9EE90205EB}"/>
                    </a:ext>
                  </a:extLst>
                </p14:cNvPr>
                <p14:cNvContentPartPr/>
                <p14:nvPr/>
              </p14:nvContentPartPr>
              <p14:xfrm>
                <a:off x="6349317" y="6276850"/>
                <a:ext cx="57240" cy="167040"/>
              </p14:xfrm>
            </p:contentPart>
          </mc:Choice>
          <mc:Fallback>
            <p:pic>
              <p:nvPicPr>
                <p:cNvPr id="252" name="Freihand 251">
                  <a:extLst>
                    <a:ext uri="{FF2B5EF4-FFF2-40B4-BE49-F238E27FC236}">
                      <a16:creationId xmlns:a16="http://schemas.microsoft.com/office/drawing/2014/main" id="{D9CEFFC3-E45F-4667-BBDB-BF9EE90205EB}"/>
                    </a:ext>
                  </a:extLst>
                </p:cNvPr>
                <p:cNvPicPr/>
                <p:nvPr/>
              </p:nvPicPr>
              <p:blipFill>
                <a:blip r:embed="rId421"/>
                <a:stretch>
                  <a:fillRect/>
                </a:stretch>
              </p:blipFill>
              <p:spPr>
                <a:xfrm>
                  <a:off x="6344997" y="6272530"/>
                  <a:ext cx="658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3" name="Freihand 252">
                  <a:extLst>
                    <a:ext uri="{FF2B5EF4-FFF2-40B4-BE49-F238E27FC236}">
                      <a16:creationId xmlns:a16="http://schemas.microsoft.com/office/drawing/2014/main" id="{A51091AA-A801-4B2D-9B5B-4B84EA796CFC}"/>
                    </a:ext>
                  </a:extLst>
                </p14:cNvPr>
                <p14:cNvContentPartPr/>
                <p14:nvPr/>
              </p14:nvContentPartPr>
              <p14:xfrm>
                <a:off x="6558117" y="6338050"/>
                <a:ext cx="120240" cy="70920"/>
              </p14:xfrm>
            </p:contentPart>
          </mc:Choice>
          <mc:Fallback>
            <p:pic>
              <p:nvPicPr>
                <p:cNvPr id="253" name="Freihand 252">
                  <a:extLst>
                    <a:ext uri="{FF2B5EF4-FFF2-40B4-BE49-F238E27FC236}">
                      <a16:creationId xmlns:a16="http://schemas.microsoft.com/office/drawing/2014/main" id="{A51091AA-A801-4B2D-9B5B-4B84EA796CFC}"/>
                    </a:ext>
                  </a:extLst>
                </p:cNvPr>
                <p:cNvPicPr/>
                <p:nvPr/>
              </p:nvPicPr>
              <p:blipFill>
                <a:blip r:embed="rId423"/>
                <a:stretch>
                  <a:fillRect/>
                </a:stretch>
              </p:blipFill>
              <p:spPr>
                <a:xfrm>
                  <a:off x="6553797" y="6333730"/>
                  <a:ext cx="128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4" name="Freihand 253">
                  <a:extLst>
                    <a:ext uri="{FF2B5EF4-FFF2-40B4-BE49-F238E27FC236}">
                      <a16:creationId xmlns:a16="http://schemas.microsoft.com/office/drawing/2014/main" id="{BC2B4C6E-29C7-4E72-BD96-A256699BE206}"/>
                    </a:ext>
                  </a:extLst>
                </p14:cNvPr>
                <p14:cNvContentPartPr/>
                <p14:nvPr/>
              </p14:nvContentPartPr>
              <p14:xfrm>
                <a:off x="6500157" y="6357130"/>
                <a:ext cx="179280" cy="38880"/>
              </p14:xfrm>
            </p:contentPart>
          </mc:Choice>
          <mc:Fallback>
            <p:pic>
              <p:nvPicPr>
                <p:cNvPr id="254" name="Freihand 253">
                  <a:extLst>
                    <a:ext uri="{FF2B5EF4-FFF2-40B4-BE49-F238E27FC236}">
                      <a16:creationId xmlns:a16="http://schemas.microsoft.com/office/drawing/2014/main" id="{BC2B4C6E-29C7-4E72-BD96-A256699BE206}"/>
                    </a:ext>
                  </a:extLst>
                </p:cNvPr>
                <p:cNvPicPr/>
                <p:nvPr/>
              </p:nvPicPr>
              <p:blipFill>
                <a:blip r:embed="rId425"/>
                <a:stretch>
                  <a:fillRect/>
                </a:stretch>
              </p:blipFill>
              <p:spPr>
                <a:xfrm>
                  <a:off x="6495837" y="6352810"/>
                  <a:ext cx="187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6" name="Freihand 255">
                  <a:extLst>
                    <a:ext uri="{FF2B5EF4-FFF2-40B4-BE49-F238E27FC236}">
                      <a16:creationId xmlns:a16="http://schemas.microsoft.com/office/drawing/2014/main" id="{437A5CFE-2AE3-4326-B13C-2D67B37C2FCE}"/>
                    </a:ext>
                  </a:extLst>
                </p14:cNvPr>
                <p14:cNvContentPartPr/>
                <p14:nvPr/>
              </p14:nvContentPartPr>
              <p14:xfrm>
                <a:off x="4280757" y="6151930"/>
                <a:ext cx="8640" cy="84240"/>
              </p14:xfrm>
            </p:contentPart>
          </mc:Choice>
          <mc:Fallback>
            <p:pic>
              <p:nvPicPr>
                <p:cNvPr id="256" name="Freihand 255">
                  <a:extLst>
                    <a:ext uri="{FF2B5EF4-FFF2-40B4-BE49-F238E27FC236}">
                      <a16:creationId xmlns:a16="http://schemas.microsoft.com/office/drawing/2014/main" id="{437A5CFE-2AE3-4326-B13C-2D67B37C2FCE}"/>
                    </a:ext>
                  </a:extLst>
                </p:cNvPr>
                <p:cNvPicPr/>
                <p:nvPr/>
              </p:nvPicPr>
              <p:blipFill>
                <a:blip r:embed="rId427"/>
                <a:stretch>
                  <a:fillRect/>
                </a:stretch>
              </p:blipFill>
              <p:spPr>
                <a:xfrm>
                  <a:off x="4276437" y="6147610"/>
                  <a:ext cx="17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7" name="Freihand 256">
                  <a:extLst>
                    <a:ext uri="{FF2B5EF4-FFF2-40B4-BE49-F238E27FC236}">
                      <a16:creationId xmlns:a16="http://schemas.microsoft.com/office/drawing/2014/main" id="{43A6A35F-217E-4C6C-B6C2-0653100F3BD7}"/>
                    </a:ext>
                  </a:extLst>
                </p14:cNvPr>
                <p14:cNvContentPartPr/>
                <p14:nvPr/>
              </p14:nvContentPartPr>
              <p14:xfrm>
                <a:off x="4231797" y="6106570"/>
                <a:ext cx="119880" cy="89280"/>
              </p14:xfrm>
            </p:contentPart>
          </mc:Choice>
          <mc:Fallback>
            <p:pic>
              <p:nvPicPr>
                <p:cNvPr id="257" name="Freihand 256">
                  <a:extLst>
                    <a:ext uri="{FF2B5EF4-FFF2-40B4-BE49-F238E27FC236}">
                      <a16:creationId xmlns:a16="http://schemas.microsoft.com/office/drawing/2014/main" id="{43A6A35F-217E-4C6C-B6C2-0653100F3BD7}"/>
                    </a:ext>
                  </a:extLst>
                </p:cNvPr>
                <p:cNvPicPr/>
                <p:nvPr/>
              </p:nvPicPr>
              <p:blipFill>
                <a:blip r:embed="rId429"/>
                <a:stretch>
                  <a:fillRect/>
                </a:stretch>
              </p:blipFill>
              <p:spPr>
                <a:xfrm>
                  <a:off x="4227477" y="6102250"/>
                  <a:ext cx="128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9" name="Freihand 258">
                  <a:extLst>
                    <a:ext uri="{FF2B5EF4-FFF2-40B4-BE49-F238E27FC236}">
                      <a16:creationId xmlns:a16="http://schemas.microsoft.com/office/drawing/2014/main" id="{78A22DEE-F4E2-42DF-ABC4-48832CA59B83}"/>
                    </a:ext>
                  </a:extLst>
                </p14:cNvPr>
                <p14:cNvContentPartPr/>
                <p14:nvPr/>
              </p14:nvContentPartPr>
              <p14:xfrm>
                <a:off x="6509877" y="6187930"/>
                <a:ext cx="169200" cy="97920"/>
              </p14:xfrm>
            </p:contentPart>
          </mc:Choice>
          <mc:Fallback>
            <p:pic>
              <p:nvPicPr>
                <p:cNvPr id="259" name="Freihand 258">
                  <a:extLst>
                    <a:ext uri="{FF2B5EF4-FFF2-40B4-BE49-F238E27FC236}">
                      <a16:creationId xmlns:a16="http://schemas.microsoft.com/office/drawing/2014/main" id="{78A22DEE-F4E2-42DF-ABC4-48832CA59B83}"/>
                    </a:ext>
                  </a:extLst>
                </p:cNvPr>
                <p:cNvPicPr/>
                <p:nvPr/>
              </p:nvPicPr>
              <p:blipFill>
                <a:blip r:embed="rId431"/>
                <a:stretch>
                  <a:fillRect/>
                </a:stretch>
              </p:blipFill>
              <p:spPr>
                <a:xfrm>
                  <a:off x="6505557" y="6183610"/>
                  <a:ext cx="17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0" name="Freihand 259">
                  <a:extLst>
                    <a:ext uri="{FF2B5EF4-FFF2-40B4-BE49-F238E27FC236}">
                      <a16:creationId xmlns:a16="http://schemas.microsoft.com/office/drawing/2014/main" id="{00DE953E-0573-4778-9015-BD87713BF998}"/>
                    </a:ext>
                  </a:extLst>
                </p14:cNvPr>
                <p14:cNvContentPartPr/>
                <p14:nvPr/>
              </p14:nvContentPartPr>
              <p14:xfrm>
                <a:off x="6533637" y="6111970"/>
                <a:ext cx="181440" cy="140040"/>
              </p14:xfrm>
            </p:contentPart>
          </mc:Choice>
          <mc:Fallback>
            <p:pic>
              <p:nvPicPr>
                <p:cNvPr id="260" name="Freihand 259">
                  <a:extLst>
                    <a:ext uri="{FF2B5EF4-FFF2-40B4-BE49-F238E27FC236}">
                      <a16:creationId xmlns:a16="http://schemas.microsoft.com/office/drawing/2014/main" id="{00DE953E-0573-4778-9015-BD87713BF998}"/>
                    </a:ext>
                  </a:extLst>
                </p:cNvPr>
                <p:cNvPicPr/>
                <p:nvPr/>
              </p:nvPicPr>
              <p:blipFill>
                <a:blip r:embed="rId433"/>
                <a:stretch>
                  <a:fillRect/>
                </a:stretch>
              </p:blipFill>
              <p:spPr>
                <a:xfrm>
                  <a:off x="6529317" y="6107650"/>
                  <a:ext cx="190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2" name="Freihand 261">
                  <a:extLst>
                    <a:ext uri="{FF2B5EF4-FFF2-40B4-BE49-F238E27FC236}">
                      <a16:creationId xmlns:a16="http://schemas.microsoft.com/office/drawing/2014/main" id="{D900A0F6-A31B-436C-B822-CC5883E2A2D1}"/>
                    </a:ext>
                  </a:extLst>
                </p14:cNvPr>
                <p14:cNvContentPartPr/>
                <p14:nvPr/>
              </p14:nvContentPartPr>
              <p14:xfrm>
                <a:off x="5442477" y="6159130"/>
                <a:ext cx="1470240" cy="428760"/>
              </p14:xfrm>
            </p:contentPart>
          </mc:Choice>
          <mc:Fallback>
            <p:pic>
              <p:nvPicPr>
                <p:cNvPr id="262" name="Freihand 261">
                  <a:extLst>
                    <a:ext uri="{FF2B5EF4-FFF2-40B4-BE49-F238E27FC236}">
                      <a16:creationId xmlns:a16="http://schemas.microsoft.com/office/drawing/2014/main" id="{D900A0F6-A31B-436C-B822-CC5883E2A2D1}"/>
                    </a:ext>
                  </a:extLst>
                </p:cNvPr>
                <p:cNvPicPr/>
                <p:nvPr/>
              </p:nvPicPr>
              <p:blipFill>
                <a:blip r:embed="rId435"/>
                <a:stretch>
                  <a:fillRect/>
                </a:stretch>
              </p:blipFill>
              <p:spPr>
                <a:xfrm>
                  <a:off x="5438157" y="6154810"/>
                  <a:ext cx="147888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3" name="Freihand 262">
                  <a:extLst>
                    <a:ext uri="{FF2B5EF4-FFF2-40B4-BE49-F238E27FC236}">
                      <a16:creationId xmlns:a16="http://schemas.microsoft.com/office/drawing/2014/main" id="{355090C7-8FBA-4574-87A1-7D082449E526}"/>
                    </a:ext>
                  </a:extLst>
                </p14:cNvPr>
                <p14:cNvContentPartPr/>
                <p14:nvPr/>
              </p14:nvContentPartPr>
              <p14:xfrm>
                <a:off x="5970237" y="1186450"/>
                <a:ext cx="2352240" cy="5004000"/>
              </p14:xfrm>
            </p:contentPart>
          </mc:Choice>
          <mc:Fallback>
            <p:pic>
              <p:nvPicPr>
                <p:cNvPr id="263" name="Freihand 262">
                  <a:extLst>
                    <a:ext uri="{FF2B5EF4-FFF2-40B4-BE49-F238E27FC236}">
                      <a16:creationId xmlns:a16="http://schemas.microsoft.com/office/drawing/2014/main" id="{355090C7-8FBA-4574-87A1-7D082449E526}"/>
                    </a:ext>
                  </a:extLst>
                </p:cNvPr>
                <p:cNvPicPr/>
                <p:nvPr/>
              </p:nvPicPr>
              <p:blipFill>
                <a:blip r:embed="rId437"/>
                <a:stretch>
                  <a:fillRect/>
                </a:stretch>
              </p:blipFill>
              <p:spPr>
                <a:xfrm>
                  <a:off x="5965917" y="1182130"/>
                  <a:ext cx="2360880" cy="50126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4" name="Freihand 263">
                  <a:extLst>
                    <a:ext uri="{FF2B5EF4-FFF2-40B4-BE49-F238E27FC236}">
                      <a16:creationId xmlns:a16="http://schemas.microsoft.com/office/drawing/2014/main" id="{F91BD097-5DE6-4F17-AC53-97227A0F0F0D}"/>
                    </a:ext>
                  </a:extLst>
                </p14:cNvPr>
                <p14:cNvContentPartPr/>
                <p14:nvPr/>
              </p14:nvContentPartPr>
              <p14:xfrm>
                <a:off x="8230317" y="913570"/>
                <a:ext cx="240480" cy="393120"/>
              </p14:xfrm>
            </p:contentPart>
          </mc:Choice>
          <mc:Fallback>
            <p:pic>
              <p:nvPicPr>
                <p:cNvPr id="264" name="Freihand 263">
                  <a:extLst>
                    <a:ext uri="{FF2B5EF4-FFF2-40B4-BE49-F238E27FC236}">
                      <a16:creationId xmlns:a16="http://schemas.microsoft.com/office/drawing/2014/main" id="{F91BD097-5DE6-4F17-AC53-97227A0F0F0D}"/>
                    </a:ext>
                  </a:extLst>
                </p:cNvPr>
                <p:cNvPicPr/>
                <p:nvPr/>
              </p:nvPicPr>
              <p:blipFill>
                <a:blip r:embed="rId439"/>
                <a:stretch>
                  <a:fillRect/>
                </a:stretch>
              </p:blipFill>
              <p:spPr>
                <a:xfrm>
                  <a:off x="8225997" y="909250"/>
                  <a:ext cx="249120" cy="40176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4503510" cy="564050"/>
          </a:xfrm>
          <a:prstGeom prst="rect">
            <a:avLst/>
          </a:prstGeom>
          <a:noFill/>
          <a:ln>
            <a:noFill/>
          </a:ln>
        </p:spPr>
        <p:txBody>
          <a:bodyPr vert="horz" wrap="none" lIns="81646" tIns="40823" rIns="81646" bIns="40823" anchorCtr="0" compatLnSpc="0">
            <a:spAutoFit/>
          </a:bodyPr>
          <a:lstStyle/>
          <a:p>
            <a:r>
              <a:rPr lang="de-DE" sz="3266"/>
              <a:t>Quantity theory of money</a:t>
            </a:r>
            <a:endParaRPr lang="de-DE" sz="3266" dirty="0"/>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800">
                <a:solidFill>
                  <a:srgbClr val="000000"/>
                </a:solidFill>
              </a:rPr>
              <a:t>	</a:t>
            </a:r>
            <a:r>
              <a:rPr lang="de-DE" sz="2400">
                <a:solidFill>
                  <a:srgbClr val="000000"/>
                </a:solidFill>
              </a:rPr>
              <a:t>(total amount of money)</a:t>
            </a:r>
            <a:r>
              <a:rPr lang="de-DE" sz="2400" dirty="0">
                <a:solidFill>
                  <a:srgbClr val="000000"/>
                </a:solidFill>
              </a:rPr>
              <a:t>	x</a:t>
            </a:r>
            <a:r>
              <a:rPr lang="de-DE" sz="2400">
                <a:solidFill>
                  <a:srgbClr val="000000"/>
                </a:solidFill>
              </a:rPr>
              <a:t>	(velocity of money)</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r>
              <a:rPr lang="de-DE" sz="2400">
                <a:solidFill>
                  <a:srgbClr val="000000"/>
                </a:solidFill>
              </a:rPr>
              <a:t>	(price level)</a:t>
            </a:r>
            <a:r>
              <a:rPr lang="de-DE" sz="2400" dirty="0">
                <a:solidFill>
                  <a:srgbClr val="000000"/>
                </a:solidFill>
              </a:rPr>
              <a:t>	x </a:t>
            </a:r>
            <a:r>
              <a:rPr lang="de-DE" sz="2400">
                <a:solidFill>
                  <a:srgbClr val="000000"/>
                </a:solidFill>
              </a:rPr>
              <a:t>	(real output)</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a:t>
            </a:r>
            <a:r>
              <a:rPr lang="de-DE" sz="2400">
                <a:solidFill>
                  <a:srgbClr val="000000"/>
                </a:solidFill>
                <a:cs typeface="Times New Roman" pitchFamily="18" charset="0"/>
              </a:rPr>
              <a:t>	if in short term we assume the velocity of money as constant and real output is changing also slowly relative to prices, we obtain a directly proportional dependence between the growth rate of money and inflation.</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DF36C24-A9D1-4393-A9B7-7655F43F1FB1}"/>
                  </a:ext>
                </a:extLst>
              </p14:cNvPr>
              <p14:cNvContentPartPr/>
              <p14:nvPr/>
            </p14:nvContentPartPr>
            <p14:xfrm>
              <a:off x="2365557" y="1511085"/>
              <a:ext cx="2898000" cy="37800"/>
            </p14:xfrm>
          </p:contentPart>
        </mc:Choice>
        <mc:Fallback>
          <p:pic>
            <p:nvPicPr>
              <p:cNvPr id="2" name="Freihand 1">
                <a:extLst>
                  <a:ext uri="{FF2B5EF4-FFF2-40B4-BE49-F238E27FC236}">
                    <a16:creationId xmlns:a16="http://schemas.microsoft.com/office/drawing/2014/main" id="{CDF36C24-A9D1-4393-A9B7-7655F43F1FB1}"/>
                  </a:ext>
                </a:extLst>
              </p:cNvPr>
              <p:cNvPicPr/>
              <p:nvPr/>
            </p:nvPicPr>
            <p:blipFill>
              <a:blip r:embed="rId4"/>
              <a:stretch>
                <a:fillRect/>
              </a:stretch>
            </p:blipFill>
            <p:spPr>
              <a:xfrm>
                <a:off x="2361237" y="1506765"/>
                <a:ext cx="29066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8243FBE5-4C24-45E7-AEF2-8FDBFF15D030}"/>
                  </a:ext>
                </a:extLst>
              </p14:cNvPr>
              <p14:cNvContentPartPr/>
              <p14:nvPr/>
            </p14:nvContentPartPr>
            <p14:xfrm>
              <a:off x="5995797" y="1470405"/>
              <a:ext cx="2331360" cy="47520"/>
            </p14:xfrm>
          </p:contentPart>
        </mc:Choice>
        <mc:Fallback>
          <p:pic>
            <p:nvPicPr>
              <p:cNvPr id="4" name="Freihand 3">
                <a:extLst>
                  <a:ext uri="{FF2B5EF4-FFF2-40B4-BE49-F238E27FC236}">
                    <a16:creationId xmlns:a16="http://schemas.microsoft.com/office/drawing/2014/main" id="{8243FBE5-4C24-45E7-AEF2-8FDBFF15D030}"/>
                  </a:ext>
                </a:extLst>
              </p:cNvPr>
              <p:cNvPicPr/>
              <p:nvPr/>
            </p:nvPicPr>
            <p:blipFill>
              <a:blip r:embed="rId6"/>
              <a:stretch>
                <a:fillRect/>
              </a:stretch>
            </p:blipFill>
            <p:spPr>
              <a:xfrm>
                <a:off x="5991477" y="1466085"/>
                <a:ext cx="23400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0" name="Freihand 89">
                <a:extLst>
                  <a:ext uri="{FF2B5EF4-FFF2-40B4-BE49-F238E27FC236}">
                    <a16:creationId xmlns:a16="http://schemas.microsoft.com/office/drawing/2014/main" id="{067883A0-30E2-4846-BC80-59D3FBBA1B21}"/>
                  </a:ext>
                </a:extLst>
              </p14:cNvPr>
              <p14:cNvContentPartPr/>
              <p14:nvPr/>
            </p14:nvContentPartPr>
            <p14:xfrm>
              <a:off x="4511517" y="2435205"/>
              <a:ext cx="1613160" cy="668160"/>
            </p14:xfrm>
          </p:contentPart>
        </mc:Choice>
        <mc:Fallback>
          <p:pic>
            <p:nvPicPr>
              <p:cNvPr id="90" name="Freihand 89">
                <a:extLst>
                  <a:ext uri="{FF2B5EF4-FFF2-40B4-BE49-F238E27FC236}">
                    <a16:creationId xmlns:a16="http://schemas.microsoft.com/office/drawing/2014/main" id="{067883A0-30E2-4846-BC80-59D3FBBA1B21}"/>
                  </a:ext>
                </a:extLst>
              </p:cNvPr>
              <p:cNvPicPr/>
              <p:nvPr/>
            </p:nvPicPr>
            <p:blipFill>
              <a:blip r:embed="rId8"/>
              <a:stretch>
                <a:fillRect/>
              </a:stretch>
            </p:blipFill>
            <p:spPr>
              <a:xfrm>
                <a:off x="4507197" y="2430885"/>
                <a:ext cx="1621800" cy="676800"/>
              </a:xfrm>
              <a:prstGeom prst="rect">
                <a:avLst/>
              </a:prstGeom>
            </p:spPr>
          </p:pic>
        </mc:Fallback>
      </mc:AlternateContent>
      <p:grpSp>
        <p:nvGrpSpPr>
          <p:cNvPr id="140" name="Gruppieren 139">
            <a:extLst>
              <a:ext uri="{FF2B5EF4-FFF2-40B4-BE49-F238E27FC236}">
                <a16:creationId xmlns:a16="http://schemas.microsoft.com/office/drawing/2014/main" id="{1046AA22-1F6A-4CCB-8BF3-693058EF0CE2}"/>
              </a:ext>
            </a:extLst>
          </p:cNvPr>
          <p:cNvGrpSpPr/>
          <p:nvPr/>
        </p:nvGrpSpPr>
        <p:grpSpPr>
          <a:xfrm>
            <a:off x="2350077" y="900525"/>
            <a:ext cx="9496800" cy="2460960"/>
            <a:chOff x="2350077" y="900525"/>
            <a:chExt cx="9496800" cy="2460960"/>
          </a:xfrm>
        </p:grpSpPr>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5EDED141-1601-4905-94F2-ADDADC258B09}"/>
                    </a:ext>
                  </a:extLst>
                </p14:cNvPr>
                <p14:cNvContentPartPr/>
                <p14:nvPr/>
              </p14:nvContentPartPr>
              <p14:xfrm>
                <a:off x="5862957" y="929325"/>
                <a:ext cx="2563920" cy="750960"/>
              </p14:xfrm>
            </p:contentPart>
          </mc:Choice>
          <mc:Fallback>
            <p:pic>
              <p:nvPicPr>
                <p:cNvPr id="10" name="Freihand 9">
                  <a:extLst>
                    <a:ext uri="{FF2B5EF4-FFF2-40B4-BE49-F238E27FC236}">
                      <a16:creationId xmlns:a16="http://schemas.microsoft.com/office/drawing/2014/main" id="{5EDED141-1601-4905-94F2-ADDADC258B09}"/>
                    </a:ext>
                  </a:extLst>
                </p:cNvPr>
                <p:cNvPicPr/>
                <p:nvPr/>
              </p:nvPicPr>
              <p:blipFill>
                <a:blip r:embed="rId10"/>
                <a:stretch>
                  <a:fillRect/>
                </a:stretch>
              </p:blipFill>
              <p:spPr>
                <a:xfrm>
                  <a:off x="5858637" y="925005"/>
                  <a:ext cx="2572560" cy="759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DD5988E9-4409-43F3-83D8-986A11A0FA09}"/>
                    </a:ext>
                  </a:extLst>
                </p14:cNvPr>
                <p14:cNvContentPartPr/>
                <p14:nvPr/>
              </p14:nvContentPartPr>
              <p14:xfrm>
                <a:off x="8024397" y="1681365"/>
                <a:ext cx="79920" cy="213840"/>
              </p14:xfrm>
            </p:contentPart>
          </mc:Choice>
          <mc:Fallback>
            <p:pic>
              <p:nvPicPr>
                <p:cNvPr id="11" name="Freihand 10">
                  <a:extLst>
                    <a:ext uri="{FF2B5EF4-FFF2-40B4-BE49-F238E27FC236}">
                      <a16:creationId xmlns:a16="http://schemas.microsoft.com/office/drawing/2014/main" id="{DD5988E9-4409-43F3-83D8-986A11A0FA09}"/>
                    </a:ext>
                  </a:extLst>
                </p:cNvPr>
                <p:cNvPicPr/>
                <p:nvPr/>
              </p:nvPicPr>
              <p:blipFill>
                <a:blip r:embed="rId12"/>
                <a:stretch>
                  <a:fillRect/>
                </a:stretch>
              </p:blipFill>
              <p:spPr>
                <a:xfrm>
                  <a:off x="8020077" y="1677045"/>
                  <a:ext cx="885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14E8A9B1-F222-4994-98E2-B083338F03E0}"/>
                    </a:ext>
                  </a:extLst>
                </p14:cNvPr>
                <p14:cNvContentPartPr/>
                <p14:nvPr/>
              </p14:nvContentPartPr>
              <p14:xfrm>
                <a:off x="7912077" y="1594245"/>
                <a:ext cx="202320" cy="168480"/>
              </p14:xfrm>
            </p:contentPart>
          </mc:Choice>
          <mc:Fallback>
            <p:pic>
              <p:nvPicPr>
                <p:cNvPr id="12" name="Freihand 11">
                  <a:extLst>
                    <a:ext uri="{FF2B5EF4-FFF2-40B4-BE49-F238E27FC236}">
                      <a16:creationId xmlns:a16="http://schemas.microsoft.com/office/drawing/2014/main" id="{14E8A9B1-F222-4994-98E2-B083338F03E0}"/>
                    </a:ext>
                  </a:extLst>
                </p:cNvPr>
                <p:cNvPicPr/>
                <p:nvPr/>
              </p:nvPicPr>
              <p:blipFill>
                <a:blip r:embed="rId14"/>
                <a:stretch>
                  <a:fillRect/>
                </a:stretch>
              </p:blipFill>
              <p:spPr>
                <a:xfrm>
                  <a:off x="7907757" y="1589925"/>
                  <a:ext cx="2109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F47A7ABF-D4AB-4E6B-836A-E2490637C8A7}"/>
                    </a:ext>
                  </a:extLst>
                </p14:cNvPr>
                <p14:cNvContentPartPr/>
                <p14:nvPr/>
              </p14:nvContentPartPr>
              <p14:xfrm>
                <a:off x="8263797" y="1744725"/>
                <a:ext cx="134280" cy="168840"/>
              </p14:xfrm>
            </p:contentPart>
          </mc:Choice>
          <mc:Fallback>
            <p:pic>
              <p:nvPicPr>
                <p:cNvPr id="14" name="Freihand 13">
                  <a:extLst>
                    <a:ext uri="{FF2B5EF4-FFF2-40B4-BE49-F238E27FC236}">
                      <a16:creationId xmlns:a16="http://schemas.microsoft.com/office/drawing/2014/main" id="{F47A7ABF-D4AB-4E6B-836A-E2490637C8A7}"/>
                    </a:ext>
                  </a:extLst>
                </p:cNvPr>
                <p:cNvPicPr/>
                <p:nvPr/>
              </p:nvPicPr>
              <p:blipFill>
                <a:blip r:embed="rId16"/>
                <a:stretch>
                  <a:fillRect/>
                </a:stretch>
              </p:blipFill>
              <p:spPr>
                <a:xfrm>
                  <a:off x="8259477" y="1740405"/>
                  <a:ext cx="142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6769EFD4-F1D8-43BF-8846-23D90D1EF918}"/>
                    </a:ext>
                  </a:extLst>
                </p14:cNvPr>
                <p14:cNvContentPartPr/>
                <p14:nvPr/>
              </p14:nvContentPartPr>
              <p14:xfrm>
                <a:off x="8466477" y="1776405"/>
                <a:ext cx="122040" cy="89280"/>
              </p14:xfrm>
            </p:contentPart>
          </mc:Choice>
          <mc:Fallback>
            <p:pic>
              <p:nvPicPr>
                <p:cNvPr id="15" name="Freihand 14">
                  <a:extLst>
                    <a:ext uri="{FF2B5EF4-FFF2-40B4-BE49-F238E27FC236}">
                      <a16:creationId xmlns:a16="http://schemas.microsoft.com/office/drawing/2014/main" id="{6769EFD4-F1D8-43BF-8846-23D90D1EF918}"/>
                    </a:ext>
                  </a:extLst>
                </p:cNvPr>
                <p:cNvPicPr/>
                <p:nvPr/>
              </p:nvPicPr>
              <p:blipFill>
                <a:blip r:embed="rId18"/>
                <a:stretch>
                  <a:fillRect/>
                </a:stretch>
              </p:blipFill>
              <p:spPr>
                <a:xfrm>
                  <a:off x="8462157" y="1772085"/>
                  <a:ext cx="130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7CE2FFFF-68AE-4071-B5A3-9FB3297F91DB}"/>
                    </a:ext>
                  </a:extLst>
                </p14:cNvPr>
                <p14:cNvContentPartPr/>
                <p14:nvPr/>
              </p14:nvContentPartPr>
              <p14:xfrm>
                <a:off x="8595357" y="1760565"/>
                <a:ext cx="98640" cy="191160"/>
              </p14:xfrm>
            </p:contentPart>
          </mc:Choice>
          <mc:Fallback>
            <p:pic>
              <p:nvPicPr>
                <p:cNvPr id="16" name="Freihand 15">
                  <a:extLst>
                    <a:ext uri="{FF2B5EF4-FFF2-40B4-BE49-F238E27FC236}">
                      <a16:creationId xmlns:a16="http://schemas.microsoft.com/office/drawing/2014/main" id="{7CE2FFFF-68AE-4071-B5A3-9FB3297F91DB}"/>
                    </a:ext>
                  </a:extLst>
                </p:cNvPr>
                <p:cNvPicPr/>
                <p:nvPr/>
              </p:nvPicPr>
              <p:blipFill>
                <a:blip r:embed="rId20"/>
                <a:stretch>
                  <a:fillRect/>
                </a:stretch>
              </p:blipFill>
              <p:spPr>
                <a:xfrm>
                  <a:off x="8591037" y="1756245"/>
                  <a:ext cx="1072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1A6573A2-52DF-40B1-937E-324D5D474C8F}"/>
                    </a:ext>
                  </a:extLst>
                </p14:cNvPr>
                <p14:cNvContentPartPr/>
                <p14:nvPr/>
              </p14:nvContentPartPr>
              <p14:xfrm>
                <a:off x="8750517" y="1735365"/>
                <a:ext cx="223200" cy="85320"/>
              </p14:xfrm>
            </p:contentPart>
          </mc:Choice>
          <mc:Fallback>
            <p:pic>
              <p:nvPicPr>
                <p:cNvPr id="18" name="Freihand 17">
                  <a:extLst>
                    <a:ext uri="{FF2B5EF4-FFF2-40B4-BE49-F238E27FC236}">
                      <a16:creationId xmlns:a16="http://schemas.microsoft.com/office/drawing/2014/main" id="{1A6573A2-52DF-40B1-937E-324D5D474C8F}"/>
                    </a:ext>
                  </a:extLst>
                </p:cNvPr>
                <p:cNvPicPr/>
                <p:nvPr/>
              </p:nvPicPr>
              <p:blipFill>
                <a:blip r:embed="rId22"/>
                <a:stretch>
                  <a:fillRect/>
                </a:stretch>
              </p:blipFill>
              <p:spPr>
                <a:xfrm>
                  <a:off x="8746197" y="1731045"/>
                  <a:ext cx="231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9CBF1E68-033B-4E8C-AB7A-25A5B9000A9B}"/>
                    </a:ext>
                  </a:extLst>
                </p14:cNvPr>
                <p14:cNvContentPartPr/>
                <p14:nvPr/>
              </p14:nvContentPartPr>
              <p14:xfrm>
                <a:off x="8993157" y="1663365"/>
                <a:ext cx="137880" cy="123840"/>
              </p14:xfrm>
            </p:contentPart>
          </mc:Choice>
          <mc:Fallback>
            <p:pic>
              <p:nvPicPr>
                <p:cNvPr id="19" name="Freihand 18">
                  <a:extLst>
                    <a:ext uri="{FF2B5EF4-FFF2-40B4-BE49-F238E27FC236}">
                      <a16:creationId xmlns:a16="http://schemas.microsoft.com/office/drawing/2014/main" id="{9CBF1E68-033B-4E8C-AB7A-25A5B9000A9B}"/>
                    </a:ext>
                  </a:extLst>
                </p:cNvPr>
                <p:cNvPicPr/>
                <p:nvPr/>
              </p:nvPicPr>
              <p:blipFill>
                <a:blip r:embed="rId24"/>
                <a:stretch>
                  <a:fillRect/>
                </a:stretch>
              </p:blipFill>
              <p:spPr>
                <a:xfrm>
                  <a:off x="8988837" y="1659045"/>
                  <a:ext cx="146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4E0FEC5A-8FA0-4FE6-9FF1-B3921E4A00B1}"/>
                    </a:ext>
                  </a:extLst>
                </p14:cNvPr>
                <p14:cNvContentPartPr/>
                <p14:nvPr/>
              </p14:nvContentPartPr>
              <p14:xfrm>
                <a:off x="9131397" y="1697565"/>
                <a:ext cx="65160" cy="79200"/>
              </p14:xfrm>
            </p:contentPart>
          </mc:Choice>
          <mc:Fallback>
            <p:pic>
              <p:nvPicPr>
                <p:cNvPr id="20" name="Freihand 19">
                  <a:extLst>
                    <a:ext uri="{FF2B5EF4-FFF2-40B4-BE49-F238E27FC236}">
                      <a16:creationId xmlns:a16="http://schemas.microsoft.com/office/drawing/2014/main" id="{4E0FEC5A-8FA0-4FE6-9FF1-B3921E4A00B1}"/>
                    </a:ext>
                  </a:extLst>
                </p:cNvPr>
                <p:cNvPicPr/>
                <p:nvPr/>
              </p:nvPicPr>
              <p:blipFill>
                <a:blip r:embed="rId26"/>
                <a:stretch>
                  <a:fillRect/>
                </a:stretch>
              </p:blipFill>
              <p:spPr>
                <a:xfrm>
                  <a:off x="9127077" y="1693245"/>
                  <a:ext cx="73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A1DDF381-1E28-4CD7-89DB-77CB24DC90EF}"/>
                    </a:ext>
                  </a:extLst>
                </p14:cNvPr>
                <p14:cNvContentPartPr/>
                <p14:nvPr/>
              </p14:nvContentPartPr>
              <p14:xfrm>
                <a:off x="9366837" y="1659765"/>
                <a:ext cx="150840" cy="60480"/>
              </p14:xfrm>
            </p:contentPart>
          </mc:Choice>
          <mc:Fallback>
            <p:pic>
              <p:nvPicPr>
                <p:cNvPr id="22" name="Freihand 21">
                  <a:extLst>
                    <a:ext uri="{FF2B5EF4-FFF2-40B4-BE49-F238E27FC236}">
                      <a16:creationId xmlns:a16="http://schemas.microsoft.com/office/drawing/2014/main" id="{A1DDF381-1E28-4CD7-89DB-77CB24DC90EF}"/>
                    </a:ext>
                  </a:extLst>
                </p:cNvPr>
                <p:cNvPicPr/>
                <p:nvPr/>
              </p:nvPicPr>
              <p:blipFill>
                <a:blip r:embed="rId28"/>
                <a:stretch>
                  <a:fillRect/>
                </a:stretch>
              </p:blipFill>
              <p:spPr>
                <a:xfrm>
                  <a:off x="9362517" y="1655445"/>
                  <a:ext cx="159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2DE441C4-E5DF-45E3-A675-C11E112955BD}"/>
                    </a:ext>
                  </a:extLst>
                </p14:cNvPr>
                <p14:cNvContentPartPr/>
                <p14:nvPr/>
              </p14:nvContentPartPr>
              <p14:xfrm>
                <a:off x="9669957" y="1495605"/>
                <a:ext cx="212400" cy="172800"/>
              </p14:xfrm>
            </p:contentPart>
          </mc:Choice>
          <mc:Fallback>
            <p:pic>
              <p:nvPicPr>
                <p:cNvPr id="24" name="Freihand 23">
                  <a:extLst>
                    <a:ext uri="{FF2B5EF4-FFF2-40B4-BE49-F238E27FC236}">
                      <a16:creationId xmlns:a16="http://schemas.microsoft.com/office/drawing/2014/main" id="{2DE441C4-E5DF-45E3-A675-C11E112955BD}"/>
                    </a:ext>
                  </a:extLst>
                </p:cNvPr>
                <p:cNvPicPr/>
                <p:nvPr/>
              </p:nvPicPr>
              <p:blipFill>
                <a:blip r:embed="rId30"/>
                <a:stretch>
                  <a:fillRect/>
                </a:stretch>
              </p:blipFill>
              <p:spPr>
                <a:xfrm>
                  <a:off x="9665637" y="1491285"/>
                  <a:ext cx="2210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9C23CE10-A9A8-486F-AC34-F12AEC25AFA3}"/>
                    </a:ext>
                  </a:extLst>
                </p14:cNvPr>
                <p14:cNvContentPartPr/>
                <p14:nvPr/>
              </p14:nvContentPartPr>
              <p14:xfrm>
                <a:off x="10016997" y="1384365"/>
                <a:ext cx="126720" cy="269280"/>
              </p14:xfrm>
            </p:contentPart>
          </mc:Choice>
          <mc:Fallback>
            <p:pic>
              <p:nvPicPr>
                <p:cNvPr id="25" name="Freihand 24">
                  <a:extLst>
                    <a:ext uri="{FF2B5EF4-FFF2-40B4-BE49-F238E27FC236}">
                      <a16:creationId xmlns:a16="http://schemas.microsoft.com/office/drawing/2014/main" id="{9C23CE10-A9A8-486F-AC34-F12AEC25AFA3}"/>
                    </a:ext>
                  </a:extLst>
                </p:cNvPr>
                <p:cNvPicPr/>
                <p:nvPr/>
              </p:nvPicPr>
              <p:blipFill>
                <a:blip r:embed="rId32"/>
                <a:stretch>
                  <a:fillRect/>
                </a:stretch>
              </p:blipFill>
              <p:spPr>
                <a:xfrm>
                  <a:off x="10012677" y="1380045"/>
                  <a:ext cx="1353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6C8DC0E3-04A7-49D4-8039-64CBAF1269DB}"/>
                    </a:ext>
                  </a:extLst>
                </p14:cNvPr>
                <p14:cNvContentPartPr/>
                <p14:nvPr/>
              </p14:nvContentPartPr>
              <p14:xfrm>
                <a:off x="10172157" y="1413165"/>
                <a:ext cx="235080" cy="89640"/>
              </p14:xfrm>
            </p:contentPart>
          </mc:Choice>
          <mc:Fallback>
            <p:pic>
              <p:nvPicPr>
                <p:cNvPr id="26" name="Freihand 25">
                  <a:extLst>
                    <a:ext uri="{FF2B5EF4-FFF2-40B4-BE49-F238E27FC236}">
                      <a16:creationId xmlns:a16="http://schemas.microsoft.com/office/drawing/2014/main" id="{6C8DC0E3-04A7-49D4-8039-64CBAF1269DB}"/>
                    </a:ext>
                  </a:extLst>
                </p:cNvPr>
                <p:cNvPicPr/>
                <p:nvPr/>
              </p:nvPicPr>
              <p:blipFill>
                <a:blip r:embed="rId34"/>
                <a:stretch>
                  <a:fillRect/>
                </a:stretch>
              </p:blipFill>
              <p:spPr>
                <a:xfrm>
                  <a:off x="10167837" y="1408845"/>
                  <a:ext cx="243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9862D403-E5A2-4F33-95B4-24F8049348B8}"/>
                    </a:ext>
                  </a:extLst>
                </p14:cNvPr>
                <p14:cNvContentPartPr/>
                <p14:nvPr/>
              </p14:nvContentPartPr>
              <p14:xfrm>
                <a:off x="10454397" y="1363845"/>
                <a:ext cx="57600" cy="83520"/>
              </p14:xfrm>
            </p:contentPart>
          </mc:Choice>
          <mc:Fallback>
            <p:pic>
              <p:nvPicPr>
                <p:cNvPr id="27" name="Freihand 26">
                  <a:extLst>
                    <a:ext uri="{FF2B5EF4-FFF2-40B4-BE49-F238E27FC236}">
                      <a16:creationId xmlns:a16="http://schemas.microsoft.com/office/drawing/2014/main" id="{9862D403-E5A2-4F33-95B4-24F8049348B8}"/>
                    </a:ext>
                  </a:extLst>
                </p:cNvPr>
                <p:cNvPicPr/>
                <p:nvPr/>
              </p:nvPicPr>
              <p:blipFill>
                <a:blip r:embed="rId36"/>
                <a:stretch>
                  <a:fillRect/>
                </a:stretch>
              </p:blipFill>
              <p:spPr>
                <a:xfrm>
                  <a:off x="10450077" y="1359525"/>
                  <a:ext cx="66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497858B0-23A6-4814-9305-6C8025D50C96}"/>
                    </a:ext>
                  </a:extLst>
                </p14:cNvPr>
                <p14:cNvContentPartPr/>
                <p14:nvPr/>
              </p14:nvContentPartPr>
              <p14:xfrm>
                <a:off x="10608477" y="1308765"/>
                <a:ext cx="139320" cy="105120"/>
              </p14:xfrm>
            </p:contentPart>
          </mc:Choice>
          <mc:Fallback>
            <p:pic>
              <p:nvPicPr>
                <p:cNvPr id="29" name="Freihand 28">
                  <a:extLst>
                    <a:ext uri="{FF2B5EF4-FFF2-40B4-BE49-F238E27FC236}">
                      <a16:creationId xmlns:a16="http://schemas.microsoft.com/office/drawing/2014/main" id="{497858B0-23A6-4814-9305-6C8025D50C96}"/>
                    </a:ext>
                  </a:extLst>
                </p:cNvPr>
                <p:cNvPicPr/>
                <p:nvPr/>
              </p:nvPicPr>
              <p:blipFill>
                <a:blip r:embed="rId38"/>
                <a:stretch>
                  <a:fillRect/>
                </a:stretch>
              </p:blipFill>
              <p:spPr>
                <a:xfrm>
                  <a:off x="10604157" y="1304445"/>
                  <a:ext cx="147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C8F30F3D-4FB8-4285-98C8-38126C88878D}"/>
                    </a:ext>
                  </a:extLst>
                </p14:cNvPr>
                <p14:cNvContentPartPr/>
                <p14:nvPr/>
              </p14:nvContentPartPr>
              <p14:xfrm>
                <a:off x="10749957" y="1276005"/>
                <a:ext cx="150840" cy="76680"/>
              </p14:xfrm>
            </p:contentPart>
          </mc:Choice>
          <mc:Fallback>
            <p:pic>
              <p:nvPicPr>
                <p:cNvPr id="30" name="Freihand 29">
                  <a:extLst>
                    <a:ext uri="{FF2B5EF4-FFF2-40B4-BE49-F238E27FC236}">
                      <a16:creationId xmlns:a16="http://schemas.microsoft.com/office/drawing/2014/main" id="{C8F30F3D-4FB8-4285-98C8-38126C88878D}"/>
                    </a:ext>
                  </a:extLst>
                </p:cNvPr>
                <p:cNvPicPr/>
                <p:nvPr/>
              </p:nvPicPr>
              <p:blipFill>
                <a:blip r:embed="rId40"/>
                <a:stretch>
                  <a:fillRect/>
                </a:stretch>
              </p:blipFill>
              <p:spPr>
                <a:xfrm>
                  <a:off x="10745637" y="1271685"/>
                  <a:ext cx="159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3C2F1235-0D4F-4B67-9954-2D6EB2B6D3E5}"/>
                    </a:ext>
                  </a:extLst>
                </p14:cNvPr>
                <p14:cNvContentPartPr/>
                <p14:nvPr/>
              </p14:nvContentPartPr>
              <p14:xfrm>
                <a:off x="10922757" y="1133805"/>
                <a:ext cx="92520" cy="194400"/>
              </p14:xfrm>
            </p:contentPart>
          </mc:Choice>
          <mc:Fallback>
            <p:pic>
              <p:nvPicPr>
                <p:cNvPr id="31" name="Freihand 30">
                  <a:extLst>
                    <a:ext uri="{FF2B5EF4-FFF2-40B4-BE49-F238E27FC236}">
                      <a16:creationId xmlns:a16="http://schemas.microsoft.com/office/drawing/2014/main" id="{3C2F1235-0D4F-4B67-9954-2D6EB2B6D3E5}"/>
                    </a:ext>
                  </a:extLst>
                </p:cNvPr>
                <p:cNvPicPr/>
                <p:nvPr/>
              </p:nvPicPr>
              <p:blipFill>
                <a:blip r:embed="rId42"/>
                <a:stretch>
                  <a:fillRect/>
                </a:stretch>
              </p:blipFill>
              <p:spPr>
                <a:xfrm>
                  <a:off x="10918437" y="1129485"/>
                  <a:ext cx="1011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12FF43BF-B540-42C5-BC0E-32FC0F40FBBC}"/>
                    </a:ext>
                  </a:extLst>
                </p14:cNvPr>
                <p14:cNvContentPartPr/>
                <p14:nvPr/>
              </p14:nvContentPartPr>
              <p14:xfrm>
                <a:off x="10967757" y="1277445"/>
                <a:ext cx="61200" cy="16560"/>
              </p14:xfrm>
            </p:contentPart>
          </mc:Choice>
          <mc:Fallback>
            <p:pic>
              <p:nvPicPr>
                <p:cNvPr id="32" name="Freihand 31">
                  <a:extLst>
                    <a:ext uri="{FF2B5EF4-FFF2-40B4-BE49-F238E27FC236}">
                      <a16:creationId xmlns:a16="http://schemas.microsoft.com/office/drawing/2014/main" id="{12FF43BF-B540-42C5-BC0E-32FC0F40FBBC}"/>
                    </a:ext>
                  </a:extLst>
                </p:cNvPr>
                <p:cNvPicPr/>
                <p:nvPr/>
              </p:nvPicPr>
              <p:blipFill>
                <a:blip r:embed="rId44"/>
                <a:stretch>
                  <a:fillRect/>
                </a:stretch>
              </p:blipFill>
              <p:spPr>
                <a:xfrm>
                  <a:off x="10963437" y="1273125"/>
                  <a:ext cx="69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Freihand 32">
                  <a:extLst>
                    <a:ext uri="{FF2B5EF4-FFF2-40B4-BE49-F238E27FC236}">
                      <a16:creationId xmlns:a16="http://schemas.microsoft.com/office/drawing/2014/main" id="{D2D29266-CA4E-405A-A84A-6E0A7960E30A}"/>
                    </a:ext>
                  </a:extLst>
                </p14:cNvPr>
                <p14:cNvContentPartPr/>
                <p14:nvPr/>
              </p14:nvContentPartPr>
              <p14:xfrm>
                <a:off x="8516157" y="2127045"/>
                <a:ext cx="213120" cy="82080"/>
              </p14:xfrm>
            </p:contentPart>
          </mc:Choice>
          <mc:Fallback>
            <p:pic>
              <p:nvPicPr>
                <p:cNvPr id="33" name="Freihand 32">
                  <a:extLst>
                    <a:ext uri="{FF2B5EF4-FFF2-40B4-BE49-F238E27FC236}">
                      <a16:creationId xmlns:a16="http://schemas.microsoft.com/office/drawing/2014/main" id="{D2D29266-CA4E-405A-A84A-6E0A7960E30A}"/>
                    </a:ext>
                  </a:extLst>
                </p:cNvPr>
                <p:cNvPicPr/>
                <p:nvPr/>
              </p:nvPicPr>
              <p:blipFill>
                <a:blip r:embed="rId46"/>
                <a:stretch>
                  <a:fillRect/>
                </a:stretch>
              </p:blipFill>
              <p:spPr>
                <a:xfrm>
                  <a:off x="8511837" y="2122725"/>
                  <a:ext cx="221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Freihand 33">
                  <a:extLst>
                    <a:ext uri="{FF2B5EF4-FFF2-40B4-BE49-F238E27FC236}">
                      <a16:creationId xmlns:a16="http://schemas.microsoft.com/office/drawing/2014/main" id="{64406E1B-98C2-40BA-818F-0593AE8A9B4A}"/>
                    </a:ext>
                  </a:extLst>
                </p14:cNvPr>
                <p14:cNvContentPartPr/>
                <p14:nvPr/>
              </p14:nvContentPartPr>
              <p14:xfrm>
                <a:off x="8774277" y="2021205"/>
                <a:ext cx="111600" cy="155880"/>
              </p14:xfrm>
            </p:contentPart>
          </mc:Choice>
          <mc:Fallback>
            <p:pic>
              <p:nvPicPr>
                <p:cNvPr id="34" name="Freihand 33">
                  <a:extLst>
                    <a:ext uri="{FF2B5EF4-FFF2-40B4-BE49-F238E27FC236}">
                      <a16:creationId xmlns:a16="http://schemas.microsoft.com/office/drawing/2014/main" id="{64406E1B-98C2-40BA-818F-0593AE8A9B4A}"/>
                    </a:ext>
                  </a:extLst>
                </p:cNvPr>
                <p:cNvPicPr/>
                <p:nvPr/>
              </p:nvPicPr>
              <p:blipFill>
                <a:blip r:embed="rId48"/>
                <a:stretch>
                  <a:fillRect/>
                </a:stretch>
              </p:blipFill>
              <p:spPr>
                <a:xfrm>
                  <a:off x="8769957" y="2016885"/>
                  <a:ext cx="1202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5A0BDCE6-329E-4234-946F-D22EBB79FA22}"/>
                    </a:ext>
                  </a:extLst>
                </p14:cNvPr>
                <p14:cNvContentPartPr/>
                <p14:nvPr/>
              </p14:nvContentPartPr>
              <p14:xfrm>
                <a:off x="9087477" y="2035245"/>
                <a:ext cx="177480" cy="64800"/>
              </p14:xfrm>
            </p:contentPart>
          </mc:Choice>
          <mc:Fallback>
            <p:pic>
              <p:nvPicPr>
                <p:cNvPr id="35" name="Freihand 34">
                  <a:extLst>
                    <a:ext uri="{FF2B5EF4-FFF2-40B4-BE49-F238E27FC236}">
                      <a16:creationId xmlns:a16="http://schemas.microsoft.com/office/drawing/2014/main" id="{5A0BDCE6-329E-4234-946F-D22EBB79FA22}"/>
                    </a:ext>
                  </a:extLst>
                </p:cNvPr>
                <p:cNvPicPr/>
                <p:nvPr/>
              </p:nvPicPr>
              <p:blipFill>
                <a:blip r:embed="rId50"/>
                <a:stretch>
                  <a:fillRect/>
                </a:stretch>
              </p:blipFill>
              <p:spPr>
                <a:xfrm>
                  <a:off x="9083157" y="2030925"/>
                  <a:ext cx="186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1FB69794-442E-4CB9-BA83-45ECC511E75F}"/>
                    </a:ext>
                  </a:extLst>
                </p14:cNvPr>
                <p14:cNvContentPartPr/>
                <p14:nvPr/>
              </p14:nvContentPartPr>
              <p14:xfrm>
                <a:off x="9258117" y="1927245"/>
                <a:ext cx="360" cy="360"/>
              </p14:xfrm>
            </p:contentPart>
          </mc:Choice>
          <mc:Fallback>
            <p:pic>
              <p:nvPicPr>
                <p:cNvPr id="36" name="Freihand 35">
                  <a:extLst>
                    <a:ext uri="{FF2B5EF4-FFF2-40B4-BE49-F238E27FC236}">
                      <a16:creationId xmlns:a16="http://schemas.microsoft.com/office/drawing/2014/main" id="{1FB69794-442E-4CB9-BA83-45ECC511E75F}"/>
                    </a:ext>
                  </a:extLst>
                </p:cNvPr>
                <p:cNvPicPr/>
                <p:nvPr/>
              </p:nvPicPr>
              <p:blipFill>
                <a:blip r:embed="rId52"/>
                <a:stretch>
                  <a:fillRect/>
                </a:stretch>
              </p:blipFill>
              <p:spPr>
                <a:xfrm>
                  <a:off x="9253797" y="19229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01A44EA6-338C-4C40-88F6-2012E5926C3A}"/>
                    </a:ext>
                  </a:extLst>
                </p14:cNvPr>
                <p14:cNvContentPartPr/>
                <p14:nvPr/>
              </p14:nvContentPartPr>
              <p14:xfrm>
                <a:off x="9308157" y="1884045"/>
                <a:ext cx="141120" cy="263880"/>
              </p14:xfrm>
            </p:contentPart>
          </mc:Choice>
          <mc:Fallback>
            <p:pic>
              <p:nvPicPr>
                <p:cNvPr id="37" name="Freihand 36">
                  <a:extLst>
                    <a:ext uri="{FF2B5EF4-FFF2-40B4-BE49-F238E27FC236}">
                      <a16:creationId xmlns:a16="http://schemas.microsoft.com/office/drawing/2014/main" id="{01A44EA6-338C-4C40-88F6-2012E5926C3A}"/>
                    </a:ext>
                  </a:extLst>
                </p:cNvPr>
                <p:cNvPicPr/>
                <p:nvPr/>
              </p:nvPicPr>
              <p:blipFill>
                <a:blip r:embed="rId54"/>
                <a:stretch>
                  <a:fillRect/>
                </a:stretch>
              </p:blipFill>
              <p:spPr>
                <a:xfrm>
                  <a:off x="9303837" y="1879725"/>
                  <a:ext cx="1497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E4A6DB7F-7367-4D06-8353-9015CFFD77AC}"/>
                    </a:ext>
                  </a:extLst>
                </p14:cNvPr>
                <p14:cNvContentPartPr/>
                <p14:nvPr/>
              </p14:nvContentPartPr>
              <p14:xfrm>
                <a:off x="9471957" y="1939125"/>
                <a:ext cx="134640" cy="95040"/>
              </p14:xfrm>
            </p:contentPart>
          </mc:Choice>
          <mc:Fallback>
            <p:pic>
              <p:nvPicPr>
                <p:cNvPr id="38" name="Freihand 37">
                  <a:extLst>
                    <a:ext uri="{FF2B5EF4-FFF2-40B4-BE49-F238E27FC236}">
                      <a16:creationId xmlns:a16="http://schemas.microsoft.com/office/drawing/2014/main" id="{E4A6DB7F-7367-4D06-8353-9015CFFD77AC}"/>
                    </a:ext>
                  </a:extLst>
                </p:cNvPr>
                <p:cNvPicPr/>
                <p:nvPr/>
              </p:nvPicPr>
              <p:blipFill>
                <a:blip r:embed="rId56"/>
                <a:stretch>
                  <a:fillRect/>
                </a:stretch>
              </p:blipFill>
              <p:spPr>
                <a:xfrm>
                  <a:off x="9467637" y="1934805"/>
                  <a:ext cx="143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C24148FC-2A27-40E4-AED2-24EF6C50CBF2}"/>
                    </a:ext>
                  </a:extLst>
                </p14:cNvPr>
                <p14:cNvContentPartPr/>
                <p14:nvPr/>
              </p14:nvContentPartPr>
              <p14:xfrm>
                <a:off x="9620637" y="1890165"/>
                <a:ext cx="111600" cy="124920"/>
              </p14:xfrm>
            </p:contentPart>
          </mc:Choice>
          <mc:Fallback>
            <p:pic>
              <p:nvPicPr>
                <p:cNvPr id="39" name="Freihand 38">
                  <a:extLst>
                    <a:ext uri="{FF2B5EF4-FFF2-40B4-BE49-F238E27FC236}">
                      <a16:creationId xmlns:a16="http://schemas.microsoft.com/office/drawing/2014/main" id="{C24148FC-2A27-40E4-AED2-24EF6C50CBF2}"/>
                    </a:ext>
                  </a:extLst>
                </p:cNvPr>
                <p:cNvPicPr/>
                <p:nvPr/>
              </p:nvPicPr>
              <p:blipFill>
                <a:blip r:embed="rId58"/>
                <a:stretch>
                  <a:fillRect/>
                </a:stretch>
              </p:blipFill>
              <p:spPr>
                <a:xfrm>
                  <a:off x="9616317" y="1885845"/>
                  <a:ext cx="120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EF81425E-377E-4C24-8423-56911863C655}"/>
                    </a:ext>
                  </a:extLst>
                </p14:cNvPr>
                <p14:cNvContentPartPr/>
                <p14:nvPr/>
              </p14:nvContentPartPr>
              <p14:xfrm>
                <a:off x="9719637" y="1822125"/>
                <a:ext cx="231120" cy="144360"/>
              </p14:xfrm>
            </p:contentPart>
          </mc:Choice>
          <mc:Fallback>
            <p:pic>
              <p:nvPicPr>
                <p:cNvPr id="40" name="Freihand 39">
                  <a:extLst>
                    <a:ext uri="{FF2B5EF4-FFF2-40B4-BE49-F238E27FC236}">
                      <a16:creationId xmlns:a16="http://schemas.microsoft.com/office/drawing/2014/main" id="{EF81425E-377E-4C24-8423-56911863C655}"/>
                    </a:ext>
                  </a:extLst>
                </p:cNvPr>
                <p:cNvPicPr/>
                <p:nvPr/>
              </p:nvPicPr>
              <p:blipFill>
                <a:blip r:embed="rId60"/>
                <a:stretch>
                  <a:fillRect/>
                </a:stretch>
              </p:blipFill>
              <p:spPr>
                <a:xfrm>
                  <a:off x="9715317" y="1817805"/>
                  <a:ext cx="239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5FE54247-020D-4A4D-B709-811CAA04DF0E}"/>
                    </a:ext>
                  </a:extLst>
                </p14:cNvPr>
                <p14:cNvContentPartPr/>
                <p14:nvPr/>
              </p14:nvContentPartPr>
              <p14:xfrm>
                <a:off x="9952917" y="1837605"/>
                <a:ext cx="93240" cy="80640"/>
              </p14:xfrm>
            </p:contentPart>
          </mc:Choice>
          <mc:Fallback>
            <p:pic>
              <p:nvPicPr>
                <p:cNvPr id="41" name="Freihand 40">
                  <a:extLst>
                    <a:ext uri="{FF2B5EF4-FFF2-40B4-BE49-F238E27FC236}">
                      <a16:creationId xmlns:a16="http://schemas.microsoft.com/office/drawing/2014/main" id="{5FE54247-020D-4A4D-B709-811CAA04DF0E}"/>
                    </a:ext>
                  </a:extLst>
                </p:cNvPr>
                <p:cNvPicPr/>
                <p:nvPr/>
              </p:nvPicPr>
              <p:blipFill>
                <a:blip r:embed="rId62"/>
                <a:stretch>
                  <a:fillRect/>
                </a:stretch>
              </p:blipFill>
              <p:spPr>
                <a:xfrm>
                  <a:off x="9948597" y="1833285"/>
                  <a:ext cx="101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E748D445-8DCC-4AA0-A3E0-FE7DBCE224E2}"/>
                    </a:ext>
                  </a:extLst>
                </p14:cNvPr>
                <p14:cNvContentPartPr/>
                <p14:nvPr/>
              </p14:nvContentPartPr>
              <p14:xfrm>
                <a:off x="10042557" y="1751925"/>
                <a:ext cx="100080" cy="154800"/>
              </p14:xfrm>
            </p:contentPart>
          </mc:Choice>
          <mc:Fallback>
            <p:pic>
              <p:nvPicPr>
                <p:cNvPr id="42" name="Freihand 41">
                  <a:extLst>
                    <a:ext uri="{FF2B5EF4-FFF2-40B4-BE49-F238E27FC236}">
                      <a16:creationId xmlns:a16="http://schemas.microsoft.com/office/drawing/2014/main" id="{E748D445-8DCC-4AA0-A3E0-FE7DBCE224E2}"/>
                    </a:ext>
                  </a:extLst>
                </p:cNvPr>
                <p:cNvPicPr/>
                <p:nvPr/>
              </p:nvPicPr>
              <p:blipFill>
                <a:blip r:embed="rId64"/>
                <a:stretch>
                  <a:fillRect/>
                </a:stretch>
              </p:blipFill>
              <p:spPr>
                <a:xfrm>
                  <a:off x="10038237" y="1747605"/>
                  <a:ext cx="1087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C27B8D69-AB50-45E7-A175-93B2753D83E7}"/>
                    </a:ext>
                  </a:extLst>
                </p14:cNvPr>
                <p14:cNvContentPartPr/>
                <p14:nvPr/>
              </p14:nvContentPartPr>
              <p14:xfrm>
                <a:off x="10127877" y="1740405"/>
                <a:ext cx="360" cy="360"/>
              </p14:xfrm>
            </p:contentPart>
          </mc:Choice>
          <mc:Fallback>
            <p:pic>
              <p:nvPicPr>
                <p:cNvPr id="43" name="Freihand 42">
                  <a:extLst>
                    <a:ext uri="{FF2B5EF4-FFF2-40B4-BE49-F238E27FC236}">
                      <a16:creationId xmlns:a16="http://schemas.microsoft.com/office/drawing/2014/main" id="{C27B8D69-AB50-45E7-A175-93B2753D83E7}"/>
                    </a:ext>
                  </a:extLst>
                </p:cNvPr>
                <p:cNvPicPr/>
                <p:nvPr/>
              </p:nvPicPr>
              <p:blipFill>
                <a:blip r:embed="rId52"/>
                <a:stretch>
                  <a:fillRect/>
                </a:stretch>
              </p:blipFill>
              <p:spPr>
                <a:xfrm>
                  <a:off x="10123557" y="17360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49C3466E-ABC5-43AF-9D27-99CF6DA8E400}"/>
                    </a:ext>
                  </a:extLst>
                </p14:cNvPr>
                <p14:cNvContentPartPr/>
                <p14:nvPr/>
              </p14:nvContentPartPr>
              <p14:xfrm>
                <a:off x="10153077" y="1835085"/>
                <a:ext cx="360" cy="360"/>
              </p14:xfrm>
            </p:contentPart>
          </mc:Choice>
          <mc:Fallback>
            <p:pic>
              <p:nvPicPr>
                <p:cNvPr id="45" name="Freihand 44">
                  <a:extLst>
                    <a:ext uri="{FF2B5EF4-FFF2-40B4-BE49-F238E27FC236}">
                      <a16:creationId xmlns:a16="http://schemas.microsoft.com/office/drawing/2014/main" id="{49C3466E-ABC5-43AF-9D27-99CF6DA8E400}"/>
                    </a:ext>
                  </a:extLst>
                </p:cNvPr>
                <p:cNvPicPr/>
                <p:nvPr/>
              </p:nvPicPr>
              <p:blipFill>
                <a:blip r:embed="rId52"/>
                <a:stretch>
                  <a:fillRect/>
                </a:stretch>
              </p:blipFill>
              <p:spPr>
                <a:xfrm>
                  <a:off x="10148757" y="18307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C5565E24-FD36-47AD-A402-809B647CB126}"/>
                    </a:ext>
                  </a:extLst>
                </p14:cNvPr>
                <p14:cNvContentPartPr/>
                <p14:nvPr/>
              </p14:nvContentPartPr>
              <p14:xfrm>
                <a:off x="10131477" y="1738245"/>
                <a:ext cx="217800" cy="137880"/>
              </p14:xfrm>
            </p:contentPart>
          </mc:Choice>
          <mc:Fallback>
            <p:pic>
              <p:nvPicPr>
                <p:cNvPr id="47" name="Freihand 46">
                  <a:extLst>
                    <a:ext uri="{FF2B5EF4-FFF2-40B4-BE49-F238E27FC236}">
                      <a16:creationId xmlns:a16="http://schemas.microsoft.com/office/drawing/2014/main" id="{C5565E24-FD36-47AD-A402-809B647CB126}"/>
                    </a:ext>
                  </a:extLst>
                </p:cNvPr>
                <p:cNvPicPr/>
                <p:nvPr/>
              </p:nvPicPr>
              <p:blipFill>
                <a:blip r:embed="rId68"/>
                <a:stretch>
                  <a:fillRect/>
                </a:stretch>
              </p:blipFill>
              <p:spPr>
                <a:xfrm>
                  <a:off x="10127157" y="1733925"/>
                  <a:ext cx="226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18298970-D7C9-4CC8-964D-FD97EA5BFE24}"/>
                    </a:ext>
                  </a:extLst>
                </p14:cNvPr>
                <p14:cNvContentPartPr/>
                <p14:nvPr/>
              </p14:nvContentPartPr>
              <p14:xfrm>
                <a:off x="10493997" y="1611165"/>
                <a:ext cx="194760" cy="249840"/>
              </p14:xfrm>
            </p:contentPart>
          </mc:Choice>
          <mc:Fallback>
            <p:pic>
              <p:nvPicPr>
                <p:cNvPr id="48" name="Freihand 47">
                  <a:extLst>
                    <a:ext uri="{FF2B5EF4-FFF2-40B4-BE49-F238E27FC236}">
                      <a16:creationId xmlns:a16="http://schemas.microsoft.com/office/drawing/2014/main" id="{18298970-D7C9-4CC8-964D-FD97EA5BFE24}"/>
                    </a:ext>
                  </a:extLst>
                </p:cNvPr>
                <p:cNvPicPr/>
                <p:nvPr/>
              </p:nvPicPr>
              <p:blipFill>
                <a:blip r:embed="rId70"/>
                <a:stretch>
                  <a:fillRect/>
                </a:stretch>
              </p:blipFill>
              <p:spPr>
                <a:xfrm>
                  <a:off x="10489677" y="1606845"/>
                  <a:ext cx="2034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Freihand 49">
                  <a:extLst>
                    <a:ext uri="{FF2B5EF4-FFF2-40B4-BE49-F238E27FC236}">
                      <a16:creationId xmlns:a16="http://schemas.microsoft.com/office/drawing/2014/main" id="{1CEF99BC-D2CD-421E-87D3-14356D15586F}"/>
                    </a:ext>
                  </a:extLst>
                </p14:cNvPr>
                <p14:cNvContentPartPr/>
                <p14:nvPr/>
              </p14:nvContentPartPr>
              <p14:xfrm>
                <a:off x="9445317" y="2250525"/>
                <a:ext cx="114480" cy="239400"/>
              </p14:xfrm>
            </p:contentPart>
          </mc:Choice>
          <mc:Fallback>
            <p:pic>
              <p:nvPicPr>
                <p:cNvPr id="50" name="Freihand 49">
                  <a:extLst>
                    <a:ext uri="{FF2B5EF4-FFF2-40B4-BE49-F238E27FC236}">
                      <a16:creationId xmlns:a16="http://schemas.microsoft.com/office/drawing/2014/main" id="{1CEF99BC-D2CD-421E-87D3-14356D15586F}"/>
                    </a:ext>
                  </a:extLst>
                </p:cNvPr>
                <p:cNvPicPr/>
                <p:nvPr/>
              </p:nvPicPr>
              <p:blipFill>
                <a:blip r:embed="rId72"/>
                <a:stretch>
                  <a:fillRect/>
                </a:stretch>
              </p:blipFill>
              <p:spPr>
                <a:xfrm>
                  <a:off x="9440997" y="2246205"/>
                  <a:ext cx="1231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F902DBF2-8681-4AA8-9BBF-B820008C7DE4}"/>
                    </a:ext>
                  </a:extLst>
                </p14:cNvPr>
                <p14:cNvContentPartPr/>
                <p14:nvPr/>
              </p14:nvContentPartPr>
              <p14:xfrm>
                <a:off x="9563037" y="2201565"/>
                <a:ext cx="182880" cy="238320"/>
              </p14:xfrm>
            </p:contentPart>
          </mc:Choice>
          <mc:Fallback>
            <p:pic>
              <p:nvPicPr>
                <p:cNvPr id="51" name="Freihand 50">
                  <a:extLst>
                    <a:ext uri="{FF2B5EF4-FFF2-40B4-BE49-F238E27FC236}">
                      <a16:creationId xmlns:a16="http://schemas.microsoft.com/office/drawing/2014/main" id="{F902DBF2-8681-4AA8-9BBF-B820008C7DE4}"/>
                    </a:ext>
                  </a:extLst>
                </p:cNvPr>
                <p:cNvPicPr/>
                <p:nvPr/>
              </p:nvPicPr>
              <p:blipFill>
                <a:blip r:embed="rId74"/>
                <a:stretch>
                  <a:fillRect/>
                </a:stretch>
              </p:blipFill>
              <p:spPr>
                <a:xfrm>
                  <a:off x="9558717" y="2197245"/>
                  <a:ext cx="1915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2" name="Freihand 51">
                  <a:extLst>
                    <a:ext uri="{FF2B5EF4-FFF2-40B4-BE49-F238E27FC236}">
                      <a16:creationId xmlns:a16="http://schemas.microsoft.com/office/drawing/2014/main" id="{C906EAB8-E3D2-4238-84EE-95E25D131FA8}"/>
                    </a:ext>
                  </a:extLst>
                </p14:cNvPr>
                <p14:cNvContentPartPr/>
                <p14:nvPr/>
              </p14:nvContentPartPr>
              <p14:xfrm>
                <a:off x="9809637" y="2169165"/>
                <a:ext cx="152280" cy="84960"/>
              </p14:xfrm>
            </p:contentPart>
          </mc:Choice>
          <mc:Fallback>
            <p:pic>
              <p:nvPicPr>
                <p:cNvPr id="52" name="Freihand 51">
                  <a:extLst>
                    <a:ext uri="{FF2B5EF4-FFF2-40B4-BE49-F238E27FC236}">
                      <a16:creationId xmlns:a16="http://schemas.microsoft.com/office/drawing/2014/main" id="{C906EAB8-E3D2-4238-84EE-95E25D131FA8}"/>
                    </a:ext>
                  </a:extLst>
                </p:cNvPr>
                <p:cNvPicPr/>
                <p:nvPr/>
              </p:nvPicPr>
              <p:blipFill>
                <a:blip r:embed="rId76"/>
                <a:stretch>
                  <a:fillRect/>
                </a:stretch>
              </p:blipFill>
              <p:spPr>
                <a:xfrm>
                  <a:off x="9805317" y="2164845"/>
                  <a:ext cx="1609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0582578F-724C-4FC0-856F-8488FA5EF2EA}"/>
                    </a:ext>
                  </a:extLst>
                </p14:cNvPr>
                <p14:cNvContentPartPr/>
                <p14:nvPr/>
              </p14:nvContentPartPr>
              <p14:xfrm>
                <a:off x="10013397" y="2053605"/>
                <a:ext cx="213480" cy="153360"/>
              </p14:xfrm>
            </p:contentPart>
          </mc:Choice>
          <mc:Fallback>
            <p:pic>
              <p:nvPicPr>
                <p:cNvPr id="53" name="Freihand 52">
                  <a:extLst>
                    <a:ext uri="{FF2B5EF4-FFF2-40B4-BE49-F238E27FC236}">
                      <a16:creationId xmlns:a16="http://schemas.microsoft.com/office/drawing/2014/main" id="{0582578F-724C-4FC0-856F-8488FA5EF2EA}"/>
                    </a:ext>
                  </a:extLst>
                </p:cNvPr>
                <p:cNvPicPr/>
                <p:nvPr/>
              </p:nvPicPr>
              <p:blipFill>
                <a:blip r:embed="rId78"/>
                <a:stretch>
                  <a:fillRect/>
                </a:stretch>
              </p:blipFill>
              <p:spPr>
                <a:xfrm>
                  <a:off x="10009077" y="2049285"/>
                  <a:ext cx="222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C2A17DDF-461F-4631-80D3-4E93D1B3087C}"/>
                    </a:ext>
                  </a:extLst>
                </p14:cNvPr>
                <p14:cNvContentPartPr/>
                <p14:nvPr/>
              </p14:nvContentPartPr>
              <p14:xfrm>
                <a:off x="10407597" y="2003205"/>
                <a:ext cx="200520" cy="92880"/>
              </p14:xfrm>
            </p:contentPart>
          </mc:Choice>
          <mc:Fallback>
            <p:pic>
              <p:nvPicPr>
                <p:cNvPr id="54" name="Freihand 53">
                  <a:extLst>
                    <a:ext uri="{FF2B5EF4-FFF2-40B4-BE49-F238E27FC236}">
                      <a16:creationId xmlns:a16="http://schemas.microsoft.com/office/drawing/2014/main" id="{C2A17DDF-461F-4631-80D3-4E93D1B3087C}"/>
                    </a:ext>
                  </a:extLst>
                </p:cNvPr>
                <p:cNvPicPr/>
                <p:nvPr/>
              </p:nvPicPr>
              <p:blipFill>
                <a:blip r:embed="rId80"/>
                <a:stretch>
                  <a:fillRect/>
                </a:stretch>
              </p:blipFill>
              <p:spPr>
                <a:xfrm>
                  <a:off x="10403277" y="1998885"/>
                  <a:ext cx="209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 name="Freihand 55">
                  <a:extLst>
                    <a:ext uri="{FF2B5EF4-FFF2-40B4-BE49-F238E27FC236}">
                      <a16:creationId xmlns:a16="http://schemas.microsoft.com/office/drawing/2014/main" id="{721ACCA7-FC6E-4BAF-AB91-C315C101DE9E}"/>
                    </a:ext>
                  </a:extLst>
                </p14:cNvPr>
                <p14:cNvContentPartPr/>
                <p14:nvPr/>
              </p14:nvContentPartPr>
              <p14:xfrm>
                <a:off x="10649877" y="1843725"/>
                <a:ext cx="261720" cy="195120"/>
              </p14:xfrm>
            </p:contentPart>
          </mc:Choice>
          <mc:Fallback>
            <p:pic>
              <p:nvPicPr>
                <p:cNvPr id="56" name="Freihand 55">
                  <a:extLst>
                    <a:ext uri="{FF2B5EF4-FFF2-40B4-BE49-F238E27FC236}">
                      <a16:creationId xmlns:a16="http://schemas.microsoft.com/office/drawing/2014/main" id="{721ACCA7-FC6E-4BAF-AB91-C315C101DE9E}"/>
                    </a:ext>
                  </a:extLst>
                </p:cNvPr>
                <p:cNvPicPr/>
                <p:nvPr/>
              </p:nvPicPr>
              <p:blipFill>
                <a:blip r:embed="rId82"/>
                <a:stretch>
                  <a:fillRect/>
                </a:stretch>
              </p:blipFill>
              <p:spPr>
                <a:xfrm>
                  <a:off x="10645557" y="1839405"/>
                  <a:ext cx="2703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7" name="Freihand 56">
                  <a:extLst>
                    <a:ext uri="{FF2B5EF4-FFF2-40B4-BE49-F238E27FC236}">
                      <a16:creationId xmlns:a16="http://schemas.microsoft.com/office/drawing/2014/main" id="{90738128-41A2-446A-9B3D-25A52AEACEAF}"/>
                    </a:ext>
                  </a:extLst>
                </p14:cNvPr>
                <p14:cNvContentPartPr/>
                <p14:nvPr/>
              </p14:nvContentPartPr>
              <p14:xfrm>
                <a:off x="10912677" y="1879725"/>
                <a:ext cx="79560" cy="79920"/>
              </p14:xfrm>
            </p:contentPart>
          </mc:Choice>
          <mc:Fallback>
            <p:pic>
              <p:nvPicPr>
                <p:cNvPr id="57" name="Freihand 56">
                  <a:extLst>
                    <a:ext uri="{FF2B5EF4-FFF2-40B4-BE49-F238E27FC236}">
                      <a16:creationId xmlns:a16="http://schemas.microsoft.com/office/drawing/2014/main" id="{90738128-41A2-446A-9B3D-25A52AEACEAF}"/>
                    </a:ext>
                  </a:extLst>
                </p:cNvPr>
                <p:cNvPicPr/>
                <p:nvPr/>
              </p:nvPicPr>
              <p:blipFill>
                <a:blip r:embed="rId84"/>
                <a:stretch>
                  <a:fillRect/>
                </a:stretch>
              </p:blipFill>
              <p:spPr>
                <a:xfrm>
                  <a:off x="10908357" y="1875405"/>
                  <a:ext cx="88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8" name="Freihand 57">
                  <a:extLst>
                    <a:ext uri="{FF2B5EF4-FFF2-40B4-BE49-F238E27FC236}">
                      <a16:creationId xmlns:a16="http://schemas.microsoft.com/office/drawing/2014/main" id="{683D00B2-CA2C-46C7-B920-390BD87E7365}"/>
                    </a:ext>
                  </a:extLst>
                </p14:cNvPr>
                <p14:cNvContentPartPr/>
                <p14:nvPr/>
              </p14:nvContentPartPr>
              <p14:xfrm>
                <a:off x="11018517" y="1790805"/>
                <a:ext cx="120960" cy="130320"/>
              </p14:xfrm>
            </p:contentPart>
          </mc:Choice>
          <mc:Fallback>
            <p:pic>
              <p:nvPicPr>
                <p:cNvPr id="58" name="Freihand 57">
                  <a:extLst>
                    <a:ext uri="{FF2B5EF4-FFF2-40B4-BE49-F238E27FC236}">
                      <a16:creationId xmlns:a16="http://schemas.microsoft.com/office/drawing/2014/main" id="{683D00B2-CA2C-46C7-B920-390BD87E7365}"/>
                    </a:ext>
                  </a:extLst>
                </p:cNvPr>
                <p:cNvPicPr/>
                <p:nvPr/>
              </p:nvPicPr>
              <p:blipFill>
                <a:blip r:embed="rId86"/>
                <a:stretch>
                  <a:fillRect/>
                </a:stretch>
              </p:blipFill>
              <p:spPr>
                <a:xfrm>
                  <a:off x="11014197" y="1786485"/>
                  <a:ext cx="129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9" name="Freihand 58">
                  <a:extLst>
                    <a:ext uri="{FF2B5EF4-FFF2-40B4-BE49-F238E27FC236}">
                      <a16:creationId xmlns:a16="http://schemas.microsoft.com/office/drawing/2014/main" id="{6A0F7B28-EFC0-4F1D-A900-2F342693C66D}"/>
                    </a:ext>
                  </a:extLst>
                </p14:cNvPr>
                <p14:cNvContentPartPr/>
                <p14:nvPr/>
              </p14:nvContentPartPr>
              <p14:xfrm>
                <a:off x="11146677" y="1831485"/>
                <a:ext cx="85680" cy="74880"/>
              </p14:xfrm>
            </p:contentPart>
          </mc:Choice>
          <mc:Fallback>
            <p:pic>
              <p:nvPicPr>
                <p:cNvPr id="59" name="Freihand 58">
                  <a:extLst>
                    <a:ext uri="{FF2B5EF4-FFF2-40B4-BE49-F238E27FC236}">
                      <a16:creationId xmlns:a16="http://schemas.microsoft.com/office/drawing/2014/main" id="{6A0F7B28-EFC0-4F1D-A900-2F342693C66D}"/>
                    </a:ext>
                  </a:extLst>
                </p:cNvPr>
                <p:cNvPicPr/>
                <p:nvPr/>
              </p:nvPicPr>
              <p:blipFill>
                <a:blip r:embed="rId88"/>
                <a:stretch>
                  <a:fillRect/>
                </a:stretch>
              </p:blipFill>
              <p:spPr>
                <a:xfrm>
                  <a:off x="11142357" y="1827165"/>
                  <a:ext cx="94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1" name="Freihand 60">
                  <a:extLst>
                    <a:ext uri="{FF2B5EF4-FFF2-40B4-BE49-F238E27FC236}">
                      <a16:creationId xmlns:a16="http://schemas.microsoft.com/office/drawing/2014/main" id="{1C6371C0-C96B-42DB-8CD6-F08099928F45}"/>
                    </a:ext>
                  </a:extLst>
                </p14:cNvPr>
                <p14:cNvContentPartPr/>
                <p14:nvPr/>
              </p14:nvContentPartPr>
              <p14:xfrm>
                <a:off x="8571237" y="2649405"/>
                <a:ext cx="155160" cy="9720"/>
              </p14:xfrm>
            </p:contentPart>
          </mc:Choice>
          <mc:Fallback>
            <p:pic>
              <p:nvPicPr>
                <p:cNvPr id="61" name="Freihand 60">
                  <a:extLst>
                    <a:ext uri="{FF2B5EF4-FFF2-40B4-BE49-F238E27FC236}">
                      <a16:creationId xmlns:a16="http://schemas.microsoft.com/office/drawing/2014/main" id="{1C6371C0-C96B-42DB-8CD6-F08099928F45}"/>
                    </a:ext>
                  </a:extLst>
                </p:cNvPr>
                <p:cNvPicPr/>
                <p:nvPr/>
              </p:nvPicPr>
              <p:blipFill>
                <a:blip r:embed="rId90"/>
                <a:stretch>
                  <a:fillRect/>
                </a:stretch>
              </p:blipFill>
              <p:spPr>
                <a:xfrm>
                  <a:off x="8566917" y="2645085"/>
                  <a:ext cx="163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2" name="Freihand 61">
                  <a:extLst>
                    <a:ext uri="{FF2B5EF4-FFF2-40B4-BE49-F238E27FC236}">
                      <a16:creationId xmlns:a16="http://schemas.microsoft.com/office/drawing/2014/main" id="{FB53C77B-893D-45CD-8E7A-765DB983734F}"/>
                    </a:ext>
                  </a:extLst>
                </p14:cNvPr>
                <p14:cNvContentPartPr/>
                <p14:nvPr/>
              </p14:nvContentPartPr>
              <p14:xfrm>
                <a:off x="8556477" y="2657325"/>
                <a:ext cx="170280" cy="38160"/>
              </p14:xfrm>
            </p:contentPart>
          </mc:Choice>
          <mc:Fallback>
            <p:pic>
              <p:nvPicPr>
                <p:cNvPr id="62" name="Freihand 61">
                  <a:extLst>
                    <a:ext uri="{FF2B5EF4-FFF2-40B4-BE49-F238E27FC236}">
                      <a16:creationId xmlns:a16="http://schemas.microsoft.com/office/drawing/2014/main" id="{FB53C77B-893D-45CD-8E7A-765DB983734F}"/>
                    </a:ext>
                  </a:extLst>
                </p:cNvPr>
                <p:cNvPicPr/>
                <p:nvPr/>
              </p:nvPicPr>
              <p:blipFill>
                <a:blip r:embed="rId92"/>
                <a:stretch>
                  <a:fillRect/>
                </a:stretch>
              </p:blipFill>
              <p:spPr>
                <a:xfrm>
                  <a:off x="8552157" y="2653005"/>
                  <a:ext cx="1789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3" name="Freihand 62">
                  <a:extLst>
                    <a:ext uri="{FF2B5EF4-FFF2-40B4-BE49-F238E27FC236}">
                      <a16:creationId xmlns:a16="http://schemas.microsoft.com/office/drawing/2014/main" id="{C6D8B18D-2E47-431E-AA44-C4F1FBB665D1}"/>
                    </a:ext>
                  </a:extLst>
                </p14:cNvPr>
                <p14:cNvContentPartPr/>
                <p14:nvPr/>
              </p14:nvContentPartPr>
              <p14:xfrm>
                <a:off x="8735037" y="2604405"/>
                <a:ext cx="99000" cy="124560"/>
              </p14:xfrm>
            </p:contentPart>
          </mc:Choice>
          <mc:Fallback>
            <p:pic>
              <p:nvPicPr>
                <p:cNvPr id="63" name="Freihand 62">
                  <a:extLst>
                    <a:ext uri="{FF2B5EF4-FFF2-40B4-BE49-F238E27FC236}">
                      <a16:creationId xmlns:a16="http://schemas.microsoft.com/office/drawing/2014/main" id="{C6D8B18D-2E47-431E-AA44-C4F1FBB665D1}"/>
                    </a:ext>
                  </a:extLst>
                </p:cNvPr>
                <p:cNvPicPr/>
                <p:nvPr/>
              </p:nvPicPr>
              <p:blipFill>
                <a:blip r:embed="rId94"/>
                <a:stretch>
                  <a:fillRect/>
                </a:stretch>
              </p:blipFill>
              <p:spPr>
                <a:xfrm>
                  <a:off x="8730717" y="2600085"/>
                  <a:ext cx="107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4" name="Freihand 63">
                  <a:extLst>
                    <a:ext uri="{FF2B5EF4-FFF2-40B4-BE49-F238E27FC236}">
                      <a16:creationId xmlns:a16="http://schemas.microsoft.com/office/drawing/2014/main" id="{308DF8E4-70B2-4210-8454-FC5A1AAC5973}"/>
                    </a:ext>
                  </a:extLst>
                </p14:cNvPr>
                <p14:cNvContentPartPr/>
                <p14:nvPr/>
              </p14:nvContentPartPr>
              <p14:xfrm>
                <a:off x="9003237" y="2542845"/>
                <a:ext cx="252000" cy="171360"/>
              </p14:xfrm>
            </p:contentPart>
          </mc:Choice>
          <mc:Fallback>
            <p:pic>
              <p:nvPicPr>
                <p:cNvPr id="64" name="Freihand 63">
                  <a:extLst>
                    <a:ext uri="{FF2B5EF4-FFF2-40B4-BE49-F238E27FC236}">
                      <a16:creationId xmlns:a16="http://schemas.microsoft.com/office/drawing/2014/main" id="{308DF8E4-70B2-4210-8454-FC5A1AAC5973}"/>
                    </a:ext>
                  </a:extLst>
                </p:cNvPr>
                <p:cNvPicPr/>
                <p:nvPr/>
              </p:nvPicPr>
              <p:blipFill>
                <a:blip r:embed="rId96"/>
                <a:stretch>
                  <a:fillRect/>
                </a:stretch>
              </p:blipFill>
              <p:spPr>
                <a:xfrm>
                  <a:off x="8998917" y="2538525"/>
                  <a:ext cx="2606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5" name="Freihand 64">
                  <a:extLst>
                    <a:ext uri="{FF2B5EF4-FFF2-40B4-BE49-F238E27FC236}">
                      <a16:creationId xmlns:a16="http://schemas.microsoft.com/office/drawing/2014/main" id="{F1057456-BF3A-4EAE-9299-E8CFAD0123FC}"/>
                    </a:ext>
                  </a:extLst>
                </p14:cNvPr>
                <p14:cNvContentPartPr/>
                <p14:nvPr/>
              </p14:nvContentPartPr>
              <p14:xfrm>
                <a:off x="9260997" y="2608005"/>
                <a:ext cx="79200" cy="73080"/>
              </p14:xfrm>
            </p:contentPart>
          </mc:Choice>
          <mc:Fallback>
            <p:pic>
              <p:nvPicPr>
                <p:cNvPr id="65" name="Freihand 64">
                  <a:extLst>
                    <a:ext uri="{FF2B5EF4-FFF2-40B4-BE49-F238E27FC236}">
                      <a16:creationId xmlns:a16="http://schemas.microsoft.com/office/drawing/2014/main" id="{F1057456-BF3A-4EAE-9299-E8CFAD0123FC}"/>
                    </a:ext>
                  </a:extLst>
                </p:cNvPr>
                <p:cNvPicPr/>
                <p:nvPr/>
              </p:nvPicPr>
              <p:blipFill>
                <a:blip r:embed="rId98"/>
                <a:stretch>
                  <a:fillRect/>
                </a:stretch>
              </p:blipFill>
              <p:spPr>
                <a:xfrm>
                  <a:off x="9256677" y="2603685"/>
                  <a:ext cx="878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7" name="Freihand 66">
                  <a:extLst>
                    <a:ext uri="{FF2B5EF4-FFF2-40B4-BE49-F238E27FC236}">
                      <a16:creationId xmlns:a16="http://schemas.microsoft.com/office/drawing/2014/main" id="{A330A7E1-C290-4989-94D1-B779056EAB10}"/>
                    </a:ext>
                  </a:extLst>
                </p14:cNvPr>
                <p14:cNvContentPartPr/>
                <p14:nvPr/>
              </p14:nvContentPartPr>
              <p14:xfrm>
                <a:off x="9359637" y="2596845"/>
                <a:ext cx="155520" cy="86760"/>
              </p14:xfrm>
            </p:contentPart>
          </mc:Choice>
          <mc:Fallback>
            <p:pic>
              <p:nvPicPr>
                <p:cNvPr id="67" name="Freihand 66">
                  <a:extLst>
                    <a:ext uri="{FF2B5EF4-FFF2-40B4-BE49-F238E27FC236}">
                      <a16:creationId xmlns:a16="http://schemas.microsoft.com/office/drawing/2014/main" id="{A330A7E1-C290-4989-94D1-B779056EAB10}"/>
                    </a:ext>
                  </a:extLst>
                </p:cNvPr>
                <p:cNvPicPr/>
                <p:nvPr/>
              </p:nvPicPr>
              <p:blipFill>
                <a:blip r:embed="rId100"/>
                <a:stretch>
                  <a:fillRect/>
                </a:stretch>
              </p:blipFill>
              <p:spPr>
                <a:xfrm>
                  <a:off x="9355317" y="2592525"/>
                  <a:ext cx="164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8" name="Freihand 67">
                  <a:extLst>
                    <a:ext uri="{FF2B5EF4-FFF2-40B4-BE49-F238E27FC236}">
                      <a16:creationId xmlns:a16="http://schemas.microsoft.com/office/drawing/2014/main" id="{F36D0CDF-B3F6-4C0C-B535-AAA010685204}"/>
                    </a:ext>
                  </a:extLst>
                </p14:cNvPr>
                <p14:cNvContentPartPr/>
                <p14:nvPr/>
              </p14:nvContentPartPr>
              <p14:xfrm>
                <a:off x="9507957" y="2525565"/>
                <a:ext cx="131400" cy="228960"/>
              </p14:xfrm>
            </p:contentPart>
          </mc:Choice>
          <mc:Fallback>
            <p:pic>
              <p:nvPicPr>
                <p:cNvPr id="68" name="Freihand 67">
                  <a:extLst>
                    <a:ext uri="{FF2B5EF4-FFF2-40B4-BE49-F238E27FC236}">
                      <a16:creationId xmlns:a16="http://schemas.microsoft.com/office/drawing/2014/main" id="{F36D0CDF-B3F6-4C0C-B535-AAA010685204}"/>
                    </a:ext>
                  </a:extLst>
                </p:cNvPr>
                <p:cNvPicPr/>
                <p:nvPr/>
              </p:nvPicPr>
              <p:blipFill>
                <a:blip r:embed="rId102"/>
                <a:stretch>
                  <a:fillRect/>
                </a:stretch>
              </p:blipFill>
              <p:spPr>
                <a:xfrm>
                  <a:off x="9503637" y="2521245"/>
                  <a:ext cx="1400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9" name="Freihand 68">
                  <a:extLst>
                    <a:ext uri="{FF2B5EF4-FFF2-40B4-BE49-F238E27FC236}">
                      <a16:creationId xmlns:a16="http://schemas.microsoft.com/office/drawing/2014/main" id="{529331A3-856C-4971-99D7-35A06C32518A}"/>
                    </a:ext>
                  </a:extLst>
                </p14:cNvPr>
                <p14:cNvContentPartPr/>
                <p14:nvPr/>
              </p14:nvContentPartPr>
              <p14:xfrm>
                <a:off x="9485997" y="2492445"/>
                <a:ext cx="360" cy="360"/>
              </p14:xfrm>
            </p:contentPart>
          </mc:Choice>
          <mc:Fallback>
            <p:pic>
              <p:nvPicPr>
                <p:cNvPr id="69" name="Freihand 68">
                  <a:extLst>
                    <a:ext uri="{FF2B5EF4-FFF2-40B4-BE49-F238E27FC236}">
                      <a16:creationId xmlns:a16="http://schemas.microsoft.com/office/drawing/2014/main" id="{529331A3-856C-4971-99D7-35A06C32518A}"/>
                    </a:ext>
                  </a:extLst>
                </p:cNvPr>
                <p:cNvPicPr/>
                <p:nvPr/>
              </p:nvPicPr>
              <p:blipFill>
                <a:blip r:embed="rId52"/>
                <a:stretch>
                  <a:fillRect/>
                </a:stretch>
              </p:blipFill>
              <p:spPr>
                <a:xfrm>
                  <a:off x="9481677" y="24881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0" name="Freihand 69">
                  <a:extLst>
                    <a:ext uri="{FF2B5EF4-FFF2-40B4-BE49-F238E27FC236}">
                      <a16:creationId xmlns:a16="http://schemas.microsoft.com/office/drawing/2014/main" id="{495F622A-B6BE-4D3B-B684-0B035CBCB0C6}"/>
                    </a:ext>
                  </a:extLst>
                </p14:cNvPr>
                <p14:cNvContentPartPr/>
                <p14:nvPr/>
              </p14:nvContentPartPr>
              <p14:xfrm>
                <a:off x="9818277" y="2462925"/>
                <a:ext cx="208080" cy="273600"/>
              </p14:xfrm>
            </p:contentPart>
          </mc:Choice>
          <mc:Fallback>
            <p:pic>
              <p:nvPicPr>
                <p:cNvPr id="70" name="Freihand 69">
                  <a:extLst>
                    <a:ext uri="{FF2B5EF4-FFF2-40B4-BE49-F238E27FC236}">
                      <a16:creationId xmlns:a16="http://schemas.microsoft.com/office/drawing/2014/main" id="{495F622A-B6BE-4D3B-B684-0B035CBCB0C6}"/>
                    </a:ext>
                  </a:extLst>
                </p:cNvPr>
                <p:cNvPicPr/>
                <p:nvPr/>
              </p:nvPicPr>
              <p:blipFill>
                <a:blip r:embed="rId105"/>
                <a:stretch>
                  <a:fillRect/>
                </a:stretch>
              </p:blipFill>
              <p:spPr>
                <a:xfrm>
                  <a:off x="9813957" y="2458605"/>
                  <a:ext cx="2167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Freihand 70">
                  <a:extLst>
                    <a:ext uri="{FF2B5EF4-FFF2-40B4-BE49-F238E27FC236}">
                      <a16:creationId xmlns:a16="http://schemas.microsoft.com/office/drawing/2014/main" id="{9631966D-243B-4618-86FE-A5F9AF62DDD5}"/>
                    </a:ext>
                  </a:extLst>
                </p14:cNvPr>
                <p14:cNvContentPartPr/>
                <p14:nvPr/>
              </p14:nvContentPartPr>
              <p14:xfrm>
                <a:off x="10097997" y="2525925"/>
                <a:ext cx="261000" cy="54720"/>
              </p14:xfrm>
            </p:contentPart>
          </mc:Choice>
          <mc:Fallback>
            <p:pic>
              <p:nvPicPr>
                <p:cNvPr id="71" name="Freihand 70">
                  <a:extLst>
                    <a:ext uri="{FF2B5EF4-FFF2-40B4-BE49-F238E27FC236}">
                      <a16:creationId xmlns:a16="http://schemas.microsoft.com/office/drawing/2014/main" id="{9631966D-243B-4618-86FE-A5F9AF62DDD5}"/>
                    </a:ext>
                  </a:extLst>
                </p:cNvPr>
                <p:cNvPicPr/>
                <p:nvPr/>
              </p:nvPicPr>
              <p:blipFill>
                <a:blip r:embed="rId107"/>
                <a:stretch>
                  <a:fillRect/>
                </a:stretch>
              </p:blipFill>
              <p:spPr>
                <a:xfrm>
                  <a:off x="10093677" y="2521605"/>
                  <a:ext cx="269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2" name="Freihand 71">
                  <a:extLst>
                    <a:ext uri="{FF2B5EF4-FFF2-40B4-BE49-F238E27FC236}">
                      <a16:creationId xmlns:a16="http://schemas.microsoft.com/office/drawing/2014/main" id="{B833CE6B-612D-4137-8EF6-9FDFBEC4FE2F}"/>
                    </a:ext>
                  </a:extLst>
                </p14:cNvPr>
                <p14:cNvContentPartPr/>
                <p14:nvPr/>
              </p14:nvContentPartPr>
              <p14:xfrm>
                <a:off x="10348197" y="2480565"/>
                <a:ext cx="312480" cy="200520"/>
              </p14:xfrm>
            </p:contentPart>
          </mc:Choice>
          <mc:Fallback>
            <p:pic>
              <p:nvPicPr>
                <p:cNvPr id="72" name="Freihand 71">
                  <a:extLst>
                    <a:ext uri="{FF2B5EF4-FFF2-40B4-BE49-F238E27FC236}">
                      <a16:creationId xmlns:a16="http://schemas.microsoft.com/office/drawing/2014/main" id="{B833CE6B-612D-4137-8EF6-9FDFBEC4FE2F}"/>
                    </a:ext>
                  </a:extLst>
                </p:cNvPr>
                <p:cNvPicPr/>
                <p:nvPr/>
              </p:nvPicPr>
              <p:blipFill>
                <a:blip r:embed="rId109"/>
                <a:stretch>
                  <a:fillRect/>
                </a:stretch>
              </p:blipFill>
              <p:spPr>
                <a:xfrm>
                  <a:off x="10343877" y="2476245"/>
                  <a:ext cx="3211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Freihand 72">
                  <a:extLst>
                    <a:ext uri="{FF2B5EF4-FFF2-40B4-BE49-F238E27FC236}">
                      <a16:creationId xmlns:a16="http://schemas.microsoft.com/office/drawing/2014/main" id="{8D74A1E6-E448-4AED-BBE8-A828E6F0C472}"/>
                    </a:ext>
                  </a:extLst>
                </p14:cNvPr>
                <p14:cNvContentPartPr/>
                <p14:nvPr/>
              </p14:nvContentPartPr>
              <p14:xfrm>
                <a:off x="10839957" y="2424765"/>
                <a:ext cx="3960" cy="66960"/>
              </p14:xfrm>
            </p:contentPart>
          </mc:Choice>
          <mc:Fallback>
            <p:pic>
              <p:nvPicPr>
                <p:cNvPr id="73" name="Freihand 72">
                  <a:extLst>
                    <a:ext uri="{FF2B5EF4-FFF2-40B4-BE49-F238E27FC236}">
                      <a16:creationId xmlns:a16="http://schemas.microsoft.com/office/drawing/2014/main" id="{8D74A1E6-E448-4AED-BBE8-A828E6F0C472}"/>
                    </a:ext>
                  </a:extLst>
                </p:cNvPr>
                <p:cNvPicPr/>
                <p:nvPr/>
              </p:nvPicPr>
              <p:blipFill>
                <a:blip r:embed="rId111"/>
                <a:stretch>
                  <a:fillRect/>
                </a:stretch>
              </p:blipFill>
              <p:spPr>
                <a:xfrm>
                  <a:off x="10835637" y="2420445"/>
                  <a:ext cx="126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Freihand 73">
                  <a:extLst>
                    <a:ext uri="{FF2B5EF4-FFF2-40B4-BE49-F238E27FC236}">
                      <a16:creationId xmlns:a16="http://schemas.microsoft.com/office/drawing/2014/main" id="{9D1DB1B6-070C-4D4C-8B05-EC94E1FA943B}"/>
                    </a:ext>
                  </a:extLst>
                </p14:cNvPr>
                <p14:cNvContentPartPr/>
                <p14:nvPr/>
              </p14:nvContentPartPr>
              <p14:xfrm>
                <a:off x="10846797" y="2368245"/>
                <a:ext cx="26640" cy="32760"/>
              </p14:xfrm>
            </p:contentPart>
          </mc:Choice>
          <mc:Fallback>
            <p:pic>
              <p:nvPicPr>
                <p:cNvPr id="74" name="Freihand 73">
                  <a:extLst>
                    <a:ext uri="{FF2B5EF4-FFF2-40B4-BE49-F238E27FC236}">
                      <a16:creationId xmlns:a16="http://schemas.microsoft.com/office/drawing/2014/main" id="{9D1DB1B6-070C-4D4C-8B05-EC94E1FA943B}"/>
                    </a:ext>
                  </a:extLst>
                </p:cNvPr>
                <p:cNvPicPr/>
                <p:nvPr/>
              </p:nvPicPr>
              <p:blipFill>
                <a:blip r:embed="rId113"/>
                <a:stretch>
                  <a:fillRect/>
                </a:stretch>
              </p:blipFill>
              <p:spPr>
                <a:xfrm>
                  <a:off x="10842477" y="2363925"/>
                  <a:ext cx="352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5" name="Freihand 74">
                  <a:extLst>
                    <a:ext uri="{FF2B5EF4-FFF2-40B4-BE49-F238E27FC236}">
                      <a16:creationId xmlns:a16="http://schemas.microsoft.com/office/drawing/2014/main" id="{5CF0E49E-ABD4-4D6F-A669-A443CDA0275C}"/>
                    </a:ext>
                  </a:extLst>
                </p14:cNvPr>
                <p14:cNvContentPartPr/>
                <p14:nvPr/>
              </p14:nvContentPartPr>
              <p14:xfrm>
                <a:off x="10889277" y="2413965"/>
                <a:ext cx="96480" cy="70920"/>
              </p14:xfrm>
            </p:contentPart>
          </mc:Choice>
          <mc:Fallback>
            <p:pic>
              <p:nvPicPr>
                <p:cNvPr id="75" name="Freihand 74">
                  <a:extLst>
                    <a:ext uri="{FF2B5EF4-FFF2-40B4-BE49-F238E27FC236}">
                      <a16:creationId xmlns:a16="http://schemas.microsoft.com/office/drawing/2014/main" id="{5CF0E49E-ABD4-4D6F-A669-A443CDA0275C}"/>
                    </a:ext>
                  </a:extLst>
                </p:cNvPr>
                <p:cNvPicPr/>
                <p:nvPr/>
              </p:nvPicPr>
              <p:blipFill>
                <a:blip r:embed="rId115"/>
                <a:stretch>
                  <a:fillRect/>
                </a:stretch>
              </p:blipFill>
              <p:spPr>
                <a:xfrm>
                  <a:off x="10884957" y="2409645"/>
                  <a:ext cx="105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9" name="Freihand 78">
                  <a:extLst>
                    <a:ext uri="{FF2B5EF4-FFF2-40B4-BE49-F238E27FC236}">
                      <a16:creationId xmlns:a16="http://schemas.microsoft.com/office/drawing/2014/main" id="{5AE643F2-F22B-4322-9C47-2182924E7F18}"/>
                    </a:ext>
                  </a:extLst>
                </p14:cNvPr>
                <p14:cNvContentPartPr/>
                <p14:nvPr/>
              </p14:nvContentPartPr>
              <p14:xfrm>
                <a:off x="11113197" y="2376885"/>
                <a:ext cx="114840" cy="79200"/>
              </p14:xfrm>
            </p:contentPart>
          </mc:Choice>
          <mc:Fallback>
            <p:pic>
              <p:nvPicPr>
                <p:cNvPr id="79" name="Freihand 78">
                  <a:extLst>
                    <a:ext uri="{FF2B5EF4-FFF2-40B4-BE49-F238E27FC236}">
                      <a16:creationId xmlns:a16="http://schemas.microsoft.com/office/drawing/2014/main" id="{5AE643F2-F22B-4322-9C47-2182924E7F18}"/>
                    </a:ext>
                  </a:extLst>
                </p:cNvPr>
                <p:cNvPicPr/>
                <p:nvPr/>
              </p:nvPicPr>
              <p:blipFill>
                <a:blip r:embed="rId117"/>
                <a:stretch>
                  <a:fillRect/>
                </a:stretch>
              </p:blipFill>
              <p:spPr>
                <a:xfrm>
                  <a:off x="11108877" y="2372565"/>
                  <a:ext cx="123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0" name="Freihand 79">
                  <a:extLst>
                    <a:ext uri="{FF2B5EF4-FFF2-40B4-BE49-F238E27FC236}">
                      <a16:creationId xmlns:a16="http://schemas.microsoft.com/office/drawing/2014/main" id="{B1E3AE4E-6C21-49B9-B731-2943572110C8}"/>
                    </a:ext>
                  </a:extLst>
                </p14:cNvPr>
                <p14:cNvContentPartPr/>
                <p14:nvPr/>
              </p14:nvContentPartPr>
              <p14:xfrm>
                <a:off x="11208957" y="2278965"/>
                <a:ext cx="102960" cy="153720"/>
              </p14:xfrm>
            </p:contentPart>
          </mc:Choice>
          <mc:Fallback>
            <p:pic>
              <p:nvPicPr>
                <p:cNvPr id="80" name="Freihand 79">
                  <a:extLst>
                    <a:ext uri="{FF2B5EF4-FFF2-40B4-BE49-F238E27FC236}">
                      <a16:creationId xmlns:a16="http://schemas.microsoft.com/office/drawing/2014/main" id="{B1E3AE4E-6C21-49B9-B731-2943572110C8}"/>
                    </a:ext>
                  </a:extLst>
                </p:cNvPr>
                <p:cNvPicPr/>
                <p:nvPr/>
              </p:nvPicPr>
              <p:blipFill>
                <a:blip r:embed="rId119"/>
                <a:stretch>
                  <a:fillRect/>
                </a:stretch>
              </p:blipFill>
              <p:spPr>
                <a:xfrm>
                  <a:off x="11204637" y="2274645"/>
                  <a:ext cx="111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1" name="Freihand 80">
                  <a:extLst>
                    <a:ext uri="{FF2B5EF4-FFF2-40B4-BE49-F238E27FC236}">
                      <a16:creationId xmlns:a16="http://schemas.microsoft.com/office/drawing/2014/main" id="{663FF0B3-E984-4622-81CA-21C8715122A8}"/>
                    </a:ext>
                  </a:extLst>
                </p14:cNvPr>
                <p14:cNvContentPartPr/>
                <p14:nvPr/>
              </p14:nvContentPartPr>
              <p14:xfrm>
                <a:off x="11324877" y="2325765"/>
                <a:ext cx="255240" cy="84240"/>
              </p14:xfrm>
            </p:contentPart>
          </mc:Choice>
          <mc:Fallback>
            <p:pic>
              <p:nvPicPr>
                <p:cNvPr id="81" name="Freihand 80">
                  <a:extLst>
                    <a:ext uri="{FF2B5EF4-FFF2-40B4-BE49-F238E27FC236}">
                      <a16:creationId xmlns:a16="http://schemas.microsoft.com/office/drawing/2014/main" id="{663FF0B3-E984-4622-81CA-21C8715122A8}"/>
                    </a:ext>
                  </a:extLst>
                </p:cNvPr>
                <p:cNvPicPr/>
                <p:nvPr/>
              </p:nvPicPr>
              <p:blipFill>
                <a:blip r:embed="rId121"/>
                <a:stretch>
                  <a:fillRect/>
                </a:stretch>
              </p:blipFill>
              <p:spPr>
                <a:xfrm>
                  <a:off x="11320557" y="2321445"/>
                  <a:ext cx="263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2" name="Freihand 81">
                  <a:extLst>
                    <a:ext uri="{FF2B5EF4-FFF2-40B4-BE49-F238E27FC236}">
                      <a16:creationId xmlns:a16="http://schemas.microsoft.com/office/drawing/2014/main" id="{4CAC540F-8A72-42E3-93B1-BB2DC3F51226}"/>
                    </a:ext>
                  </a:extLst>
                </p14:cNvPr>
                <p14:cNvContentPartPr/>
                <p14:nvPr/>
              </p14:nvContentPartPr>
              <p14:xfrm>
                <a:off x="11528637" y="2302005"/>
                <a:ext cx="318240" cy="190440"/>
              </p14:xfrm>
            </p:contentPart>
          </mc:Choice>
          <mc:Fallback>
            <p:pic>
              <p:nvPicPr>
                <p:cNvPr id="82" name="Freihand 81">
                  <a:extLst>
                    <a:ext uri="{FF2B5EF4-FFF2-40B4-BE49-F238E27FC236}">
                      <a16:creationId xmlns:a16="http://schemas.microsoft.com/office/drawing/2014/main" id="{4CAC540F-8A72-42E3-93B1-BB2DC3F51226}"/>
                    </a:ext>
                  </a:extLst>
                </p:cNvPr>
                <p:cNvPicPr/>
                <p:nvPr/>
              </p:nvPicPr>
              <p:blipFill>
                <a:blip r:embed="rId123"/>
                <a:stretch>
                  <a:fillRect/>
                </a:stretch>
              </p:blipFill>
              <p:spPr>
                <a:xfrm>
                  <a:off x="11524317" y="2297685"/>
                  <a:ext cx="3268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3" name="Freihand 82">
                  <a:extLst>
                    <a:ext uri="{FF2B5EF4-FFF2-40B4-BE49-F238E27FC236}">
                      <a16:creationId xmlns:a16="http://schemas.microsoft.com/office/drawing/2014/main" id="{29355640-6B01-45C1-820D-D8C9E5BEA595}"/>
                    </a:ext>
                  </a:extLst>
                </p14:cNvPr>
                <p14:cNvContentPartPr/>
                <p14:nvPr/>
              </p14:nvContentPartPr>
              <p14:xfrm>
                <a:off x="9192957" y="2890245"/>
                <a:ext cx="103680" cy="138960"/>
              </p14:xfrm>
            </p:contentPart>
          </mc:Choice>
          <mc:Fallback>
            <p:pic>
              <p:nvPicPr>
                <p:cNvPr id="83" name="Freihand 82">
                  <a:extLst>
                    <a:ext uri="{FF2B5EF4-FFF2-40B4-BE49-F238E27FC236}">
                      <a16:creationId xmlns:a16="http://schemas.microsoft.com/office/drawing/2014/main" id="{29355640-6B01-45C1-820D-D8C9E5BEA595}"/>
                    </a:ext>
                  </a:extLst>
                </p:cNvPr>
                <p:cNvPicPr/>
                <p:nvPr/>
              </p:nvPicPr>
              <p:blipFill>
                <a:blip r:embed="rId125"/>
                <a:stretch>
                  <a:fillRect/>
                </a:stretch>
              </p:blipFill>
              <p:spPr>
                <a:xfrm>
                  <a:off x="9188637" y="2885925"/>
                  <a:ext cx="112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4" name="Freihand 83">
                  <a:extLst>
                    <a:ext uri="{FF2B5EF4-FFF2-40B4-BE49-F238E27FC236}">
                      <a16:creationId xmlns:a16="http://schemas.microsoft.com/office/drawing/2014/main" id="{B862E5DC-E29C-4CA7-9AAF-C020804EA4F9}"/>
                    </a:ext>
                  </a:extLst>
                </p14:cNvPr>
                <p14:cNvContentPartPr/>
                <p14:nvPr/>
              </p14:nvContentPartPr>
              <p14:xfrm>
                <a:off x="9347757" y="2830485"/>
                <a:ext cx="23760" cy="178560"/>
              </p14:xfrm>
            </p:contentPart>
          </mc:Choice>
          <mc:Fallback>
            <p:pic>
              <p:nvPicPr>
                <p:cNvPr id="84" name="Freihand 83">
                  <a:extLst>
                    <a:ext uri="{FF2B5EF4-FFF2-40B4-BE49-F238E27FC236}">
                      <a16:creationId xmlns:a16="http://schemas.microsoft.com/office/drawing/2014/main" id="{B862E5DC-E29C-4CA7-9AAF-C020804EA4F9}"/>
                    </a:ext>
                  </a:extLst>
                </p:cNvPr>
                <p:cNvPicPr/>
                <p:nvPr/>
              </p:nvPicPr>
              <p:blipFill>
                <a:blip r:embed="rId127"/>
                <a:stretch>
                  <a:fillRect/>
                </a:stretch>
              </p:blipFill>
              <p:spPr>
                <a:xfrm>
                  <a:off x="9343437" y="2826165"/>
                  <a:ext cx="324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5" name="Freihand 84">
                  <a:extLst>
                    <a:ext uri="{FF2B5EF4-FFF2-40B4-BE49-F238E27FC236}">
                      <a16:creationId xmlns:a16="http://schemas.microsoft.com/office/drawing/2014/main" id="{A289C044-47DA-4CF6-AE64-AF965DFA0032}"/>
                    </a:ext>
                  </a:extLst>
                </p14:cNvPr>
                <p14:cNvContentPartPr/>
                <p14:nvPr/>
              </p14:nvContentPartPr>
              <p14:xfrm>
                <a:off x="9410397" y="2901045"/>
                <a:ext cx="266400" cy="86040"/>
              </p14:xfrm>
            </p:contentPart>
          </mc:Choice>
          <mc:Fallback>
            <p:pic>
              <p:nvPicPr>
                <p:cNvPr id="85" name="Freihand 84">
                  <a:extLst>
                    <a:ext uri="{FF2B5EF4-FFF2-40B4-BE49-F238E27FC236}">
                      <a16:creationId xmlns:a16="http://schemas.microsoft.com/office/drawing/2014/main" id="{A289C044-47DA-4CF6-AE64-AF965DFA0032}"/>
                    </a:ext>
                  </a:extLst>
                </p:cNvPr>
                <p:cNvPicPr/>
                <p:nvPr/>
              </p:nvPicPr>
              <p:blipFill>
                <a:blip r:embed="rId129"/>
                <a:stretch>
                  <a:fillRect/>
                </a:stretch>
              </p:blipFill>
              <p:spPr>
                <a:xfrm>
                  <a:off x="9406077" y="2896725"/>
                  <a:ext cx="275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6" name="Freihand 85">
                  <a:extLst>
                    <a:ext uri="{FF2B5EF4-FFF2-40B4-BE49-F238E27FC236}">
                      <a16:creationId xmlns:a16="http://schemas.microsoft.com/office/drawing/2014/main" id="{103ED0C1-9454-4667-ABA6-E29B78011750}"/>
                    </a:ext>
                  </a:extLst>
                </p14:cNvPr>
                <p14:cNvContentPartPr/>
                <p14:nvPr/>
              </p14:nvContentPartPr>
              <p14:xfrm>
                <a:off x="9703437" y="2817525"/>
                <a:ext cx="216720" cy="271080"/>
              </p14:xfrm>
            </p:contentPart>
          </mc:Choice>
          <mc:Fallback>
            <p:pic>
              <p:nvPicPr>
                <p:cNvPr id="86" name="Freihand 85">
                  <a:extLst>
                    <a:ext uri="{FF2B5EF4-FFF2-40B4-BE49-F238E27FC236}">
                      <a16:creationId xmlns:a16="http://schemas.microsoft.com/office/drawing/2014/main" id="{103ED0C1-9454-4667-ABA6-E29B78011750}"/>
                    </a:ext>
                  </a:extLst>
                </p:cNvPr>
                <p:cNvPicPr/>
                <p:nvPr/>
              </p:nvPicPr>
              <p:blipFill>
                <a:blip r:embed="rId131"/>
                <a:stretch>
                  <a:fillRect/>
                </a:stretch>
              </p:blipFill>
              <p:spPr>
                <a:xfrm>
                  <a:off x="9699117" y="2813205"/>
                  <a:ext cx="2253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7" name="Freihand 86">
                  <a:extLst>
                    <a:ext uri="{FF2B5EF4-FFF2-40B4-BE49-F238E27FC236}">
                      <a16:creationId xmlns:a16="http://schemas.microsoft.com/office/drawing/2014/main" id="{8C49D83C-03EC-4FDD-9D75-C2F774A66D42}"/>
                    </a:ext>
                  </a:extLst>
                </p14:cNvPr>
                <p14:cNvContentPartPr/>
                <p14:nvPr/>
              </p14:nvContentPartPr>
              <p14:xfrm>
                <a:off x="10020957" y="2748045"/>
                <a:ext cx="10440" cy="91080"/>
              </p14:xfrm>
            </p:contentPart>
          </mc:Choice>
          <mc:Fallback>
            <p:pic>
              <p:nvPicPr>
                <p:cNvPr id="87" name="Freihand 86">
                  <a:extLst>
                    <a:ext uri="{FF2B5EF4-FFF2-40B4-BE49-F238E27FC236}">
                      <a16:creationId xmlns:a16="http://schemas.microsoft.com/office/drawing/2014/main" id="{8C49D83C-03EC-4FDD-9D75-C2F774A66D42}"/>
                    </a:ext>
                  </a:extLst>
                </p:cNvPr>
                <p:cNvPicPr/>
                <p:nvPr/>
              </p:nvPicPr>
              <p:blipFill>
                <a:blip r:embed="rId133"/>
                <a:stretch>
                  <a:fillRect/>
                </a:stretch>
              </p:blipFill>
              <p:spPr>
                <a:xfrm>
                  <a:off x="10016637" y="2743725"/>
                  <a:ext cx="190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8" name="Freihand 87">
                  <a:extLst>
                    <a:ext uri="{FF2B5EF4-FFF2-40B4-BE49-F238E27FC236}">
                      <a16:creationId xmlns:a16="http://schemas.microsoft.com/office/drawing/2014/main" id="{2FA1BDAE-AB6D-4983-99B9-D57B73C48DC0}"/>
                    </a:ext>
                  </a:extLst>
                </p14:cNvPr>
                <p14:cNvContentPartPr/>
                <p14:nvPr/>
              </p14:nvContentPartPr>
              <p14:xfrm>
                <a:off x="10030317" y="2934525"/>
                <a:ext cx="5040" cy="20880"/>
              </p14:xfrm>
            </p:contentPart>
          </mc:Choice>
          <mc:Fallback>
            <p:pic>
              <p:nvPicPr>
                <p:cNvPr id="88" name="Freihand 87">
                  <a:extLst>
                    <a:ext uri="{FF2B5EF4-FFF2-40B4-BE49-F238E27FC236}">
                      <a16:creationId xmlns:a16="http://schemas.microsoft.com/office/drawing/2014/main" id="{2FA1BDAE-AB6D-4983-99B9-D57B73C48DC0}"/>
                    </a:ext>
                  </a:extLst>
                </p:cNvPr>
                <p:cNvPicPr/>
                <p:nvPr/>
              </p:nvPicPr>
              <p:blipFill>
                <a:blip r:embed="rId135"/>
                <a:stretch>
                  <a:fillRect/>
                </a:stretch>
              </p:blipFill>
              <p:spPr>
                <a:xfrm>
                  <a:off x="10025997" y="2930205"/>
                  <a:ext cx="136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 name="Freihand 5">
                  <a:extLst>
                    <a:ext uri="{FF2B5EF4-FFF2-40B4-BE49-F238E27FC236}">
                      <a16:creationId xmlns:a16="http://schemas.microsoft.com/office/drawing/2014/main" id="{3AEA67CE-2475-4072-8D0D-096BECDD38DB}"/>
                    </a:ext>
                  </a:extLst>
                </p14:cNvPr>
                <p14:cNvContentPartPr/>
                <p14:nvPr/>
              </p14:nvContentPartPr>
              <p14:xfrm>
                <a:off x="2350077" y="3001845"/>
                <a:ext cx="1525320" cy="56160"/>
              </p14:xfrm>
            </p:contentPart>
          </mc:Choice>
          <mc:Fallback>
            <p:pic>
              <p:nvPicPr>
                <p:cNvPr id="6" name="Freihand 5">
                  <a:extLst>
                    <a:ext uri="{FF2B5EF4-FFF2-40B4-BE49-F238E27FC236}">
                      <a16:creationId xmlns:a16="http://schemas.microsoft.com/office/drawing/2014/main" id="{3AEA67CE-2475-4072-8D0D-096BECDD38DB}"/>
                    </a:ext>
                  </a:extLst>
                </p:cNvPr>
                <p:cNvPicPr/>
                <p:nvPr/>
              </p:nvPicPr>
              <p:blipFill>
                <a:blip r:embed="rId137"/>
                <a:stretch>
                  <a:fillRect/>
                </a:stretch>
              </p:blipFill>
              <p:spPr>
                <a:xfrm>
                  <a:off x="2345757" y="2997525"/>
                  <a:ext cx="15339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 name="Freihand 7">
                  <a:extLst>
                    <a:ext uri="{FF2B5EF4-FFF2-40B4-BE49-F238E27FC236}">
                      <a16:creationId xmlns:a16="http://schemas.microsoft.com/office/drawing/2014/main" id="{BB4FF964-BAA3-4E68-997E-95A333AFB436}"/>
                    </a:ext>
                  </a:extLst>
                </p14:cNvPr>
                <p14:cNvContentPartPr/>
                <p14:nvPr/>
              </p14:nvContentPartPr>
              <p14:xfrm>
                <a:off x="4580277" y="2978805"/>
                <a:ext cx="1590480" cy="30600"/>
              </p14:xfrm>
            </p:contentPart>
          </mc:Choice>
          <mc:Fallback>
            <p:pic>
              <p:nvPicPr>
                <p:cNvPr id="8" name="Freihand 7">
                  <a:extLst>
                    <a:ext uri="{FF2B5EF4-FFF2-40B4-BE49-F238E27FC236}">
                      <a16:creationId xmlns:a16="http://schemas.microsoft.com/office/drawing/2014/main" id="{BB4FF964-BAA3-4E68-997E-95A333AFB436}"/>
                    </a:ext>
                  </a:extLst>
                </p:cNvPr>
                <p:cNvPicPr/>
                <p:nvPr/>
              </p:nvPicPr>
              <p:blipFill>
                <a:blip r:embed="rId139"/>
                <a:stretch>
                  <a:fillRect/>
                </a:stretch>
              </p:blipFill>
              <p:spPr>
                <a:xfrm>
                  <a:off x="4575957" y="2974485"/>
                  <a:ext cx="1599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2" name="Freihand 91">
                  <a:extLst>
                    <a:ext uri="{FF2B5EF4-FFF2-40B4-BE49-F238E27FC236}">
                      <a16:creationId xmlns:a16="http://schemas.microsoft.com/office/drawing/2014/main" id="{4B7EB3E9-2594-45D0-AD5D-5D77AFA66FC5}"/>
                    </a:ext>
                  </a:extLst>
                </p14:cNvPr>
                <p14:cNvContentPartPr/>
                <p14:nvPr/>
              </p14:nvContentPartPr>
              <p14:xfrm>
                <a:off x="5336637" y="3043605"/>
                <a:ext cx="236520" cy="163440"/>
              </p14:xfrm>
            </p:contentPart>
          </mc:Choice>
          <mc:Fallback>
            <p:pic>
              <p:nvPicPr>
                <p:cNvPr id="92" name="Freihand 91">
                  <a:extLst>
                    <a:ext uri="{FF2B5EF4-FFF2-40B4-BE49-F238E27FC236}">
                      <a16:creationId xmlns:a16="http://schemas.microsoft.com/office/drawing/2014/main" id="{4B7EB3E9-2594-45D0-AD5D-5D77AFA66FC5}"/>
                    </a:ext>
                  </a:extLst>
                </p:cNvPr>
                <p:cNvPicPr/>
                <p:nvPr/>
              </p:nvPicPr>
              <p:blipFill>
                <a:blip r:embed="rId141"/>
                <a:stretch>
                  <a:fillRect/>
                </a:stretch>
              </p:blipFill>
              <p:spPr>
                <a:xfrm>
                  <a:off x="5332317" y="3039285"/>
                  <a:ext cx="2451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3" name="Freihand 92">
                  <a:extLst>
                    <a:ext uri="{FF2B5EF4-FFF2-40B4-BE49-F238E27FC236}">
                      <a16:creationId xmlns:a16="http://schemas.microsoft.com/office/drawing/2014/main" id="{CE4FDA63-5482-4CBF-BACA-459388324E9B}"/>
                    </a:ext>
                  </a:extLst>
                </p14:cNvPr>
                <p14:cNvContentPartPr/>
                <p14:nvPr/>
              </p14:nvContentPartPr>
              <p14:xfrm>
                <a:off x="5524557" y="3114885"/>
                <a:ext cx="124560" cy="136080"/>
              </p14:xfrm>
            </p:contentPart>
          </mc:Choice>
          <mc:Fallback>
            <p:pic>
              <p:nvPicPr>
                <p:cNvPr id="93" name="Freihand 92">
                  <a:extLst>
                    <a:ext uri="{FF2B5EF4-FFF2-40B4-BE49-F238E27FC236}">
                      <a16:creationId xmlns:a16="http://schemas.microsoft.com/office/drawing/2014/main" id="{CE4FDA63-5482-4CBF-BACA-459388324E9B}"/>
                    </a:ext>
                  </a:extLst>
                </p:cNvPr>
                <p:cNvPicPr/>
                <p:nvPr/>
              </p:nvPicPr>
              <p:blipFill>
                <a:blip r:embed="rId143"/>
                <a:stretch>
                  <a:fillRect/>
                </a:stretch>
              </p:blipFill>
              <p:spPr>
                <a:xfrm>
                  <a:off x="5520237" y="3110565"/>
                  <a:ext cx="133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4" name="Freihand 93">
                  <a:extLst>
                    <a:ext uri="{FF2B5EF4-FFF2-40B4-BE49-F238E27FC236}">
                      <a16:creationId xmlns:a16="http://schemas.microsoft.com/office/drawing/2014/main" id="{11201348-473C-4697-BD46-958142A6B462}"/>
                    </a:ext>
                  </a:extLst>
                </p14:cNvPr>
                <p14:cNvContentPartPr/>
                <p14:nvPr/>
              </p14:nvContentPartPr>
              <p14:xfrm>
                <a:off x="5795997" y="3115965"/>
                <a:ext cx="341280" cy="69120"/>
              </p14:xfrm>
            </p:contentPart>
          </mc:Choice>
          <mc:Fallback>
            <p:pic>
              <p:nvPicPr>
                <p:cNvPr id="94" name="Freihand 93">
                  <a:extLst>
                    <a:ext uri="{FF2B5EF4-FFF2-40B4-BE49-F238E27FC236}">
                      <a16:creationId xmlns:a16="http://schemas.microsoft.com/office/drawing/2014/main" id="{11201348-473C-4697-BD46-958142A6B462}"/>
                    </a:ext>
                  </a:extLst>
                </p:cNvPr>
                <p:cNvPicPr/>
                <p:nvPr/>
              </p:nvPicPr>
              <p:blipFill>
                <a:blip r:embed="rId145"/>
                <a:stretch>
                  <a:fillRect/>
                </a:stretch>
              </p:blipFill>
              <p:spPr>
                <a:xfrm>
                  <a:off x="5791677" y="3111645"/>
                  <a:ext cx="349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5" name="Freihand 94">
                  <a:extLst>
                    <a:ext uri="{FF2B5EF4-FFF2-40B4-BE49-F238E27FC236}">
                      <a16:creationId xmlns:a16="http://schemas.microsoft.com/office/drawing/2014/main" id="{6DCF7484-7DFF-4D54-9725-B84F8195FDB5}"/>
                    </a:ext>
                  </a:extLst>
                </p14:cNvPr>
                <p14:cNvContentPartPr/>
                <p14:nvPr/>
              </p14:nvContentPartPr>
              <p14:xfrm>
                <a:off x="6167517" y="3100485"/>
                <a:ext cx="22320" cy="101520"/>
              </p14:xfrm>
            </p:contentPart>
          </mc:Choice>
          <mc:Fallback>
            <p:pic>
              <p:nvPicPr>
                <p:cNvPr id="95" name="Freihand 94">
                  <a:extLst>
                    <a:ext uri="{FF2B5EF4-FFF2-40B4-BE49-F238E27FC236}">
                      <a16:creationId xmlns:a16="http://schemas.microsoft.com/office/drawing/2014/main" id="{6DCF7484-7DFF-4D54-9725-B84F8195FDB5}"/>
                    </a:ext>
                  </a:extLst>
                </p:cNvPr>
                <p:cNvPicPr/>
                <p:nvPr/>
              </p:nvPicPr>
              <p:blipFill>
                <a:blip r:embed="rId147"/>
                <a:stretch>
                  <a:fillRect/>
                </a:stretch>
              </p:blipFill>
              <p:spPr>
                <a:xfrm>
                  <a:off x="6163197" y="3096165"/>
                  <a:ext cx="309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7" name="Freihand 96">
                  <a:extLst>
                    <a:ext uri="{FF2B5EF4-FFF2-40B4-BE49-F238E27FC236}">
                      <a16:creationId xmlns:a16="http://schemas.microsoft.com/office/drawing/2014/main" id="{89F19CD3-58F9-4CF1-A7D5-35A09AFC690A}"/>
                    </a:ext>
                  </a:extLst>
                </p14:cNvPr>
                <p14:cNvContentPartPr/>
                <p14:nvPr/>
              </p14:nvContentPartPr>
              <p14:xfrm>
                <a:off x="6137997" y="3092205"/>
                <a:ext cx="141840" cy="73080"/>
              </p14:xfrm>
            </p:contentPart>
          </mc:Choice>
          <mc:Fallback>
            <p:pic>
              <p:nvPicPr>
                <p:cNvPr id="97" name="Freihand 96">
                  <a:extLst>
                    <a:ext uri="{FF2B5EF4-FFF2-40B4-BE49-F238E27FC236}">
                      <a16:creationId xmlns:a16="http://schemas.microsoft.com/office/drawing/2014/main" id="{89F19CD3-58F9-4CF1-A7D5-35A09AFC690A}"/>
                    </a:ext>
                  </a:extLst>
                </p:cNvPr>
                <p:cNvPicPr/>
                <p:nvPr/>
              </p:nvPicPr>
              <p:blipFill>
                <a:blip r:embed="rId149"/>
                <a:stretch>
                  <a:fillRect/>
                </a:stretch>
              </p:blipFill>
              <p:spPr>
                <a:xfrm>
                  <a:off x="6133677" y="3087885"/>
                  <a:ext cx="150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8" name="Freihand 97">
                  <a:extLst>
                    <a:ext uri="{FF2B5EF4-FFF2-40B4-BE49-F238E27FC236}">
                      <a16:creationId xmlns:a16="http://schemas.microsoft.com/office/drawing/2014/main" id="{33D9DE92-78B8-4FC7-9A00-1816094F69C1}"/>
                    </a:ext>
                  </a:extLst>
                </p14:cNvPr>
                <p14:cNvContentPartPr/>
                <p14:nvPr/>
              </p14:nvContentPartPr>
              <p14:xfrm>
                <a:off x="6281277" y="3018405"/>
                <a:ext cx="363960" cy="114120"/>
              </p14:xfrm>
            </p:contentPart>
          </mc:Choice>
          <mc:Fallback>
            <p:pic>
              <p:nvPicPr>
                <p:cNvPr id="98" name="Freihand 97">
                  <a:extLst>
                    <a:ext uri="{FF2B5EF4-FFF2-40B4-BE49-F238E27FC236}">
                      <a16:creationId xmlns:a16="http://schemas.microsoft.com/office/drawing/2014/main" id="{33D9DE92-78B8-4FC7-9A00-1816094F69C1}"/>
                    </a:ext>
                  </a:extLst>
                </p:cNvPr>
                <p:cNvPicPr/>
                <p:nvPr/>
              </p:nvPicPr>
              <p:blipFill>
                <a:blip r:embed="rId151"/>
                <a:stretch>
                  <a:fillRect/>
                </a:stretch>
              </p:blipFill>
              <p:spPr>
                <a:xfrm>
                  <a:off x="6276957" y="3014085"/>
                  <a:ext cx="372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9" name="Freihand 98">
                  <a:extLst>
                    <a:ext uri="{FF2B5EF4-FFF2-40B4-BE49-F238E27FC236}">
                      <a16:creationId xmlns:a16="http://schemas.microsoft.com/office/drawing/2014/main" id="{C1200EFE-7511-453D-B029-B32DA259A959}"/>
                    </a:ext>
                  </a:extLst>
                </p14:cNvPr>
                <p14:cNvContentPartPr/>
                <p14:nvPr/>
              </p14:nvContentPartPr>
              <p14:xfrm>
                <a:off x="6800397" y="2925525"/>
                <a:ext cx="226440" cy="134640"/>
              </p14:xfrm>
            </p:contentPart>
          </mc:Choice>
          <mc:Fallback>
            <p:pic>
              <p:nvPicPr>
                <p:cNvPr id="99" name="Freihand 98">
                  <a:extLst>
                    <a:ext uri="{FF2B5EF4-FFF2-40B4-BE49-F238E27FC236}">
                      <a16:creationId xmlns:a16="http://schemas.microsoft.com/office/drawing/2014/main" id="{C1200EFE-7511-453D-B029-B32DA259A959}"/>
                    </a:ext>
                  </a:extLst>
                </p:cNvPr>
                <p:cNvPicPr/>
                <p:nvPr/>
              </p:nvPicPr>
              <p:blipFill>
                <a:blip r:embed="rId153"/>
                <a:stretch>
                  <a:fillRect/>
                </a:stretch>
              </p:blipFill>
              <p:spPr>
                <a:xfrm>
                  <a:off x="6796077" y="2921205"/>
                  <a:ext cx="235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1" name="Freihand 100">
                  <a:extLst>
                    <a:ext uri="{FF2B5EF4-FFF2-40B4-BE49-F238E27FC236}">
                      <a16:creationId xmlns:a16="http://schemas.microsoft.com/office/drawing/2014/main" id="{DD15A1BD-6AFA-4CE2-B99D-C140D2D13F43}"/>
                    </a:ext>
                  </a:extLst>
                </p14:cNvPr>
                <p14:cNvContentPartPr/>
                <p14:nvPr/>
              </p14:nvContentPartPr>
              <p14:xfrm>
                <a:off x="7225917" y="2908245"/>
                <a:ext cx="119160" cy="166320"/>
              </p14:xfrm>
            </p:contentPart>
          </mc:Choice>
          <mc:Fallback>
            <p:pic>
              <p:nvPicPr>
                <p:cNvPr id="101" name="Freihand 100">
                  <a:extLst>
                    <a:ext uri="{FF2B5EF4-FFF2-40B4-BE49-F238E27FC236}">
                      <a16:creationId xmlns:a16="http://schemas.microsoft.com/office/drawing/2014/main" id="{DD15A1BD-6AFA-4CE2-B99D-C140D2D13F43}"/>
                    </a:ext>
                  </a:extLst>
                </p:cNvPr>
                <p:cNvPicPr/>
                <p:nvPr/>
              </p:nvPicPr>
              <p:blipFill>
                <a:blip r:embed="rId155"/>
                <a:stretch>
                  <a:fillRect/>
                </a:stretch>
              </p:blipFill>
              <p:spPr>
                <a:xfrm>
                  <a:off x="7221597" y="2903925"/>
                  <a:ext cx="1278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3" name="Freihand 102">
                  <a:extLst>
                    <a:ext uri="{FF2B5EF4-FFF2-40B4-BE49-F238E27FC236}">
                      <a16:creationId xmlns:a16="http://schemas.microsoft.com/office/drawing/2014/main" id="{95B40FF2-E51F-4CCF-8401-4D87954F4871}"/>
                    </a:ext>
                  </a:extLst>
                </p14:cNvPr>
                <p14:cNvContentPartPr/>
                <p14:nvPr/>
              </p14:nvContentPartPr>
              <p14:xfrm>
                <a:off x="7411677" y="2866485"/>
                <a:ext cx="113040" cy="89280"/>
              </p14:xfrm>
            </p:contentPart>
          </mc:Choice>
          <mc:Fallback>
            <p:pic>
              <p:nvPicPr>
                <p:cNvPr id="103" name="Freihand 102">
                  <a:extLst>
                    <a:ext uri="{FF2B5EF4-FFF2-40B4-BE49-F238E27FC236}">
                      <a16:creationId xmlns:a16="http://schemas.microsoft.com/office/drawing/2014/main" id="{95B40FF2-E51F-4CCF-8401-4D87954F4871}"/>
                    </a:ext>
                  </a:extLst>
                </p:cNvPr>
                <p:cNvPicPr/>
                <p:nvPr/>
              </p:nvPicPr>
              <p:blipFill>
                <a:blip r:embed="rId157"/>
                <a:stretch>
                  <a:fillRect/>
                </a:stretch>
              </p:blipFill>
              <p:spPr>
                <a:xfrm>
                  <a:off x="7407357" y="2862165"/>
                  <a:ext cx="121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4" name="Freihand 103">
                  <a:extLst>
                    <a:ext uri="{FF2B5EF4-FFF2-40B4-BE49-F238E27FC236}">
                      <a16:creationId xmlns:a16="http://schemas.microsoft.com/office/drawing/2014/main" id="{F8EEBB6A-F2A0-4958-959E-52539E17577D}"/>
                    </a:ext>
                  </a:extLst>
                </p14:cNvPr>
                <p14:cNvContentPartPr/>
                <p14:nvPr/>
              </p14:nvContentPartPr>
              <p14:xfrm>
                <a:off x="7535517" y="2810325"/>
                <a:ext cx="14400" cy="35280"/>
              </p14:xfrm>
            </p:contentPart>
          </mc:Choice>
          <mc:Fallback>
            <p:pic>
              <p:nvPicPr>
                <p:cNvPr id="104" name="Freihand 103">
                  <a:extLst>
                    <a:ext uri="{FF2B5EF4-FFF2-40B4-BE49-F238E27FC236}">
                      <a16:creationId xmlns:a16="http://schemas.microsoft.com/office/drawing/2014/main" id="{F8EEBB6A-F2A0-4958-959E-52539E17577D}"/>
                    </a:ext>
                  </a:extLst>
                </p:cNvPr>
                <p:cNvPicPr/>
                <p:nvPr/>
              </p:nvPicPr>
              <p:blipFill>
                <a:blip r:embed="rId159"/>
                <a:stretch>
                  <a:fillRect/>
                </a:stretch>
              </p:blipFill>
              <p:spPr>
                <a:xfrm>
                  <a:off x="7531197" y="2806005"/>
                  <a:ext cx="230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5" name="Freihand 104">
                  <a:extLst>
                    <a:ext uri="{FF2B5EF4-FFF2-40B4-BE49-F238E27FC236}">
                      <a16:creationId xmlns:a16="http://schemas.microsoft.com/office/drawing/2014/main" id="{C976606F-BE5C-4901-A13E-3A243BDE5505}"/>
                    </a:ext>
                  </a:extLst>
                </p14:cNvPr>
                <p14:cNvContentPartPr/>
                <p14:nvPr/>
              </p14:nvContentPartPr>
              <p14:xfrm>
                <a:off x="7560357" y="2840565"/>
                <a:ext cx="186840" cy="77760"/>
              </p14:xfrm>
            </p:contentPart>
          </mc:Choice>
          <mc:Fallback>
            <p:pic>
              <p:nvPicPr>
                <p:cNvPr id="105" name="Freihand 104">
                  <a:extLst>
                    <a:ext uri="{FF2B5EF4-FFF2-40B4-BE49-F238E27FC236}">
                      <a16:creationId xmlns:a16="http://schemas.microsoft.com/office/drawing/2014/main" id="{C976606F-BE5C-4901-A13E-3A243BDE5505}"/>
                    </a:ext>
                  </a:extLst>
                </p:cNvPr>
                <p:cNvPicPr/>
                <p:nvPr/>
              </p:nvPicPr>
              <p:blipFill>
                <a:blip r:embed="rId161"/>
                <a:stretch>
                  <a:fillRect/>
                </a:stretch>
              </p:blipFill>
              <p:spPr>
                <a:xfrm>
                  <a:off x="7556037" y="2836245"/>
                  <a:ext cx="195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6" name="Freihand 105">
                  <a:extLst>
                    <a:ext uri="{FF2B5EF4-FFF2-40B4-BE49-F238E27FC236}">
                      <a16:creationId xmlns:a16="http://schemas.microsoft.com/office/drawing/2014/main" id="{C702C3A3-D130-436F-BDCA-AC371A8BB5C4}"/>
                    </a:ext>
                  </a:extLst>
                </p14:cNvPr>
                <p14:cNvContentPartPr/>
                <p14:nvPr/>
              </p14:nvContentPartPr>
              <p14:xfrm>
                <a:off x="7804797" y="2822205"/>
                <a:ext cx="109080" cy="75960"/>
              </p14:xfrm>
            </p:contentPart>
          </mc:Choice>
          <mc:Fallback>
            <p:pic>
              <p:nvPicPr>
                <p:cNvPr id="106" name="Freihand 105">
                  <a:extLst>
                    <a:ext uri="{FF2B5EF4-FFF2-40B4-BE49-F238E27FC236}">
                      <a16:creationId xmlns:a16="http://schemas.microsoft.com/office/drawing/2014/main" id="{C702C3A3-D130-436F-BDCA-AC371A8BB5C4}"/>
                    </a:ext>
                  </a:extLst>
                </p:cNvPr>
                <p:cNvPicPr/>
                <p:nvPr/>
              </p:nvPicPr>
              <p:blipFill>
                <a:blip r:embed="rId163"/>
                <a:stretch>
                  <a:fillRect/>
                </a:stretch>
              </p:blipFill>
              <p:spPr>
                <a:xfrm>
                  <a:off x="7800477" y="2817885"/>
                  <a:ext cx="117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8" name="Freihand 107">
                  <a:extLst>
                    <a:ext uri="{FF2B5EF4-FFF2-40B4-BE49-F238E27FC236}">
                      <a16:creationId xmlns:a16="http://schemas.microsoft.com/office/drawing/2014/main" id="{7D9EC747-EFC2-4491-85BA-953C3190DEC7}"/>
                    </a:ext>
                  </a:extLst>
                </p14:cNvPr>
                <p14:cNvContentPartPr/>
                <p14:nvPr/>
              </p14:nvContentPartPr>
              <p14:xfrm>
                <a:off x="5995077" y="3276525"/>
                <a:ext cx="124560" cy="84960"/>
              </p14:xfrm>
            </p:contentPart>
          </mc:Choice>
          <mc:Fallback>
            <p:pic>
              <p:nvPicPr>
                <p:cNvPr id="108" name="Freihand 107">
                  <a:extLst>
                    <a:ext uri="{FF2B5EF4-FFF2-40B4-BE49-F238E27FC236}">
                      <a16:creationId xmlns:a16="http://schemas.microsoft.com/office/drawing/2014/main" id="{7D9EC747-EFC2-4491-85BA-953C3190DEC7}"/>
                    </a:ext>
                  </a:extLst>
                </p:cNvPr>
                <p:cNvPicPr/>
                <p:nvPr/>
              </p:nvPicPr>
              <p:blipFill>
                <a:blip r:embed="rId165"/>
                <a:stretch>
                  <a:fillRect/>
                </a:stretch>
              </p:blipFill>
              <p:spPr>
                <a:xfrm>
                  <a:off x="5990757" y="3272205"/>
                  <a:ext cx="133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9" name="Freihand 108">
                  <a:extLst>
                    <a:ext uri="{FF2B5EF4-FFF2-40B4-BE49-F238E27FC236}">
                      <a16:creationId xmlns:a16="http://schemas.microsoft.com/office/drawing/2014/main" id="{89C2B163-6110-4B33-BB20-7981F07B122C}"/>
                    </a:ext>
                  </a:extLst>
                </p14:cNvPr>
                <p14:cNvContentPartPr/>
                <p14:nvPr/>
              </p14:nvContentPartPr>
              <p14:xfrm>
                <a:off x="6152037" y="3313245"/>
                <a:ext cx="9720" cy="11880"/>
              </p14:xfrm>
            </p:contentPart>
          </mc:Choice>
          <mc:Fallback>
            <p:pic>
              <p:nvPicPr>
                <p:cNvPr id="109" name="Freihand 108">
                  <a:extLst>
                    <a:ext uri="{FF2B5EF4-FFF2-40B4-BE49-F238E27FC236}">
                      <a16:creationId xmlns:a16="http://schemas.microsoft.com/office/drawing/2014/main" id="{89C2B163-6110-4B33-BB20-7981F07B122C}"/>
                    </a:ext>
                  </a:extLst>
                </p:cNvPr>
                <p:cNvPicPr/>
                <p:nvPr/>
              </p:nvPicPr>
              <p:blipFill>
                <a:blip r:embed="rId167"/>
                <a:stretch>
                  <a:fillRect/>
                </a:stretch>
              </p:blipFill>
              <p:spPr>
                <a:xfrm>
                  <a:off x="6147717" y="3308925"/>
                  <a:ext cx="18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0" name="Freihand 109">
                  <a:extLst>
                    <a:ext uri="{FF2B5EF4-FFF2-40B4-BE49-F238E27FC236}">
                      <a16:creationId xmlns:a16="http://schemas.microsoft.com/office/drawing/2014/main" id="{1ECFC37B-568B-4BB5-8139-54B38DA354C3}"/>
                    </a:ext>
                  </a:extLst>
                </p14:cNvPr>
                <p14:cNvContentPartPr/>
                <p14:nvPr/>
              </p14:nvContentPartPr>
              <p14:xfrm>
                <a:off x="6118557" y="3225045"/>
                <a:ext cx="172440" cy="133920"/>
              </p14:xfrm>
            </p:contentPart>
          </mc:Choice>
          <mc:Fallback>
            <p:pic>
              <p:nvPicPr>
                <p:cNvPr id="110" name="Freihand 109">
                  <a:extLst>
                    <a:ext uri="{FF2B5EF4-FFF2-40B4-BE49-F238E27FC236}">
                      <a16:creationId xmlns:a16="http://schemas.microsoft.com/office/drawing/2014/main" id="{1ECFC37B-568B-4BB5-8139-54B38DA354C3}"/>
                    </a:ext>
                  </a:extLst>
                </p:cNvPr>
                <p:cNvPicPr/>
                <p:nvPr/>
              </p:nvPicPr>
              <p:blipFill>
                <a:blip r:embed="rId169"/>
                <a:stretch>
                  <a:fillRect/>
                </a:stretch>
              </p:blipFill>
              <p:spPr>
                <a:xfrm>
                  <a:off x="6114237" y="3220725"/>
                  <a:ext cx="181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1" name="Freihand 110">
                  <a:extLst>
                    <a:ext uri="{FF2B5EF4-FFF2-40B4-BE49-F238E27FC236}">
                      <a16:creationId xmlns:a16="http://schemas.microsoft.com/office/drawing/2014/main" id="{87AAC250-781A-4787-917D-90FAED6A425D}"/>
                    </a:ext>
                  </a:extLst>
                </p14:cNvPr>
                <p14:cNvContentPartPr/>
                <p14:nvPr/>
              </p14:nvContentPartPr>
              <p14:xfrm>
                <a:off x="6365157" y="3208845"/>
                <a:ext cx="127800" cy="111960"/>
              </p14:xfrm>
            </p:contentPart>
          </mc:Choice>
          <mc:Fallback>
            <p:pic>
              <p:nvPicPr>
                <p:cNvPr id="111" name="Freihand 110">
                  <a:extLst>
                    <a:ext uri="{FF2B5EF4-FFF2-40B4-BE49-F238E27FC236}">
                      <a16:creationId xmlns:a16="http://schemas.microsoft.com/office/drawing/2014/main" id="{87AAC250-781A-4787-917D-90FAED6A425D}"/>
                    </a:ext>
                  </a:extLst>
                </p:cNvPr>
                <p:cNvPicPr/>
                <p:nvPr/>
              </p:nvPicPr>
              <p:blipFill>
                <a:blip r:embed="rId171"/>
                <a:stretch>
                  <a:fillRect/>
                </a:stretch>
              </p:blipFill>
              <p:spPr>
                <a:xfrm>
                  <a:off x="6360837" y="3204525"/>
                  <a:ext cx="136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2" name="Freihand 111">
                  <a:extLst>
                    <a:ext uri="{FF2B5EF4-FFF2-40B4-BE49-F238E27FC236}">
                      <a16:creationId xmlns:a16="http://schemas.microsoft.com/office/drawing/2014/main" id="{E8993A20-AD24-4935-9288-657F5C73BDEF}"/>
                    </a:ext>
                  </a:extLst>
                </p14:cNvPr>
                <p14:cNvContentPartPr/>
                <p14:nvPr/>
              </p14:nvContentPartPr>
              <p14:xfrm>
                <a:off x="6533637" y="3204525"/>
                <a:ext cx="22680" cy="83520"/>
              </p14:xfrm>
            </p:contentPart>
          </mc:Choice>
          <mc:Fallback>
            <p:pic>
              <p:nvPicPr>
                <p:cNvPr id="112" name="Freihand 111">
                  <a:extLst>
                    <a:ext uri="{FF2B5EF4-FFF2-40B4-BE49-F238E27FC236}">
                      <a16:creationId xmlns:a16="http://schemas.microsoft.com/office/drawing/2014/main" id="{E8993A20-AD24-4935-9288-657F5C73BDEF}"/>
                    </a:ext>
                  </a:extLst>
                </p:cNvPr>
                <p:cNvPicPr/>
                <p:nvPr/>
              </p:nvPicPr>
              <p:blipFill>
                <a:blip r:embed="rId173"/>
                <a:stretch>
                  <a:fillRect/>
                </a:stretch>
              </p:blipFill>
              <p:spPr>
                <a:xfrm>
                  <a:off x="6529317" y="3200205"/>
                  <a:ext cx="31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4" name="Freihand 113">
                  <a:extLst>
                    <a:ext uri="{FF2B5EF4-FFF2-40B4-BE49-F238E27FC236}">
                      <a16:creationId xmlns:a16="http://schemas.microsoft.com/office/drawing/2014/main" id="{ED6EABCC-046A-4270-AB7B-3BAA9D0105DB}"/>
                    </a:ext>
                  </a:extLst>
                </p14:cNvPr>
                <p14:cNvContentPartPr/>
                <p14:nvPr/>
              </p14:nvContentPartPr>
              <p14:xfrm>
                <a:off x="6531477" y="3212085"/>
                <a:ext cx="360" cy="360"/>
              </p14:xfrm>
            </p:contentPart>
          </mc:Choice>
          <mc:Fallback>
            <p:pic>
              <p:nvPicPr>
                <p:cNvPr id="114" name="Freihand 113">
                  <a:extLst>
                    <a:ext uri="{FF2B5EF4-FFF2-40B4-BE49-F238E27FC236}">
                      <a16:creationId xmlns:a16="http://schemas.microsoft.com/office/drawing/2014/main" id="{ED6EABCC-046A-4270-AB7B-3BAA9D0105DB}"/>
                    </a:ext>
                  </a:extLst>
                </p:cNvPr>
                <p:cNvPicPr/>
                <p:nvPr/>
              </p:nvPicPr>
              <p:blipFill>
                <a:blip r:embed="rId52"/>
                <a:stretch>
                  <a:fillRect/>
                </a:stretch>
              </p:blipFill>
              <p:spPr>
                <a:xfrm>
                  <a:off x="6527157" y="32077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5" name="Freihand 114">
                  <a:extLst>
                    <a:ext uri="{FF2B5EF4-FFF2-40B4-BE49-F238E27FC236}">
                      <a16:creationId xmlns:a16="http://schemas.microsoft.com/office/drawing/2014/main" id="{6A4DBA63-ADB8-4A49-A535-B1AF73BD68CE}"/>
                    </a:ext>
                  </a:extLst>
                </p14:cNvPr>
                <p14:cNvContentPartPr/>
                <p14:nvPr/>
              </p14:nvContentPartPr>
              <p14:xfrm>
                <a:off x="6473157" y="3190125"/>
                <a:ext cx="118080" cy="97920"/>
              </p14:xfrm>
            </p:contentPart>
          </mc:Choice>
          <mc:Fallback>
            <p:pic>
              <p:nvPicPr>
                <p:cNvPr id="115" name="Freihand 114">
                  <a:extLst>
                    <a:ext uri="{FF2B5EF4-FFF2-40B4-BE49-F238E27FC236}">
                      <a16:creationId xmlns:a16="http://schemas.microsoft.com/office/drawing/2014/main" id="{6A4DBA63-ADB8-4A49-A535-B1AF73BD68CE}"/>
                    </a:ext>
                  </a:extLst>
                </p:cNvPr>
                <p:cNvPicPr/>
                <p:nvPr/>
              </p:nvPicPr>
              <p:blipFill>
                <a:blip r:embed="rId176"/>
                <a:stretch>
                  <a:fillRect/>
                </a:stretch>
              </p:blipFill>
              <p:spPr>
                <a:xfrm>
                  <a:off x="6468837" y="3185805"/>
                  <a:ext cx="126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6" name="Freihand 115">
                  <a:extLst>
                    <a:ext uri="{FF2B5EF4-FFF2-40B4-BE49-F238E27FC236}">
                      <a16:creationId xmlns:a16="http://schemas.microsoft.com/office/drawing/2014/main" id="{BC06FD9B-222F-4951-8334-D2AB644190C5}"/>
                    </a:ext>
                  </a:extLst>
                </p14:cNvPr>
                <p14:cNvContentPartPr/>
                <p14:nvPr/>
              </p14:nvContentPartPr>
              <p14:xfrm>
                <a:off x="6633717" y="3193005"/>
                <a:ext cx="1800" cy="104040"/>
              </p14:xfrm>
            </p:contentPart>
          </mc:Choice>
          <mc:Fallback>
            <p:pic>
              <p:nvPicPr>
                <p:cNvPr id="116" name="Freihand 115">
                  <a:extLst>
                    <a:ext uri="{FF2B5EF4-FFF2-40B4-BE49-F238E27FC236}">
                      <a16:creationId xmlns:a16="http://schemas.microsoft.com/office/drawing/2014/main" id="{BC06FD9B-222F-4951-8334-D2AB644190C5}"/>
                    </a:ext>
                  </a:extLst>
                </p:cNvPr>
                <p:cNvPicPr/>
                <p:nvPr/>
              </p:nvPicPr>
              <p:blipFill>
                <a:blip r:embed="rId178"/>
                <a:stretch>
                  <a:fillRect/>
                </a:stretch>
              </p:blipFill>
              <p:spPr>
                <a:xfrm>
                  <a:off x="6629397" y="3188685"/>
                  <a:ext cx="10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7" name="Freihand 116">
                  <a:extLst>
                    <a:ext uri="{FF2B5EF4-FFF2-40B4-BE49-F238E27FC236}">
                      <a16:creationId xmlns:a16="http://schemas.microsoft.com/office/drawing/2014/main" id="{2ECCBB22-A659-4811-AEBE-6E29E1E13266}"/>
                    </a:ext>
                  </a:extLst>
                </p14:cNvPr>
                <p14:cNvContentPartPr/>
                <p14:nvPr/>
              </p14:nvContentPartPr>
              <p14:xfrm>
                <a:off x="6572157" y="3169605"/>
                <a:ext cx="125280" cy="68760"/>
              </p14:xfrm>
            </p:contentPart>
          </mc:Choice>
          <mc:Fallback>
            <p:pic>
              <p:nvPicPr>
                <p:cNvPr id="117" name="Freihand 116">
                  <a:extLst>
                    <a:ext uri="{FF2B5EF4-FFF2-40B4-BE49-F238E27FC236}">
                      <a16:creationId xmlns:a16="http://schemas.microsoft.com/office/drawing/2014/main" id="{2ECCBB22-A659-4811-AEBE-6E29E1E13266}"/>
                    </a:ext>
                  </a:extLst>
                </p:cNvPr>
                <p:cNvPicPr/>
                <p:nvPr/>
              </p:nvPicPr>
              <p:blipFill>
                <a:blip r:embed="rId180"/>
                <a:stretch>
                  <a:fillRect/>
                </a:stretch>
              </p:blipFill>
              <p:spPr>
                <a:xfrm>
                  <a:off x="6567837" y="3165285"/>
                  <a:ext cx="133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9" name="Freihand 118">
                  <a:extLst>
                    <a:ext uri="{FF2B5EF4-FFF2-40B4-BE49-F238E27FC236}">
                      <a16:creationId xmlns:a16="http://schemas.microsoft.com/office/drawing/2014/main" id="{6AA29607-FA20-454C-B6AE-89FD06E6E1A0}"/>
                    </a:ext>
                  </a:extLst>
                </p14:cNvPr>
                <p14:cNvContentPartPr/>
                <p14:nvPr/>
              </p14:nvContentPartPr>
              <p14:xfrm>
                <a:off x="6816597" y="3182925"/>
                <a:ext cx="108000" cy="83880"/>
              </p14:xfrm>
            </p:contentPart>
          </mc:Choice>
          <mc:Fallback>
            <p:pic>
              <p:nvPicPr>
                <p:cNvPr id="119" name="Freihand 118">
                  <a:extLst>
                    <a:ext uri="{FF2B5EF4-FFF2-40B4-BE49-F238E27FC236}">
                      <a16:creationId xmlns:a16="http://schemas.microsoft.com/office/drawing/2014/main" id="{6AA29607-FA20-454C-B6AE-89FD06E6E1A0}"/>
                    </a:ext>
                  </a:extLst>
                </p:cNvPr>
                <p:cNvPicPr/>
                <p:nvPr/>
              </p:nvPicPr>
              <p:blipFill>
                <a:blip r:embed="rId182"/>
                <a:stretch>
                  <a:fillRect/>
                </a:stretch>
              </p:blipFill>
              <p:spPr>
                <a:xfrm>
                  <a:off x="6812277" y="3178605"/>
                  <a:ext cx="116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0" name="Freihand 119">
                  <a:extLst>
                    <a:ext uri="{FF2B5EF4-FFF2-40B4-BE49-F238E27FC236}">
                      <a16:creationId xmlns:a16="http://schemas.microsoft.com/office/drawing/2014/main" id="{D5B9B616-BC6E-4075-AD60-9AB510EAB12A}"/>
                    </a:ext>
                  </a:extLst>
                </p14:cNvPr>
                <p14:cNvContentPartPr/>
                <p14:nvPr/>
              </p14:nvContentPartPr>
              <p14:xfrm>
                <a:off x="6917037" y="3140805"/>
                <a:ext cx="137520" cy="100440"/>
              </p14:xfrm>
            </p:contentPart>
          </mc:Choice>
          <mc:Fallback>
            <p:pic>
              <p:nvPicPr>
                <p:cNvPr id="120" name="Freihand 119">
                  <a:extLst>
                    <a:ext uri="{FF2B5EF4-FFF2-40B4-BE49-F238E27FC236}">
                      <a16:creationId xmlns:a16="http://schemas.microsoft.com/office/drawing/2014/main" id="{D5B9B616-BC6E-4075-AD60-9AB510EAB12A}"/>
                    </a:ext>
                  </a:extLst>
                </p:cNvPr>
                <p:cNvPicPr/>
                <p:nvPr/>
              </p:nvPicPr>
              <p:blipFill>
                <a:blip r:embed="rId184"/>
                <a:stretch>
                  <a:fillRect/>
                </a:stretch>
              </p:blipFill>
              <p:spPr>
                <a:xfrm>
                  <a:off x="6912717" y="3136485"/>
                  <a:ext cx="146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2" name="Freihand 121">
                  <a:extLst>
                    <a:ext uri="{FF2B5EF4-FFF2-40B4-BE49-F238E27FC236}">
                      <a16:creationId xmlns:a16="http://schemas.microsoft.com/office/drawing/2014/main" id="{9BACC9D6-5443-466E-B9EE-84C1CEE171A9}"/>
                    </a:ext>
                  </a:extLst>
                </p14:cNvPr>
                <p14:cNvContentPartPr/>
                <p14:nvPr/>
              </p14:nvContentPartPr>
              <p14:xfrm>
                <a:off x="7052397" y="3178605"/>
                <a:ext cx="121680" cy="124560"/>
              </p14:xfrm>
            </p:contentPart>
          </mc:Choice>
          <mc:Fallback>
            <p:pic>
              <p:nvPicPr>
                <p:cNvPr id="122" name="Freihand 121">
                  <a:extLst>
                    <a:ext uri="{FF2B5EF4-FFF2-40B4-BE49-F238E27FC236}">
                      <a16:creationId xmlns:a16="http://schemas.microsoft.com/office/drawing/2014/main" id="{9BACC9D6-5443-466E-B9EE-84C1CEE171A9}"/>
                    </a:ext>
                  </a:extLst>
                </p:cNvPr>
                <p:cNvPicPr/>
                <p:nvPr/>
              </p:nvPicPr>
              <p:blipFill>
                <a:blip r:embed="rId186"/>
                <a:stretch>
                  <a:fillRect/>
                </a:stretch>
              </p:blipFill>
              <p:spPr>
                <a:xfrm>
                  <a:off x="7048077" y="3174285"/>
                  <a:ext cx="130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3" name="Freihand 122">
                  <a:extLst>
                    <a:ext uri="{FF2B5EF4-FFF2-40B4-BE49-F238E27FC236}">
                      <a16:creationId xmlns:a16="http://schemas.microsoft.com/office/drawing/2014/main" id="{521F73A2-8D8C-4F3A-931F-D192BC287AD3}"/>
                    </a:ext>
                  </a:extLst>
                </p14:cNvPr>
                <p14:cNvContentPartPr/>
                <p14:nvPr/>
              </p14:nvContentPartPr>
              <p14:xfrm>
                <a:off x="7212957" y="3122445"/>
                <a:ext cx="122760" cy="80280"/>
              </p14:xfrm>
            </p:contentPart>
          </mc:Choice>
          <mc:Fallback>
            <p:pic>
              <p:nvPicPr>
                <p:cNvPr id="123" name="Freihand 122">
                  <a:extLst>
                    <a:ext uri="{FF2B5EF4-FFF2-40B4-BE49-F238E27FC236}">
                      <a16:creationId xmlns:a16="http://schemas.microsoft.com/office/drawing/2014/main" id="{521F73A2-8D8C-4F3A-931F-D192BC287AD3}"/>
                    </a:ext>
                  </a:extLst>
                </p:cNvPr>
                <p:cNvPicPr/>
                <p:nvPr/>
              </p:nvPicPr>
              <p:blipFill>
                <a:blip r:embed="rId188"/>
                <a:stretch>
                  <a:fillRect/>
                </a:stretch>
              </p:blipFill>
              <p:spPr>
                <a:xfrm>
                  <a:off x="7208637" y="3118125"/>
                  <a:ext cx="131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4" name="Freihand 123">
                  <a:extLst>
                    <a:ext uri="{FF2B5EF4-FFF2-40B4-BE49-F238E27FC236}">
                      <a16:creationId xmlns:a16="http://schemas.microsoft.com/office/drawing/2014/main" id="{6D49A9AC-00C5-4DFE-A4E8-82EF235B9FA9}"/>
                    </a:ext>
                  </a:extLst>
                </p14:cNvPr>
                <p14:cNvContentPartPr/>
                <p14:nvPr/>
              </p14:nvContentPartPr>
              <p14:xfrm>
                <a:off x="7327437" y="3114525"/>
                <a:ext cx="66600" cy="68760"/>
              </p14:xfrm>
            </p:contentPart>
          </mc:Choice>
          <mc:Fallback>
            <p:pic>
              <p:nvPicPr>
                <p:cNvPr id="124" name="Freihand 123">
                  <a:extLst>
                    <a:ext uri="{FF2B5EF4-FFF2-40B4-BE49-F238E27FC236}">
                      <a16:creationId xmlns:a16="http://schemas.microsoft.com/office/drawing/2014/main" id="{6D49A9AC-00C5-4DFE-A4E8-82EF235B9FA9}"/>
                    </a:ext>
                  </a:extLst>
                </p:cNvPr>
                <p:cNvPicPr/>
                <p:nvPr/>
              </p:nvPicPr>
              <p:blipFill>
                <a:blip r:embed="rId190"/>
                <a:stretch>
                  <a:fillRect/>
                </a:stretch>
              </p:blipFill>
              <p:spPr>
                <a:xfrm>
                  <a:off x="7323117" y="3110205"/>
                  <a:ext cx="75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5" name="Freihand 124">
                  <a:extLst>
                    <a:ext uri="{FF2B5EF4-FFF2-40B4-BE49-F238E27FC236}">
                      <a16:creationId xmlns:a16="http://schemas.microsoft.com/office/drawing/2014/main" id="{55D6508D-397D-4B03-A46C-13623217B9D3}"/>
                    </a:ext>
                  </a:extLst>
                </p14:cNvPr>
                <p14:cNvContentPartPr/>
                <p14:nvPr/>
              </p14:nvContentPartPr>
              <p14:xfrm>
                <a:off x="7519317" y="3054045"/>
                <a:ext cx="203760" cy="132480"/>
              </p14:xfrm>
            </p:contentPart>
          </mc:Choice>
          <mc:Fallback>
            <p:pic>
              <p:nvPicPr>
                <p:cNvPr id="125" name="Freihand 124">
                  <a:extLst>
                    <a:ext uri="{FF2B5EF4-FFF2-40B4-BE49-F238E27FC236}">
                      <a16:creationId xmlns:a16="http://schemas.microsoft.com/office/drawing/2014/main" id="{55D6508D-397D-4B03-A46C-13623217B9D3}"/>
                    </a:ext>
                  </a:extLst>
                </p:cNvPr>
                <p:cNvPicPr/>
                <p:nvPr/>
              </p:nvPicPr>
              <p:blipFill>
                <a:blip r:embed="rId192"/>
                <a:stretch>
                  <a:fillRect/>
                </a:stretch>
              </p:blipFill>
              <p:spPr>
                <a:xfrm>
                  <a:off x="7514997" y="3049725"/>
                  <a:ext cx="2124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6" name="Freihand 125">
                  <a:extLst>
                    <a:ext uri="{FF2B5EF4-FFF2-40B4-BE49-F238E27FC236}">
                      <a16:creationId xmlns:a16="http://schemas.microsoft.com/office/drawing/2014/main" id="{ADFD55E6-B467-4DA8-AD70-6A0710F27773}"/>
                    </a:ext>
                  </a:extLst>
                </p14:cNvPr>
                <p14:cNvContentPartPr/>
                <p14:nvPr/>
              </p14:nvContentPartPr>
              <p14:xfrm>
                <a:off x="7711917" y="3103365"/>
                <a:ext cx="83160" cy="59760"/>
              </p14:xfrm>
            </p:contentPart>
          </mc:Choice>
          <mc:Fallback>
            <p:pic>
              <p:nvPicPr>
                <p:cNvPr id="126" name="Freihand 125">
                  <a:extLst>
                    <a:ext uri="{FF2B5EF4-FFF2-40B4-BE49-F238E27FC236}">
                      <a16:creationId xmlns:a16="http://schemas.microsoft.com/office/drawing/2014/main" id="{ADFD55E6-B467-4DA8-AD70-6A0710F27773}"/>
                    </a:ext>
                  </a:extLst>
                </p:cNvPr>
                <p:cNvPicPr/>
                <p:nvPr/>
              </p:nvPicPr>
              <p:blipFill>
                <a:blip r:embed="rId194"/>
                <a:stretch>
                  <a:fillRect/>
                </a:stretch>
              </p:blipFill>
              <p:spPr>
                <a:xfrm>
                  <a:off x="7707597" y="3099045"/>
                  <a:ext cx="91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7" name="Freihand 126">
                  <a:extLst>
                    <a:ext uri="{FF2B5EF4-FFF2-40B4-BE49-F238E27FC236}">
                      <a16:creationId xmlns:a16="http://schemas.microsoft.com/office/drawing/2014/main" id="{7D63E12E-3A98-44D2-9459-1C3C24A01E88}"/>
                    </a:ext>
                  </a:extLst>
                </p14:cNvPr>
                <p14:cNvContentPartPr/>
                <p14:nvPr/>
              </p14:nvContentPartPr>
              <p14:xfrm>
                <a:off x="7821357" y="3103365"/>
                <a:ext cx="67680" cy="59760"/>
              </p14:xfrm>
            </p:contentPart>
          </mc:Choice>
          <mc:Fallback>
            <p:pic>
              <p:nvPicPr>
                <p:cNvPr id="127" name="Freihand 126">
                  <a:extLst>
                    <a:ext uri="{FF2B5EF4-FFF2-40B4-BE49-F238E27FC236}">
                      <a16:creationId xmlns:a16="http://schemas.microsoft.com/office/drawing/2014/main" id="{7D63E12E-3A98-44D2-9459-1C3C24A01E88}"/>
                    </a:ext>
                  </a:extLst>
                </p:cNvPr>
                <p:cNvPicPr/>
                <p:nvPr/>
              </p:nvPicPr>
              <p:blipFill>
                <a:blip r:embed="rId196"/>
                <a:stretch>
                  <a:fillRect/>
                </a:stretch>
              </p:blipFill>
              <p:spPr>
                <a:xfrm>
                  <a:off x="7817037" y="3099045"/>
                  <a:ext cx="76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8" name="Freihand 127">
                  <a:extLst>
                    <a:ext uri="{FF2B5EF4-FFF2-40B4-BE49-F238E27FC236}">
                      <a16:creationId xmlns:a16="http://schemas.microsoft.com/office/drawing/2014/main" id="{8664F777-6690-4A42-986D-792094C42108}"/>
                    </a:ext>
                  </a:extLst>
                </p14:cNvPr>
                <p14:cNvContentPartPr/>
                <p14:nvPr/>
              </p14:nvContentPartPr>
              <p14:xfrm>
                <a:off x="8021517" y="3095805"/>
                <a:ext cx="82080" cy="93960"/>
              </p14:xfrm>
            </p:contentPart>
          </mc:Choice>
          <mc:Fallback>
            <p:pic>
              <p:nvPicPr>
                <p:cNvPr id="128" name="Freihand 127">
                  <a:extLst>
                    <a:ext uri="{FF2B5EF4-FFF2-40B4-BE49-F238E27FC236}">
                      <a16:creationId xmlns:a16="http://schemas.microsoft.com/office/drawing/2014/main" id="{8664F777-6690-4A42-986D-792094C42108}"/>
                    </a:ext>
                  </a:extLst>
                </p:cNvPr>
                <p:cNvPicPr/>
                <p:nvPr/>
              </p:nvPicPr>
              <p:blipFill>
                <a:blip r:embed="rId198"/>
                <a:stretch>
                  <a:fillRect/>
                </a:stretch>
              </p:blipFill>
              <p:spPr>
                <a:xfrm>
                  <a:off x="8017197" y="3091485"/>
                  <a:ext cx="90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9" name="Freihand 128">
                  <a:extLst>
                    <a:ext uri="{FF2B5EF4-FFF2-40B4-BE49-F238E27FC236}">
                      <a16:creationId xmlns:a16="http://schemas.microsoft.com/office/drawing/2014/main" id="{65D2C477-B0BE-4E8A-A043-84296AC2A44F}"/>
                    </a:ext>
                  </a:extLst>
                </p14:cNvPr>
                <p14:cNvContentPartPr/>
                <p14:nvPr/>
              </p14:nvContentPartPr>
              <p14:xfrm>
                <a:off x="8132037" y="3001125"/>
                <a:ext cx="28080" cy="164880"/>
              </p14:xfrm>
            </p:contentPart>
          </mc:Choice>
          <mc:Fallback>
            <p:pic>
              <p:nvPicPr>
                <p:cNvPr id="129" name="Freihand 128">
                  <a:extLst>
                    <a:ext uri="{FF2B5EF4-FFF2-40B4-BE49-F238E27FC236}">
                      <a16:creationId xmlns:a16="http://schemas.microsoft.com/office/drawing/2014/main" id="{65D2C477-B0BE-4E8A-A043-84296AC2A44F}"/>
                    </a:ext>
                  </a:extLst>
                </p:cNvPr>
                <p:cNvPicPr/>
                <p:nvPr/>
              </p:nvPicPr>
              <p:blipFill>
                <a:blip r:embed="rId200"/>
                <a:stretch>
                  <a:fillRect/>
                </a:stretch>
              </p:blipFill>
              <p:spPr>
                <a:xfrm>
                  <a:off x="8127717" y="2996805"/>
                  <a:ext cx="367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0" name="Freihand 129">
                  <a:extLst>
                    <a:ext uri="{FF2B5EF4-FFF2-40B4-BE49-F238E27FC236}">
                      <a16:creationId xmlns:a16="http://schemas.microsoft.com/office/drawing/2014/main" id="{0C90DC27-4719-4CDD-97A6-F17D476BE76E}"/>
                    </a:ext>
                  </a:extLst>
                </p14:cNvPr>
                <p14:cNvContentPartPr/>
                <p14:nvPr/>
              </p14:nvContentPartPr>
              <p14:xfrm>
                <a:off x="8169837" y="3059445"/>
                <a:ext cx="283680" cy="83880"/>
              </p14:xfrm>
            </p:contentPart>
          </mc:Choice>
          <mc:Fallback>
            <p:pic>
              <p:nvPicPr>
                <p:cNvPr id="130" name="Freihand 129">
                  <a:extLst>
                    <a:ext uri="{FF2B5EF4-FFF2-40B4-BE49-F238E27FC236}">
                      <a16:creationId xmlns:a16="http://schemas.microsoft.com/office/drawing/2014/main" id="{0C90DC27-4719-4CDD-97A6-F17D476BE76E}"/>
                    </a:ext>
                  </a:extLst>
                </p:cNvPr>
                <p:cNvPicPr/>
                <p:nvPr/>
              </p:nvPicPr>
              <p:blipFill>
                <a:blip r:embed="rId202"/>
                <a:stretch>
                  <a:fillRect/>
                </a:stretch>
              </p:blipFill>
              <p:spPr>
                <a:xfrm>
                  <a:off x="8165517" y="3055125"/>
                  <a:ext cx="292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1" name="Freihand 130">
                  <a:extLst>
                    <a:ext uri="{FF2B5EF4-FFF2-40B4-BE49-F238E27FC236}">
                      <a16:creationId xmlns:a16="http://schemas.microsoft.com/office/drawing/2014/main" id="{7A82490A-7663-4B78-9770-25BB135D8A80}"/>
                    </a:ext>
                  </a:extLst>
                </p14:cNvPr>
                <p14:cNvContentPartPr/>
                <p14:nvPr/>
              </p14:nvContentPartPr>
              <p14:xfrm>
                <a:off x="8470077" y="2973765"/>
                <a:ext cx="140040" cy="239400"/>
              </p14:xfrm>
            </p:contentPart>
          </mc:Choice>
          <mc:Fallback>
            <p:pic>
              <p:nvPicPr>
                <p:cNvPr id="131" name="Freihand 130">
                  <a:extLst>
                    <a:ext uri="{FF2B5EF4-FFF2-40B4-BE49-F238E27FC236}">
                      <a16:creationId xmlns:a16="http://schemas.microsoft.com/office/drawing/2014/main" id="{7A82490A-7663-4B78-9770-25BB135D8A80}"/>
                    </a:ext>
                  </a:extLst>
                </p:cNvPr>
                <p:cNvPicPr/>
                <p:nvPr/>
              </p:nvPicPr>
              <p:blipFill>
                <a:blip r:embed="rId204"/>
                <a:stretch>
                  <a:fillRect/>
                </a:stretch>
              </p:blipFill>
              <p:spPr>
                <a:xfrm>
                  <a:off x="8465757" y="2969445"/>
                  <a:ext cx="1486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2" name="Freihand 131">
                  <a:extLst>
                    <a:ext uri="{FF2B5EF4-FFF2-40B4-BE49-F238E27FC236}">
                      <a16:creationId xmlns:a16="http://schemas.microsoft.com/office/drawing/2014/main" id="{53BBFF30-50F8-4E57-8FEE-2DEAB8288E1F}"/>
                    </a:ext>
                  </a:extLst>
                </p14:cNvPr>
                <p14:cNvContentPartPr/>
                <p14:nvPr/>
              </p14:nvContentPartPr>
              <p14:xfrm>
                <a:off x="8650797" y="2975205"/>
                <a:ext cx="27360" cy="152280"/>
              </p14:xfrm>
            </p:contentPart>
          </mc:Choice>
          <mc:Fallback>
            <p:pic>
              <p:nvPicPr>
                <p:cNvPr id="132" name="Freihand 131">
                  <a:extLst>
                    <a:ext uri="{FF2B5EF4-FFF2-40B4-BE49-F238E27FC236}">
                      <a16:creationId xmlns:a16="http://schemas.microsoft.com/office/drawing/2014/main" id="{53BBFF30-50F8-4E57-8FEE-2DEAB8288E1F}"/>
                    </a:ext>
                  </a:extLst>
                </p:cNvPr>
                <p:cNvPicPr/>
                <p:nvPr/>
              </p:nvPicPr>
              <p:blipFill>
                <a:blip r:embed="rId206"/>
                <a:stretch>
                  <a:fillRect/>
                </a:stretch>
              </p:blipFill>
              <p:spPr>
                <a:xfrm>
                  <a:off x="8646477" y="2970885"/>
                  <a:ext cx="360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4" name="Freihand 133">
                  <a:extLst>
                    <a:ext uri="{FF2B5EF4-FFF2-40B4-BE49-F238E27FC236}">
                      <a16:creationId xmlns:a16="http://schemas.microsoft.com/office/drawing/2014/main" id="{15DC6D8E-B944-4968-88AE-8CDEBA22082E}"/>
                    </a:ext>
                  </a:extLst>
                </p14:cNvPr>
                <p14:cNvContentPartPr/>
                <p14:nvPr/>
              </p14:nvContentPartPr>
              <p14:xfrm>
                <a:off x="4375437" y="2415045"/>
                <a:ext cx="1949400" cy="658800"/>
              </p14:xfrm>
            </p:contentPart>
          </mc:Choice>
          <mc:Fallback>
            <p:pic>
              <p:nvPicPr>
                <p:cNvPr id="134" name="Freihand 133">
                  <a:extLst>
                    <a:ext uri="{FF2B5EF4-FFF2-40B4-BE49-F238E27FC236}">
                      <a16:creationId xmlns:a16="http://schemas.microsoft.com/office/drawing/2014/main" id="{15DC6D8E-B944-4968-88AE-8CDEBA22082E}"/>
                    </a:ext>
                  </a:extLst>
                </p:cNvPr>
                <p:cNvPicPr/>
                <p:nvPr/>
              </p:nvPicPr>
              <p:blipFill>
                <a:blip r:embed="rId208"/>
                <a:stretch>
                  <a:fillRect/>
                </a:stretch>
              </p:blipFill>
              <p:spPr>
                <a:xfrm>
                  <a:off x="4371117" y="2410725"/>
                  <a:ext cx="1958040" cy="6674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5" name="Freihand 134">
                  <a:extLst>
                    <a:ext uri="{FF2B5EF4-FFF2-40B4-BE49-F238E27FC236}">
                      <a16:creationId xmlns:a16="http://schemas.microsoft.com/office/drawing/2014/main" id="{F1561734-CC1B-4826-AFF2-42682B4FC2B7}"/>
                    </a:ext>
                  </a:extLst>
                </p14:cNvPr>
                <p14:cNvContentPartPr/>
                <p14:nvPr/>
              </p14:nvContentPartPr>
              <p14:xfrm>
                <a:off x="8282157" y="1231005"/>
                <a:ext cx="61200" cy="69120"/>
              </p14:xfrm>
            </p:contentPart>
          </mc:Choice>
          <mc:Fallback>
            <p:pic>
              <p:nvPicPr>
                <p:cNvPr id="135" name="Freihand 134">
                  <a:extLst>
                    <a:ext uri="{FF2B5EF4-FFF2-40B4-BE49-F238E27FC236}">
                      <a16:creationId xmlns:a16="http://schemas.microsoft.com/office/drawing/2014/main" id="{F1561734-CC1B-4826-AFF2-42682B4FC2B7}"/>
                    </a:ext>
                  </a:extLst>
                </p:cNvPr>
                <p:cNvPicPr/>
                <p:nvPr/>
              </p:nvPicPr>
              <p:blipFill>
                <a:blip r:embed="rId210"/>
                <a:stretch>
                  <a:fillRect/>
                </a:stretch>
              </p:blipFill>
              <p:spPr>
                <a:xfrm>
                  <a:off x="8277837" y="1226685"/>
                  <a:ext cx="69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6" name="Freihand 135">
                  <a:extLst>
                    <a:ext uri="{FF2B5EF4-FFF2-40B4-BE49-F238E27FC236}">
                      <a16:creationId xmlns:a16="http://schemas.microsoft.com/office/drawing/2014/main" id="{85752DDD-C7F9-40FA-AC0B-922C98FAD1D7}"/>
                    </a:ext>
                  </a:extLst>
                </p14:cNvPr>
                <p14:cNvContentPartPr/>
                <p14:nvPr/>
              </p14:nvContentPartPr>
              <p14:xfrm>
                <a:off x="5932077" y="900525"/>
                <a:ext cx="2416680" cy="709200"/>
              </p14:xfrm>
            </p:contentPart>
          </mc:Choice>
          <mc:Fallback>
            <p:pic>
              <p:nvPicPr>
                <p:cNvPr id="136" name="Freihand 135">
                  <a:extLst>
                    <a:ext uri="{FF2B5EF4-FFF2-40B4-BE49-F238E27FC236}">
                      <a16:creationId xmlns:a16="http://schemas.microsoft.com/office/drawing/2014/main" id="{85752DDD-C7F9-40FA-AC0B-922C98FAD1D7}"/>
                    </a:ext>
                  </a:extLst>
                </p:cNvPr>
                <p:cNvPicPr/>
                <p:nvPr/>
              </p:nvPicPr>
              <p:blipFill>
                <a:blip r:embed="rId212"/>
                <a:stretch>
                  <a:fillRect/>
                </a:stretch>
              </p:blipFill>
              <p:spPr>
                <a:xfrm>
                  <a:off x="5927757" y="896205"/>
                  <a:ext cx="2425320" cy="717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7" name="Freihand 136">
                  <a:extLst>
                    <a:ext uri="{FF2B5EF4-FFF2-40B4-BE49-F238E27FC236}">
                      <a16:creationId xmlns:a16="http://schemas.microsoft.com/office/drawing/2014/main" id="{95792ED2-70BA-40F2-B680-89424CE44037}"/>
                    </a:ext>
                  </a:extLst>
                </p14:cNvPr>
                <p14:cNvContentPartPr/>
                <p14:nvPr/>
              </p14:nvContentPartPr>
              <p14:xfrm>
                <a:off x="2400477" y="1378245"/>
                <a:ext cx="2515680" cy="138960"/>
              </p14:xfrm>
            </p:contentPart>
          </mc:Choice>
          <mc:Fallback>
            <p:pic>
              <p:nvPicPr>
                <p:cNvPr id="137" name="Freihand 136">
                  <a:extLst>
                    <a:ext uri="{FF2B5EF4-FFF2-40B4-BE49-F238E27FC236}">
                      <a16:creationId xmlns:a16="http://schemas.microsoft.com/office/drawing/2014/main" id="{95792ED2-70BA-40F2-B680-89424CE44037}"/>
                    </a:ext>
                  </a:extLst>
                </p:cNvPr>
                <p:cNvPicPr/>
                <p:nvPr/>
              </p:nvPicPr>
              <p:blipFill>
                <a:blip r:embed="rId214"/>
                <a:stretch>
                  <a:fillRect/>
                </a:stretch>
              </p:blipFill>
              <p:spPr>
                <a:xfrm>
                  <a:off x="2396157" y="1373925"/>
                  <a:ext cx="2524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9" name="Freihand 138">
                  <a:extLst>
                    <a:ext uri="{FF2B5EF4-FFF2-40B4-BE49-F238E27FC236}">
                      <a16:creationId xmlns:a16="http://schemas.microsoft.com/office/drawing/2014/main" id="{DDBD3C64-5A46-4980-BDD4-5640598C1DBF}"/>
                    </a:ext>
                  </a:extLst>
                </p14:cNvPr>
                <p14:cNvContentPartPr/>
                <p14:nvPr/>
              </p14:nvContentPartPr>
              <p14:xfrm>
                <a:off x="2393997" y="3030285"/>
                <a:ext cx="1502640" cy="43560"/>
              </p14:xfrm>
            </p:contentPart>
          </mc:Choice>
          <mc:Fallback>
            <p:pic>
              <p:nvPicPr>
                <p:cNvPr id="139" name="Freihand 138">
                  <a:extLst>
                    <a:ext uri="{FF2B5EF4-FFF2-40B4-BE49-F238E27FC236}">
                      <a16:creationId xmlns:a16="http://schemas.microsoft.com/office/drawing/2014/main" id="{DDBD3C64-5A46-4980-BDD4-5640598C1DBF}"/>
                    </a:ext>
                  </a:extLst>
                </p:cNvPr>
                <p:cNvPicPr/>
                <p:nvPr/>
              </p:nvPicPr>
              <p:blipFill>
                <a:blip r:embed="rId216"/>
                <a:stretch>
                  <a:fillRect/>
                </a:stretch>
              </p:blipFill>
              <p:spPr>
                <a:xfrm>
                  <a:off x="2389677" y="3025965"/>
                  <a:ext cx="1511280" cy="52200"/>
                </a:xfrm>
                <a:prstGeom prst="rect">
                  <a:avLst/>
                </a:prstGeom>
              </p:spPr>
            </p:pic>
          </mc:Fallback>
        </mc:AlternateContent>
      </p:grpSp>
      <p:grpSp>
        <p:nvGrpSpPr>
          <p:cNvPr id="144" name="Gruppieren 143">
            <a:extLst>
              <a:ext uri="{FF2B5EF4-FFF2-40B4-BE49-F238E27FC236}">
                <a16:creationId xmlns:a16="http://schemas.microsoft.com/office/drawing/2014/main" id="{E44A354B-8BAE-41A2-BB89-9F8BECF3DF94}"/>
              </a:ext>
            </a:extLst>
          </p:cNvPr>
          <p:cNvGrpSpPr/>
          <p:nvPr/>
        </p:nvGrpSpPr>
        <p:grpSpPr>
          <a:xfrm>
            <a:off x="5952597" y="1722765"/>
            <a:ext cx="591840" cy="780480"/>
            <a:chOff x="5952597" y="1722765"/>
            <a:chExt cx="591840" cy="780480"/>
          </a:xfrm>
        </p:grpSpPr>
        <mc:AlternateContent xmlns:mc="http://schemas.openxmlformats.org/markup-compatibility/2006">
          <mc:Choice xmlns:p14="http://schemas.microsoft.com/office/powerpoint/2010/main" Requires="p14">
            <p:contentPart p14:bwMode="auto" r:id="rId217">
              <p14:nvContentPartPr>
                <p14:cNvPr id="141" name="Freihand 140">
                  <a:extLst>
                    <a:ext uri="{FF2B5EF4-FFF2-40B4-BE49-F238E27FC236}">
                      <a16:creationId xmlns:a16="http://schemas.microsoft.com/office/drawing/2014/main" id="{445BA551-49DF-40AD-AFAD-99202E497241}"/>
                    </a:ext>
                  </a:extLst>
                </p14:cNvPr>
                <p14:cNvContentPartPr/>
                <p14:nvPr/>
              </p14:nvContentPartPr>
              <p14:xfrm>
                <a:off x="6103437" y="1842645"/>
                <a:ext cx="369360" cy="530280"/>
              </p14:xfrm>
            </p:contentPart>
          </mc:Choice>
          <mc:Fallback>
            <p:pic>
              <p:nvPicPr>
                <p:cNvPr id="141" name="Freihand 140">
                  <a:extLst>
                    <a:ext uri="{FF2B5EF4-FFF2-40B4-BE49-F238E27FC236}">
                      <a16:creationId xmlns:a16="http://schemas.microsoft.com/office/drawing/2014/main" id="{445BA551-49DF-40AD-AFAD-99202E497241}"/>
                    </a:ext>
                  </a:extLst>
                </p:cNvPr>
                <p:cNvPicPr/>
                <p:nvPr/>
              </p:nvPicPr>
              <p:blipFill>
                <a:blip r:embed="rId218"/>
                <a:stretch>
                  <a:fillRect/>
                </a:stretch>
              </p:blipFill>
              <p:spPr>
                <a:xfrm>
                  <a:off x="6099117" y="1838325"/>
                  <a:ext cx="37800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2" name="Freihand 141">
                  <a:extLst>
                    <a:ext uri="{FF2B5EF4-FFF2-40B4-BE49-F238E27FC236}">
                      <a16:creationId xmlns:a16="http://schemas.microsoft.com/office/drawing/2014/main" id="{6F1C9E78-BBD3-4FC4-BBBA-889338DC02C2}"/>
                    </a:ext>
                  </a:extLst>
                </p14:cNvPr>
                <p14:cNvContentPartPr/>
                <p14:nvPr/>
              </p14:nvContentPartPr>
              <p14:xfrm>
                <a:off x="5952597" y="2207325"/>
                <a:ext cx="345240" cy="295920"/>
              </p14:xfrm>
            </p:contentPart>
          </mc:Choice>
          <mc:Fallback>
            <p:pic>
              <p:nvPicPr>
                <p:cNvPr id="142" name="Freihand 141">
                  <a:extLst>
                    <a:ext uri="{FF2B5EF4-FFF2-40B4-BE49-F238E27FC236}">
                      <a16:creationId xmlns:a16="http://schemas.microsoft.com/office/drawing/2014/main" id="{6F1C9E78-BBD3-4FC4-BBBA-889338DC02C2}"/>
                    </a:ext>
                  </a:extLst>
                </p:cNvPr>
                <p:cNvPicPr/>
                <p:nvPr/>
              </p:nvPicPr>
              <p:blipFill>
                <a:blip r:embed="rId220"/>
                <a:stretch>
                  <a:fillRect/>
                </a:stretch>
              </p:blipFill>
              <p:spPr>
                <a:xfrm>
                  <a:off x="5948277" y="2203005"/>
                  <a:ext cx="3538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3" name="Freihand 142">
                  <a:extLst>
                    <a:ext uri="{FF2B5EF4-FFF2-40B4-BE49-F238E27FC236}">
                      <a16:creationId xmlns:a16="http://schemas.microsoft.com/office/drawing/2014/main" id="{01989B99-8154-4F6C-A4DD-1FE9B153A931}"/>
                    </a:ext>
                  </a:extLst>
                </p14:cNvPr>
                <p14:cNvContentPartPr/>
                <p14:nvPr/>
              </p14:nvContentPartPr>
              <p14:xfrm>
                <a:off x="6233757" y="1722765"/>
                <a:ext cx="310680" cy="225360"/>
              </p14:xfrm>
            </p:contentPart>
          </mc:Choice>
          <mc:Fallback>
            <p:pic>
              <p:nvPicPr>
                <p:cNvPr id="143" name="Freihand 142">
                  <a:extLst>
                    <a:ext uri="{FF2B5EF4-FFF2-40B4-BE49-F238E27FC236}">
                      <a16:creationId xmlns:a16="http://schemas.microsoft.com/office/drawing/2014/main" id="{01989B99-8154-4F6C-A4DD-1FE9B153A931}"/>
                    </a:ext>
                  </a:extLst>
                </p:cNvPr>
                <p:cNvPicPr/>
                <p:nvPr/>
              </p:nvPicPr>
              <p:blipFill>
                <a:blip r:embed="rId222"/>
                <a:stretch>
                  <a:fillRect/>
                </a:stretch>
              </p:blipFill>
              <p:spPr>
                <a:xfrm>
                  <a:off x="6229437" y="1718445"/>
                  <a:ext cx="319320" cy="234000"/>
                </a:xfrm>
                <a:prstGeom prst="rect">
                  <a:avLst/>
                </a:prstGeom>
              </p:spPr>
            </p:pic>
          </mc:Fallback>
        </mc:AlternateContent>
      </p:grpSp>
      <p:grpSp>
        <p:nvGrpSpPr>
          <p:cNvPr id="150" name="Gruppieren 149">
            <a:extLst>
              <a:ext uri="{FF2B5EF4-FFF2-40B4-BE49-F238E27FC236}">
                <a16:creationId xmlns:a16="http://schemas.microsoft.com/office/drawing/2014/main" id="{4D4898A8-2BEC-41EF-9287-6D0079904943}"/>
              </a:ext>
            </a:extLst>
          </p:cNvPr>
          <p:cNvGrpSpPr/>
          <p:nvPr/>
        </p:nvGrpSpPr>
        <p:grpSpPr>
          <a:xfrm>
            <a:off x="2056677" y="953805"/>
            <a:ext cx="202320" cy="478440"/>
            <a:chOff x="2056677" y="953805"/>
            <a:chExt cx="202320" cy="478440"/>
          </a:xfrm>
        </p:grpSpPr>
        <mc:AlternateContent xmlns:mc="http://schemas.openxmlformats.org/markup-compatibility/2006">
          <mc:Choice xmlns:p14="http://schemas.microsoft.com/office/powerpoint/2010/main" Requires="p14">
            <p:contentPart p14:bwMode="auto" r:id="rId223">
              <p14:nvContentPartPr>
                <p14:cNvPr id="145" name="Freihand 144">
                  <a:extLst>
                    <a:ext uri="{FF2B5EF4-FFF2-40B4-BE49-F238E27FC236}">
                      <a16:creationId xmlns:a16="http://schemas.microsoft.com/office/drawing/2014/main" id="{1CB7534F-A352-484A-9D4D-AF919721BE32}"/>
                    </a:ext>
                  </a:extLst>
                </p14:cNvPr>
                <p14:cNvContentPartPr/>
                <p14:nvPr/>
              </p14:nvContentPartPr>
              <p14:xfrm>
                <a:off x="2173677" y="1151805"/>
                <a:ext cx="13320" cy="280440"/>
              </p14:xfrm>
            </p:contentPart>
          </mc:Choice>
          <mc:Fallback>
            <p:pic>
              <p:nvPicPr>
                <p:cNvPr id="145" name="Freihand 144">
                  <a:extLst>
                    <a:ext uri="{FF2B5EF4-FFF2-40B4-BE49-F238E27FC236}">
                      <a16:creationId xmlns:a16="http://schemas.microsoft.com/office/drawing/2014/main" id="{1CB7534F-A352-484A-9D4D-AF919721BE32}"/>
                    </a:ext>
                  </a:extLst>
                </p:cNvPr>
                <p:cNvPicPr/>
                <p:nvPr/>
              </p:nvPicPr>
              <p:blipFill>
                <a:blip r:embed="rId224"/>
                <a:stretch>
                  <a:fillRect/>
                </a:stretch>
              </p:blipFill>
              <p:spPr>
                <a:xfrm>
                  <a:off x="2169357" y="1147485"/>
                  <a:ext cx="219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6" name="Freihand 145">
                  <a:extLst>
                    <a:ext uri="{FF2B5EF4-FFF2-40B4-BE49-F238E27FC236}">
                      <a16:creationId xmlns:a16="http://schemas.microsoft.com/office/drawing/2014/main" id="{9F677FDB-7C84-477E-87E9-F222440BF287}"/>
                    </a:ext>
                  </a:extLst>
                </p14:cNvPr>
                <p14:cNvContentPartPr/>
                <p14:nvPr/>
              </p14:nvContentPartPr>
              <p14:xfrm>
                <a:off x="2056677" y="953805"/>
                <a:ext cx="202320" cy="229680"/>
              </p14:xfrm>
            </p:contentPart>
          </mc:Choice>
          <mc:Fallback>
            <p:pic>
              <p:nvPicPr>
                <p:cNvPr id="146" name="Freihand 145">
                  <a:extLst>
                    <a:ext uri="{FF2B5EF4-FFF2-40B4-BE49-F238E27FC236}">
                      <a16:creationId xmlns:a16="http://schemas.microsoft.com/office/drawing/2014/main" id="{9F677FDB-7C84-477E-87E9-F222440BF287}"/>
                    </a:ext>
                  </a:extLst>
                </p:cNvPr>
                <p:cNvPicPr/>
                <p:nvPr/>
              </p:nvPicPr>
              <p:blipFill>
                <a:blip r:embed="rId226"/>
                <a:stretch>
                  <a:fillRect/>
                </a:stretch>
              </p:blipFill>
              <p:spPr>
                <a:xfrm>
                  <a:off x="2052357" y="949485"/>
                  <a:ext cx="210960" cy="238320"/>
                </a:xfrm>
                <a:prstGeom prst="rect">
                  <a:avLst/>
                </a:prstGeom>
              </p:spPr>
            </p:pic>
          </mc:Fallback>
        </mc:AlternateContent>
      </p:grpSp>
      <p:grpSp>
        <p:nvGrpSpPr>
          <p:cNvPr id="149" name="Gruppieren 148">
            <a:extLst>
              <a:ext uri="{FF2B5EF4-FFF2-40B4-BE49-F238E27FC236}">
                <a16:creationId xmlns:a16="http://schemas.microsoft.com/office/drawing/2014/main" id="{45A69403-0724-45B4-8416-357305CE54BC}"/>
              </a:ext>
            </a:extLst>
          </p:cNvPr>
          <p:cNvGrpSpPr/>
          <p:nvPr/>
        </p:nvGrpSpPr>
        <p:grpSpPr>
          <a:xfrm>
            <a:off x="2114997" y="2474805"/>
            <a:ext cx="187560" cy="402480"/>
            <a:chOff x="2114997" y="2474805"/>
            <a:chExt cx="187560" cy="402480"/>
          </a:xfrm>
        </p:grpSpPr>
        <mc:AlternateContent xmlns:mc="http://schemas.openxmlformats.org/markup-compatibility/2006">
          <mc:Choice xmlns:p14="http://schemas.microsoft.com/office/powerpoint/2010/main" Requires="p14">
            <p:contentPart p14:bwMode="auto" r:id="rId227">
              <p14:nvContentPartPr>
                <p14:cNvPr id="147" name="Freihand 146">
                  <a:extLst>
                    <a:ext uri="{FF2B5EF4-FFF2-40B4-BE49-F238E27FC236}">
                      <a16:creationId xmlns:a16="http://schemas.microsoft.com/office/drawing/2014/main" id="{FFA2B13C-5612-4D1A-A42C-3E47BE1A90EE}"/>
                    </a:ext>
                  </a:extLst>
                </p14:cNvPr>
                <p14:cNvContentPartPr/>
                <p14:nvPr/>
              </p14:nvContentPartPr>
              <p14:xfrm>
                <a:off x="2202837" y="2642565"/>
                <a:ext cx="14040" cy="234720"/>
              </p14:xfrm>
            </p:contentPart>
          </mc:Choice>
          <mc:Fallback>
            <p:pic>
              <p:nvPicPr>
                <p:cNvPr id="147" name="Freihand 146">
                  <a:extLst>
                    <a:ext uri="{FF2B5EF4-FFF2-40B4-BE49-F238E27FC236}">
                      <a16:creationId xmlns:a16="http://schemas.microsoft.com/office/drawing/2014/main" id="{FFA2B13C-5612-4D1A-A42C-3E47BE1A90EE}"/>
                    </a:ext>
                  </a:extLst>
                </p:cNvPr>
                <p:cNvPicPr/>
                <p:nvPr/>
              </p:nvPicPr>
              <p:blipFill>
                <a:blip r:embed="rId228"/>
                <a:stretch>
                  <a:fillRect/>
                </a:stretch>
              </p:blipFill>
              <p:spPr>
                <a:xfrm>
                  <a:off x="2198517" y="2638245"/>
                  <a:ext cx="226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8" name="Freihand 147">
                  <a:extLst>
                    <a:ext uri="{FF2B5EF4-FFF2-40B4-BE49-F238E27FC236}">
                      <a16:creationId xmlns:a16="http://schemas.microsoft.com/office/drawing/2014/main" id="{C739F6D6-4C43-4D68-9F2D-805550CE5E8D}"/>
                    </a:ext>
                  </a:extLst>
                </p14:cNvPr>
                <p14:cNvContentPartPr/>
                <p14:nvPr/>
              </p14:nvContentPartPr>
              <p14:xfrm>
                <a:off x="2114997" y="2474805"/>
                <a:ext cx="187560" cy="191160"/>
              </p14:xfrm>
            </p:contentPart>
          </mc:Choice>
          <mc:Fallback>
            <p:pic>
              <p:nvPicPr>
                <p:cNvPr id="148" name="Freihand 147">
                  <a:extLst>
                    <a:ext uri="{FF2B5EF4-FFF2-40B4-BE49-F238E27FC236}">
                      <a16:creationId xmlns:a16="http://schemas.microsoft.com/office/drawing/2014/main" id="{C739F6D6-4C43-4D68-9F2D-805550CE5E8D}"/>
                    </a:ext>
                  </a:extLst>
                </p:cNvPr>
                <p:cNvPicPr/>
                <p:nvPr/>
              </p:nvPicPr>
              <p:blipFill>
                <a:blip r:embed="rId230"/>
                <a:stretch>
                  <a:fillRect/>
                </a:stretch>
              </p:blipFill>
              <p:spPr>
                <a:xfrm>
                  <a:off x="2110677" y="2470485"/>
                  <a:ext cx="196200" cy="19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1">
            <p14:nvContentPartPr>
              <p14:cNvPr id="151" name="Freihand 150">
                <a:extLst>
                  <a:ext uri="{FF2B5EF4-FFF2-40B4-BE49-F238E27FC236}">
                    <a16:creationId xmlns:a16="http://schemas.microsoft.com/office/drawing/2014/main" id="{A822354F-A81A-4289-B82D-0C4555D2DB32}"/>
                  </a:ext>
                </a:extLst>
              </p14:cNvPr>
              <p14:cNvContentPartPr/>
              <p14:nvPr/>
            </p14:nvContentPartPr>
            <p14:xfrm>
              <a:off x="3860637" y="3980685"/>
              <a:ext cx="8042400" cy="77760"/>
            </p14:xfrm>
          </p:contentPart>
        </mc:Choice>
        <mc:Fallback>
          <p:pic>
            <p:nvPicPr>
              <p:cNvPr id="151" name="Freihand 150">
                <a:extLst>
                  <a:ext uri="{FF2B5EF4-FFF2-40B4-BE49-F238E27FC236}">
                    <a16:creationId xmlns:a16="http://schemas.microsoft.com/office/drawing/2014/main" id="{A822354F-A81A-4289-B82D-0C4555D2DB32}"/>
                  </a:ext>
                </a:extLst>
              </p:cNvPr>
              <p:cNvPicPr/>
              <p:nvPr/>
            </p:nvPicPr>
            <p:blipFill>
              <a:blip r:embed="rId232"/>
              <a:stretch>
                <a:fillRect/>
              </a:stretch>
            </p:blipFill>
            <p:spPr>
              <a:xfrm>
                <a:off x="3856317" y="3976365"/>
                <a:ext cx="8051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2" name="Freihand 151">
                <a:extLst>
                  <a:ext uri="{FF2B5EF4-FFF2-40B4-BE49-F238E27FC236}">
                    <a16:creationId xmlns:a16="http://schemas.microsoft.com/office/drawing/2014/main" id="{AC0FDABC-CD70-43B4-83D3-1F8F980C2DD6}"/>
                  </a:ext>
                </a:extLst>
              </p14:cNvPr>
              <p14:cNvContentPartPr/>
              <p14:nvPr/>
            </p14:nvContentPartPr>
            <p14:xfrm>
              <a:off x="10184037" y="3663885"/>
              <a:ext cx="1788480" cy="418680"/>
            </p14:xfrm>
          </p:contentPart>
        </mc:Choice>
        <mc:Fallback>
          <p:pic>
            <p:nvPicPr>
              <p:cNvPr id="152" name="Freihand 151">
                <a:extLst>
                  <a:ext uri="{FF2B5EF4-FFF2-40B4-BE49-F238E27FC236}">
                    <a16:creationId xmlns:a16="http://schemas.microsoft.com/office/drawing/2014/main" id="{AC0FDABC-CD70-43B4-83D3-1F8F980C2DD6}"/>
                  </a:ext>
                </a:extLst>
              </p:cNvPr>
              <p:cNvPicPr/>
              <p:nvPr/>
            </p:nvPicPr>
            <p:blipFill>
              <a:blip r:embed="rId234"/>
              <a:stretch>
                <a:fillRect/>
              </a:stretch>
            </p:blipFill>
            <p:spPr>
              <a:xfrm>
                <a:off x="10179717" y="3659565"/>
                <a:ext cx="179712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3" name="Freihand 152">
                <a:extLst>
                  <a:ext uri="{FF2B5EF4-FFF2-40B4-BE49-F238E27FC236}">
                    <a16:creationId xmlns:a16="http://schemas.microsoft.com/office/drawing/2014/main" id="{A8763D3C-7FF6-46AF-982F-FD26197F73AB}"/>
                  </a:ext>
                </a:extLst>
              </p14:cNvPr>
              <p14:cNvContentPartPr/>
              <p14:nvPr/>
            </p14:nvContentPartPr>
            <p14:xfrm>
              <a:off x="1368717" y="3986445"/>
              <a:ext cx="1413000" cy="501480"/>
            </p14:xfrm>
          </p:contentPart>
        </mc:Choice>
        <mc:Fallback>
          <p:pic>
            <p:nvPicPr>
              <p:cNvPr id="153" name="Freihand 152">
                <a:extLst>
                  <a:ext uri="{FF2B5EF4-FFF2-40B4-BE49-F238E27FC236}">
                    <a16:creationId xmlns:a16="http://schemas.microsoft.com/office/drawing/2014/main" id="{A8763D3C-7FF6-46AF-982F-FD26197F73AB}"/>
                  </a:ext>
                </a:extLst>
              </p:cNvPr>
              <p:cNvPicPr/>
              <p:nvPr/>
            </p:nvPicPr>
            <p:blipFill>
              <a:blip r:embed="rId236"/>
              <a:stretch>
                <a:fillRect/>
              </a:stretch>
            </p:blipFill>
            <p:spPr>
              <a:xfrm>
                <a:off x="1364397" y="3982125"/>
                <a:ext cx="1421640" cy="510120"/>
              </a:xfrm>
              <a:prstGeom prst="rect">
                <a:avLst/>
              </a:prstGeom>
            </p:spPr>
          </p:pic>
        </mc:Fallback>
      </mc:AlternateContent>
    </p:spTree>
    <p:extLst>
      <p:ext uri="{BB962C8B-B14F-4D97-AF65-F5344CB8AC3E}">
        <p14:creationId xmlns:p14="http://schemas.microsoft.com/office/powerpoint/2010/main" val="31596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sz="3200"/>
              <a:t>Quantity theory of money and Money Demand</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a:t>Within the money market equilibrium we obtain:</a:t>
                </a:r>
                <a:endParaRPr lang="en-US" sz="2400" dirty="0"/>
              </a:p>
              <a:p>
                <a:pPr algn="ctr"/>
                <a:endParaRPr lang="en-US" sz="2400" dirty="0"/>
              </a:p>
              <a:p>
                <a:pPr algn="ctr"/>
                <a:r>
                  <a:rPr lang="en-US" sz="2400" dirty="0"/>
                  <a:t>M=</a:t>
                </a:r>
                <a:r>
                  <a:rPr lang="en-US" sz="2400"/>
                  <a:t>M</a:t>
                </a:r>
                <a:r>
                  <a:rPr lang="en-US" sz="2400" baseline="30000"/>
                  <a:t>d</a:t>
                </a:r>
                <a:r>
                  <a:rPr lang="en-US" sz="2400"/>
                  <a:t> (money demand)</a:t>
                </a:r>
                <a:endParaRPr lang="en-US" sz="2400" dirty="0"/>
              </a:p>
              <a:p>
                <a:pPr algn="ctr"/>
                <a:endParaRPr lang="en-US" sz="2400" dirty="0"/>
              </a:p>
              <a:p>
                <a:pPr algn="ctr"/>
                <a:r>
                  <a:rPr lang="en-US" sz="2400"/>
                  <a:t>Cash holding coefficient: </a:t>
                </a:r>
                <a:r>
                  <a:rPr lang="en-US" sz="2400" dirty="0"/>
                  <a:t>k = 1/V → M</a:t>
                </a:r>
                <a:r>
                  <a:rPr lang="en-US" sz="2400" baseline="30000" dirty="0"/>
                  <a:t>d</a:t>
                </a:r>
                <a:r>
                  <a:rPr lang="en-US" sz="2400" dirty="0"/>
                  <a:t> = k ∙ P ∙ Y </a:t>
                </a:r>
              </a:p>
              <a:p>
                <a:endParaRPr lang="en-US" sz="2400" dirty="0"/>
              </a:p>
              <a:p>
                <a:r>
                  <a:rPr lang="en-US" sz="2400"/>
                  <a:t>Assuming k to be constant in the short-run, then the level of transactions representet by PY determines the level of money demand M</a:t>
                </a:r>
                <a:r>
                  <a:rPr lang="en-US" sz="2400" baseline="30000"/>
                  <a:t>d</a:t>
                </a:r>
                <a:r>
                  <a:rPr lang="en-US" sz="2400"/>
                  <a:t> </a:t>
                </a:r>
                <a:endParaRPr lang="en-US" sz="2400" dirty="0"/>
              </a:p>
              <a:p>
                <a:endParaRPr lang="en-US" sz="2400" dirty="0"/>
              </a:p>
              <a:p>
                <a:r>
                  <a:rPr lang="en-US" sz="2400" dirty="0"/>
                  <a:t>→</a:t>
                </a:r>
                <a:r>
                  <a:rPr lang="en-US" sz="2400"/>
                  <a:t>	The real money demand </a:t>
                </a:r>
                <a:r>
                  <a:rPr lang="en-US" sz="2400" dirty="0"/>
                  <a:t>M</a:t>
                </a:r>
                <a:r>
                  <a:rPr lang="en-US" sz="2400" baseline="30000" dirty="0"/>
                  <a:t>d</a:t>
                </a:r>
                <a:r>
                  <a:rPr lang="en-US" sz="2400" dirty="0"/>
                  <a:t>/</a:t>
                </a:r>
                <a:r>
                  <a:rPr lang="en-US" sz="2400"/>
                  <a:t>P therefore depends only</a:t>
                </a:r>
              </a:p>
              <a:p>
                <a:r>
                  <a:rPr lang="en-US" sz="2400"/>
                  <a:t>	on Y and we obtain:</a:t>
                </a:r>
                <a:endParaRPr lang="en-US" sz="2400" dirty="0"/>
              </a:p>
              <a:p>
                <a:r>
                  <a:rPr lang="de-DE" sz="2800" dirty="0"/>
                  <a:t>		</a:t>
                </a:r>
              </a:p>
              <a:p>
                <a:r>
                  <a:rPr lang="de-DE" sz="2800" dirty="0"/>
                  <a:t>		Money Demand </a:t>
                </a:r>
                <a14:m>
                  <m:oMath xmlns:m="http://schemas.openxmlformats.org/officeDocument/2006/math">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651"/>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2BCEA9E-86CE-4286-A067-6238876A1AFA}"/>
                  </a:ext>
                </a:extLst>
              </p14:cNvPr>
              <p14:cNvContentPartPr/>
              <p14:nvPr/>
            </p14:nvContentPartPr>
            <p14:xfrm>
              <a:off x="3804837" y="1020405"/>
              <a:ext cx="1325520" cy="70920"/>
            </p14:xfrm>
          </p:contentPart>
        </mc:Choice>
        <mc:Fallback>
          <p:pic>
            <p:nvPicPr>
              <p:cNvPr id="2" name="Freihand 1">
                <a:extLst>
                  <a:ext uri="{FF2B5EF4-FFF2-40B4-BE49-F238E27FC236}">
                    <a16:creationId xmlns:a16="http://schemas.microsoft.com/office/drawing/2014/main" id="{12BCEA9E-86CE-4286-A067-6238876A1AFA}"/>
                  </a:ext>
                </a:extLst>
              </p:cNvPr>
              <p:cNvPicPr/>
              <p:nvPr/>
            </p:nvPicPr>
            <p:blipFill>
              <a:blip r:embed="rId5"/>
              <a:stretch>
                <a:fillRect/>
              </a:stretch>
            </p:blipFill>
            <p:spPr>
              <a:xfrm>
                <a:off x="3800517" y="1016085"/>
                <a:ext cx="1334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CACC0DAD-AF68-4AB3-B98B-A88B137CDEF3}"/>
                  </a:ext>
                </a:extLst>
              </p14:cNvPr>
              <p14:cNvContentPartPr/>
              <p14:nvPr/>
            </p14:nvContentPartPr>
            <p14:xfrm>
              <a:off x="5596557" y="1073685"/>
              <a:ext cx="285120" cy="19800"/>
            </p14:xfrm>
          </p:contentPart>
        </mc:Choice>
        <mc:Fallback>
          <p:pic>
            <p:nvPicPr>
              <p:cNvPr id="3" name="Freihand 2">
                <a:extLst>
                  <a:ext uri="{FF2B5EF4-FFF2-40B4-BE49-F238E27FC236}">
                    <a16:creationId xmlns:a16="http://schemas.microsoft.com/office/drawing/2014/main" id="{CACC0DAD-AF68-4AB3-B98B-A88B137CDEF3}"/>
                  </a:ext>
                </a:extLst>
              </p:cNvPr>
              <p:cNvPicPr/>
              <p:nvPr/>
            </p:nvPicPr>
            <p:blipFill>
              <a:blip r:embed="rId7"/>
              <a:stretch>
                <a:fillRect/>
              </a:stretch>
            </p:blipFill>
            <p:spPr>
              <a:xfrm>
                <a:off x="5592237" y="1069365"/>
                <a:ext cx="2937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E23503D8-6CED-4A53-BF47-CC0F89639B0F}"/>
                  </a:ext>
                </a:extLst>
              </p14:cNvPr>
              <p14:cNvContentPartPr/>
              <p14:nvPr/>
            </p14:nvContentPartPr>
            <p14:xfrm>
              <a:off x="6189837" y="1015005"/>
              <a:ext cx="739800" cy="25920"/>
            </p14:xfrm>
          </p:contentPart>
        </mc:Choice>
        <mc:Fallback>
          <p:pic>
            <p:nvPicPr>
              <p:cNvPr id="4" name="Freihand 3">
                <a:extLst>
                  <a:ext uri="{FF2B5EF4-FFF2-40B4-BE49-F238E27FC236}">
                    <a16:creationId xmlns:a16="http://schemas.microsoft.com/office/drawing/2014/main" id="{E23503D8-6CED-4A53-BF47-CC0F89639B0F}"/>
                  </a:ext>
                </a:extLst>
              </p:cNvPr>
              <p:cNvPicPr/>
              <p:nvPr/>
            </p:nvPicPr>
            <p:blipFill>
              <a:blip r:embed="rId9"/>
              <a:stretch>
                <a:fillRect/>
              </a:stretch>
            </p:blipFill>
            <p:spPr>
              <a:xfrm>
                <a:off x="6185517" y="1010685"/>
                <a:ext cx="748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00583FAA-B9AC-4285-B9EE-07EA04922FF5}"/>
                  </a:ext>
                </a:extLst>
              </p14:cNvPr>
              <p14:cNvContentPartPr/>
              <p14:nvPr/>
            </p14:nvContentPartPr>
            <p14:xfrm>
              <a:off x="4936677" y="629805"/>
              <a:ext cx="261360" cy="357120"/>
            </p14:xfrm>
          </p:contentPart>
        </mc:Choice>
        <mc:Fallback>
          <p:pic>
            <p:nvPicPr>
              <p:cNvPr id="5" name="Freihand 4">
                <a:extLst>
                  <a:ext uri="{FF2B5EF4-FFF2-40B4-BE49-F238E27FC236}">
                    <a16:creationId xmlns:a16="http://schemas.microsoft.com/office/drawing/2014/main" id="{00583FAA-B9AC-4285-B9EE-07EA04922FF5}"/>
                  </a:ext>
                </a:extLst>
              </p:cNvPr>
              <p:cNvPicPr/>
              <p:nvPr/>
            </p:nvPicPr>
            <p:blipFill>
              <a:blip r:embed="rId11"/>
              <a:stretch>
                <a:fillRect/>
              </a:stretch>
            </p:blipFill>
            <p:spPr>
              <a:xfrm>
                <a:off x="4932357" y="625485"/>
                <a:ext cx="27000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E93AB0B8-121B-4B34-AB59-CD66CEA2857F}"/>
                  </a:ext>
                </a:extLst>
              </p14:cNvPr>
              <p14:cNvContentPartPr/>
              <p14:nvPr/>
            </p14:nvContentPartPr>
            <p14:xfrm>
              <a:off x="5590077" y="1111125"/>
              <a:ext cx="212040" cy="64080"/>
            </p14:xfrm>
          </p:contentPart>
        </mc:Choice>
        <mc:Fallback>
          <p:pic>
            <p:nvPicPr>
              <p:cNvPr id="9" name="Freihand 8">
                <a:extLst>
                  <a:ext uri="{FF2B5EF4-FFF2-40B4-BE49-F238E27FC236}">
                    <a16:creationId xmlns:a16="http://schemas.microsoft.com/office/drawing/2014/main" id="{E93AB0B8-121B-4B34-AB59-CD66CEA2857F}"/>
                  </a:ext>
                </a:extLst>
              </p:cNvPr>
              <p:cNvPicPr/>
              <p:nvPr/>
            </p:nvPicPr>
            <p:blipFill>
              <a:blip r:embed="rId13"/>
              <a:stretch>
                <a:fillRect/>
              </a:stretch>
            </p:blipFill>
            <p:spPr>
              <a:xfrm>
                <a:off x="5585757" y="1106805"/>
                <a:ext cx="220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C4323631-0EA0-45D8-ADA9-36EE9D77036F}"/>
                  </a:ext>
                </a:extLst>
              </p14:cNvPr>
              <p14:cNvContentPartPr/>
              <p14:nvPr/>
            </p14:nvContentPartPr>
            <p14:xfrm>
              <a:off x="3864957" y="2472285"/>
              <a:ext cx="818280" cy="81360"/>
            </p14:xfrm>
          </p:contentPart>
        </mc:Choice>
        <mc:Fallback>
          <p:pic>
            <p:nvPicPr>
              <p:cNvPr id="10" name="Freihand 9">
                <a:extLst>
                  <a:ext uri="{FF2B5EF4-FFF2-40B4-BE49-F238E27FC236}">
                    <a16:creationId xmlns:a16="http://schemas.microsoft.com/office/drawing/2014/main" id="{C4323631-0EA0-45D8-ADA9-36EE9D77036F}"/>
                  </a:ext>
                </a:extLst>
              </p:cNvPr>
              <p:cNvPicPr/>
              <p:nvPr/>
            </p:nvPicPr>
            <p:blipFill>
              <a:blip r:embed="rId15"/>
              <a:stretch>
                <a:fillRect/>
              </a:stretch>
            </p:blipFill>
            <p:spPr>
              <a:xfrm>
                <a:off x="3860637" y="2467965"/>
                <a:ext cx="826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7F221227-A889-4AD0-90E0-75D38265E2EC}"/>
                  </a:ext>
                </a:extLst>
              </p14:cNvPr>
              <p14:cNvContentPartPr/>
              <p14:nvPr/>
            </p14:nvContentPartPr>
            <p14:xfrm>
              <a:off x="6005877" y="579045"/>
              <a:ext cx="1163880" cy="639000"/>
            </p14:xfrm>
          </p:contentPart>
        </mc:Choice>
        <mc:Fallback>
          <p:pic>
            <p:nvPicPr>
              <p:cNvPr id="11" name="Freihand 10">
                <a:extLst>
                  <a:ext uri="{FF2B5EF4-FFF2-40B4-BE49-F238E27FC236}">
                    <a16:creationId xmlns:a16="http://schemas.microsoft.com/office/drawing/2014/main" id="{7F221227-A889-4AD0-90E0-75D38265E2EC}"/>
                  </a:ext>
                </a:extLst>
              </p:cNvPr>
              <p:cNvPicPr/>
              <p:nvPr/>
            </p:nvPicPr>
            <p:blipFill>
              <a:blip r:embed="rId17"/>
              <a:stretch>
                <a:fillRect/>
              </a:stretch>
            </p:blipFill>
            <p:spPr>
              <a:xfrm>
                <a:off x="6001557" y="574725"/>
                <a:ext cx="1172520" cy="647640"/>
              </a:xfrm>
              <a:prstGeom prst="rect">
                <a:avLst/>
              </a:prstGeom>
            </p:spPr>
          </p:pic>
        </mc:Fallback>
      </mc:AlternateContent>
      <p:grpSp>
        <p:nvGrpSpPr>
          <p:cNvPr id="25" name="Gruppieren 24">
            <a:extLst>
              <a:ext uri="{FF2B5EF4-FFF2-40B4-BE49-F238E27FC236}">
                <a16:creationId xmlns:a16="http://schemas.microsoft.com/office/drawing/2014/main" id="{F1079FDC-A85F-4E8C-A5D8-58FBEA1EB749}"/>
              </a:ext>
            </a:extLst>
          </p:cNvPr>
          <p:cNvGrpSpPr/>
          <p:nvPr/>
        </p:nvGrpSpPr>
        <p:grpSpPr>
          <a:xfrm>
            <a:off x="7265517" y="595245"/>
            <a:ext cx="1499760" cy="506520"/>
            <a:chOff x="7265517" y="595245"/>
            <a:chExt cx="1499760" cy="506520"/>
          </a:xfrm>
        </p:grpSpPr>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6C7DC7B9-5B80-4557-ABE3-B3EF7A8F6842}"/>
                    </a:ext>
                  </a:extLst>
                </p14:cNvPr>
                <p14:cNvContentPartPr/>
                <p14:nvPr/>
              </p14:nvContentPartPr>
              <p14:xfrm>
                <a:off x="7265517" y="847605"/>
                <a:ext cx="173520" cy="10440"/>
              </p14:xfrm>
            </p:contentPart>
          </mc:Choice>
          <mc:Fallback>
            <p:pic>
              <p:nvPicPr>
                <p:cNvPr id="12" name="Freihand 11">
                  <a:extLst>
                    <a:ext uri="{FF2B5EF4-FFF2-40B4-BE49-F238E27FC236}">
                      <a16:creationId xmlns:a16="http://schemas.microsoft.com/office/drawing/2014/main" id="{6C7DC7B9-5B80-4557-ABE3-B3EF7A8F6842}"/>
                    </a:ext>
                  </a:extLst>
                </p:cNvPr>
                <p:cNvPicPr/>
                <p:nvPr/>
              </p:nvPicPr>
              <p:blipFill>
                <a:blip r:embed="rId19"/>
                <a:stretch>
                  <a:fillRect/>
                </a:stretch>
              </p:blipFill>
              <p:spPr>
                <a:xfrm>
                  <a:off x="7261197" y="843285"/>
                  <a:ext cx="1821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B9C34BF1-2259-48B5-A892-3B65976A2EA3}"/>
                    </a:ext>
                  </a:extLst>
                </p14:cNvPr>
                <p14:cNvContentPartPr/>
                <p14:nvPr/>
              </p14:nvContentPartPr>
              <p14:xfrm>
                <a:off x="7304757" y="877485"/>
                <a:ext cx="141480" cy="28800"/>
              </p14:xfrm>
            </p:contentPart>
          </mc:Choice>
          <mc:Fallback>
            <p:pic>
              <p:nvPicPr>
                <p:cNvPr id="13" name="Freihand 12">
                  <a:extLst>
                    <a:ext uri="{FF2B5EF4-FFF2-40B4-BE49-F238E27FC236}">
                      <a16:creationId xmlns:a16="http://schemas.microsoft.com/office/drawing/2014/main" id="{B9C34BF1-2259-48B5-A892-3B65976A2EA3}"/>
                    </a:ext>
                  </a:extLst>
                </p:cNvPr>
                <p:cNvPicPr/>
                <p:nvPr/>
              </p:nvPicPr>
              <p:blipFill>
                <a:blip r:embed="rId21"/>
                <a:stretch>
                  <a:fillRect/>
                </a:stretch>
              </p:blipFill>
              <p:spPr>
                <a:xfrm>
                  <a:off x="7300437" y="873165"/>
                  <a:ext cx="150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3049B46C-1EBF-47EF-9BA3-6A1CF723CA3E}"/>
                    </a:ext>
                  </a:extLst>
                </p14:cNvPr>
                <p14:cNvContentPartPr/>
                <p14:nvPr/>
              </p14:nvContentPartPr>
              <p14:xfrm>
                <a:off x="7753677" y="793245"/>
                <a:ext cx="8640" cy="148680"/>
              </p14:xfrm>
            </p:contentPart>
          </mc:Choice>
          <mc:Fallback>
            <p:pic>
              <p:nvPicPr>
                <p:cNvPr id="14" name="Freihand 13">
                  <a:extLst>
                    <a:ext uri="{FF2B5EF4-FFF2-40B4-BE49-F238E27FC236}">
                      <a16:creationId xmlns:a16="http://schemas.microsoft.com/office/drawing/2014/main" id="{3049B46C-1EBF-47EF-9BA3-6A1CF723CA3E}"/>
                    </a:ext>
                  </a:extLst>
                </p:cNvPr>
                <p:cNvPicPr/>
                <p:nvPr/>
              </p:nvPicPr>
              <p:blipFill>
                <a:blip r:embed="rId23"/>
                <a:stretch>
                  <a:fillRect/>
                </a:stretch>
              </p:blipFill>
              <p:spPr>
                <a:xfrm>
                  <a:off x="7749357" y="788925"/>
                  <a:ext cx="172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DC746F74-5DDB-4B81-B2BF-AD0106BC4D12}"/>
                    </a:ext>
                  </a:extLst>
                </p14:cNvPr>
                <p14:cNvContentPartPr/>
                <p14:nvPr/>
              </p14:nvContentPartPr>
              <p14:xfrm>
                <a:off x="7652517" y="755445"/>
                <a:ext cx="236160" cy="69120"/>
              </p14:xfrm>
            </p:contentPart>
          </mc:Choice>
          <mc:Fallback>
            <p:pic>
              <p:nvPicPr>
                <p:cNvPr id="15" name="Freihand 14">
                  <a:extLst>
                    <a:ext uri="{FF2B5EF4-FFF2-40B4-BE49-F238E27FC236}">
                      <a16:creationId xmlns:a16="http://schemas.microsoft.com/office/drawing/2014/main" id="{DC746F74-5DDB-4B81-B2BF-AD0106BC4D12}"/>
                    </a:ext>
                  </a:extLst>
                </p:cNvPr>
                <p:cNvPicPr/>
                <p:nvPr/>
              </p:nvPicPr>
              <p:blipFill>
                <a:blip r:embed="rId25"/>
                <a:stretch>
                  <a:fillRect/>
                </a:stretch>
              </p:blipFill>
              <p:spPr>
                <a:xfrm>
                  <a:off x="7648197" y="751125"/>
                  <a:ext cx="244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B6AD77B7-C11C-4654-9277-E2C4D6FBBE77}"/>
                    </a:ext>
                  </a:extLst>
                </p14:cNvPr>
                <p14:cNvContentPartPr/>
                <p14:nvPr/>
              </p14:nvContentPartPr>
              <p14:xfrm>
                <a:off x="7996317" y="850125"/>
                <a:ext cx="33840" cy="22320"/>
              </p14:xfrm>
            </p:contentPart>
          </mc:Choice>
          <mc:Fallback>
            <p:pic>
              <p:nvPicPr>
                <p:cNvPr id="17" name="Freihand 16">
                  <a:extLst>
                    <a:ext uri="{FF2B5EF4-FFF2-40B4-BE49-F238E27FC236}">
                      <a16:creationId xmlns:a16="http://schemas.microsoft.com/office/drawing/2014/main" id="{B6AD77B7-C11C-4654-9277-E2C4D6FBBE77}"/>
                    </a:ext>
                  </a:extLst>
                </p:cNvPr>
                <p:cNvPicPr/>
                <p:nvPr/>
              </p:nvPicPr>
              <p:blipFill>
                <a:blip r:embed="rId27"/>
                <a:stretch>
                  <a:fillRect/>
                </a:stretch>
              </p:blipFill>
              <p:spPr>
                <a:xfrm>
                  <a:off x="7991997" y="845805"/>
                  <a:ext cx="42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A6FC0B43-EC9E-496C-A76B-0BAA2D94D1F3}"/>
                    </a:ext>
                  </a:extLst>
                </p14:cNvPr>
                <p14:cNvContentPartPr/>
                <p14:nvPr/>
              </p14:nvContentPartPr>
              <p14:xfrm>
                <a:off x="8100717" y="783885"/>
                <a:ext cx="113760" cy="198000"/>
              </p14:xfrm>
            </p:contentPart>
          </mc:Choice>
          <mc:Fallback>
            <p:pic>
              <p:nvPicPr>
                <p:cNvPr id="18" name="Freihand 17">
                  <a:extLst>
                    <a:ext uri="{FF2B5EF4-FFF2-40B4-BE49-F238E27FC236}">
                      <a16:creationId xmlns:a16="http://schemas.microsoft.com/office/drawing/2014/main" id="{A6FC0B43-EC9E-496C-A76B-0BAA2D94D1F3}"/>
                    </a:ext>
                  </a:extLst>
                </p:cNvPr>
                <p:cNvPicPr/>
                <p:nvPr/>
              </p:nvPicPr>
              <p:blipFill>
                <a:blip r:embed="rId29"/>
                <a:stretch>
                  <a:fillRect/>
                </a:stretch>
              </p:blipFill>
              <p:spPr>
                <a:xfrm>
                  <a:off x="8096397" y="779565"/>
                  <a:ext cx="1224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8D46B8C0-4836-404E-869F-13506D139873}"/>
                    </a:ext>
                  </a:extLst>
                </p14:cNvPr>
                <p14:cNvContentPartPr/>
                <p14:nvPr/>
              </p14:nvContentPartPr>
              <p14:xfrm>
                <a:off x="8340837" y="865605"/>
                <a:ext cx="8280" cy="3600"/>
              </p14:xfrm>
            </p:contentPart>
          </mc:Choice>
          <mc:Fallback>
            <p:pic>
              <p:nvPicPr>
                <p:cNvPr id="19" name="Freihand 18">
                  <a:extLst>
                    <a:ext uri="{FF2B5EF4-FFF2-40B4-BE49-F238E27FC236}">
                      <a16:creationId xmlns:a16="http://schemas.microsoft.com/office/drawing/2014/main" id="{8D46B8C0-4836-404E-869F-13506D139873}"/>
                    </a:ext>
                  </a:extLst>
                </p:cNvPr>
                <p:cNvPicPr/>
                <p:nvPr/>
              </p:nvPicPr>
              <p:blipFill>
                <a:blip r:embed="rId31"/>
                <a:stretch>
                  <a:fillRect/>
                </a:stretch>
              </p:blipFill>
              <p:spPr>
                <a:xfrm>
                  <a:off x="8336517" y="861285"/>
                  <a:ext cx="169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8680A406-5C42-4C4F-9116-5B12791F7C56}"/>
                    </a:ext>
                  </a:extLst>
                </p14:cNvPr>
                <p14:cNvContentPartPr/>
                <p14:nvPr/>
              </p14:nvContentPartPr>
              <p14:xfrm>
                <a:off x="8570877" y="676605"/>
                <a:ext cx="13320" cy="145440"/>
              </p14:xfrm>
            </p:contentPart>
          </mc:Choice>
          <mc:Fallback>
            <p:pic>
              <p:nvPicPr>
                <p:cNvPr id="20" name="Freihand 19">
                  <a:extLst>
                    <a:ext uri="{FF2B5EF4-FFF2-40B4-BE49-F238E27FC236}">
                      <a16:creationId xmlns:a16="http://schemas.microsoft.com/office/drawing/2014/main" id="{8680A406-5C42-4C4F-9116-5B12791F7C56}"/>
                    </a:ext>
                  </a:extLst>
                </p:cNvPr>
                <p:cNvPicPr/>
                <p:nvPr/>
              </p:nvPicPr>
              <p:blipFill>
                <a:blip r:embed="rId33"/>
                <a:stretch>
                  <a:fillRect/>
                </a:stretch>
              </p:blipFill>
              <p:spPr>
                <a:xfrm>
                  <a:off x="8566557" y="672285"/>
                  <a:ext cx="21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397EA202-BB26-42A4-B635-9CFE97A79A16}"/>
                    </a:ext>
                  </a:extLst>
                </p14:cNvPr>
                <p14:cNvContentPartPr/>
                <p14:nvPr/>
              </p14:nvContentPartPr>
              <p14:xfrm>
                <a:off x="8465757" y="799365"/>
                <a:ext cx="228240" cy="25920"/>
              </p14:xfrm>
            </p:contentPart>
          </mc:Choice>
          <mc:Fallback>
            <p:pic>
              <p:nvPicPr>
                <p:cNvPr id="21" name="Freihand 20">
                  <a:extLst>
                    <a:ext uri="{FF2B5EF4-FFF2-40B4-BE49-F238E27FC236}">
                      <a16:creationId xmlns:a16="http://schemas.microsoft.com/office/drawing/2014/main" id="{397EA202-BB26-42A4-B635-9CFE97A79A16}"/>
                    </a:ext>
                  </a:extLst>
                </p:cNvPr>
                <p:cNvPicPr/>
                <p:nvPr/>
              </p:nvPicPr>
              <p:blipFill>
                <a:blip r:embed="rId35"/>
                <a:stretch>
                  <a:fillRect/>
                </a:stretch>
              </p:blipFill>
              <p:spPr>
                <a:xfrm>
                  <a:off x="8461437" y="795045"/>
                  <a:ext cx="2368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085A6628-F78F-4A20-91BF-CB56BBEEE57B}"/>
                    </a:ext>
                  </a:extLst>
                </p14:cNvPr>
                <p14:cNvContentPartPr/>
                <p14:nvPr/>
              </p14:nvContentPartPr>
              <p14:xfrm>
                <a:off x="8503557" y="861645"/>
                <a:ext cx="175680" cy="151560"/>
              </p14:xfrm>
            </p:contentPart>
          </mc:Choice>
          <mc:Fallback>
            <p:pic>
              <p:nvPicPr>
                <p:cNvPr id="22" name="Freihand 21">
                  <a:extLst>
                    <a:ext uri="{FF2B5EF4-FFF2-40B4-BE49-F238E27FC236}">
                      <a16:creationId xmlns:a16="http://schemas.microsoft.com/office/drawing/2014/main" id="{085A6628-F78F-4A20-91BF-CB56BBEEE57B}"/>
                    </a:ext>
                  </a:extLst>
                </p:cNvPr>
                <p:cNvPicPr/>
                <p:nvPr/>
              </p:nvPicPr>
              <p:blipFill>
                <a:blip r:embed="rId37"/>
                <a:stretch>
                  <a:fillRect/>
                </a:stretch>
              </p:blipFill>
              <p:spPr>
                <a:xfrm>
                  <a:off x="8499237" y="857325"/>
                  <a:ext cx="1843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81818082-B2C0-4696-B56E-77923E4116A9}"/>
                    </a:ext>
                  </a:extLst>
                </p14:cNvPr>
                <p14:cNvContentPartPr/>
                <p14:nvPr/>
              </p14:nvContentPartPr>
              <p14:xfrm>
                <a:off x="8417517" y="595245"/>
                <a:ext cx="347760" cy="506520"/>
              </p14:xfrm>
            </p:contentPart>
          </mc:Choice>
          <mc:Fallback>
            <p:pic>
              <p:nvPicPr>
                <p:cNvPr id="24" name="Freihand 23">
                  <a:extLst>
                    <a:ext uri="{FF2B5EF4-FFF2-40B4-BE49-F238E27FC236}">
                      <a16:creationId xmlns:a16="http://schemas.microsoft.com/office/drawing/2014/main" id="{81818082-B2C0-4696-B56E-77923E4116A9}"/>
                    </a:ext>
                  </a:extLst>
                </p:cNvPr>
                <p:cNvPicPr/>
                <p:nvPr/>
              </p:nvPicPr>
              <p:blipFill>
                <a:blip r:embed="rId39"/>
                <a:stretch>
                  <a:fillRect/>
                </a:stretch>
              </p:blipFill>
              <p:spPr>
                <a:xfrm>
                  <a:off x="8413197" y="590925"/>
                  <a:ext cx="356400" cy="515160"/>
                </a:xfrm>
                <a:prstGeom prst="rect">
                  <a:avLst/>
                </a:prstGeom>
              </p:spPr>
            </p:pic>
          </mc:Fallback>
        </mc:AlternateContent>
      </p:grpSp>
      <p:grpSp>
        <p:nvGrpSpPr>
          <p:cNvPr id="28" name="Gruppieren 27">
            <a:extLst>
              <a:ext uri="{FF2B5EF4-FFF2-40B4-BE49-F238E27FC236}">
                <a16:creationId xmlns:a16="http://schemas.microsoft.com/office/drawing/2014/main" id="{5F95B445-F556-42A6-9767-02ECE96E3DA9}"/>
              </a:ext>
            </a:extLst>
          </p:cNvPr>
          <p:cNvGrpSpPr/>
          <p:nvPr/>
        </p:nvGrpSpPr>
        <p:grpSpPr>
          <a:xfrm>
            <a:off x="3956397" y="1137405"/>
            <a:ext cx="4743720" cy="1708920"/>
            <a:chOff x="3956397" y="1137405"/>
            <a:chExt cx="4743720" cy="1708920"/>
          </a:xfrm>
        </p:grpSpPr>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011B978B-B945-4C94-A066-AA1230CB8542}"/>
                    </a:ext>
                  </a:extLst>
                </p14:cNvPr>
                <p14:cNvContentPartPr/>
                <p14:nvPr/>
              </p14:nvContentPartPr>
              <p14:xfrm>
                <a:off x="4054677" y="1137405"/>
                <a:ext cx="4645440" cy="1651680"/>
              </p14:xfrm>
            </p:contentPart>
          </mc:Choice>
          <mc:Fallback>
            <p:pic>
              <p:nvPicPr>
                <p:cNvPr id="26" name="Freihand 25">
                  <a:extLst>
                    <a:ext uri="{FF2B5EF4-FFF2-40B4-BE49-F238E27FC236}">
                      <a16:creationId xmlns:a16="http://schemas.microsoft.com/office/drawing/2014/main" id="{011B978B-B945-4C94-A066-AA1230CB8542}"/>
                    </a:ext>
                  </a:extLst>
                </p:cNvPr>
                <p:cNvPicPr/>
                <p:nvPr/>
              </p:nvPicPr>
              <p:blipFill>
                <a:blip r:embed="rId41"/>
                <a:stretch>
                  <a:fillRect/>
                </a:stretch>
              </p:blipFill>
              <p:spPr>
                <a:xfrm>
                  <a:off x="4050357" y="1133085"/>
                  <a:ext cx="4654080" cy="1660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41BA572D-5B0E-44B2-B92A-BF3CA4C2FAAF}"/>
                    </a:ext>
                  </a:extLst>
                </p14:cNvPr>
                <p14:cNvContentPartPr/>
                <p14:nvPr/>
              </p14:nvContentPartPr>
              <p14:xfrm>
                <a:off x="3956397" y="2699085"/>
                <a:ext cx="145800" cy="147240"/>
              </p14:xfrm>
            </p:contentPart>
          </mc:Choice>
          <mc:Fallback>
            <p:pic>
              <p:nvPicPr>
                <p:cNvPr id="27" name="Freihand 26">
                  <a:extLst>
                    <a:ext uri="{FF2B5EF4-FFF2-40B4-BE49-F238E27FC236}">
                      <a16:creationId xmlns:a16="http://schemas.microsoft.com/office/drawing/2014/main" id="{41BA572D-5B0E-44B2-B92A-BF3CA4C2FAAF}"/>
                    </a:ext>
                  </a:extLst>
                </p:cNvPr>
                <p:cNvPicPr/>
                <p:nvPr/>
              </p:nvPicPr>
              <p:blipFill>
                <a:blip r:embed="rId43"/>
                <a:stretch>
                  <a:fillRect/>
                </a:stretch>
              </p:blipFill>
              <p:spPr>
                <a:xfrm>
                  <a:off x="3952077" y="2694765"/>
                  <a:ext cx="154440" cy="15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8D918575-204A-471A-8B41-1C6A0B3E77BA}"/>
                  </a:ext>
                </a:extLst>
              </p14:cNvPr>
              <p14:cNvContentPartPr/>
              <p14:nvPr/>
            </p14:nvContentPartPr>
            <p14:xfrm>
              <a:off x="6797877" y="3226845"/>
              <a:ext cx="1726920" cy="29160"/>
            </p14:xfrm>
          </p:contentPart>
        </mc:Choice>
        <mc:Fallback>
          <p:pic>
            <p:nvPicPr>
              <p:cNvPr id="29" name="Freihand 28">
                <a:extLst>
                  <a:ext uri="{FF2B5EF4-FFF2-40B4-BE49-F238E27FC236}">
                    <a16:creationId xmlns:a16="http://schemas.microsoft.com/office/drawing/2014/main" id="{8D918575-204A-471A-8B41-1C6A0B3E77BA}"/>
                  </a:ext>
                </a:extLst>
              </p:cNvPr>
              <p:cNvPicPr/>
              <p:nvPr/>
            </p:nvPicPr>
            <p:blipFill>
              <a:blip r:embed="rId45"/>
              <a:stretch>
                <a:fillRect/>
              </a:stretch>
            </p:blipFill>
            <p:spPr>
              <a:xfrm>
                <a:off x="6793557" y="3222525"/>
                <a:ext cx="17355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52571F2E-A0A4-4686-AA7A-C5E7950A05CF}"/>
                  </a:ext>
                </a:extLst>
              </p14:cNvPr>
              <p14:cNvContentPartPr/>
              <p14:nvPr/>
            </p14:nvContentPartPr>
            <p14:xfrm>
              <a:off x="6689877" y="2586045"/>
              <a:ext cx="2126880" cy="850680"/>
            </p14:xfrm>
          </p:contentPart>
        </mc:Choice>
        <mc:Fallback>
          <p:pic>
            <p:nvPicPr>
              <p:cNvPr id="33" name="Freihand 32">
                <a:extLst>
                  <a:ext uri="{FF2B5EF4-FFF2-40B4-BE49-F238E27FC236}">
                    <a16:creationId xmlns:a16="http://schemas.microsoft.com/office/drawing/2014/main" id="{52571F2E-A0A4-4686-AA7A-C5E7950A05CF}"/>
                  </a:ext>
                </a:extLst>
              </p:cNvPr>
              <p:cNvPicPr/>
              <p:nvPr/>
            </p:nvPicPr>
            <p:blipFill>
              <a:blip r:embed="rId47"/>
              <a:stretch>
                <a:fillRect/>
              </a:stretch>
            </p:blipFill>
            <p:spPr>
              <a:xfrm>
                <a:off x="6685557" y="2581725"/>
                <a:ext cx="2135520" cy="859320"/>
              </a:xfrm>
              <a:prstGeom prst="rect">
                <a:avLst/>
              </a:prstGeom>
            </p:spPr>
          </p:pic>
        </mc:Fallback>
      </mc:AlternateContent>
      <p:grpSp>
        <p:nvGrpSpPr>
          <p:cNvPr id="45" name="Gruppieren 44">
            <a:extLst>
              <a:ext uri="{FF2B5EF4-FFF2-40B4-BE49-F238E27FC236}">
                <a16:creationId xmlns:a16="http://schemas.microsoft.com/office/drawing/2014/main" id="{C299D6E3-D5F6-45D6-A3BC-B6F27BCAB4DD}"/>
              </a:ext>
            </a:extLst>
          </p:cNvPr>
          <p:cNvGrpSpPr/>
          <p:nvPr/>
        </p:nvGrpSpPr>
        <p:grpSpPr>
          <a:xfrm>
            <a:off x="6090477" y="2758485"/>
            <a:ext cx="3647520" cy="3635640"/>
            <a:chOff x="6090477" y="2758485"/>
            <a:chExt cx="3647520" cy="3635640"/>
          </a:xfrm>
        </p:grpSpPr>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4B27ED54-2A7B-4587-9A73-A5A09CDB7728}"/>
                    </a:ext>
                  </a:extLst>
                </p14:cNvPr>
                <p14:cNvContentPartPr/>
                <p14:nvPr/>
              </p14:nvContentPartPr>
              <p14:xfrm>
                <a:off x="7901997" y="3195165"/>
                <a:ext cx="560520" cy="47880"/>
              </p14:xfrm>
            </p:contentPart>
          </mc:Choice>
          <mc:Fallback>
            <p:pic>
              <p:nvPicPr>
                <p:cNvPr id="30" name="Freihand 29">
                  <a:extLst>
                    <a:ext uri="{FF2B5EF4-FFF2-40B4-BE49-F238E27FC236}">
                      <a16:creationId xmlns:a16="http://schemas.microsoft.com/office/drawing/2014/main" id="{4B27ED54-2A7B-4587-9A73-A5A09CDB7728}"/>
                    </a:ext>
                  </a:extLst>
                </p:cNvPr>
                <p:cNvPicPr/>
                <p:nvPr/>
              </p:nvPicPr>
              <p:blipFill>
                <a:blip r:embed="rId49"/>
                <a:stretch>
                  <a:fillRect/>
                </a:stretch>
              </p:blipFill>
              <p:spPr>
                <a:xfrm>
                  <a:off x="7897677" y="3190845"/>
                  <a:ext cx="569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A4EF3882-82D9-49B3-A1ED-32713A2AEE99}"/>
                    </a:ext>
                  </a:extLst>
                </p14:cNvPr>
                <p14:cNvContentPartPr/>
                <p14:nvPr/>
              </p14:nvContentPartPr>
              <p14:xfrm>
                <a:off x="8218437" y="2758485"/>
                <a:ext cx="334080" cy="479160"/>
              </p14:xfrm>
            </p:contentPart>
          </mc:Choice>
          <mc:Fallback>
            <p:pic>
              <p:nvPicPr>
                <p:cNvPr id="31" name="Freihand 30">
                  <a:extLst>
                    <a:ext uri="{FF2B5EF4-FFF2-40B4-BE49-F238E27FC236}">
                      <a16:creationId xmlns:a16="http://schemas.microsoft.com/office/drawing/2014/main" id="{A4EF3882-82D9-49B3-A1ED-32713A2AEE99}"/>
                    </a:ext>
                  </a:extLst>
                </p:cNvPr>
                <p:cNvPicPr/>
                <p:nvPr/>
              </p:nvPicPr>
              <p:blipFill>
                <a:blip r:embed="rId51"/>
                <a:stretch>
                  <a:fillRect/>
                </a:stretch>
              </p:blipFill>
              <p:spPr>
                <a:xfrm>
                  <a:off x="8214117" y="2754165"/>
                  <a:ext cx="342720" cy="487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B3280CD7-9C0B-4DB3-9049-BB2B0030E7BE}"/>
                    </a:ext>
                  </a:extLst>
                </p14:cNvPr>
                <p14:cNvContentPartPr/>
                <p14:nvPr/>
              </p14:nvContentPartPr>
              <p14:xfrm>
                <a:off x="6678357" y="3402525"/>
                <a:ext cx="1328040" cy="2782080"/>
              </p14:xfrm>
            </p:contentPart>
          </mc:Choice>
          <mc:Fallback>
            <p:pic>
              <p:nvPicPr>
                <p:cNvPr id="35" name="Freihand 34">
                  <a:extLst>
                    <a:ext uri="{FF2B5EF4-FFF2-40B4-BE49-F238E27FC236}">
                      <a16:creationId xmlns:a16="http://schemas.microsoft.com/office/drawing/2014/main" id="{B3280CD7-9C0B-4DB3-9049-BB2B0030E7BE}"/>
                    </a:ext>
                  </a:extLst>
                </p:cNvPr>
                <p:cNvPicPr/>
                <p:nvPr/>
              </p:nvPicPr>
              <p:blipFill>
                <a:blip r:embed="rId53"/>
                <a:stretch>
                  <a:fillRect/>
                </a:stretch>
              </p:blipFill>
              <p:spPr>
                <a:xfrm>
                  <a:off x="6674037" y="3398205"/>
                  <a:ext cx="1336680" cy="2790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3E9B228C-83B4-4285-BD64-E78A4CEFC0F7}"/>
                    </a:ext>
                  </a:extLst>
                </p14:cNvPr>
                <p14:cNvContentPartPr/>
                <p14:nvPr/>
              </p14:nvContentPartPr>
              <p14:xfrm>
                <a:off x="6565677" y="6060045"/>
                <a:ext cx="282600" cy="203400"/>
              </p14:xfrm>
            </p:contentPart>
          </mc:Choice>
          <mc:Fallback>
            <p:pic>
              <p:nvPicPr>
                <p:cNvPr id="36" name="Freihand 35">
                  <a:extLst>
                    <a:ext uri="{FF2B5EF4-FFF2-40B4-BE49-F238E27FC236}">
                      <a16:creationId xmlns:a16="http://schemas.microsoft.com/office/drawing/2014/main" id="{3E9B228C-83B4-4285-BD64-E78A4CEFC0F7}"/>
                    </a:ext>
                  </a:extLst>
                </p:cNvPr>
                <p:cNvPicPr/>
                <p:nvPr/>
              </p:nvPicPr>
              <p:blipFill>
                <a:blip r:embed="rId55"/>
                <a:stretch>
                  <a:fillRect/>
                </a:stretch>
              </p:blipFill>
              <p:spPr>
                <a:xfrm>
                  <a:off x="6561357" y="6055725"/>
                  <a:ext cx="291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C52ED978-CB11-4199-BB4F-484A4037ED0B}"/>
                    </a:ext>
                  </a:extLst>
                </p14:cNvPr>
                <p14:cNvContentPartPr/>
                <p14:nvPr/>
              </p14:nvContentPartPr>
              <p14:xfrm>
                <a:off x="6229077" y="5980845"/>
                <a:ext cx="27360" cy="142920"/>
              </p14:xfrm>
            </p:contentPart>
          </mc:Choice>
          <mc:Fallback>
            <p:pic>
              <p:nvPicPr>
                <p:cNvPr id="38" name="Freihand 37">
                  <a:extLst>
                    <a:ext uri="{FF2B5EF4-FFF2-40B4-BE49-F238E27FC236}">
                      <a16:creationId xmlns:a16="http://schemas.microsoft.com/office/drawing/2014/main" id="{C52ED978-CB11-4199-BB4F-484A4037ED0B}"/>
                    </a:ext>
                  </a:extLst>
                </p:cNvPr>
                <p:cNvPicPr/>
                <p:nvPr/>
              </p:nvPicPr>
              <p:blipFill>
                <a:blip r:embed="rId57"/>
                <a:stretch>
                  <a:fillRect/>
                </a:stretch>
              </p:blipFill>
              <p:spPr>
                <a:xfrm>
                  <a:off x="6224757" y="5976525"/>
                  <a:ext cx="36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72649034-448E-47CB-9E8A-23D59FC1FD1D}"/>
                    </a:ext>
                  </a:extLst>
                </p14:cNvPr>
                <p14:cNvContentPartPr/>
                <p14:nvPr/>
              </p14:nvContentPartPr>
              <p14:xfrm>
                <a:off x="6158157" y="6029445"/>
                <a:ext cx="132480" cy="29160"/>
              </p14:xfrm>
            </p:contentPart>
          </mc:Choice>
          <mc:Fallback>
            <p:pic>
              <p:nvPicPr>
                <p:cNvPr id="39" name="Freihand 38">
                  <a:extLst>
                    <a:ext uri="{FF2B5EF4-FFF2-40B4-BE49-F238E27FC236}">
                      <a16:creationId xmlns:a16="http://schemas.microsoft.com/office/drawing/2014/main" id="{72649034-448E-47CB-9E8A-23D59FC1FD1D}"/>
                    </a:ext>
                  </a:extLst>
                </p:cNvPr>
                <p:cNvPicPr/>
                <p:nvPr/>
              </p:nvPicPr>
              <p:blipFill>
                <a:blip r:embed="rId59"/>
                <a:stretch>
                  <a:fillRect/>
                </a:stretch>
              </p:blipFill>
              <p:spPr>
                <a:xfrm>
                  <a:off x="6153837" y="6025125"/>
                  <a:ext cx="1411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DAB6E213-7607-4B77-961D-EB57A7717B24}"/>
                    </a:ext>
                  </a:extLst>
                </p14:cNvPr>
                <p14:cNvContentPartPr/>
                <p14:nvPr/>
              </p14:nvContentPartPr>
              <p14:xfrm>
                <a:off x="6090477" y="6147885"/>
                <a:ext cx="49680" cy="50040"/>
              </p14:xfrm>
            </p:contentPart>
          </mc:Choice>
          <mc:Fallback>
            <p:pic>
              <p:nvPicPr>
                <p:cNvPr id="40" name="Freihand 39">
                  <a:extLst>
                    <a:ext uri="{FF2B5EF4-FFF2-40B4-BE49-F238E27FC236}">
                      <a16:creationId xmlns:a16="http://schemas.microsoft.com/office/drawing/2014/main" id="{DAB6E213-7607-4B77-961D-EB57A7717B24}"/>
                    </a:ext>
                  </a:extLst>
                </p:cNvPr>
                <p:cNvPicPr/>
                <p:nvPr/>
              </p:nvPicPr>
              <p:blipFill>
                <a:blip r:embed="rId61"/>
                <a:stretch>
                  <a:fillRect/>
                </a:stretch>
              </p:blipFill>
              <p:spPr>
                <a:xfrm>
                  <a:off x="6086157" y="6143565"/>
                  <a:ext cx="583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2F261B05-994D-439B-A402-F4C4C0229C08}"/>
                    </a:ext>
                  </a:extLst>
                </p14:cNvPr>
                <p14:cNvContentPartPr/>
                <p14:nvPr/>
              </p14:nvContentPartPr>
              <p14:xfrm>
                <a:off x="6332757" y="5906685"/>
                <a:ext cx="74880" cy="85680"/>
              </p14:xfrm>
            </p:contentPart>
          </mc:Choice>
          <mc:Fallback>
            <p:pic>
              <p:nvPicPr>
                <p:cNvPr id="41" name="Freihand 40">
                  <a:extLst>
                    <a:ext uri="{FF2B5EF4-FFF2-40B4-BE49-F238E27FC236}">
                      <a16:creationId xmlns:a16="http://schemas.microsoft.com/office/drawing/2014/main" id="{2F261B05-994D-439B-A402-F4C4C0229C08}"/>
                    </a:ext>
                  </a:extLst>
                </p:cNvPr>
                <p:cNvPicPr/>
                <p:nvPr/>
              </p:nvPicPr>
              <p:blipFill>
                <a:blip r:embed="rId63"/>
                <a:stretch>
                  <a:fillRect/>
                </a:stretch>
              </p:blipFill>
              <p:spPr>
                <a:xfrm>
                  <a:off x="6328437" y="5902365"/>
                  <a:ext cx="83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BD5B54A4-AACA-4C74-9E9F-B358424711CA}"/>
                    </a:ext>
                  </a:extLst>
                </p14:cNvPr>
                <p14:cNvContentPartPr/>
                <p14:nvPr/>
              </p14:nvContentPartPr>
              <p14:xfrm>
                <a:off x="6819837" y="3190125"/>
                <a:ext cx="2761200" cy="3204000"/>
              </p14:xfrm>
            </p:contentPart>
          </mc:Choice>
          <mc:Fallback>
            <p:pic>
              <p:nvPicPr>
                <p:cNvPr id="43" name="Freihand 42">
                  <a:extLst>
                    <a:ext uri="{FF2B5EF4-FFF2-40B4-BE49-F238E27FC236}">
                      <a16:creationId xmlns:a16="http://schemas.microsoft.com/office/drawing/2014/main" id="{BD5B54A4-AACA-4C74-9E9F-B358424711CA}"/>
                    </a:ext>
                  </a:extLst>
                </p:cNvPr>
                <p:cNvPicPr/>
                <p:nvPr/>
              </p:nvPicPr>
              <p:blipFill>
                <a:blip r:embed="rId65"/>
                <a:stretch>
                  <a:fillRect/>
                </a:stretch>
              </p:blipFill>
              <p:spPr>
                <a:xfrm>
                  <a:off x="6815517" y="3185805"/>
                  <a:ext cx="2769840" cy="3212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8BA135C6-76B7-4657-A194-1DA2253E2471}"/>
                    </a:ext>
                  </a:extLst>
                </p14:cNvPr>
                <p14:cNvContentPartPr/>
                <p14:nvPr/>
              </p14:nvContentPartPr>
              <p14:xfrm>
                <a:off x="9458997" y="3054405"/>
                <a:ext cx="279000" cy="244080"/>
              </p14:xfrm>
            </p:contentPart>
          </mc:Choice>
          <mc:Fallback>
            <p:pic>
              <p:nvPicPr>
                <p:cNvPr id="44" name="Freihand 43">
                  <a:extLst>
                    <a:ext uri="{FF2B5EF4-FFF2-40B4-BE49-F238E27FC236}">
                      <a16:creationId xmlns:a16="http://schemas.microsoft.com/office/drawing/2014/main" id="{8BA135C6-76B7-4657-A194-1DA2253E2471}"/>
                    </a:ext>
                  </a:extLst>
                </p:cNvPr>
                <p:cNvPicPr/>
                <p:nvPr/>
              </p:nvPicPr>
              <p:blipFill>
                <a:blip r:embed="rId67"/>
                <a:stretch>
                  <a:fillRect/>
                </a:stretch>
              </p:blipFill>
              <p:spPr>
                <a:xfrm>
                  <a:off x="9454677" y="3050085"/>
                  <a:ext cx="287640" cy="252720"/>
                </a:xfrm>
                <a:prstGeom prst="rect">
                  <a:avLst/>
                </a:prstGeom>
              </p:spPr>
            </p:pic>
          </mc:Fallback>
        </mc:AlternateContent>
      </p:grpSp>
      <p:grpSp>
        <p:nvGrpSpPr>
          <p:cNvPr id="110" name="Gruppieren 109">
            <a:extLst>
              <a:ext uri="{FF2B5EF4-FFF2-40B4-BE49-F238E27FC236}">
                <a16:creationId xmlns:a16="http://schemas.microsoft.com/office/drawing/2014/main" id="{F8FE35CF-7510-4970-82D6-09D3678D83CA}"/>
              </a:ext>
            </a:extLst>
          </p:cNvPr>
          <p:cNvGrpSpPr/>
          <p:nvPr/>
        </p:nvGrpSpPr>
        <p:grpSpPr>
          <a:xfrm>
            <a:off x="9811797" y="2103645"/>
            <a:ext cx="2327040" cy="2043360"/>
            <a:chOff x="9811797" y="2103645"/>
            <a:chExt cx="2327040" cy="2043360"/>
          </a:xfrm>
        </p:grpSpPr>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7002173A-81B7-45E9-9EA1-5D95C5E6CD48}"/>
                    </a:ext>
                  </a:extLst>
                </p14:cNvPr>
                <p14:cNvContentPartPr/>
                <p14:nvPr/>
              </p14:nvContentPartPr>
              <p14:xfrm>
                <a:off x="9907917" y="2690805"/>
                <a:ext cx="28080" cy="150480"/>
              </p14:xfrm>
            </p:contentPart>
          </mc:Choice>
          <mc:Fallback>
            <p:pic>
              <p:nvPicPr>
                <p:cNvPr id="46" name="Freihand 45">
                  <a:extLst>
                    <a:ext uri="{FF2B5EF4-FFF2-40B4-BE49-F238E27FC236}">
                      <a16:creationId xmlns:a16="http://schemas.microsoft.com/office/drawing/2014/main" id="{7002173A-81B7-45E9-9EA1-5D95C5E6CD48}"/>
                    </a:ext>
                  </a:extLst>
                </p:cNvPr>
                <p:cNvPicPr/>
                <p:nvPr/>
              </p:nvPicPr>
              <p:blipFill>
                <a:blip r:embed="rId69"/>
                <a:stretch>
                  <a:fillRect/>
                </a:stretch>
              </p:blipFill>
              <p:spPr>
                <a:xfrm>
                  <a:off x="9903597" y="2686485"/>
                  <a:ext cx="367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89644318-C070-4599-8F7A-02383994E9D8}"/>
                    </a:ext>
                  </a:extLst>
                </p14:cNvPr>
                <p14:cNvContentPartPr/>
                <p14:nvPr/>
              </p14:nvContentPartPr>
              <p14:xfrm>
                <a:off x="9811797" y="2635005"/>
                <a:ext cx="152280" cy="91440"/>
              </p14:xfrm>
            </p:contentPart>
          </mc:Choice>
          <mc:Fallback>
            <p:pic>
              <p:nvPicPr>
                <p:cNvPr id="47" name="Freihand 46">
                  <a:extLst>
                    <a:ext uri="{FF2B5EF4-FFF2-40B4-BE49-F238E27FC236}">
                      <a16:creationId xmlns:a16="http://schemas.microsoft.com/office/drawing/2014/main" id="{89644318-C070-4599-8F7A-02383994E9D8}"/>
                    </a:ext>
                  </a:extLst>
                </p:cNvPr>
                <p:cNvPicPr/>
                <p:nvPr/>
              </p:nvPicPr>
              <p:blipFill>
                <a:blip r:embed="rId71"/>
                <a:stretch>
                  <a:fillRect/>
                </a:stretch>
              </p:blipFill>
              <p:spPr>
                <a:xfrm>
                  <a:off x="9807477" y="2630685"/>
                  <a:ext cx="160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DF0D8487-108A-4AD0-8C13-E76FF4F9DD45}"/>
                    </a:ext>
                  </a:extLst>
                </p14:cNvPr>
                <p14:cNvContentPartPr/>
                <p14:nvPr/>
              </p14:nvContentPartPr>
              <p14:xfrm>
                <a:off x="9974517" y="2587485"/>
                <a:ext cx="157680" cy="168480"/>
              </p14:xfrm>
            </p:contentPart>
          </mc:Choice>
          <mc:Fallback>
            <p:pic>
              <p:nvPicPr>
                <p:cNvPr id="48" name="Freihand 47">
                  <a:extLst>
                    <a:ext uri="{FF2B5EF4-FFF2-40B4-BE49-F238E27FC236}">
                      <a16:creationId xmlns:a16="http://schemas.microsoft.com/office/drawing/2014/main" id="{DF0D8487-108A-4AD0-8C13-E76FF4F9DD45}"/>
                    </a:ext>
                  </a:extLst>
                </p:cNvPr>
                <p:cNvPicPr/>
                <p:nvPr/>
              </p:nvPicPr>
              <p:blipFill>
                <a:blip r:embed="rId73"/>
                <a:stretch>
                  <a:fillRect/>
                </a:stretch>
              </p:blipFill>
              <p:spPr>
                <a:xfrm>
                  <a:off x="9970197" y="2583165"/>
                  <a:ext cx="166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B740F97C-A402-42A3-94B0-CE35BF774A33}"/>
                    </a:ext>
                  </a:extLst>
                </p14:cNvPr>
                <p14:cNvContentPartPr/>
                <p14:nvPr/>
              </p14:nvContentPartPr>
              <p14:xfrm>
                <a:off x="10095477" y="2589285"/>
                <a:ext cx="22320" cy="17280"/>
              </p14:xfrm>
            </p:contentPart>
          </mc:Choice>
          <mc:Fallback>
            <p:pic>
              <p:nvPicPr>
                <p:cNvPr id="49" name="Freihand 48">
                  <a:extLst>
                    <a:ext uri="{FF2B5EF4-FFF2-40B4-BE49-F238E27FC236}">
                      <a16:creationId xmlns:a16="http://schemas.microsoft.com/office/drawing/2014/main" id="{B740F97C-A402-42A3-94B0-CE35BF774A33}"/>
                    </a:ext>
                  </a:extLst>
                </p:cNvPr>
                <p:cNvPicPr/>
                <p:nvPr/>
              </p:nvPicPr>
              <p:blipFill>
                <a:blip r:embed="rId75"/>
                <a:stretch>
                  <a:fillRect/>
                </a:stretch>
              </p:blipFill>
              <p:spPr>
                <a:xfrm>
                  <a:off x="10091157" y="2584965"/>
                  <a:ext cx="309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EAA40C4E-7709-4331-8862-5088AEBB5D8F}"/>
                    </a:ext>
                  </a:extLst>
                </p14:cNvPr>
                <p14:cNvContentPartPr/>
                <p14:nvPr/>
              </p14:nvContentPartPr>
              <p14:xfrm>
                <a:off x="10135077" y="2620965"/>
                <a:ext cx="90720" cy="104040"/>
              </p14:xfrm>
            </p:contentPart>
          </mc:Choice>
          <mc:Fallback>
            <p:pic>
              <p:nvPicPr>
                <p:cNvPr id="50" name="Freihand 49">
                  <a:extLst>
                    <a:ext uri="{FF2B5EF4-FFF2-40B4-BE49-F238E27FC236}">
                      <a16:creationId xmlns:a16="http://schemas.microsoft.com/office/drawing/2014/main" id="{EAA40C4E-7709-4331-8862-5088AEBB5D8F}"/>
                    </a:ext>
                  </a:extLst>
                </p:cNvPr>
                <p:cNvPicPr/>
                <p:nvPr/>
              </p:nvPicPr>
              <p:blipFill>
                <a:blip r:embed="rId77"/>
                <a:stretch>
                  <a:fillRect/>
                </a:stretch>
              </p:blipFill>
              <p:spPr>
                <a:xfrm>
                  <a:off x="10130757" y="2616645"/>
                  <a:ext cx="99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3A882CEC-DA1D-48D8-801D-3EFD9E4DA436}"/>
                    </a:ext>
                  </a:extLst>
                </p14:cNvPr>
                <p14:cNvContentPartPr/>
                <p14:nvPr/>
              </p14:nvContentPartPr>
              <p14:xfrm>
                <a:off x="10316517" y="2553285"/>
                <a:ext cx="168480" cy="97920"/>
              </p14:xfrm>
            </p:contentPart>
          </mc:Choice>
          <mc:Fallback>
            <p:pic>
              <p:nvPicPr>
                <p:cNvPr id="51" name="Freihand 50">
                  <a:extLst>
                    <a:ext uri="{FF2B5EF4-FFF2-40B4-BE49-F238E27FC236}">
                      <a16:creationId xmlns:a16="http://schemas.microsoft.com/office/drawing/2014/main" id="{3A882CEC-DA1D-48D8-801D-3EFD9E4DA436}"/>
                    </a:ext>
                  </a:extLst>
                </p:cNvPr>
                <p:cNvPicPr/>
                <p:nvPr/>
              </p:nvPicPr>
              <p:blipFill>
                <a:blip r:embed="rId79"/>
                <a:stretch>
                  <a:fillRect/>
                </a:stretch>
              </p:blipFill>
              <p:spPr>
                <a:xfrm>
                  <a:off x="10312197" y="2548965"/>
                  <a:ext cx="177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C17CBC21-6EDB-4718-AC83-9473A32165F3}"/>
                    </a:ext>
                  </a:extLst>
                </p14:cNvPr>
                <p14:cNvContentPartPr/>
                <p14:nvPr/>
              </p14:nvContentPartPr>
              <p14:xfrm>
                <a:off x="10504797" y="2431605"/>
                <a:ext cx="295200" cy="224640"/>
              </p14:xfrm>
            </p:contentPart>
          </mc:Choice>
          <mc:Fallback>
            <p:pic>
              <p:nvPicPr>
                <p:cNvPr id="52" name="Freihand 51">
                  <a:extLst>
                    <a:ext uri="{FF2B5EF4-FFF2-40B4-BE49-F238E27FC236}">
                      <a16:creationId xmlns:a16="http://schemas.microsoft.com/office/drawing/2014/main" id="{C17CBC21-6EDB-4718-AC83-9473A32165F3}"/>
                    </a:ext>
                  </a:extLst>
                </p:cNvPr>
                <p:cNvPicPr/>
                <p:nvPr/>
              </p:nvPicPr>
              <p:blipFill>
                <a:blip r:embed="rId81"/>
                <a:stretch>
                  <a:fillRect/>
                </a:stretch>
              </p:blipFill>
              <p:spPr>
                <a:xfrm>
                  <a:off x="10500477" y="2427285"/>
                  <a:ext cx="3038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AACD0D1B-D160-4464-82ED-5FF0FFACD426}"/>
                    </a:ext>
                  </a:extLst>
                </p14:cNvPr>
                <p14:cNvContentPartPr/>
                <p14:nvPr/>
              </p14:nvContentPartPr>
              <p14:xfrm>
                <a:off x="10875237" y="2252685"/>
                <a:ext cx="121320" cy="165600"/>
              </p14:xfrm>
            </p:contentPart>
          </mc:Choice>
          <mc:Fallback>
            <p:pic>
              <p:nvPicPr>
                <p:cNvPr id="53" name="Freihand 52">
                  <a:extLst>
                    <a:ext uri="{FF2B5EF4-FFF2-40B4-BE49-F238E27FC236}">
                      <a16:creationId xmlns:a16="http://schemas.microsoft.com/office/drawing/2014/main" id="{AACD0D1B-D160-4464-82ED-5FF0FFACD426}"/>
                    </a:ext>
                  </a:extLst>
                </p:cNvPr>
                <p:cNvPicPr/>
                <p:nvPr/>
              </p:nvPicPr>
              <p:blipFill>
                <a:blip r:embed="rId83"/>
                <a:stretch>
                  <a:fillRect/>
                </a:stretch>
              </p:blipFill>
              <p:spPr>
                <a:xfrm>
                  <a:off x="10870917" y="2248365"/>
                  <a:ext cx="129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D543C39D-82D6-41CE-A2B7-05DF4FE0F14D}"/>
                    </a:ext>
                  </a:extLst>
                </p14:cNvPr>
                <p14:cNvContentPartPr/>
                <p14:nvPr/>
              </p14:nvContentPartPr>
              <p14:xfrm>
                <a:off x="11018517" y="2228565"/>
                <a:ext cx="383760" cy="135720"/>
              </p14:xfrm>
            </p:contentPart>
          </mc:Choice>
          <mc:Fallback>
            <p:pic>
              <p:nvPicPr>
                <p:cNvPr id="54" name="Freihand 53">
                  <a:extLst>
                    <a:ext uri="{FF2B5EF4-FFF2-40B4-BE49-F238E27FC236}">
                      <a16:creationId xmlns:a16="http://schemas.microsoft.com/office/drawing/2014/main" id="{D543C39D-82D6-41CE-A2B7-05DF4FE0F14D}"/>
                    </a:ext>
                  </a:extLst>
                </p:cNvPr>
                <p:cNvPicPr/>
                <p:nvPr/>
              </p:nvPicPr>
              <p:blipFill>
                <a:blip r:embed="rId85"/>
                <a:stretch>
                  <a:fillRect/>
                </a:stretch>
              </p:blipFill>
              <p:spPr>
                <a:xfrm>
                  <a:off x="11014197" y="2224245"/>
                  <a:ext cx="3924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45B19C87-883B-4FF2-8F51-7C436A0B1F19}"/>
                    </a:ext>
                  </a:extLst>
                </p14:cNvPr>
                <p14:cNvContentPartPr/>
                <p14:nvPr/>
              </p14:nvContentPartPr>
              <p14:xfrm>
                <a:off x="11415597" y="2103645"/>
                <a:ext cx="126360" cy="139680"/>
              </p14:xfrm>
            </p:contentPart>
          </mc:Choice>
          <mc:Fallback>
            <p:pic>
              <p:nvPicPr>
                <p:cNvPr id="55" name="Freihand 54">
                  <a:extLst>
                    <a:ext uri="{FF2B5EF4-FFF2-40B4-BE49-F238E27FC236}">
                      <a16:creationId xmlns:a16="http://schemas.microsoft.com/office/drawing/2014/main" id="{45B19C87-883B-4FF2-8F51-7C436A0B1F19}"/>
                    </a:ext>
                  </a:extLst>
                </p:cNvPr>
                <p:cNvPicPr/>
                <p:nvPr/>
              </p:nvPicPr>
              <p:blipFill>
                <a:blip r:embed="rId87"/>
                <a:stretch>
                  <a:fillRect/>
                </a:stretch>
              </p:blipFill>
              <p:spPr>
                <a:xfrm>
                  <a:off x="11411277" y="2099325"/>
                  <a:ext cx="135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0F0ABD6E-75AF-442B-BA35-7B036F069103}"/>
                    </a:ext>
                  </a:extLst>
                </p14:cNvPr>
                <p14:cNvContentPartPr/>
                <p14:nvPr/>
              </p14:nvContentPartPr>
              <p14:xfrm>
                <a:off x="10107357" y="2893845"/>
                <a:ext cx="241920" cy="206280"/>
              </p14:xfrm>
            </p:contentPart>
          </mc:Choice>
          <mc:Fallback>
            <p:pic>
              <p:nvPicPr>
                <p:cNvPr id="56" name="Freihand 55">
                  <a:extLst>
                    <a:ext uri="{FF2B5EF4-FFF2-40B4-BE49-F238E27FC236}">
                      <a16:creationId xmlns:a16="http://schemas.microsoft.com/office/drawing/2014/main" id="{0F0ABD6E-75AF-442B-BA35-7B036F069103}"/>
                    </a:ext>
                  </a:extLst>
                </p:cNvPr>
                <p:cNvPicPr/>
                <p:nvPr/>
              </p:nvPicPr>
              <p:blipFill>
                <a:blip r:embed="rId89"/>
                <a:stretch>
                  <a:fillRect/>
                </a:stretch>
              </p:blipFill>
              <p:spPr>
                <a:xfrm>
                  <a:off x="10103037" y="2889525"/>
                  <a:ext cx="2505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EA815FCC-92D0-49B9-AD3C-7D25E716F687}"/>
                    </a:ext>
                  </a:extLst>
                </p14:cNvPr>
                <p14:cNvContentPartPr/>
                <p14:nvPr/>
              </p14:nvContentPartPr>
              <p14:xfrm>
                <a:off x="10352157" y="2903205"/>
                <a:ext cx="46800" cy="46080"/>
              </p14:xfrm>
            </p:contentPart>
          </mc:Choice>
          <mc:Fallback>
            <p:pic>
              <p:nvPicPr>
                <p:cNvPr id="57" name="Freihand 56">
                  <a:extLst>
                    <a:ext uri="{FF2B5EF4-FFF2-40B4-BE49-F238E27FC236}">
                      <a16:creationId xmlns:a16="http://schemas.microsoft.com/office/drawing/2014/main" id="{EA815FCC-92D0-49B9-AD3C-7D25E716F687}"/>
                    </a:ext>
                  </a:extLst>
                </p:cNvPr>
                <p:cNvPicPr/>
                <p:nvPr/>
              </p:nvPicPr>
              <p:blipFill>
                <a:blip r:embed="rId91"/>
                <a:stretch>
                  <a:fillRect/>
                </a:stretch>
              </p:blipFill>
              <p:spPr>
                <a:xfrm>
                  <a:off x="10347837" y="2898885"/>
                  <a:ext cx="554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36527B6F-2D7B-4C8F-80A6-4551A473E1DC}"/>
                    </a:ext>
                  </a:extLst>
                </p14:cNvPr>
                <p14:cNvContentPartPr/>
                <p14:nvPr/>
              </p14:nvContentPartPr>
              <p14:xfrm>
                <a:off x="10443597" y="2778645"/>
                <a:ext cx="117360" cy="138240"/>
              </p14:xfrm>
            </p:contentPart>
          </mc:Choice>
          <mc:Fallback>
            <p:pic>
              <p:nvPicPr>
                <p:cNvPr id="58" name="Freihand 57">
                  <a:extLst>
                    <a:ext uri="{FF2B5EF4-FFF2-40B4-BE49-F238E27FC236}">
                      <a16:creationId xmlns:a16="http://schemas.microsoft.com/office/drawing/2014/main" id="{36527B6F-2D7B-4C8F-80A6-4551A473E1DC}"/>
                    </a:ext>
                  </a:extLst>
                </p:cNvPr>
                <p:cNvPicPr/>
                <p:nvPr/>
              </p:nvPicPr>
              <p:blipFill>
                <a:blip r:embed="rId93"/>
                <a:stretch>
                  <a:fillRect/>
                </a:stretch>
              </p:blipFill>
              <p:spPr>
                <a:xfrm>
                  <a:off x="10439277" y="2774325"/>
                  <a:ext cx="126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0479D38D-9C00-4E41-AF67-D11E2B80CFF8}"/>
                    </a:ext>
                  </a:extLst>
                </p14:cNvPr>
                <p14:cNvContentPartPr/>
                <p14:nvPr/>
              </p14:nvContentPartPr>
              <p14:xfrm>
                <a:off x="10546917" y="2759565"/>
                <a:ext cx="31680" cy="33840"/>
              </p14:xfrm>
            </p:contentPart>
          </mc:Choice>
          <mc:Fallback>
            <p:pic>
              <p:nvPicPr>
                <p:cNvPr id="59" name="Freihand 58">
                  <a:extLst>
                    <a:ext uri="{FF2B5EF4-FFF2-40B4-BE49-F238E27FC236}">
                      <a16:creationId xmlns:a16="http://schemas.microsoft.com/office/drawing/2014/main" id="{0479D38D-9C00-4E41-AF67-D11E2B80CFF8}"/>
                    </a:ext>
                  </a:extLst>
                </p:cNvPr>
                <p:cNvPicPr/>
                <p:nvPr/>
              </p:nvPicPr>
              <p:blipFill>
                <a:blip r:embed="rId95"/>
                <a:stretch>
                  <a:fillRect/>
                </a:stretch>
              </p:blipFill>
              <p:spPr>
                <a:xfrm>
                  <a:off x="10542597" y="2755245"/>
                  <a:ext cx="403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8F779C89-F215-4709-BE7A-5032C4439849}"/>
                    </a:ext>
                  </a:extLst>
                </p14:cNvPr>
                <p14:cNvContentPartPr/>
                <p14:nvPr/>
              </p14:nvContentPartPr>
              <p14:xfrm>
                <a:off x="10592277" y="2791965"/>
                <a:ext cx="144000" cy="65880"/>
              </p14:xfrm>
            </p:contentPart>
          </mc:Choice>
          <mc:Fallback>
            <p:pic>
              <p:nvPicPr>
                <p:cNvPr id="60" name="Freihand 59">
                  <a:extLst>
                    <a:ext uri="{FF2B5EF4-FFF2-40B4-BE49-F238E27FC236}">
                      <a16:creationId xmlns:a16="http://schemas.microsoft.com/office/drawing/2014/main" id="{8F779C89-F215-4709-BE7A-5032C4439849}"/>
                    </a:ext>
                  </a:extLst>
                </p:cNvPr>
                <p:cNvPicPr/>
                <p:nvPr/>
              </p:nvPicPr>
              <p:blipFill>
                <a:blip r:embed="rId97"/>
                <a:stretch>
                  <a:fillRect/>
                </a:stretch>
              </p:blipFill>
              <p:spPr>
                <a:xfrm>
                  <a:off x="10587957" y="2787645"/>
                  <a:ext cx="1526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8DB1D2F3-AE0F-420E-B889-8F5FC8461CA1}"/>
                    </a:ext>
                  </a:extLst>
                </p14:cNvPr>
                <p14:cNvContentPartPr/>
                <p14:nvPr/>
              </p14:nvContentPartPr>
              <p14:xfrm>
                <a:off x="10913037" y="2672445"/>
                <a:ext cx="94320" cy="69480"/>
              </p14:xfrm>
            </p:contentPart>
          </mc:Choice>
          <mc:Fallback>
            <p:pic>
              <p:nvPicPr>
                <p:cNvPr id="61" name="Freihand 60">
                  <a:extLst>
                    <a:ext uri="{FF2B5EF4-FFF2-40B4-BE49-F238E27FC236}">
                      <a16:creationId xmlns:a16="http://schemas.microsoft.com/office/drawing/2014/main" id="{8DB1D2F3-AE0F-420E-B889-8F5FC8461CA1}"/>
                    </a:ext>
                  </a:extLst>
                </p:cNvPr>
                <p:cNvPicPr/>
                <p:nvPr/>
              </p:nvPicPr>
              <p:blipFill>
                <a:blip r:embed="rId99"/>
                <a:stretch>
                  <a:fillRect/>
                </a:stretch>
              </p:blipFill>
              <p:spPr>
                <a:xfrm>
                  <a:off x="10908717" y="2668125"/>
                  <a:ext cx="102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36407273-8D3B-4841-A634-D7AA52BDCF37}"/>
                    </a:ext>
                  </a:extLst>
                </p14:cNvPr>
                <p14:cNvContentPartPr/>
                <p14:nvPr/>
              </p14:nvContentPartPr>
              <p14:xfrm>
                <a:off x="11032917" y="2588205"/>
                <a:ext cx="285840" cy="105840"/>
              </p14:xfrm>
            </p:contentPart>
          </mc:Choice>
          <mc:Fallback>
            <p:pic>
              <p:nvPicPr>
                <p:cNvPr id="62" name="Freihand 61">
                  <a:extLst>
                    <a:ext uri="{FF2B5EF4-FFF2-40B4-BE49-F238E27FC236}">
                      <a16:creationId xmlns:a16="http://schemas.microsoft.com/office/drawing/2014/main" id="{36407273-8D3B-4841-A634-D7AA52BDCF37}"/>
                    </a:ext>
                  </a:extLst>
                </p:cNvPr>
                <p:cNvPicPr/>
                <p:nvPr/>
              </p:nvPicPr>
              <p:blipFill>
                <a:blip r:embed="rId101"/>
                <a:stretch>
                  <a:fillRect/>
                </a:stretch>
              </p:blipFill>
              <p:spPr>
                <a:xfrm>
                  <a:off x="11028597" y="2583885"/>
                  <a:ext cx="294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2AFA7AAC-0B7F-484D-8CF5-5441212C8712}"/>
                    </a:ext>
                  </a:extLst>
                </p14:cNvPr>
                <p14:cNvContentPartPr/>
                <p14:nvPr/>
              </p14:nvContentPartPr>
              <p14:xfrm>
                <a:off x="11351517" y="2496765"/>
                <a:ext cx="100800" cy="83160"/>
              </p14:xfrm>
            </p:contentPart>
          </mc:Choice>
          <mc:Fallback>
            <p:pic>
              <p:nvPicPr>
                <p:cNvPr id="63" name="Freihand 62">
                  <a:extLst>
                    <a:ext uri="{FF2B5EF4-FFF2-40B4-BE49-F238E27FC236}">
                      <a16:creationId xmlns:a16="http://schemas.microsoft.com/office/drawing/2014/main" id="{2AFA7AAC-0B7F-484D-8CF5-5441212C8712}"/>
                    </a:ext>
                  </a:extLst>
                </p:cNvPr>
                <p:cNvPicPr/>
                <p:nvPr/>
              </p:nvPicPr>
              <p:blipFill>
                <a:blip r:embed="rId103"/>
                <a:stretch>
                  <a:fillRect/>
                </a:stretch>
              </p:blipFill>
              <p:spPr>
                <a:xfrm>
                  <a:off x="11347197" y="2492445"/>
                  <a:ext cx="109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E6DFCBD7-982B-4119-ADD6-B0902CF9AD62}"/>
                    </a:ext>
                  </a:extLst>
                </p14:cNvPr>
                <p14:cNvContentPartPr/>
                <p14:nvPr/>
              </p14:nvContentPartPr>
              <p14:xfrm>
                <a:off x="11459517" y="2474085"/>
                <a:ext cx="90000" cy="94320"/>
              </p14:xfrm>
            </p:contentPart>
          </mc:Choice>
          <mc:Fallback>
            <p:pic>
              <p:nvPicPr>
                <p:cNvPr id="64" name="Freihand 63">
                  <a:extLst>
                    <a:ext uri="{FF2B5EF4-FFF2-40B4-BE49-F238E27FC236}">
                      <a16:creationId xmlns:a16="http://schemas.microsoft.com/office/drawing/2014/main" id="{E6DFCBD7-982B-4119-ADD6-B0902CF9AD62}"/>
                    </a:ext>
                  </a:extLst>
                </p:cNvPr>
                <p:cNvPicPr/>
                <p:nvPr/>
              </p:nvPicPr>
              <p:blipFill>
                <a:blip r:embed="rId105"/>
                <a:stretch>
                  <a:fillRect/>
                </a:stretch>
              </p:blipFill>
              <p:spPr>
                <a:xfrm>
                  <a:off x="11455197" y="2469765"/>
                  <a:ext cx="98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5202B415-7648-480D-AD6B-2A8613348198}"/>
                    </a:ext>
                  </a:extLst>
                </p14:cNvPr>
                <p14:cNvContentPartPr/>
                <p14:nvPr/>
              </p14:nvContentPartPr>
              <p14:xfrm>
                <a:off x="10177557" y="3182205"/>
                <a:ext cx="204840" cy="114120"/>
              </p14:xfrm>
            </p:contentPart>
          </mc:Choice>
          <mc:Fallback>
            <p:pic>
              <p:nvPicPr>
                <p:cNvPr id="66" name="Freihand 65">
                  <a:extLst>
                    <a:ext uri="{FF2B5EF4-FFF2-40B4-BE49-F238E27FC236}">
                      <a16:creationId xmlns:a16="http://schemas.microsoft.com/office/drawing/2014/main" id="{5202B415-7648-480D-AD6B-2A8613348198}"/>
                    </a:ext>
                  </a:extLst>
                </p:cNvPr>
                <p:cNvPicPr/>
                <p:nvPr/>
              </p:nvPicPr>
              <p:blipFill>
                <a:blip r:embed="rId107"/>
                <a:stretch>
                  <a:fillRect/>
                </a:stretch>
              </p:blipFill>
              <p:spPr>
                <a:xfrm>
                  <a:off x="10173237" y="3177885"/>
                  <a:ext cx="2134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80FA0AC8-A604-4378-987A-718DC4E5C467}"/>
                    </a:ext>
                  </a:extLst>
                </p14:cNvPr>
                <p14:cNvContentPartPr/>
                <p14:nvPr/>
              </p14:nvContentPartPr>
              <p14:xfrm>
                <a:off x="10388517" y="3104805"/>
                <a:ext cx="231840" cy="117720"/>
              </p14:xfrm>
            </p:contentPart>
          </mc:Choice>
          <mc:Fallback>
            <p:pic>
              <p:nvPicPr>
                <p:cNvPr id="67" name="Freihand 66">
                  <a:extLst>
                    <a:ext uri="{FF2B5EF4-FFF2-40B4-BE49-F238E27FC236}">
                      <a16:creationId xmlns:a16="http://schemas.microsoft.com/office/drawing/2014/main" id="{80FA0AC8-A604-4378-987A-718DC4E5C467}"/>
                    </a:ext>
                  </a:extLst>
                </p:cNvPr>
                <p:cNvPicPr/>
                <p:nvPr/>
              </p:nvPicPr>
              <p:blipFill>
                <a:blip r:embed="rId109"/>
                <a:stretch>
                  <a:fillRect/>
                </a:stretch>
              </p:blipFill>
              <p:spPr>
                <a:xfrm>
                  <a:off x="10384197" y="3100485"/>
                  <a:ext cx="240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48F3E2C3-383C-44E3-A2EC-81A976ECAE44}"/>
                    </a:ext>
                  </a:extLst>
                </p14:cNvPr>
                <p14:cNvContentPartPr/>
                <p14:nvPr/>
              </p14:nvContentPartPr>
              <p14:xfrm>
                <a:off x="10581837" y="3014805"/>
                <a:ext cx="46080" cy="19440"/>
              </p14:xfrm>
            </p:contentPart>
          </mc:Choice>
          <mc:Fallback>
            <p:pic>
              <p:nvPicPr>
                <p:cNvPr id="68" name="Freihand 67">
                  <a:extLst>
                    <a:ext uri="{FF2B5EF4-FFF2-40B4-BE49-F238E27FC236}">
                      <a16:creationId xmlns:a16="http://schemas.microsoft.com/office/drawing/2014/main" id="{48F3E2C3-383C-44E3-A2EC-81A976ECAE44}"/>
                    </a:ext>
                  </a:extLst>
                </p:cNvPr>
                <p:cNvPicPr/>
                <p:nvPr/>
              </p:nvPicPr>
              <p:blipFill>
                <a:blip r:embed="rId111"/>
                <a:stretch>
                  <a:fillRect/>
                </a:stretch>
              </p:blipFill>
              <p:spPr>
                <a:xfrm>
                  <a:off x="10577517" y="3010485"/>
                  <a:ext cx="547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054C17F3-9E29-4263-BAD9-47F75B680FA0}"/>
                    </a:ext>
                  </a:extLst>
                </p14:cNvPr>
                <p14:cNvContentPartPr/>
                <p14:nvPr/>
              </p14:nvContentPartPr>
              <p14:xfrm>
                <a:off x="10648437" y="2991765"/>
                <a:ext cx="130680" cy="226800"/>
              </p14:xfrm>
            </p:contentPart>
          </mc:Choice>
          <mc:Fallback>
            <p:pic>
              <p:nvPicPr>
                <p:cNvPr id="69" name="Freihand 68">
                  <a:extLst>
                    <a:ext uri="{FF2B5EF4-FFF2-40B4-BE49-F238E27FC236}">
                      <a16:creationId xmlns:a16="http://schemas.microsoft.com/office/drawing/2014/main" id="{054C17F3-9E29-4263-BAD9-47F75B680FA0}"/>
                    </a:ext>
                  </a:extLst>
                </p:cNvPr>
                <p:cNvPicPr/>
                <p:nvPr/>
              </p:nvPicPr>
              <p:blipFill>
                <a:blip r:embed="rId113"/>
                <a:stretch>
                  <a:fillRect/>
                </a:stretch>
              </p:blipFill>
              <p:spPr>
                <a:xfrm>
                  <a:off x="10644117" y="2987445"/>
                  <a:ext cx="1393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08D20FAE-AA04-4F00-8A29-F878773592E6}"/>
                    </a:ext>
                  </a:extLst>
                </p14:cNvPr>
                <p14:cNvContentPartPr/>
                <p14:nvPr/>
              </p14:nvContentPartPr>
              <p14:xfrm>
                <a:off x="10924917" y="2875845"/>
                <a:ext cx="409320" cy="239400"/>
              </p14:xfrm>
            </p:contentPart>
          </mc:Choice>
          <mc:Fallback>
            <p:pic>
              <p:nvPicPr>
                <p:cNvPr id="70" name="Freihand 69">
                  <a:extLst>
                    <a:ext uri="{FF2B5EF4-FFF2-40B4-BE49-F238E27FC236}">
                      <a16:creationId xmlns:a16="http://schemas.microsoft.com/office/drawing/2014/main" id="{08D20FAE-AA04-4F00-8A29-F878773592E6}"/>
                    </a:ext>
                  </a:extLst>
                </p:cNvPr>
                <p:cNvPicPr/>
                <p:nvPr/>
              </p:nvPicPr>
              <p:blipFill>
                <a:blip r:embed="rId115"/>
                <a:stretch>
                  <a:fillRect/>
                </a:stretch>
              </p:blipFill>
              <p:spPr>
                <a:xfrm>
                  <a:off x="10920597" y="2871525"/>
                  <a:ext cx="4179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3DAE7D59-BF7B-440B-9A86-B81B72A66B31}"/>
                    </a:ext>
                  </a:extLst>
                </p14:cNvPr>
                <p14:cNvContentPartPr/>
                <p14:nvPr/>
              </p14:nvContentPartPr>
              <p14:xfrm>
                <a:off x="10338117" y="3370125"/>
                <a:ext cx="255600" cy="199080"/>
              </p14:xfrm>
            </p:contentPart>
          </mc:Choice>
          <mc:Fallback>
            <p:pic>
              <p:nvPicPr>
                <p:cNvPr id="72" name="Freihand 71">
                  <a:extLst>
                    <a:ext uri="{FF2B5EF4-FFF2-40B4-BE49-F238E27FC236}">
                      <a16:creationId xmlns:a16="http://schemas.microsoft.com/office/drawing/2014/main" id="{3DAE7D59-BF7B-440B-9A86-B81B72A66B31}"/>
                    </a:ext>
                  </a:extLst>
                </p:cNvPr>
                <p:cNvPicPr/>
                <p:nvPr/>
              </p:nvPicPr>
              <p:blipFill>
                <a:blip r:embed="rId117"/>
                <a:stretch>
                  <a:fillRect/>
                </a:stretch>
              </p:blipFill>
              <p:spPr>
                <a:xfrm>
                  <a:off x="10333797" y="3365805"/>
                  <a:ext cx="2642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9F610B44-BEA2-4526-A304-299FCC12EBF6}"/>
                    </a:ext>
                  </a:extLst>
                </p14:cNvPr>
                <p14:cNvContentPartPr/>
                <p14:nvPr/>
              </p14:nvContentPartPr>
              <p14:xfrm>
                <a:off x="10674717" y="3287685"/>
                <a:ext cx="56160" cy="153720"/>
              </p14:xfrm>
            </p:contentPart>
          </mc:Choice>
          <mc:Fallback>
            <p:pic>
              <p:nvPicPr>
                <p:cNvPr id="73" name="Freihand 72">
                  <a:extLst>
                    <a:ext uri="{FF2B5EF4-FFF2-40B4-BE49-F238E27FC236}">
                      <a16:creationId xmlns:a16="http://schemas.microsoft.com/office/drawing/2014/main" id="{9F610B44-BEA2-4526-A304-299FCC12EBF6}"/>
                    </a:ext>
                  </a:extLst>
                </p:cNvPr>
                <p:cNvPicPr/>
                <p:nvPr/>
              </p:nvPicPr>
              <p:blipFill>
                <a:blip r:embed="rId119"/>
                <a:stretch>
                  <a:fillRect/>
                </a:stretch>
              </p:blipFill>
              <p:spPr>
                <a:xfrm>
                  <a:off x="10670397" y="3283365"/>
                  <a:ext cx="64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85A4F049-715E-44B7-BBFC-85F3F967BC99}"/>
                    </a:ext>
                  </a:extLst>
                </p14:cNvPr>
                <p14:cNvContentPartPr/>
                <p14:nvPr/>
              </p14:nvContentPartPr>
              <p14:xfrm>
                <a:off x="10649517" y="3323685"/>
                <a:ext cx="50400" cy="50040"/>
              </p14:xfrm>
            </p:contentPart>
          </mc:Choice>
          <mc:Fallback>
            <p:pic>
              <p:nvPicPr>
                <p:cNvPr id="74" name="Freihand 73">
                  <a:extLst>
                    <a:ext uri="{FF2B5EF4-FFF2-40B4-BE49-F238E27FC236}">
                      <a16:creationId xmlns:a16="http://schemas.microsoft.com/office/drawing/2014/main" id="{85A4F049-715E-44B7-BBFC-85F3F967BC99}"/>
                    </a:ext>
                  </a:extLst>
                </p:cNvPr>
                <p:cNvPicPr/>
                <p:nvPr/>
              </p:nvPicPr>
              <p:blipFill>
                <a:blip r:embed="rId121"/>
                <a:stretch>
                  <a:fillRect/>
                </a:stretch>
              </p:blipFill>
              <p:spPr>
                <a:xfrm>
                  <a:off x="10645197" y="3319365"/>
                  <a:ext cx="59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Freihand 74">
                  <a:extLst>
                    <a:ext uri="{FF2B5EF4-FFF2-40B4-BE49-F238E27FC236}">
                      <a16:creationId xmlns:a16="http://schemas.microsoft.com/office/drawing/2014/main" id="{D9C2182F-9F20-4C98-A1E4-6946C3375F37}"/>
                    </a:ext>
                  </a:extLst>
                </p14:cNvPr>
                <p14:cNvContentPartPr/>
                <p14:nvPr/>
              </p14:nvContentPartPr>
              <p14:xfrm>
                <a:off x="10742037" y="3270045"/>
                <a:ext cx="250200" cy="115920"/>
              </p14:xfrm>
            </p:contentPart>
          </mc:Choice>
          <mc:Fallback>
            <p:pic>
              <p:nvPicPr>
                <p:cNvPr id="75" name="Freihand 74">
                  <a:extLst>
                    <a:ext uri="{FF2B5EF4-FFF2-40B4-BE49-F238E27FC236}">
                      <a16:creationId xmlns:a16="http://schemas.microsoft.com/office/drawing/2014/main" id="{D9C2182F-9F20-4C98-A1E4-6946C3375F37}"/>
                    </a:ext>
                  </a:extLst>
                </p:cNvPr>
                <p:cNvPicPr/>
                <p:nvPr/>
              </p:nvPicPr>
              <p:blipFill>
                <a:blip r:embed="rId123"/>
                <a:stretch>
                  <a:fillRect/>
                </a:stretch>
              </p:blipFill>
              <p:spPr>
                <a:xfrm>
                  <a:off x="10737717" y="3265725"/>
                  <a:ext cx="258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Freihand 75">
                  <a:extLst>
                    <a:ext uri="{FF2B5EF4-FFF2-40B4-BE49-F238E27FC236}">
                      <a16:creationId xmlns:a16="http://schemas.microsoft.com/office/drawing/2014/main" id="{260E08AC-65DB-45A4-AC09-F6B0C15285AD}"/>
                    </a:ext>
                  </a:extLst>
                </p14:cNvPr>
                <p14:cNvContentPartPr/>
                <p14:nvPr/>
              </p14:nvContentPartPr>
              <p14:xfrm>
                <a:off x="11009157" y="3209565"/>
                <a:ext cx="69120" cy="64800"/>
              </p14:xfrm>
            </p:contentPart>
          </mc:Choice>
          <mc:Fallback>
            <p:pic>
              <p:nvPicPr>
                <p:cNvPr id="76" name="Freihand 75">
                  <a:extLst>
                    <a:ext uri="{FF2B5EF4-FFF2-40B4-BE49-F238E27FC236}">
                      <a16:creationId xmlns:a16="http://schemas.microsoft.com/office/drawing/2014/main" id="{260E08AC-65DB-45A4-AC09-F6B0C15285AD}"/>
                    </a:ext>
                  </a:extLst>
                </p:cNvPr>
                <p:cNvPicPr/>
                <p:nvPr/>
              </p:nvPicPr>
              <p:blipFill>
                <a:blip r:embed="rId125"/>
                <a:stretch>
                  <a:fillRect/>
                </a:stretch>
              </p:blipFill>
              <p:spPr>
                <a:xfrm>
                  <a:off x="11004837" y="3205245"/>
                  <a:ext cx="77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7" name="Freihand 76">
                  <a:extLst>
                    <a:ext uri="{FF2B5EF4-FFF2-40B4-BE49-F238E27FC236}">
                      <a16:creationId xmlns:a16="http://schemas.microsoft.com/office/drawing/2014/main" id="{B96EDA4A-D556-423C-A475-5D0A91DBE8B5}"/>
                    </a:ext>
                  </a:extLst>
                </p14:cNvPr>
                <p14:cNvContentPartPr/>
                <p14:nvPr/>
              </p14:nvContentPartPr>
              <p14:xfrm>
                <a:off x="11099157" y="3155205"/>
                <a:ext cx="101880" cy="91080"/>
              </p14:xfrm>
            </p:contentPart>
          </mc:Choice>
          <mc:Fallback>
            <p:pic>
              <p:nvPicPr>
                <p:cNvPr id="77" name="Freihand 76">
                  <a:extLst>
                    <a:ext uri="{FF2B5EF4-FFF2-40B4-BE49-F238E27FC236}">
                      <a16:creationId xmlns:a16="http://schemas.microsoft.com/office/drawing/2014/main" id="{B96EDA4A-D556-423C-A475-5D0A91DBE8B5}"/>
                    </a:ext>
                  </a:extLst>
                </p:cNvPr>
                <p:cNvPicPr/>
                <p:nvPr/>
              </p:nvPicPr>
              <p:blipFill>
                <a:blip r:embed="rId127"/>
                <a:stretch>
                  <a:fillRect/>
                </a:stretch>
              </p:blipFill>
              <p:spPr>
                <a:xfrm>
                  <a:off x="11094837" y="3150885"/>
                  <a:ext cx="110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Freihand 77">
                  <a:extLst>
                    <a:ext uri="{FF2B5EF4-FFF2-40B4-BE49-F238E27FC236}">
                      <a16:creationId xmlns:a16="http://schemas.microsoft.com/office/drawing/2014/main" id="{4AE4D8BC-A10D-4F2E-827A-874EEC979BF1}"/>
                    </a:ext>
                  </a:extLst>
                </p14:cNvPr>
                <p14:cNvContentPartPr/>
                <p14:nvPr/>
              </p14:nvContentPartPr>
              <p14:xfrm>
                <a:off x="11210037" y="3130365"/>
                <a:ext cx="126360" cy="73440"/>
              </p14:xfrm>
            </p:contentPart>
          </mc:Choice>
          <mc:Fallback>
            <p:pic>
              <p:nvPicPr>
                <p:cNvPr id="78" name="Freihand 77">
                  <a:extLst>
                    <a:ext uri="{FF2B5EF4-FFF2-40B4-BE49-F238E27FC236}">
                      <a16:creationId xmlns:a16="http://schemas.microsoft.com/office/drawing/2014/main" id="{4AE4D8BC-A10D-4F2E-827A-874EEC979BF1}"/>
                    </a:ext>
                  </a:extLst>
                </p:cNvPr>
                <p:cNvPicPr/>
                <p:nvPr/>
              </p:nvPicPr>
              <p:blipFill>
                <a:blip r:embed="rId129"/>
                <a:stretch>
                  <a:fillRect/>
                </a:stretch>
              </p:blipFill>
              <p:spPr>
                <a:xfrm>
                  <a:off x="11205717" y="3126045"/>
                  <a:ext cx="135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Freihand 78">
                  <a:extLst>
                    <a:ext uri="{FF2B5EF4-FFF2-40B4-BE49-F238E27FC236}">
                      <a16:creationId xmlns:a16="http://schemas.microsoft.com/office/drawing/2014/main" id="{043D3350-273A-4A2A-BEB0-6FF41A7E1545}"/>
                    </a:ext>
                  </a:extLst>
                </p14:cNvPr>
                <p14:cNvContentPartPr/>
                <p14:nvPr/>
              </p14:nvContentPartPr>
              <p14:xfrm>
                <a:off x="11331717" y="3011205"/>
                <a:ext cx="154800" cy="116640"/>
              </p14:xfrm>
            </p:contentPart>
          </mc:Choice>
          <mc:Fallback>
            <p:pic>
              <p:nvPicPr>
                <p:cNvPr id="79" name="Freihand 78">
                  <a:extLst>
                    <a:ext uri="{FF2B5EF4-FFF2-40B4-BE49-F238E27FC236}">
                      <a16:creationId xmlns:a16="http://schemas.microsoft.com/office/drawing/2014/main" id="{043D3350-273A-4A2A-BEB0-6FF41A7E1545}"/>
                    </a:ext>
                  </a:extLst>
                </p:cNvPr>
                <p:cNvPicPr/>
                <p:nvPr/>
              </p:nvPicPr>
              <p:blipFill>
                <a:blip r:embed="rId131"/>
                <a:stretch>
                  <a:fillRect/>
                </a:stretch>
              </p:blipFill>
              <p:spPr>
                <a:xfrm>
                  <a:off x="11327397" y="3006885"/>
                  <a:ext cx="163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0" name="Freihand 79">
                  <a:extLst>
                    <a:ext uri="{FF2B5EF4-FFF2-40B4-BE49-F238E27FC236}">
                      <a16:creationId xmlns:a16="http://schemas.microsoft.com/office/drawing/2014/main" id="{EF263503-85D0-45CA-8682-95CA8AE94AC9}"/>
                    </a:ext>
                  </a:extLst>
                </p14:cNvPr>
                <p14:cNvContentPartPr/>
                <p14:nvPr/>
              </p14:nvContentPartPr>
              <p14:xfrm>
                <a:off x="11445117" y="2957925"/>
                <a:ext cx="48240" cy="42120"/>
              </p14:xfrm>
            </p:contentPart>
          </mc:Choice>
          <mc:Fallback>
            <p:pic>
              <p:nvPicPr>
                <p:cNvPr id="80" name="Freihand 79">
                  <a:extLst>
                    <a:ext uri="{FF2B5EF4-FFF2-40B4-BE49-F238E27FC236}">
                      <a16:creationId xmlns:a16="http://schemas.microsoft.com/office/drawing/2014/main" id="{EF263503-85D0-45CA-8682-95CA8AE94AC9}"/>
                    </a:ext>
                  </a:extLst>
                </p:cNvPr>
                <p:cNvPicPr/>
                <p:nvPr/>
              </p:nvPicPr>
              <p:blipFill>
                <a:blip r:embed="rId133"/>
                <a:stretch>
                  <a:fillRect/>
                </a:stretch>
              </p:blipFill>
              <p:spPr>
                <a:xfrm>
                  <a:off x="11440797" y="2953605"/>
                  <a:ext cx="568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1" name="Freihand 80">
                  <a:extLst>
                    <a:ext uri="{FF2B5EF4-FFF2-40B4-BE49-F238E27FC236}">
                      <a16:creationId xmlns:a16="http://schemas.microsoft.com/office/drawing/2014/main" id="{A0C6255B-71B6-4F42-BF8D-6366CB9F596B}"/>
                    </a:ext>
                  </a:extLst>
                </p14:cNvPr>
                <p14:cNvContentPartPr/>
                <p14:nvPr/>
              </p14:nvContentPartPr>
              <p14:xfrm>
                <a:off x="11517477" y="2991405"/>
                <a:ext cx="135360" cy="55080"/>
              </p14:xfrm>
            </p:contentPart>
          </mc:Choice>
          <mc:Fallback>
            <p:pic>
              <p:nvPicPr>
                <p:cNvPr id="81" name="Freihand 80">
                  <a:extLst>
                    <a:ext uri="{FF2B5EF4-FFF2-40B4-BE49-F238E27FC236}">
                      <a16:creationId xmlns:a16="http://schemas.microsoft.com/office/drawing/2014/main" id="{A0C6255B-71B6-4F42-BF8D-6366CB9F596B}"/>
                    </a:ext>
                  </a:extLst>
                </p:cNvPr>
                <p:cNvPicPr/>
                <p:nvPr/>
              </p:nvPicPr>
              <p:blipFill>
                <a:blip r:embed="rId135"/>
                <a:stretch>
                  <a:fillRect/>
                </a:stretch>
              </p:blipFill>
              <p:spPr>
                <a:xfrm>
                  <a:off x="11513157" y="2987085"/>
                  <a:ext cx="1440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3" name="Freihand 82">
                  <a:extLst>
                    <a:ext uri="{FF2B5EF4-FFF2-40B4-BE49-F238E27FC236}">
                      <a16:creationId xmlns:a16="http://schemas.microsoft.com/office/drawing/2014/main" id="{1E52798E-714E-4D60-A692-287DD192C4B4}"/>
                    </a:ext>
                  </a:extLst>
                </p14:cNvPr>
                <p14:cNvContentPartPr/>
                <p14:nvPr/>
              </p14:nvContentPartPr>
              <p14:xfrm>
                <a:off x="10736997" y="3604125"/>
                <a:ext cx="109800" cy="81360"/>
              </p14:xfrm>
            </p:contentPart>
          </mc:Choice>
          <mc:Fallback>
            <p:pic>
              <p:nvPicPr>
                <p:cNvPr id="83" name="Freihand 82">
                  <a:extLst>
                    <a:ext uri="{FF2B5EF4-FFF2-40B4-BE49-F238E27FC236}">
                      <a16:creationId xmlns:a16="http://schemas.microsoft.com/office/drawing/2014/main" id="{1E52798E-714E-4D60-A692-287DD192C4B4}"/>
                    </a:ext>
                  </a:extLst>
                </p:cNvPr>
                <p:cNvPicPr/>
                <p:nvPr/>
              </p:nvPicPr>
              <p:blipFill>
                <a:blip r:embed="rId137"/>
                <a:stretch>
                  <a:fillRect/>
                </a:stretch>
              </p:blipFill>
              <p:spPr>
                <a:xfrm>
                  <a:off x="10732677" y="3599805"/>
                  <a:ext cx="118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4" name="Freihand 83">
                  <a:extLst>
                    <a:ext uri="{FF2B5EF4-FFF2-40B4-BE49-F238E27FC236}">
                      <a16:creationId xmlns:a16="http://schemas.microsoft.com/office/drawing/2014/main" id="{BE44B02D-24F1-49FD-884E-1871DD015BE6}"/>
                    </a:ext>
                  </a:extLst>
                </p14:cNvPr>
                <p14:cNvContentPartPr/>
                <p14:nvPr/>
              </p14:nvContentPartPr>
              <p14:xfrm>
                <a:off x="10866597" y="3424485"/>
                <a:ext cx="387360" cy="219600"/>
              </p14:xfrm>
            </p:contentPart>
          </mc:Choice>
          <mc:Fallback>
            <p:pic>
              <p:nvPicPr>
                <p:cNvPr id="84" name="Freihand 83">
                  <a:extLst>
                    <a:ext uri="{FF2B5EF4-FFF2-40B4-BE49-F238E27FC236}">
                      <a16:creationId xmlns:a16="http://schemas.microsoft.com/office/drawing/2014/main" id="{BE44B02D-24F1-49FD-884E-1871DD015BE6}"/>
                    </a:ext>
                  </a:extLst>
                </p:cNvPr>
                <p:cNvPicPr/>
                <p:nvPr/>
              </p:nvPicPr>
              <p:blipFill>
                <a:blip r:embed="rId139"/>
                <a:stretch>
                  <a:fillRect/>
                </a:stretch>
              </p:blipFill>
              <p:spPr>
                <a:xfrm>
                  <a:off x="10862277" y="3420165"/>
                  <a:ext cx="3960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43024663-FB5D-4F9C-B840-C7114724382B}"/>
                    </a:ext>
                  </a:extLst>
                </p14:cNvPr>
                <p14:cNvContentPartPr/>
                <p14:nvPr/>
              </p14:nvContentPartPr>
              <p14:xfrm>
                <a:off x="11160717" y="3341685"/>
                <a:ext cx="54000" cy="2160"/>
              </p14:xfrm>
            </p:contentPart>
          </mc:Choice>
          <mc:Fallback>
            <p:pic>
              <p:nvPicPr>
                <p:cNvPr id="85" name="Freihand 84">
                  <a:extLst>
                    <a:ext uri="{FF2B5EF4-FFF2-40B4-BE49-F238E27FC236}">
                      <a16:creationId xmlns:a16="http://schemas.microsoft.com/office/drawing/2014/main" id="{43024663-FB5D-4F9C-B840-C7114724382B}"/>
                    </a:ext>
                  </a:extLst>
                </p:cNvPr>
                <p:cNvPicPr/>
                <p:nvPr/>
              </p:nvPicPr>
              <p:blipFill>
                <a:blip r:embed="rId141"/>
                <a:stretch>
                  <a:fillRect/>
                </a:stretch>
              </p:blipFill>
              <p:spPr>
                <a:xfrm>
                  <a:off x="11156397" y="3337365"/>
                  <a:ext cx="626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Freihand 85">
                  <a:extLst>
                    <a:ext uri="{FF2B5EF4-FFF2-40B4-BE49-F238E27FC236}">
                      <a16:creationId xmlns:a16="http://schemas.microsoft.com/office/drawing/2014/main" id="{C9DC6259-B0F6-4565-886E-BE5EA203827F}"/>
                    </a:ext>
                  </a:extLst>
                </p14:cNvPr>
                <p14:cNvContentPartPr/>
                <p14:nvPr/>
              </p14:nvContentPartPr>
              <p14:xfrm>
                <a:off x="11265477" y="3279045"/>
                <a:ext cx="54360" cy="230760"/>
              </p14:xfrm>
            </p:contentPart>
          </mc:Choice>
          <mc:Fallback>
            <p:pic>
              <p:nvPicPr>
                <p:cNvPr id="86" name="Freihand 85">
                  <a:extLst>
                    <a:ext uri="{FF2B5EF4-FFF2-40B4-BE49-F238E27FC236}">
                      <a16:creationId xmlns:a16="http://schemas.microsoft.com/office/drawing/2014/main" id="{C9DC6259-B0F6-4565-886E-BE5EA203827F}"/>
                    </a:ext>
                  </a:extLst>
                </p:cNvPr>
                <p:cNvPicPr/>
                <p:nvPr/>
              </p:nvPicPr>
              <p:blipFill>
                <a:blip r:embed="rId143"/>
                <a:stretch>
                  <a:fillRect/>
                </a:stretch>
              </p:blipFill>
              <p:spPr>
                <a:xfrm>
                  <a:off x="11261157" y="3274725"/>
                  <a:ext cx="630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8" name="Freihand 87">
                  <a:extLst>
                    <a:ext uri="{FF2B5EF4-FFF2-40B4-BE49-F238E27FC236}">
                      <a16:creationId xmlns:a16="http://schemas.microsoft.com/office/drawing/2014/main" id="{AD684B8B-D240-4E58-8F8A-D385BD921553}"/>
                    </a:ext>
                  </a:extLst>
                </p14:cNvPr>
                <p14:cNvContentPartPr/>
                <p14:nvPr/>
              </p14:nvContentPartPr>
              <p14:xfrm>
                <a:off x="10089357" y="3882045"/>
                <a:ext cx="146880" cy="25560"/>
              </p14:xfrm>
            </p:contentPart>
          </mc:Choice>
          <mc:Fallback>
            <p:pic>
              <p:nvPicPr>
                <p:cNvPr id="88" name="Freihand 87">
                  <a:extLst>
                    <a:ext uri="{FF2B5EF4-FFF2-40B4-BE49-F238E27FC236}">
                      <a16:creationId xmlns:a16="http://schemas.microsoft.com/office/drawing/2014/main" id="{AD684B8B-D240-4E58-8F8A-D385BD921553}"/>
                    </a:ext>
                  </a:extLst>
                </p:cNvPr>
                <p:cNvPicPr/>
                <p:nvPr/>
              </p:nvPicPr>
              <p:blipFill>
                <a:blip r:embed="rId145"/>
                <a:stretch>
                  <a:fillRect/>
                </a:stretch>
              </p:blipFill>
              <p:spPr>
                <a:xfrm>
                  <a:off x="10085037" y="3877725"/>
                  <a:ext cx="1555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9" name="Freihand 88">
                  <a:extLst>
                    <a:ext uri="{FF2B5EF4-FFF2-40B4-BE49-F238E27FC236}">
                      <a16:creationId xmlns:a16="http://schemas.microsoft.com/office/drawing/2014/main" id="{185AF9B6-9F58-4BDF-BED2-2F3D1E3CF49F}"/>
                    </a:ext>
                  </a:extLst>
                </p14:cNvPr>
                <p14:cNvContentPartPr/>
                <p14:nvPr/>
              </p14:nvContentPartPr>
              <p14:xfrm>
                <a:off x="10073517" y="3910485"/>
                <a:ext cx="163440" cy="41400"/>
              </p14:xfrm>
            </p:contentPart>
          </mc:Choice>
          <mc:Fallback>
            <p:pic>
              <p:nvPicPr>
                <p:cNvPr id="89" name="Freihand 88">
                  <a:extLst>
                    <a:ext uri="{FF2B5EF4-FFF2-40B4-BE49-F238E27FC236}">
                      <a16:creationId xmlns:a16="http://schemas.microsoft.com/office/drawing/2014/main" id="{185AF9B6-9F58-4BDF-BED2-2F3D1E3CF49F}"/>
                    </a:ext>
                  </a:extLst>
                </p:cNvPr>
                <p:cNvPicPr/>
                <p:nvPr/>
              </p:nvPicPr>
              <p:blipFill>
                <a:blip r:embed="rId147"/>
                <a:stretch>
                  <a:fillRect/>
                </a:stretch>
              </p:blipFill>
              <p:spPr>
                <a:xfrm>
                  <a:off x="10069197" y="3906165"/>
                  <a:ext cx="1720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0" name="Freihand 89">
                  <a:extLst>
                    <a:ext uri="{FF2B5EF4-FFF2-40B4-BE49-F238E27FC236}">
                      <a16:creationId xmlns:a16="http://schemas.microsoft.com/office/drawing/2014/main" id="{5E3F2A66-7570-4E94-B81D-28E1617654F5}"/>
                    </a:ext>
                  </a:extLst>
                </p14:cNvPr>
                <p14:cNvContentPartPr/>
                <p14:nvPr/>
              </p14:nvContentPartPr>
              <p14:xfrm>
                <a:off x="10259277" y="3827685"/>
                <a:ext cx="52200" cy="160200"/>
              </p14:xfrm>
            </p:contentPart>
          </mc:Choice>
          <mc:Fallback>
            <p:pic>
              <p:nvPicPr>
                <p:cNvPr id="90" name="Freihand 89">
                  <a:extLst>
                    <a:ext uri="{FF2B5EF4-FFF2-40B4-BE49-F238E27FC236}">
                      <a16:creationId xmlns:a16="http://schemas.microsoft.com/office/drawing/2014/main" id="{5E3F2A66-7570-4E94-B81D-28E1617654F5}"/>
                    </a:ext>
                  </a:extLst>
                </p:cNvPr>
                <p:cNvPicPr/>
                <p:nvPr/>
              </p:nvPicPr>
              <p:blipFill>
                <a:blip r:embed="rId149"/>
                <a:stretch>
                  <a:fillRect/>
                </a:stretch>
              </p:blipFill>
              <p:spPr>
                <a:xfrm>
                  <a:off x="10254957" y="3823365"/>
                  <a:ext cx="60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2" name="Freihand 91">
                  <a:extLst>
                    <a:ext uri="{FF2B5EF4-FFF2-40B4-BE49-F238E27FC236}">
                      <a16:creationId xmlns:a16="http://schemas.microsoft.com/office/drawing/2014/main" id="{9419F819-C960-4455-AC67-2C6AE2CD8112}"/>
                    </a:ext>
                  </a:extLst>
                </p14:cNvPr>
                <p14:cNvContentPartPr/>
                <p14:nvPr/>
              </p14:nvContentPartPr>
              <p14:xfrm>
                <a:off x="10459437" y="3787005"/>
                <a:ext cx="281520" cy="114120"/>
              </p14:xfrm>
            </p:contentPart>
          </mc:Choice>
          <mc:Fallback>
            <p:pic>
              <p:nvPicPr>
                <p:cNvPr id="92" name="Freihand 91">
                  <a:extLst>
                    <a:ext uri="{FF2B5EF4-FFF2-40B4-BE49-F238E27FC236}">
                      <a16:creationId xmlns:a16="http://schemas.microsoft.com/office/drawing/2014/main" id="{9419F819-C960-4455-AC67-2C6AE2CD8112}"/>
                    </a:ext>
                  </a:extLst>
                </p:cNvPr>
                <p:cNvPicPr/>
                <p:nvPr/>
              </p:nvPicPr>
              <p:blipFill>
                <a:blip r:embed="rId151"/>
                <a:stretch>
                  <a:fillRect/>
                </a:stretch>
              </p:blipFill>
              <p:spPr>
                <a:xfrm>
                  <a:off x="10455117" y="3782685"/>
                  <a:ext cx="290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3" name="Freihand 92">
                  <a:extLst>
                    <a:ext uri="{FF2B5EF4-FFF2-40B4-BE49-F238E27FC236}">
                      <a16:creationId xmlns:a16="http://schemas.microsoft.com/office/drawing/2014/main" id="{799DFBEA-9E67-4795-88C4-27AF25A586C2}"/>
                    </a:ext>
                  </a:extLst>
                </p14:cNvPr>
                <p14:cNvContentPartPr/>
                <p14:nvPr/>
              </p14:nvContentPartPr>
              <p14:xfrm>
                <a:off x="10865517" y="3698445"/>
                <a:ext cx="132840" cy="113760"/>
              </p14:xfrm>
            </p:contentPart>
          </mc:Choice>
          <mc:Fallback>
            <p:pic>
              <p:nvPicPr>
                <p:cNvPr id="93" name="Freihand 92">
                  <a:extLst>
                    <a:ext uri="{FF2B5EF4-FFF2-40B4-BE49-F238E27FC236}">
                      <a16:creationId xmlns:a16="http://schemas.microsoft.com/office/drawing/2014/main" id="{799DFBEA-9E67-4795-88C4-27AF25A586C2}"/>
                    </a:ext>
                  </a:extLst>
                </p:cNvPr>
                <p:cNvPicPr/>
                <p:nvPr/>
              </p:nvPicPr>
              <p:blipFill>
                <a:blip r:embed="rId153"/>
                <a:stretch>
                  <a:fillRect/>
                </a:stretch>
              </p:blipFill>
              <p:spPr>
                <a:xfrm>
                  <a:off x="10861197" y="3694125"/>
                  <a:ext cx="141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4" name="Freihand 93">
                  <a:extLst>
                    <a:ext uri="{FF2B5EF4-FFF2-40B4-BE49-F238E27FC236}">
                      <a16:creationId xmlns:a16="http://schemas.microsoft.com/office/drawing/2014/main" id="{E0D73EA0-856D-460A-B120-96FF7069A848}"/>
                    </a:ext>
                  </a:extLst>
                </p14:cNvPr>
                <p14:cNvContentPartPr/>
                <p14:nvPr/>
              </p14:nvContentPartPr>
              <p14:xfrm>
                <a:off x="10979277" y="3715725"/>
                <a:ext cx="114120" cy="73080"/>
              </p14:xfrm>
            </p:contentPart>
          </mc:Choice>
          <mc:Fallback>
            <p:pic>
              <p:nvPicPr>
                <p:cNvPr id="94" name="Freihand 93">
                  <a:extLst>
                    <a:ext uri="{FF2B5EF4-FFF2-40B4-BE49-F238E27FC236}">
                      <a16:creationId xmlns:a16="http://schemas.microsoft.com/office/drawing/2014/main" id="{E0D73EA0-856D-460A-B120-96FF7069A848}"/>
                    </a:ext>
                  </a:extLst>
                </p:cNvPr>
                <p:cNvPicPr/>
                <p:nvPr/>
              </p:nvPicPr>
              <p:blipFill>
                <a:blip r:embed="rId155"/>
                <a:stretch>
                  <a:fillRect/>
                </a:stretch>
              </p:blipFill>
              <p:spPr>
                <a:xfrm>
                  <a:off x="10974957" y="3711405"/>
                  <a:ext cx="122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5" name="Freihand 94">
                  <a:extLst>
                    <a:ext uri="{FF2B5EF4-FFF2-40B4-BE49-F238E27FC236}">
                      <a16:creationId xmlns:a16="http://schemas.microsoft.com/office/drawing/2014/main" id="{27E4E4B9-3FDB-43EC-9095-7ECB22577054}"/>
                    </a:ext>
                  </a:extLst>
                </p14:cNvPr>
                <p14:cNvContentPartPr/>
                <p14:nvPr/>
              </p14:nvContentPartPr>
              <p14:xfrm>
                <a:off x="11110317" y="3662085"/>
                <a:ext cx="169200" cy="113400"/>
              </p14:xfrm>
            </p:contentPart>
          </mc:Choice>
          <mc:Fallback>
            <p:pic>
              <p:nvPicPr>
                <p:cNvPr id="95" name="Freihand 94">
                  <a:extLst>
                    <a:ext uri="{FF2B5EF4-FFF2-40B4-BE49-F238E27FC236}">
                      <a16:creationId xmlns:a16="http://schemas.microsoft.com/office/drawing/2014/main" id="{27E4E4B9-3FDB-43EC-9095-7ECB22577054}"/>
                    </a:ext>
                  </a:extLst>
                </p:cNvPr>
                <p:cNvPicPr/>
                <p:nvPr/>
              </p:nvPicPr>
              <p:blipFill>
                <a:blip r:embed="rId157"/>
                <a:stretch>
                  <a:fillRect/>
                </a:stretch>
              </p:blipFill>
              <p:spPr>
                <a:xfrm>
                  <a:off x="11105997" y="3657765"/>
                  <a:ext cx="177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6" name="Freihand 95">
                  <a:extLst>
                    <a:ext uri="{FF2B5EF4-FFF2-40B4-BE49-F238E27FC236}">
                      <a16:creationId xmlns:a16="http://schemas.microsoft.com/office/drawing/2014/main" id="{085EB0AC-B415-45D2-9C57-45A6D903AD21}"/>
                    </a:ext>
                  </a:extLst>
                </p14:cNvPr>
                <p14:cNvContentPartPr/>
                <p14:nvPr/>
              </p14:nvContentPartPr>
              <p14:xfrm>
                <a:off x="11377797" y="3583605"/>
                <a:ext cx="226080" cy="100800"/>
              </p14:xfrm>
            </p:contentPart>
          </mc:Choice>
          <mc:Fallback>
            <p:pic>
              <p:nvPicPr>
                <p:cNvPr id="96" name="Freihand 95">
                  <a:extLst>
                    <a:ext uri="{FF2B5EF4-FFF2-40B4-BE49-F238E27FC236}">
                      <a16:creationId xmlns:a16="http://schemas.microsoft.com/office/drawing/2014/main" id="{085EB0AC-B415-45D2-9C57-45A6D903AD21}"/>
                    </a:ext>
                  </a:extLst>
                </p:cNvPr>
                <p:cNvPicPr/>
                <p:nvPr/>
              </p:nvPicPr>
              <p:blipFill>
                <a:blip r:embed="rId159"/>
                <a:stretch>
                  <a:fillRect/>
                </a:stretch>
              </p:blipFill>
              <p:spPr>
                <a:xfrm>
                  <a:off x="11373477" y="3579285"/>
                  <a:ext cx="234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7" name="Freihand 96">
                  <a:extLst>
                    <a:ext uri="{FF2B5EF4-FFF2-40B4-BE49-F238E27FC236}">
                      <a16:creationId xmlns:a16="http://schemas.microsoft.com/office/drawing/2014/main" id="{1F7C6DB0-57B5-4F89-B0DD-AC838016BD94}"/>
                    </a:ext>
                  </a:extLst>
                </p14:cNvPr>
                <p14:cNvContentPartPr/>
                <p14:nvPr/>
              </p14:nvContentPartPr>
              <p14:xfrm>
                <a:off x="10461237" y="3958005"/>
                <a:ext cx="103320" cy="152280"/>
              </p14:xfrm>
            </p:contentPart>
          </mc:Choice>
          <mc:Fallback>
            <p:pic>
              <p:nvPicPr>
                <p:cNvPr id="97" name="Freihand 96">
                  <a:extLst>
                    <a:ext uri="{FF2B5EF4-FFF2-40B4-BE49-F238E27FC236}">
                      <a16:creationId xmlns:a16="http://schemas.microsoft.com/office/drawing/2014/main" id="{1F7C6DB0-57B5-4F89-B0DD-AC838016BD94}"/>
                    </a:ext>
                  </a:extLst>
                </p:cNvPr>
                <p:cNvPicPr/>
                <p:nvPr/>
              </p:nvPicPr>
              <p:blipFill>
                <a:blip r:embed="rId161"/>
                <a:stretch>
                  <a:fillRect/>
                </a:stretch>
              </p:blipFill>
              <p:spPr>
                <a:xfrm>
                  <a:off x="10456917" y="3953685"/>
                  <a:ext cx="1119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8" name="Freihand 97">
                  <a:extLst>
                    <a:ext uri="{FF2B5EF4-FFF2-40B4-BE49-F238E27FC236}">
                      <a16:creationId xmlns:a16="http://schemas.microsoft.com/office/drawing/2014/main" id="{8343D119-F724-4753-9A98-1F4CFE630F44}"/>
                    </a:ext>
                  </a:extLst>
                </p14:cNvPr>
                <p14:cNvContentPartPr/>
                <p14:nvPr/>
              </p14:nvContentPartPr>
              <p14:xfrm>
                <a:off x="10564557" y="3991485"/>
                <a:ext cx="152280" cy="155520"/>
              </p14:xfrm>
            </p:contentPart>
          </mc:Choice>
          <mc:Fallback>
            <p:pic>
              <p:nvPicPr>
                <p:cNvPr id="98" name="Freihand 97">
                  <a:extLst>
                    <a:ext uri="{FF2B5EF4-FFF2-40B4-BE49-F238E27FC236}">
                      <a16:creationId xmlns:a16="http://schemas.microsoft.com/office/drawing/2014/main" id="{8343D119-F724-4753-9A98-1F4CFE630F44}"/>
                    </a:ext>
                  </a:extLst>
                </p:cNvPr>
                <p:cNvPicPr/>
                <p:nvPr/>
              </p:nvPicPr>
              <p:blipFill>
                <a:blip r:embed="rId163"/>
                <a:stretch>
                  <a:fillRect/>
                </a:stretch>
              </p:blipFill>
              <p:spPr>
                <a:xfrm>
                  <a:off x="10560237" y="3987165"/>
                  <a:ext cx="1609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9" name="Freihand 98">
                  <a:extLst>
                    <a:ext uri="{FF2B5EF4-FFF2-40B4-BE49-F238E27FC236}">
                      <a16:creationId xmlns:a16="http://schemas.microsoft.com/office/drawing/2014/main" id="{00F79F8A-B909-4D52-952C-9E641511A305}"/>
                    </a:ext>
                  </a:extLst>
                </p14:cNvPr>
                <p14:cNvContentPartPr/>
                <p14:nvPr/>
              </p14:nvContentPartPr>
              <p14:xfrm>
                <a:off x="10733757" y="3897165"/>
                <a:ext cx="419760" cy="138600"/>
              </p14:xfrm>
            </p:contentPart>
          </mc:Choice>
          <mc:Fallback>
            <p:pic>
              <p:nvPicPr>
                <p:cNvPr id="99" name="Freihand 98">
                  <a:extLst>
                    <a:ext uri="{FF2B5EF4-FFF2-40B4-BE49-F238E27FC236}">
                      <a16:creationId xmlns:a16="http://schemas.microsoft.com/office/drawing/2014/main" id="{00F79F8A-B909-4D52-952C-9E641511A305}"/>
                    </a:ext>
                  </a:extLst>
                </p:cNvPr>
                <p:cNvPicPr/>
                <p:nvPr/>
              </p:nvPicPr>
              <p:blipFill>
                <a:blip r:embed="rId165"/>
                <a:stretch>
                  <a:fillRect/>
                </a:stretch>
              </p:blipFill>
              <p:spPr>
                <a:xfrm>
                  <a:off x="10729437" y="3892845"/>
                  <a:ext cx="4284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0" name="Freihand 99">
                  <a:extLst>
                    <a:ext uri="{FF2B5EF4-FFF2-40B4-BE49-F238E27FC236}">
                      <a16:creationId xmlns:a16="http://schemas.microsoft.com/office/drawing/2014/main" id="{3EAF1CD6-C7D3-4462-AE83-AA8A0B9A700C}"/>
                    </a:ext>
                  </a:extLst>
                </p14:cNvPr>
                <p14:cNvContentPartPr/>
                <p14:nvPr/>
              </p14:nvContentPartPr>
              <p14:xfrm>
                <a:off x="11188437" y="3871965"/>
                <a:ext cx="79200" cy="70920"/>
              </p14:xfrm>
            </p:contentPart>
          </mc:Choice>
          <mc:Fallback>
            <p:pic>
              <p:nvPicPr>
                <p:cNvPr id="100" name="Freihand 99">
                  <a:extLst>
                    <a:ext uri="{FF2B5EF4-FFF2-40B4-BE49-F238E27FC236}">
                      <a16:creationId xmlns:a16="http://schemas.microsoft.com/office/drawing/2014/main" id="{3EAF1CD6-C7D3-4462-AE83-AA8A0B9A700C}"/>
                    </a:ext>
                  </a:extLst>
                </p:cNvPr>
                <p:cNvPicPr/>
                <p:nvPr/>
              </p:nvPicPr>
              <p:blipFill>
                <a:blip r:embed="rId167"/>
                <a:stretch>
                  <a:fillRect/>
                </a:stretch>
              </p:blipFill>
              <p:spPr>
                <a:xfrm>
                  <a:off x="11184117" y="3867645"/>
                  <a:ext cx="87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1" name="Freihand 100">
                  <a:extLst>
                    <a:ext uri="{FF2B5EF4-FFF2-40B4-BE49-F238E27FC236}">
                      <a16:creationId xmlns:a16="http://schemas.microsoft.com/office/drawing/2014/main" id="{9E173AC4-E4F0-4951-BD78-DC20E54755AF}"/>
                    </a:ext>
                  </a:extLst>
                </p14:cNvPr>
                <p14:cNvContentPartPr/>
                <p14:nvPr/>
              </p14:nvContentPartPr>
              <p14:xfrm>
                <a:off x="11379237" y="3804285"/>
                <a:ext cx="213840" cy="89640"/>
              </p14:xfrm>
            </p:contentPart>
          </mc:Choice>
          <mc:Fallback>
            <p:pic>
              <p:nvPicPr>
                <p:cNvPr id="101" name="Freihand 100">
                  <a:extLst>
                    <a:ext uri="{FF2B5EF4-FFF2-40B4-BE49-F238E27FC236}">
                      <a16:creationId xmlns:a16="http://schemas.microsoft.com/office/drawing/2014/main" id="{9E173AC4-E4F0-4951-BD78-DC20E54755AF}"/>
                    </a:ext>
                  </a:extLst>
                </p:cNvPr>
                <p:cNvPicPr/>
                <p:nvPr/>
              </p:nvPicPr>
              <p:blipFill>
                <a:blip r:embed="rId169"/>
                <a:stretch>
                  <a:fillRect/>
                </a:stretch>
              </p:blipFill>
              <p:spPr>
                <a:xfrm>
                  <a:off x="11374917" y="3799965"/>
                  <a:ext cx="222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3" name="Freihand 102">
                  <a:extLst>
                    <a:ext uri="{FF2B5EF4-FFF2-40B4-BE49-F238E27FC236}">
                      <a16:creationId xmlns:a16="http://schemas.microsoft.com/office/drawing/2014/main" id="{00871F0A-2853-4679-8BB3-47F7DE29F7D8}"/>
                    </a:ext>
                  </a:extLst>
                </p14:cNvPr>
                <p14:cNvContentPartPr/>
                <p14:nvPr/>
              </p14:nvContentPartPr>
              <p14:xfrm>
                <a:off x="11154957" y="4060965"/>
                <a:ext cx="152640" cy="70920"/>
              </p14:xfrm>
            </p:contentPart>
          </mc:Choice>
          <mc:Fallback>
            <p:pic>
              <p:nvPicPr>
                <p:cNvPr id="103" name="Freihand 102">
                  <a:extLst>
                    <a:ext uri="{FF2B5EF4-FFF2-40B4-BE49-F238E27FC236}">
                      <a16:creationId xmlns:a16="http://schemas.microsoft.com/office/drawing/2014/main" id="{00871F0A-2853-4679-8BB3-47F7DE29F7D8}"/>
                    </a:ext>
                  </a:extLst>
                </p:cNvPr>
                <p:cNvPicPr/>
                <p:nvPr/>
              </p:nvPicPr>
              <p:blipFill>
                <a:blip r:embed="rId171"/>
                <a:stretch>
                  <a:fillRect/>
                </a:stretch>
              </p:blipFill>
              <p:spPr>
                <a:xfrm>
                  <a:off x="11150637" y="4056645"/>
                  <a:ext cx="161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4" name="Freihand 103">
                  <a:extLst>
                    <a:ext uri="{FF2B5EF4-FFF2-40B4-BE49-F238E27FC236}">
                      <a16:creationId xmlns:a16="http://schemas.microsoft.com/office/drawing/2014/main" id="{F5A4C67B-96EE-4608-916C-7285497ECA4C}"/>
                    </a:ext>
                  </a:extLst>
                </p14:cNvPr>
                <p14:cNvContentPartPr/>
                <p14:nvPr/>
              </p14:nvContentPartPr>
              <p14:xfrm>
                <a:off x="11348277" y="3958725"/>
                <a:ext cx="232560" cy="130680"/>
              </p14:xfrm>
            </p:contentPart>
          </mc:Choice>
          <mc:Fallback>
            <p:pic>
              <p:nvPicPr>
                <p:cNvPr id="104" name="Freihand 103">
                  <a:extLst>
                    <a:ext uri="{FF2B5EF4-FFF2-40B4-BE49-F238E27FC236}">
                      <a16:creationId xmlns:a16="http://schemas.microsoft.com/office/drawing/2014/main" id="{F5A4C67B-96EE-4608-916C-7285497ECA4C}"/>
                    </a:ext>
                  </a:extLst>
                </p:cNvPr>
                <p:cNvPicPr/>
                <p:nvPr/>
              </p:nvPicPr>
              <p:blipFill>
                <a:blip r:embed="rId173"/>
                <a:stretch>
                  <a:fillRect/>
                </a:stretch>
              </p:blipFill>
              <p:spPr>
                <a:xfrm>
                  <a:off x="11343957" y="3954405"/>
                  <a:ext cx="241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5" name="Freihand 104">
                  <a:extLst>
                    <a:ext uri="{FF2B5EF4-FFF2-40B4-BE49-F238E27FC236}">
                      <a16:creationId xmlns:a16="http://schemas.microsoft.com/office/drawing/2014/main" id="{7B71B6E1-7E28-48B8-9379-64161BA208B7}"/>
                    </a:ext>
                  </a:extLst>
                </p14:cNvPr>
                <p14:cNvContentPartPr/>
                <p14:nvPr/>
              </p14:nvContentPartPr>
              <p14:xfrm>
                <a:off x="11597397" y="3954405"/>
                <a:ext cx="62280" cy="91800"/>
              </p14:xfrm>
            </p:contentPart>
          </mc:Choice>
          <mc:Fallback>
            <p:pic>
              <p:nvPicPr>
                <p:cNvPr id="105" name="Freihand 104">
                  <a:extLst>
                    <a:ext uri="{FF2B5EF4-FFF2-40B4-BE49-F238E27FC236}">
                      <a16:creationId xmlns:a16="http://schemas.microsoft.com/office/drawing/2014/main" id="{7B71B6E1-7E28-48B8-9379-64161BA208B7}"/>
                    </a:ext>
                  </a:extLst>
                </p:cNvPr>
                <p:cNvPicPr/>
                <p:nvPr/>
              </p:nvPicPr>
              <p:blipFill>
                <a:blip r:embed="rId175"/>
                <a:stretch>
                  <a:fillRect/>
                </a:stretch>
              </p:blipFill>
              <p:spPr>
                <a:xfrm>
                  <a:off x="11593077" y="3950085"/>
                  <a:ext cx="70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6" name="Freihand 105">
                  <a:extLst>
                    <a:ext uri="{FF2B5EF4-FFF2-40B4-BE49-F238E27FC236}">
                      <a16:creationId xmlns:a16="http://schemas.microsoft.com/office/drawing/2014/main" id="{6A538C87-AC8E-46FB-9800-DA24B0F1349D}"/>
                    </a:ext>
                  </a:extLst>
                </p14:cNvPr>
                <p14:cNvContentPartPr/>
                <p14:nvPr/>
              </p14:nvContentPartPr>
              <p14:xfrm>
                <a:off x="11647077" y="3862605"/>
                <a:ext cx="99720" cy="142200"/>
              </p14:xfrm>
            </p:contentPart>
          </mc:Choice>
          <mc:Fallback>
            <p:pic>
              <p:nvPicPr>
                <p:cNvPr id="106" name="Freihand 105">
                  <a:extLst>
                    <a:ext uri="{FF2B5EF4-FFF2-40B4-BE49-F238E27FC236}">
                      <a16:creationId xmlns:a16="http://schemas.microsoft.com/office/drawing/2014/main" id="{6A538C87-AC8E-46FB-9800-DA24B0F1349D}"/>
                    </a:ext>
                  </a:extLst>
                </p:cNvPr>
                <p:cNvPicPr/>
                <p:nvPr/>
              </p:nvPicPr>
              <p:blipFill>
                <a:blip r:embed="rId177"/>
                <a:stretch>
                  <a:fillRect/>
                </a:stretch>
              </p:blipFill>
              <p:spPr>
                <a:xfrm>
                  <a:off x="11642757" y="3858285"/>
                  <a:ext cx="108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7" name="Freihand 106">
                  <a:extLst>
                    <a:ext uri="{FF2B5EF4-FFF2-40B4-BE49-F238E27FC236}">
                      <a16:creationId xmlns:a16="http://schemas.microsoft.com/office/drawing/2014/main" id="{018A273F-6DC0-4A07-AA08-3BFDCBD97FA5}"/>
                    </a:ext>
                  </a:extLst>
                </p14:cNvPr>
                <p14:cNvContentPartPr/>
                <p14:nvPr/>
              </p14:nvContentPartPr>
              <p14:xfrm>
                <a:off x="11771277" y="3794925"/>
                <a:ext cx="260280" cy="193320"/>
              </p14:xfrm>
            </p:contentPart>
          </mc:Choice>
          <mc:Fallback>
            <p:pic>
              <p:nvPicPr>
                <p:cNvPr id="107" name="Freihand 106">
                  <a:extLst>
                    <a:ext uri="{FF2B5EF4-FFF2-40B4-BE49-F238E27FC236}">
                      <a16:creationId xmlns:a16="http://schemas.microsoft.com/office/drawing/2014/main" id="{018A273F-6DC0-4A07-AA08-3BFDCBD97FA5}"/>
                    </a:ext>
                  </a:extLst>
                </p:cNvPr>
                <p:cNvPicPr/>
                <p:nvPr/>
              </p:nvPicPr>
              <p:blipFill>
                <a:blip r:embed="rId179"/>
                <a:stretch>
                  <a:fillRect/>
                </a:stretch>
              </p:blipFill>
              <p:spPr>
                <a:xfrm>
                  <a:off x="11766957" y="3790605"/>
                  <a:ext cx="2689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8" name="Freihand 107">
                  <a:extLst>
                    <a:ext uri="{FF2B5EF4-FFF2-40B4-BE49-F238E27FC236}">
                      <a16:creationId xmlns:a16="http://schemas.microsoft.com/office/drawing/2014/main" id="{229792BE-472A-4E33-9643-ED5AD58EA06C}"/>
                    </a:ext>
                  </a:extLst>
                </p14:cNvPr>
                <p14:cNvContentPartPr/>
                <p14:nvPr/>
              </p14:nvContentPartPr>
              <p14:xfrm>
                <a:off x="12012477" y="3816885"/>
                <a:ext cx="76680" cy="87480"/>
              </p14:xfrm>
            </p:contentPart>
          </mc:Choice>
          <mc:Fallback>
            <p:pic>
              <p:nvPicPr>
                <p:cNvPr id="108" name="Freihand 107">
                  <a:extLst>
                    <a:ext uri="{FF2B5EF4-FFF2-40B4-BE49-F238E27FC236}">
                      <a16:creationId xmlns:a16="http://schemas.microsoft.com/office/drawing/2014/main" id="{229792BE-472A-4E33-9643-ED5AD58EA06C}"/>
                    </a:ext>
                  </a:extLst>
                </p:cNvPr>
                <p:cNvPicPr/>
                <p:nvPr/>
              </p:nvPicPr>
              <p:blipFill>
                <a:blip r:embed="rId181"/>
                <a:stretch>
                  <a:fillRect/>
                </a:stretch>
              </p:blipFill>
              <p:spPr>
                <a:xfrm>
                  <a:off x="12008157" y="3812565"/>
                  <a:ext cx="85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9" name="Freihand 108">
                  <a:extLst>
                    <a:ext uri="{FF2B5EF4-FFF2-40B4-BE49-F238E27FC236}">
                      <a16:creationId xmlns:a16="http://schemas.microsoft.com/office/drawing/2014/main" id="{A1744771-A7E9-4884-BBB1-0DA3DF9C82EF}"/>
                    </a:ext>
                  </a:extLst>
                </p14:cNvPr>
                <p14:cNvContentPartPr/>
                <p14:nvPr/>
              </p14:nvContentPartPr>
              <p14:xfrm>
                <a:off x="12112917" y="3704565"/>
                <a:ext cx="25920" cy="199800"/>
              </p14:xfrm>
            </p:contentPart>
          </mc:Choice>
          <mc:Fallback>
            <p:pic>
              <p:nvPicPr>
                <p:cNvPr id="109" name="Freihand 108">
                  <a:extLst>
                    <a:ext uri="{FF2B5EF4-FFF2-40B4-BE49-F238E27FC236}">
                      <a16:creationId xmlns:a16="http://schemas.microsoft.com/office/drawing/2014/main" id="{A1744771-A7E9-4884-BBB1-0DA3DF9C82EF}"/>
                    </a:ext>
                  </a:extLst>
                </p:cNvPr>
                <p:cNvPicPr/>
                <p:nvPr/>
              </p:nvPicPr>
              <p:blipFill>
                <a:blip r:embed="rId183"/>
                <a:stretch>
                  <a:fillRect/>
                </a:stretch>
              </p:blipFill>
              <p:spPr>
                <a:xfrm>
                  <a:off x="12108597" y="3700245"/>
                  <a:ext cx="34560" cy="20844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Monetary growth and </a:t>
            </a:r>
            <a:r>
              <a:rPr lang="de-DE" altLang="de-DE" sz="3200" b="1" dirty="0">
                <a:solidFill>
                  <a:srgbClr val="000000"/>
                </a:solidFill>
                <a:latin typeface="Sparkasse Rg" pitchFamily="34" charset="0"/>
              </a:rPr>
              <a:t>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a:t>Calculating the total differential of M</a:t>
                </a:r>
                <a:r>
                  <a:rPr lang="en-US" sz="2400" dirty="0"/>
                  <a:t>∙V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a:t>Assuming again V to be constant in the short run</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𝑚𝑜𝑛𝑒𝑡𝑟𝑎𝑦</m:t>
                      </m:r>
                      <m:r>
                        <a:rPr lang="de-DE" sz="2000" b="0" i="1" smtClean="0">
                          <a:latin typeface="Cambria Math" panose="02040503050406030204" pitchFamily="18" charset="0"/>
                        </a:rPr>
                        <m:t> </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𝐺𝐷𝑃</m:t>
                      </m:r>
                      <m:r>
                        <a:rPr lang="de-DE" sz="2000" b="0" i="1" smtClean="0">
                          <a:latin typeface="Cambria Math" panose="02040503050406030204" pitchFamily="18" charset="0"/>
                        </a:rPr>
                        <m:t>−</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a:t>“usual” GDP-growth </a:t>
                </a:r>
                <a:r>
                  <a:rPr lang="en-US" altLang="en-US" sz="2000" dirty="0"/>
                  <a:t>(</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a:t>, approx. 1%-3% for developed economies. Then these economies need a certain monetary growth due to the increase of total transactions over time)</a:t>
                </a:r>
                <a:endParaRPr lang="en-US" altLang="en-US" sz="2000" dirty="0"/>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a:t>in the long run depends mainly on the technological progress (compare with potential output!)</a:t>
                </a:r>
                <a:endParaRPr lang="de-DE" altLang="en-US" sz="2000" i="1" dirty="0">
                  <a:latin typeface="Cambria Math" panose="02040503050406030204" pitchFamily="18" charset="0"/>
                </a:endParaRPr>
              </a:p>
              <a:p>
                <a:pPr>
                  <a:lnSpc>
                    <a:spcPct val="105000"/>
                  </a:lnSpc>
                  <a:spcBef>
                    <a:spcPct val="50000"/>
                  </a:spcBef>
                </a:pPr>
                <a:r>
                  <a:rPr lang="en-US" sz="2400"/>
                  <a:t>→ 	</a:t>
                </a:r>
                <a:r>
                  <a:rPr lang="en-US" sz="2400" b="1"/>
                  <a:t>excessive monetary growth translates according</a:t>
                </a:r>
              </a:p>
              <a:p>
                <a:pPr>
                  <a:lnSpc>
                    <a:spcPct val="105000"/>
                  </a:lnSpc>
                  <a:spcBef>
                    <a:spcPct val="50000"/>
                  </a:spcBef>
                </a:pPr>
                <a:r>
                  <a:rPr lang="en-US" sz="2400" b="1"/>
                  <a:t>	to quantity theory of money into inflation!</a:t>
                </a:r>
                <a:endParaRPr lang="en-US" altLang="en-US" sz="2400" b="1"/>
              </a:p>
              <a:p>
                <a:pPr>
                  <a:lnSpc>
                    <a:spcPct val="105000"/>
                  </a:lnSpc>
                  <a:spcBef>
                    <a:spcPct val="50000"/>
                  </a:spcBef>
                </a:pPr>
                <a:r>
                  <a:rPr lang="en-US" altLang="en-US" sz="2400"/>
                  <a:t>Milton Friedman (nobel laureate 1976):</a:t>
                </a:r>
              </a:p>
              <a:p>
                <a:pPr>
                  <a:lnSpc>
                    <a:spcPct val="105000"/>
                  </a:lnSpc>
                  <a:spcBef>
                    <a:spcPct val="50000"/>
                  </a:spcBef>
                </a:pPr>
                <a:r>
                  <a:rPr lang="en-US" altLang="en-US" sz="2400"/>
                  <a:t>“</a:t>
                </a:r>
                <a:r>
                  <a:rPr lang="en-US" altLang="en-US" sz="2400" i="1"/>
                  <a:t>Inflation is always and everywhere a monetary phenomenon</a:t>
                </a:r>
                <a:r>
                  <a:rPr lang="en-US" altLang="en-US" sz="2400"/>
                  <a:t>.” </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b="-1156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B17B00B-B209-4865-831F-3709ADDBADFD}"/>
                  </a:ext>
                </a:extLst>
              </p14:cNvPr>
              <p14:cNvContentPartPr/>
              <p14:nvPr/>
            </p14:nvContentPartPr>
            <p14:xfrm>
              <a:off x="5099037" y="549885"/>
              <a:ext cx="1448640" cy="552600"/>
            </p14:xfrm>
          </p:contentPart>
        </mc:Choice>
        <mc:Fallback>
          <p:pic>
            <p:nvPicPr>
              <p:cNvPr id="2" name="Freihand 1">
                <a:extLst>
                  <a:ext uri="{FF2B5EF4-FFF2-40B4-BE49-F238E27FC236}">
                    <a16:creationId xmlns:a16="http://schemas.microsoft.com/office/drawing/2014/main" id="{6B17B00B-B209-4865-831F-3709ADDBADFD}"/>
                  </a:ext>
                </a:extLst>
              </p:cNvPr>
              <p:cNvPicPr/>
              <p:nvPr/>
            </p:nvPicPr>
            <p:blipFill>
              <a:blip r:embed="rId5"/>
              <a:stretch>
                <a:fillRect/>
              </a:stretch>
            </p:blipFill>
            <p:spPr>
              <a:xfrm>
                <a:off x="5094717" y="545565"/>
                <a:ext cx="1457280" cy="561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97107D68-AD30-44DE-94DE-72F0FE04A5A2}"/>
                  </a:ext>
                </a:extLst>
              </p14:cNvPr>
              <p14:cNvContentPartPr/>
              <p14:nvPr/>
            </p14:nvContentPartPr>
            <p14:xfrm>
              <a:off x="5939997" y="1154325"/>
              <a:ext cx="2761560" cy="214560"/>
            </p14:xfrm>
          </p:contentPart>
        </mc:Choice>
        <mc:Fallback>
          <p:pic>
            <p:nvPicPr>
              <p:cNvPr id="3" name="Freihand 2">
                <a:extLst>
                  <a:ext uri="{FF2B5EF4-FFF2-40B4-BE49-F238E27FC236}">
                    <a16:creationId xmlns:a16="http://schemas.microsoft.com/office/drawing/2014/main" id="{97107D68-AD30-44DE-94DE-72F0FE04A5A2}"/>
                  </a:ext>
                </a:extLst>
              </p:cNvPr>
              <p:cNvPicPr/>
              <p:nvPr/>
            </p:nvPicPr>
            <p:blipFill>
              <a:blip r:embed="rId7"/>
              <a:stretch>
                <a:fillRect/>
              </a:stretch>
            </p:blipFill>
            <p:spPr>
              <a:xfrm>
                <a:off x="5935677" y="1150005"/>
                <a:ext cx="2770200" cy="223200"/>
              </a:xfrm>
              <a:prstGeom prst="rect">
                <a:avLst/>
              </a:prstGeom>
            </p:spPr>
          </p:pic>
        </mc:Fallback>
      </mc:AlternateContent>
      <p:grpSp>
        <p:nvGrpSpPr>
          <p:cNvPr id="88" name="Gruppieren 87">
            <a:extLst>
              <a:ext uri="{FF2B5EF4-FFF2-40B4-BE49-F238E27FC236}">
                <a16:creationId xmlns:a16="http://schemas.microsoft.com/office/drawing/2014/main" id="{ED2201D9-8CC6-46A8-A5DC-7B0F7188A477}"/>
              </a:ext>
            </a:extLst>
          </p:cNvPr>
          <p:cNvGrpSpPr/>
          <p:nvPr/>
        </p:nvGrpSpPr>
        <p:grpSpPr>
          <a:xfrm>
            <a:off x="77037" y="919245"/>
            <a:ext cx="2442240" cy="493200"/>
            <a:chOff x="77037" y="919245"/>
            <a:chExt cx="2442240" cy="493200"/>
          </a:xfrm>
        </p:grpSpPr>
        <mc:AlternateContent xmlns:mc="http://schemas.openxmlformats.org/markup-compatibility/2006">
          <mc:Choice xmlns:p14="http://schemas.microsoft.com/office/powerpoint/2010/main" Requires="p14">
            <p:contentPart p14:bwMode="auto" r:id="rId8">
              <p14:nvContentPartPr>
                <p14:cNvPr id="67" name="Freihand 66">
                  <a:extLst>
                    <a:ext uri="{FF2B5EF4-FFF2-40B4-BE49-F238E27FC236}">
                      <a16:creationId xmlns:a16="http://schemas.microsoft.com/office/drawing/2014/main" id="{427CC15B-7DD0-457E-A6DF-85E59A6C91FF}"/>
                    </a:ext>
                  </a:extLst>
                </p14:cNvPr>
                <p14:cNvContentPartPr/>
                <p14:nvPr/>
              </p14:nvContentPartPr>
              <p14:xfrm>
                <a:off x="182517" y="1035165"/>
                <a:ext cx="187560" cy="240840"/>
              </p14:xfrm>
            </p:contentPart>
          </mc:Choice>
          <mc:Fallback>
            <p:pic>
              <p:nvPicPr>
                <p:cNvPr id="67" name="Freihand 66">
                  <a:extLst>
                    <a:ext uri="{FF2B5EF4-FFF2-40B4-BE49-F238E27FC236}">
                      <a16:creationId xmlns:a16="http://schemas.microsoft.com/office/drawing/2014/main" id="{427CC15B-7DD0-457E-A6DF-85E59A6C91FF}"/>
                    </a:ext>
                  </a:extLst>
                </p:cNvPr>
                <p:cNvPicPr/>
                <p:nvPr/>
              </p:nvPicPr>
              <p:blipFill>
                <a:blip r:embed="rId9"/>
                <a:stretch>
                  <a:fillRect/>
                </a:stretch>
              </p:blipFill>
              <p:spPr>
                <a:xfrm>
                  <a:off x="178197" y="1030845"/>
                  <a:ext cx="1962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8" name="Freihand 67">
                  <a:extLst>
                    <a:ext uri="{FF2B5EF4-FFF2-40B4-BE49-F238E27FC236}">
                      <a16:creationId xmlns:a16="http://schemas.microsoft.com/office/drawing/2014/main" id="{2FECBA19-9E1B-45F8-A2D3-83BD4FEC0F34}"/>
                    </a:ext>
                  </a:extLst>
                </p14:cNvPr>
                <p14:cNvContentPartPr/>
                <p14:nvPr/>
              </p14:nvContentPartPr>
              <p14:xfrm>
                <a:off x="411477" y="1086645"/>
                <a:ext cx="73800" cy="182880"/>
              </p14:xfrm>
            </p:contentPart>
          </mc:Choice>
          <mc:Fallback>
            <p:pic>
              <p:nvPicPr>
                <p:cNvPr id="68" name="Freihand 67">
                  <a:extLst>
                    <a:ext uri="{FF2B5EF4-FFF2-40B4-BE49-F238E27FC236}">
                      <a16:creationId xmlns:a16="http://schemas.microsoft.com/office/drawing/2014/main" id="{2FECBA19-9E1B-45F8-A2D3-83BD4FEC0F34}"/>
                    </a:ext>
                  </a:extLst>
                </p:cNvPr>
                <p:cNvPicPr/>
                <p:nvPr/>
              </p:nvPicPr>
              <p:blipFill>
                <a:blip r:embed="rId11"/>
                <a:stretch>
                  <a:fillRect/>
                </a:stretch>
              </p:blipFill>
              <p:spPr>
                <a:xfrm>
                  <a:off x="407157" y="1082325"/>
                  <a:ext cx="824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9" name="Freihand 68">
                  <a:extLst>
                    <a:ext uri="{FF2B5EF4-FFF2-40B4-BE49-F238E27FC236}">
                      <a16:creationId xmlns:a16="http://schemas.microsoft.com/office/drawing/2014/main" id="{8EAEEEE1-7EEA-408C-A7DA-FF394D6956E8}"/>
                    </a:ext>
                  </a:extLst>
                </p14:cNvPr>
                <p14:cNvContentPartPr/>
                <p14:nvPr/>
              </p14:nvContentPartPr>
              <p14:xfrm>
                <a:off x="525957" y="1139565"/>
                <a:ext cx="78480" cy="100080"/>
              </p14:xfrm>
            </p:contentPart>
          </mc:Choice>
          <mc:Fallback>
            <p:pic>
              <p:nvPicPr>
                <p:cNvPr id="69" name="Freihand 68">
                  <a:extLst>
                    <a:ext uri="{FF2B5EF4-FFF2-40B4-BE49-F238E27FC236}">
                      <a16:creationId xmlns:a16="http://schemas.microsoft.com/office/drawing/2014/main" id="{8EAEEEE1-7EEA-408C-A7DA-FF394D6956E8}"/>
                    </a:ext>
                  </a:extLst>
                </p:cNvPr>
                <p:cNvPicPr/>
                <p:nvPr/>
              </p:nvPicPr>
              <p:blipFill>
                <a:blip r:embed="rId13"/>
                <a:stretch>
                  <a:fillRect/>
                </a:stretch>
              </p:blipFill>
              <p:spPr>
                <a:xfrm>
                  <a:off x="521637" y="1135245"/>
                  <a:ext cx="871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0" name="Freihand 69">
                  <a:extLst>
                    <a:ext uri="{FF2B5EF4-FFF2-40B4-BE49-F238E27FC236}">
                      <a16:creationId xmlns:a16="http://schemas.microsoft.com/office/drawing/2014/main" id="{1B99AF91-588F-43D8-BC6C-173668EB65C1}"/>
                    </a:ext>
                  </a:extLst>
                </p14:cNvPr>
                <p14:cNvContentPartPr/>
                <p14:nvPr/>
              </p14:nvContentPartPr>
              <p14:xfrm>
                <a:off x="535317" y="1144965"/>
                <a:ext cx="93600" cy="69120"/>
              </p14:xfrm>
            </p:contentPart>
          </mc:Choice>
          <mc:Fallback>
            <p:pic>
              <p:nvPicPr>
                <p:cNvPr id="70" name="Freihand 69">
                  <a:extLst>
                    <a:ext uri="{FF2B5EF4-FFF2-40B4-BE49-F238E27FC236}">
                      <a16:creationId xmlns:a16="http://schemas.microsoft.com/office/drawing/2014/main" id="{1B99AF91-588F-43D8-BC6C-173668EB65C1}"/>
                    </a:ext>
                  </a:extLst>
                </p:cNvPr>
                <p:cNvPicPr/>
                <p:nvPr/>
              </p:nvPicPr>
              <p:blipFill>
                <a:blip r:embed="rId15"/>
                <a:stretch>
                  <a:fillRect/>
                </a:stretch>
              </p:blipFill>
              <p:spPr>
                <a:xfrm>
                  <a:off x="530997" y="1140645"/>
                  <a:ext cx="102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1" name="Freihand 70">
                  <a:extLst>
                    <a:ext uri="{FF2B5EF4-FFF2-40B4-BE49-F238E27FC236}">
                      <a16:creationId xmlns:a16="http://schemas.microsoft.com/office/drawing/2014/main" id="{D00B6FC2-AB8E-46B8-9F42-B68F4DCBDD16}"/>
                    </a:ext>
                  </a:extLst>
                </p14:cNvPr>
                <p14:cNvContentPartPr/>
                <p14:nvPr/>
              </p14:nvContentPartPr>
              <p14:xfrm>
                <a:off x="664557" y="1181325"/>
                <a:ext cx="23040" cy="2160"/>
              </p14:xfrm>
            </p:contentPart>
          </mc:Choice>
          <mc:Fallback>
            <p:pic>
              <p:nvPicPr>
                <p:cNvPr id="71" name="Freihand 70">
                  <a:extLst>
                    <a:ext uri="{FF2B5EF4-FFF2-40B4-BE49-F238E27FC236}">
                      <a16:creationId xmlns:a16="http://schemas.microsoft.com/office/drawing/2014/main" id="{D00B6FC2-AB8E-46B8-9F42-B68F4DCBDD16}"/>
                    </a:ext>
                  </a:extLst>
                </p:cNvPr>
                <p:cNvPicPr/>
                <p:nvPr/>
              </p:nvPicPr>
              <p:blipFill>
                <a:blip r:embed="rId17"/>
                <a:stretch>
                  <a:fillRect/>
                </a:stretch>
              </p:blipFill>
              <p:spPr>
                <a:xfrm>
                  <a:off x="660237" y="1177005"/>
                  <a:ext cx="316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2" name="Freihand 71">
                  <a:extLst>
                    <a:ext uri="{FF2B5EF4-FFF2-40B4-BE49-F238E27FC236}">
                      <a16:creationId xmlns:a16="http://schemas.microsoft.com/office/drawing/2014/main" id="{108300FB-85CA-4211-9FAC-C7607335DAA4}"/>
                    </a:ext>
                  </a:extLst>
                </p14:cNvPr>
                <p14:cNvContentPartPr/>
                <p14:nvPr/>
              </p14:nvContentPartPr>
              <p14:xfrm>
                <a:off x="760677" y="1148205"/>
                <a:ext cx="85320" cy="29880"/>
              </p14:xfrm>
            </p:contentPart>
          </mc:Choice>
          <mc:Fallback>
            <p:pic>
              <p:nvPicPr>
                <p:cNvPr id="72" name="Freihand 71">
                  <a:extLst>
                    <a:ext uri="{FF2B5EF4-FFF2-40B4-BE49-F238E27FC236}">
                      <a16:creationId xmlns:a16="http://schemas.microsoft.com/office/drawing/2014/main" id="{108300FB-85CA-4211-9FAC-C7607335DAA4}"/>
                    </a:ext>
                  </a:extLst>
                </p:cNvPr>
                <p:cNvPicPr/>
                <p:nvPr/>
              </p:nvPicPr>
              <p:blipFill>
                <a:blip r:embed="rId19"/>
                <a:stretch>
                  <a:fillRect/>
                </a:stretch>
              </p:blipFill>
              <p:spPr>
                <a:xfrm>
                  <a:off x="756357" y="1143885"/>
                  <a:ext cx="93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3" name="Freihand 72">
                  <a:extLst>
                    <a:ext uri="{FF2B5EF4-FFF2-40B4-BE49-F238E27FC236}">
                      <a16:creationId xmlns:a16="http://schemas.microsoft.com/office/drawing/2014/main" id="{EBA347B1-A9C6-430D-B6D7-711264B9F2C9}"/>
                    </a:ext>
                  </a:extLst>
                </p14:cNvPr>
                <p14:cNvContentPartPr/>
                <p14:nvPr/>
              </p14:nvContentPartPr>
              <p14:xfrm>
                <a:off x="789837" y="1138485"/>
                <a:ext cx="69480" cy="124920"/>
              </p14:xfrm>
            </p:contentPart>
          </mc:Choice>
          <mc:Fallback>
            <p:pic>
              <p:nvPicPr>
                <p:cNvPr id="73" name="Freihand 72">
                  <a:extLst>
                    <a:ext uri="{FF2B5EF4-FFF2-40B4-BE49-F238E27FC236}">
                      <a16:creationId xmlns:a16="http://schemas.microsoft.com/office/drawing/2014/main" id="{EBA347B1-A9C6-430D-B6D7-711264B9F2C9}"/>
                    </a:ext>
                  </a:extLst>
                </p:cNvPr>
                <p:cNvPicPr/>
                <p:nvPr/>
              </p:nvPicPr>
              <p:blipFill>
                <a:blip r:embed="rId21"/>
                <a:stretch>
                  <a:fillRect/>
                </a:stretch>
              </p:blipFill>
              <p:spPr>
                <a:xfrm>
                  <a:off x="785517" y="1134165"/>
                  <a:ext cx="781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4" name="Freihand 73">
                  <a:extLst>
                    <a:ext uri="{FF2B5EF4-FFF2-40B4-BE49-F238E27FC236}">
                      <a16:creationId xmlns:a16="http://schemas.microsoft.com/office/drawing/2014/main" id="{0338322A-7E42-47AF-908E-CC5C2B070A05}"/>
                    </a:ext>
                  </a:extLst>
                </p14:cNvPr>
                <p14:cNvContentPartPr/>
                <p14:nvPr/>
              </p14:nvContentPartPr>
              <p14:xfrm>
                <a:off x="817557" y="1066125"/>
                <a:ext cx="110160" cy="273240"/>
              </p14:xfrm>
            </p:contentPart>
          </mc:Choice>
          <mc:Fallback>
            <p:pic>
              <p:nvPicPr>
                <p:cNvPr id="74" name="Freihand 73">
                  <a:extLst>
                    <a:ext uri="{FF2B5EF4-FFF2-40B4-BE49-F238E27FC236}">
                      <a16:creationId xmlns:a16="http://schemas.microsoft.com/office/drawing/2014/main" id="{0338322A-7E42-47AF-908E-CC5C2B070A05}"/>
                    </a:ext>
                  </a:extLst>
                </p:cNvPr>
                <p:cNvPicPr/>
                <p:nvPr/>
              </p:nvPicPr>
              <p:blipFill>
                <a:blip r:embed="rId23"/>
                <a:stretch>
                  <a:fillRect/>
                </a:stretch>
              </p:blipFill>
              <p:spPr>
                <a:xfrm>
                  <a:off x="813237" y="1061805"/>
                  <a:ext cx="1188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6" name="Freihand 75">
                  <a:extLst>
                    <a:ext uri="{FF2B5EF4-FFF2-40B4-BE49-F238E27FC236}">
                      <a16:creationId xmlns:a16="http://schemas.microsoft.com/office/drawing/2014/main" id="{E7D33BB0-DA9B-40A6-8815-06D927655C88}"/>
                    </a:ext>
                  </a:extLst>
                </p14:cNvPr>
                <p14:cNvContentPartPr/>
                <p14:nvPr/>
              </p14:nvContentPartPr>
              <p14:xfrm>
                <a:off x="1059837" y="1181325"/>
                <a:ext cx="92160" cy="11160"/>
              </p14:xfrm>
            </p:contentPart>
          </mc:Choice>
          <mc:Fallback>
            <p:pic>
              <p:nvPicPr>
                <p:cNvPr id="76" name="Freihand 75">
                  <a:extLst>
                    <a:ext uri="{FF2B5EF4-FFF2-40B4-BE49-F238E27FC236}">
                      <a16:creationId xmlns:a16="http://schemas.microsoft.com/office/drawing/2014/main" id="{E7D33BB0-DA9B-40A6-8815-06D927655C88}"/>
                    </a:ext>
                  </a:extLst>
                </p:cNvPr>
                <p:cNvPicPr/>
                <p:nvPr/>
              </p:nvPicPr>
              <p:blipFill>
                <a:blip r:embed="rId25"/>
                <a:stretch>
                  <a:fillRect/>
                </a:stretch>
              </p:blipFill>
              <p:spPr>
                <a:xfrm>
                  <a:off x="1055517" y="1177005"/>
                  <a:ext cx="100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7" name="Freihand 76">
                  <a:extLst>
                    <a:ext uri="{FF2B5EF4-FFF2-40B4-BE49-F238E27FC236}">
                      <a16:creationId xmlns:a16="http://schemas.microsoft.com/office/drawing/2014/main" id="{0C37B84B-6004-4D25-809D-3F814446CDDC}"/>
                    </a:ext>
                  </a:extLst>
                </p14:cNvPr>
                <p14:cNvContentPartPr/>
                <p14:nvPr/>
              </p14:nvContentPartPr>
              <p14:xfrm>
                <a:off x="1058037" y="1215885"/>
                <a:ext cx="137520" cy="32760"/>
              </p14:xfrm>
            </p:contentPart>
          </mc:Choice>
          <mc:Fallback>
            <p:pic>
              <p:nvPicPr>
                <p:cNvPr id="77" name="Freihand 76">
                  <a:extLst>
                    <a:ext uri="{FF2B5EF4-FFF2-40B4-BE49-F238E27FC236}">
                      <a16:creationId xmlns:a16="http://schemas.microsoft.com/office/drawing/2014/main" id="{0C37B84B-6004-4D25-809D-3F814446CDDC}"/>
                    </a:ext>
                  </a:extLst>
                </p:cNvPr>
                <p:cNvPicPr/>
                <p:nvPr/>
              </p:nvPicPr>
              <p:blipFill>
                <a:blip r:embed="rId27"/>
                <a:stretch>
                  <a:fillRect/>
                </a:stretch>
              </p:blipFill>
              <p:spPr>
                <a:xfrm>
                  <a:off x="1053717" y="1211565"/>
                  <a:ext cx="146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9" name="Freihand 78">
                  <a:extLst>
                    <a:ext uri="{FF2B5EF4-FFF2-40B4-BE49-F238E27FC236}">
                      <a16:creationId xmlns:a16="http://schemas.microsoft.com/office/drawing/2014/main" id="{1977D383-CD6E-49A8-B93C-7DDE015C5627}"/>
                    </a:ext>
                  </a:extLst>
                </p14:cNvPr>
                <p14:cNvContentPartPr/>
                <p14:nvPr/>
              </p14:nvContentPartPr>
              <p14:xfrm>
                <a:off x="1274397" y="1052445"/>
                <a:ext cx="200880" cy="191880"/>
              </p14:xfrm>
            </p:contentPart>
          </mc:Choice>
          <mc:Fallback>
            <p:pic>
              <p:nvPicPr>
                <p:cNvPr id="79" name="Freihand 78">
                  <a:extLst>
                    <a:ext uri="{FF2B5EF4-FFF2-40B4-BE49-F238E27FC236}">
                      <a16:creationId xmlns:a16="http://schemas.microsoft.com/office/drawing/2014/main" id="{1977D383-CD6E-49A8-B93C-7DDE015C5627}"/>
                    </a:ext>
                  </a:extLst>
                </p:cNvPr>
                <p:cNvPicPr/>
                <p:nvPr/>
              </p:nvPicPr>
              <p:blipFill>
                <a:blip r:embed="rId29"/>
                <a:stretch>
                  <a:fillRect/>
                </a:stretch>
              </p:blipFill>
              <p:spPr>
                <a:xfrm>
                  <a:off x="1270077" y="1048125"/>
                  <a:ext cx="2095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0" name="Freihand 79">
                  <a:extLst>
                    <a:ext uri="{FF2B5EF4-FFF2-40B4-BE49-F238E27FC236}">
                      <a16:creationId xmlns:a16="http://schemas.microsoft.com/office/drawing/2014/main" id="{D8F304A1-BB25-4CB7-9CE5-9CF02650D749}"/>
                    </a:ext>
                  </a:extLst>
                </p14:cNvPr>
                <p14:cNvContentPartPr/>
                <p14:nvPr/>
              </p14:nvContentPartPr>
              <p14:xfrm>
                <a:off x="1556997" y="1128765"/>
                <a:ext cx="68760" cy="120600"/>
              </p14:xfrm>
            </p:contentPart>
          </mc:Choice>
          <mc:Fallback>
            <p:pic>
              <p:nvPicPr>
                <p:cNvPr id="80" name="Freihand 79">
                  <a:extLst>
                    <a:ext uri="{FF2B5EF4-FFF2-40B4-BE49-F238E27FC236}">
                      <a16:creationId xmlns:a16="http://schemas.microsoft.com/office/drawing/2014/main" id="{D8F304A1-BB25-4CB7-9CE5-9CF02650D749}"/>
                    </a:ext>
                  </a:extLst>
                </p:cNvPr>
                <p:cNvPicPr/>
                <p:nvPr/>
              </p:nvPicPr>
              <p:blipFill>
                <a:blip r:embed="rId31"/>
                <a:stretch>
                  <a:fillRect/>
                </a:stretch>
              </p:blipFill>
              <p:spPr>
                <a:xfrm>
                  <a:off x="1552677" y="1124445"/>
                  <a:ext cx="774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1" name="Freihand 80">
                  <a:extLst>
                    <a:ext uri="{FF2B5EF4-FFF2-40B4-BE49-F238E27FC236}">
                      <a16:creationId xmlns:a16="http://schemas.microsoft.com/office/drawing/2014/main" id="{1D04DD50-46AA-4ACB-AE73-D4F08187BA05}"/>
                    </a:ext>
                  </a:extLst>
                </p14:cNvPr>
                <p14:cNvContentPartPr/>
                <p14:nvPr/>
              </p14:nvContentPartPr>
              <p14:xfrm>
                <a:off x="1531077" y="1143525"/>
                <a:ext cx="117360" cy="94680"/>
              </p14:xfrm>
            </p:contentPart>
          </mc:Choice>
          <mc:Fallback>
            <p:pic>
              <p:nvPicPr>
                <p:cNvPr id="81" name="Freihand 80">
                  <a:extLst>
                    <a:ext uri="{FF2B5EF4-FFF2-40B4-BE49-F238E27FC236}">
                      <a16:creationId xmlns:a16="http://schemas.microsoft.com/office/drawing/2014/main" id="{1D04DD50-46AA-4ACB-AE73-D4F08187BA05}"/>
                    </a:ext>
                  </a:extLst>
                </p:cNvPr>
                <p:cNvPicPr/>
                <p:nvPr/>
              </p:nvPicPr>
              <p:blipFill>
                <a:blip r:embed="rId33"/>
                <a:stretch>
                  <a:fillRect/>
                </a:stretch>
              </p:blipFill>
              <p:spPr>
                <a:xfrm>
                  <a:off x="1526757" y="1139205"/>
                  <a:ext cx="126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2" name="Freihand 81">
                  <a:extLst>
                    <a:ext uri="{FF2B5EF4-FFF2-40B4-BE49-F238E27FC236}">
                      <a16:creationId xmlns:a16="http://schemas.microsoft.com/office/drawing/2014/main" id="{76F10136-83D5-43A5-855F-B9BEEA6474E3}"/>
                    </a:ext>
                  </a:extLst>
                </p14:cNvPr>
                <p14:cNvContentPartPr/>
                <p14:nvPr/>
              </p14:nvContentPartPr>
              <p14:xfrm>
                <a:off x="1773357" y="1144965"/>
                <a:ext cx="119160" cy="90360"/>
              </p14:xfrm>
            </p:contentPart>
          </mc:Choice>
          <mc:Fallback>
            <p:pic>
              <p:nvPicPr>
                <p:cNvPr id="82" name="Freihand 81">
                  <a:extLst>
                    <a:ext uri="{FF2B5EF4-FFF2-40B4-BE49-F238E27FC236}">
                      <a16:creationId xmlns:a16="http://schemas.microsoft.com/office/drawing/2014/main" id="{76F10136-83D5-43A5-855F-B9BEEA6474E3}"/>
                    </a:ext>
                  </a:extLst>
                </p:cNvPr>
                <p:cNvPicPr/>
                <p:nvPr/>
              </p:nvPicPr>
              <p:blipFill>
                <a:blip r:embed="rId35"/>
                <a:stretch>
                  <a:fillRect/>
                </a:stretch>
              </p:blipFill>
              <p:spPr>
                <a:xfrm>
                  <a:off x="1769037" y="1140645"/>
                  <a:ext cx="127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3" name="Freihand 82">
                  <a:extLst>
                    <a:ext uri="{FF2B5EF4-FFF2-40B4-BE49-F238E27FC236}">
                      <a16:creationId xmlns:a16="http://schemas.microsoft.com/office/drawing/2014/main" id="{D18FD4B2-FE31-4FAA-9DB4-096BE46C3944}"/>
                    </a:ext>
                  </a:extLst>
                </p14:cNvPr>
                <p14:cNvContentPartPr/>
                <p14:nvPr/>
              </p14:nvContentPartPr>
              <p14:xfrm>
                <a:off x="1966677" y="1069725"/>
                <a:ext cx="174600" cy="156240"/>
              </p14:xfrm>
            </p:contentPart>
          </mc:Choice>
          <mc:Fallback>
            <p:pic>
              <p:nvPicPr>
                <p:cNvPr id="83" name="Freihand 82">
                  <a:extLst>
                    <a:ext uri="{FF2B5EF4-FFF2-40B4-BE49-F238E27FC236}">
                      <a16:creationId xmlns:a16="http://schemas.microsoft.com/office/drawing/2014/main" id="{D18FD4B2-FE31-4FAA-9DB4-096BE46C3944}"/>
                    </a:ext>
                  </a:extLst>
                </p:cNvPr>
                <p:cNvPicPr/>
                <p:nvPr/>
              </p:nvPicPr>
              <p:blipFill>
                <a:blip r:embed="rId37"/>
                <a:stretch>
                  <a:fillRect/>
                </a:stretch>
              </p:blipFill>
              <p:spPr>
                <a:xfrm>
                  <a:off x="1962357" y="1065405"/>
                  <a:ext cx="183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5" name="Freihand 84">
                  <a:extLst>
                    <a:ext uri="{FF2B5EF4-FFF2-40B4-BE49-F238E27FC236}">
                      <a16:creationId xmlns:a16="http://schemas.microsoft.com/office/drawing/2014/main" id="{EBC2609B-6003-4E22-8E6A-2086125AE3F4}"/>
                    </a:ext>
                  </a:extLst>
                </p14:cNvPr>
                <p14:cNvContentPartPr/>
                <p14:nvPr/>
              </p14:nvContentPartPr>
              <p14:xfrm>
                <a:off x="2207517" y="1130205"/>
                <a:ext cx="106200" cy="192960"/>
              </p14:xfrm>
            </p:contentPart>
          </mc:Choice>
          <mc:Fallback>
            <p:pic>
              <p:nvPicPr>
                <p:cNvPr id="85" name="Freihand 84">
                  <a:extLst>
                    <a:ext uri="{FF2B5EF4-FFF2-40B4-BE49-F238E27FC236}">
                      <a16:creationId xmlns:a16="http://schemas.microsoft.com/office/drawing/2014/main" id="{EBC2609B-6003-4E22-8E6A-2086125AE3F4}"/>
                    </a:ext>
                  </a:extLst>
                </p:cNvPr>
                <p:cNvPicPr/>
                <p:nvPr/>
              </p:nvPicPr>
              <p:blipFill>
                <a:blip r:embed="rId39"/>
                <a:stretch>
                  <a:fillRect/>
                </a:stretch>
              </p:blipFill>
              <p:spPr>
                <a:xfrm>
                  <a:off x="2203197" y="1125885"/>
                  <a:ext cx="1148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7" name="Freihand 86">
                  <a:extLst>
                    <a:ext uri="{FF2B5EF4-FFF2-40B4-BE49-F238E27FC236}">
                      <a16:creationId xmlns:a16="http://schemas.microsoft.com/office/drawing/2014/main" id="{B79559F2-B3DA-4B43-B38A-CB1DEBC93943}"/>
                    </a:ext>
                  </a:extLst>
                </p14:cNvPr>
                <p14:cNvContentPartPr/>
                <p14:nvPr/>
              </p14:nvContentPartPr>
              <p14:xfrm>
                <a:off x="77037" y="919245"/>
                <a:ext cx="2442240" cy="493200"/>
              </p14:xfrm>
            </p:contentPart>
          </mc:Choice>
          <mc:Fallback>
            <p:pic>
              <p:nvPicPr>
                <p:cNvPr id="87" name="Freihand 86">
                  <a:extLst>
                    <a:ext uri="{FF2B5EF4-FFF2-40B4-BE49-F238E27FC236}">
                      <a16:creationId xmlns:a16="http://schemas.microsoft.com/office/drawing/2014/main" id="{B79559F2-B3DA-4B43-B38A-CB1DEBC93943}"/>
                    </a:ext>
                  </a:extLst>
                </p:cNvPr>
                <p:cNvPicPr/>
                <p:nvPr/>
              </p:nvPicPr>
              <p:blipFill>
                <a:blip r:embed="rId41"/>
                <a:stretch>
                  <a:fillRect/>
                </a:stretch>
              </p:blipFill>
              <p:spPr>
                <a:xfrm>
                  <a:off x="72717" y="914925"/>
                  <a:ext cx="2450880" cy="501840"/>
                </a:xfrm>
                <a:prstGeom prst="rect">
                  <a:avLst/>
                </a:prstGeom>
              </p:spPr>
            </p:pic>
          </mc:Fallback>
        </mc:AlternateContent>
      </p:grpSp>
      <p:grpSp>
        <p:nvGrpSpPr>
          <p:cNvPr id="115" name="Gruppieren 114">
            <a:extLst>
              <a:ext uri="{FF2B5EF4-FFF2-40B4-BE49-F238E27FC236}">
                <a16:creationId xmlns:a16="http://schemas.microsoft.com/office/drawing/2014/main" id="{DDC14034-F81E-4D2C-B1B4-AB50945CFC3D}"/>
              </a:ext>
            </a:extLst>
          </p:cNvPr>
          <p:cNvGrpSpPr/>
          <p:nvPr/>
        </p:nvGrpSpPr>
        <p:grpSpPr>
          <a:xfrm>
            <a:off x="582837" y="1572645"/>
            <a:ext cx="361440" cy="171360"/>
            <a:chOff x="582837" y="1572645"/>
            <a:chExt cx="361440" cy="171360"/>
          </a:xfrm>
        </p:grpSpPr>
        <mc:AlternateContent xmlns:mc="http://schemas.openxmlformats.org/markup-compatibility/2006">
          <mc:Choice xmlns:p14="http://schemas.microsoft.com/office/powerpoint/2010/main" Requires="p14">
            <p:contentPart p14:bwMode="auto" r:id="rId42">
              <p14:nvContentPartPr>
                <p14:cNvPr id="112" name="Freihand 111">
                  <a:extLst>
                    <a:ext uri="{FF2B5EF4-FFF2-40B4-BE49-F238E27FC236}">
                      <a16:creationId xmlns:a16="http://schemas.microsoft.com/office/drawing/2014/main" id="{5B8BC419-27E3-4132-B992-23440FFAC71F}"/>
                    </a:ext>
                  </a:extLst>
                </p14:cNvPr>
                <p14:cNvContentPartPr/>
                <p14:nvPr/>
              </p14:nvContentPartPr>
              <p14:xfrm>
                <a:off x="582837" y="1572645"/>
                <a:ext cx="208800" cy="171360"/>
              </p14:xfrm>
            </p:contentPart>
          </mc:Choice>
          <mc:Fallback>
            <p:pic>
              <p:nvPicPr>
                <p:cNvPr id="112" name="Freihand 111">
                  <a:extLst>
                    <a:ext uri="{FF2B5EF4-FFF2-40B4-BE49-F238E27FC236}">
                      <a16:creationId xmlns:a16="http://schemas.microsoft.com/office/drawing/2014/main" id="{5B8BC419-27E3-4132-B992-23440FFAC71F}"/>
                    </a:ext>
                  </a:extLst>
                </p:cNvPr>
                <p:cNvPicPr/>
                <p:nvPr/>
              </p:nvPicPr>
              <p:blipFill>
                <a:blip r:embed="rId43"/>
                <a:stretch>
                  <a:fillRect/>
                </a:stretch>
              </p:blipFill>
              <p:spPr>
                <a:xfrm>
                  <a:off x="578517" y="1568325"/>
                  <a:ext cx="217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13" name="Freihand 112">
                  <a:extLst>
                    <a:ext uri="{FF2B5EF4-FFF2-40B4-BE49-F238E27FC236}">
                      <a16:creationId xmlns:a16="http://schemas.microsoft.com/office/drawing/2014/main" id="{6EEDD49B-834E-494F-8A2B-0951182D4E6A}"/>
                    </a:ext>
                  </a:extLst>
                </p14:cNvPr>
                <p14:cNvContentPartPr/>
                <p14:nvPr/>
              </p14:nvContentPartPr>
              <p14:xfrm>
                <a:off x="847077" y="1629165"/>
                <a:ext cx="85680" cy="93960"/>
              </p14:xfrm>
            </p:contentPart>
          </mc:Choice>
          <mc:Fallback>
            <p:pic>
              <p:nvPicPr>
                <p:cNvPr id="113" name="Freihand 112">
                  <a:extLst>
                    <a:ext uri="{FF2B5EF4-FFF2-40B4-BE49-F238E27FC236}">
                      <a16:creationId xmlns:a16="http://schemas.microsoft.com/office/drawing/2014/main" id="{6EEDD49B-834E-494F-8A2B-0951182D4E6A}"/>
                    </a:ext>
                  </a:extLst>
                </p:cNvPr>
                <p:cNvPicPr/>
                <p:nvPr/>
              </p:nvPicPr>
              <p:blipFill>
                <a:blip r:embed="rId45"/>
                <a:stretch>
                  <a:fillRect/>
                </a:stretch>
              </p:blipFill>
              <p:spPr>
                <a:xfrm>
                  <a:off x="842757" y="1624845"/>
                  <a:ext cx="943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14" name="Freihand 113">
                  <a:extLst>
                    <a:ext uri="{FF2B5EF4-FFF2-40B4-BE49-F238E27FC236}">
                      <a16:creationId xmlns:a16="http://schemas.microsoft.com/office/drawing/2014/main" id="{F0CEE8F8-94CD-4069-BA54-0F434DA5CCF2}"/>
                    </a:ext>
                  </a:extLst>
                </p14:cNvPr>
                <p14:cNvContentPartPr/>
                <p14:nvPr/>
              </p14:nvContentPartPr>
              <p14:xfrm>
                <a:off x="846357" y="1635285"/>
                <a:ext cx="97920" cy="87840"/>
              </p14:xfrm>
            </p:contentPart>
          </mc:Choice>
          <mc:Fallback>
            <p:pic>
              <p:nvPicPr>
                <p:cNvPr id="114" name="Freihand 113">
                  <a:extLst>
                    <a:ext uri="{FF2B5EF4-FFF2-40B4-BE49-F238E27FC236}">
                      <a16:creationId xmlns:a16="http://schemas.microsoft.com/office/drawing/2014/main" id="{F0CEE8F8-94CD-4069-BA54-0F434DA5CCF2}"/>
                    </a:ext>
                  </a:extLst>
                </p:cNvPr>
                <p:cNvPicPr/>
                <p:nvPr/>
              </p:nvPicPr>
              <p:blipFill>
                <a:blip r:embed="rId47"/>
                <a:stretch>
                  <a:fillRect/>
                </a:stretch>
              </p:blipFill>
              <p:spPr>
                <a:xfrm>
                  <a:off x="842037" y="1630965"/>
                  <a:ext cx="106560" cy="96480"/>
                </a:xfrm>
                <a:prstGeom prst="rect">
                  <a:avLst/>
                </a:prstGeom>
              </p:spPr>
            </p:pic>
          </mc:Fallback>
        </mc:AlternateContent>
      </p:grpSp>
      <p:grpSp>
        <p:nvGrpSpPr>
          <p:cNvPr id="122" name="Gruppieren 121">
            <a:extLst>
              <a:ext uri="{FF2B5EF4-FFF2-40B4-BE49-F238E27FC236}">
                <a16:creationId xmlns:a16="http://schemas.microsoft.com/office/drawing/2014/main" id="{BE872838-00D7-471B-8446-D6BB7D9F868B}"/>
              </a:ext>
            </a:extLst>
          </p:cNvPr>
          <p:cNvGrpSpPr/>
          <p:nvPr/>
        </p:nvGrpSpPr>
        <p:grpSpPr>
          <a:xfrm>
            <a:off x="89277" y="1597845"/>
            <a:ext cx="402840" cy="218520"/>
            <a:chOff x="89277" y="1597845"/>
            <a:chExt cx="402840" cy="218520"/>
          </a:xfrm>
        </p:grpSpPr>
        <mc:AlternateContent xmlns:mc="http://schemas.openxmlformats.org/markup-compatibility/2006">
          <mc:Choice xmlns:p14="http://schemas.microsoft.com/office/powerpoint/2010/main" Requires="p14">
            <p:contentPart p14:bwMode="auto" r:id="rId48">
              <p14:nvContentPartPr>
                <p14:cNvPr id="116" name="Freihand 115">
                  <a:extLst>
                    <a:ext uri="{FF2B5EF4-FFF2-40B4-BE49-F238E27FC236}">
                      <a16:creationId xmlns:a16="http://schemas.microsoft.com/office/drawing/2014/main" id="{6B229227-F7BC-4907-B611-1319958EAE9C}"/>
                    </a:ext>
                  </a:extLst>
                </p14:cNvPr>
                <p14:cNvContentPartPr/>
                <p14:nvPr/>
              </p14:nvContentPartPr>
              <p14:xfrm>
                <a:off x="384117" y="1637445"/>
                <a:ext cx="108000" cy="38520"/>
              </p14:xfrm>
            </p:contentPart>
          </mc:Choice>
          <mc:Fallback>
            <p:pic>
              <p:nvPicPr>
                <p:cNvPr id="116" name="Freihand 115">
                  <a:extLst>
                    <a:ext uri="{FF2B5EF4-FFF2-40B4-BE49-F238E27FC236}">
                      <a16:creationId xmlns:a16="http://schemas.microsoft.com/office/drawing/2014/main" id="{6B229227-F7BC-4907-B611-1319958EAE9C}"/>
                    </a:ext>
                  </a:extLst>
                </p:cNvPr>
                <p:cNvPicPr/>
                <p:nvPr/>
              </p:nvPicPr>
              <p:blipFill>
                <a:blip r:embed="rId49"/>
                <a:stretch>
                  <a:fillRect/>
                </a:stretch>
              </p:blipFill>
              <p:spPr>
                <a:xfrm>
                  <a:off x="379797" y="1633125"/>
                  <a:ext cx="1166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7" name="Freihand 116">
                  <a:extLst>
                    <a:ext uri="{FF2B5EF4-FFF2-40B4-BE49-F238E27FC236}">
                      <a16:creationId xmlns:a16="http://schemas.microsoft.com/office/drawing/2014/main" id="{9FA3FE4E-0FB8-4274-989E-989CDF57CCEF}"/>
                    </a:ext>
                  </a:extLst>
                </p14:cNvPr>
                <p14:cNvContentPartPr/>
                <p14:nvPr/>
              </p14:nvContentPartPr>
              <p14:xfrm>
                <a:off x="401397" y="1709445"/>
                <a:ext cx="85320" cy="15480"/>
              </p14:xfrm>
            </p:contentPart>
          </mc:Choice>
          <mc:Fallback>
            <p:pic>
              <p:nvPicPr>
                <p:cNvPr id="117" name="Freihand 116">
                  <a:extLst>
                    <a:ext uri="{FF2B5EF4-FFF2-40B4-BE49-F238E27FC236}">
                      <a16:creationId xmlns:a16="http://schemas.microsoft.com/office/drawing/2014/main" id="{9FA3FE4E-0FB8-4274-989E-989CDF57CCEF}"/>
                    </a:ext>
                  </a:extLst>
                </p:cNvPr>
                <p:cNvPicPr/>
                <p:nvPr/>
              </p:nvPicPr>
              <p:blipFill>
                <a:blip r:embed="rId51"/>
                <a:stretch>
                  <a:fillRect/>
                </a:stretch>
              </p:blipFill>
              <p:spPr>
                <a:xfrm>
                  <a:off x="397077" y="1705125"/>
                  <a:ext cx="939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8" name="Freihand 117">
                  <a:extLst>
                    <a:ext uri="{FF2B5EF4-FFF2-40B4-BE49-F238E27FC236}">
                      <a16:creationId xmlns:a16="http://schemas.microsoft.com/office/drawing/2014/main" id="{0770DB86-FFA7-48D4-BD63-6602481E6936}"/>
                    </a:ext>
                  </a:extLst>
                </p14:cNvPr>
                <p14:cNvContentPartPr/>
                <p14:nvPr/>
              </p14:nvContentPartPr>
              <p14:xfrm>
                <a:off x="89277" y="1616565"/>
                <a:ext cx="104400" cy="199080"/>
              </p14:xfrm>
            </p:contentPart>
          </mc:Choice>
          <mc:Fallback>
            <p:pic>
              <p:nvPicPr>
                <p:cNvPr id="118" name="Freihand 117">
                  <a:extLst>
                    <a:ext uri="{FF2B5EF4-FFF2-40B4-BE49-F238E27FC236}">
                      <a16:creationId xmlns:a16="http://schemas.microsoft.com/office/drawing/2014/main" id="{0770DB86-FFA7-48D4-BD63-6602481E6936}"/>
                    </a:ext>
                  </a:extLst>
                </p:cNvPr>
                <p:cNvPicPr/>
                <p:nvPr/>
              </p:nvPicPr>
              <p:blipFill>
                <a:blip r:embed="rId53"/>
                <a:stretch>
                  <a:fillRect/>
                </a:stretch>
              </p:blipFill>
              <p:spPr>
                <a:xfrm>
                  <a:off x="84957" y="1612245"/>
                  <a:ext cx="1130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9" name="Freihand 118">
                  <a:extLst>
                    <a:ext uri="{FF2B5EF4-FFF2-40B4-BE49-F238E27FC236}">
                      <a16:creationId xmlns:a16="http://schemas.microsoft.com/office/drawing/2014/main" id="{43C33541-860F-4DC4-846D-8A1AA2C950C9}"/>
                    </a:ext>
                  </a:extLst>
                </p14:cNvPr>
                <p14:cNvContentPartPr/>
                <p14:nvPr/>
              </p14:nvContentPartPr>
              <p14:xfrm>
                <a:off x="185037" y="1607925"/>
                <a:ext cx="56880" cy="140040"/>
              </p14:xfrm>
            </p:contentPart>
          </mc:Choice>
          <mc:Fallback>
            <p:pic>
              <p:nvPicPr>
                <p:cNvPr id="119" name="Freihand 118">
                  <a:extLst>
                    <a:ext uri="{FF2B5EF4-FFF2-40B4-BE49-F238E27FC236}">
                      <a16:creationId xmlns:a16="http://schemas.microsoft.com/office/drawing/2014/main" id="{43C33541-860F-4DC4-846D-8A1AA2C950C9}"/>
                    </a:ext>
                  </a:extLst>
                </p:cNvPr>
                <p:cNvPicPr/>
                <p:nvPr/>
              </p:nvPicPr>
              <p:blipFill>
                <a:blip r:embed="rId55"/>
                <a:stretch>
                  <a:fillRect/>
                </a:stretch>
              </p:blipFill>
              <p:spPr>
                <a:xfrm>
                  <a:off x="180717" y="1603605"/>
                  <a:ext cx="65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20" name="Freihand 119">
                  <a:extLst>
                    <a:ext uri="{FF2B5EF4-FFF2-40B4-BE49-F238E27FC236}">
                      <a16:creationId xmlns:a16="http://schemas.microsoft.com/office/drawing/2014/main" id="{9A6D4A58-9F53-4FE4-B854-C1672C904C1F}"/>
                    </a:ext>
                  </a:extLst>
                </p14:cNvPr>
                <p14:cNvContentPartPr/>
                <p14:nvPr/>
              </p14:nvContentPartPr>
              <p14:xfrm>
                <a:off x="231117" y="1657965"/>
                <a:ext cx="82800" cy="87840"/>
              </p14:xfrm>
            </p:contentPart>
          </mc:Choice>
          <mc:Fallback>
            <p:pic>
              <p:nvPicPr>
                <p:cNvPr id="120" name="Freihand 119">
                  <a:extLst>
                    <a:ext uri="{FF2B5EF4-FFF2-40B4-BE49-F238E27FC236}">
                      <a16:creationId xmlns:a16="http://schemas.microsoft.com/office/drawing/2014/main" id="{9A6D4A58-9F53-4FE4-B854-C1672C904C1F}"/>
                    </a:ext>
                  </a:extLst>
                </p:cNvPr>
                <p:cNvPicPr/>
                <p:nvPr/>
              </p:nvPicPr>
              <p:blipFill>
                <a:blip r:embed="rId57"/>
                <a:stretch>
                  <a:fillRect/>
                </a:stretch>
              </p:blipFill>
              <p:spPr>
                <a:xfrm>
                  <a:off x="226797" y="1653645"/>
                  <a:ext cx="91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21" name="Freihand 120">
                  <a:extLst>
                    <a:ext uri="{FF2B5EF4-FFF2-40B4-BE49-F238E27FC236}">
                      <a16:creationId xmlns:a16="http://schemas.microsoft.com/office/drawing/2014/main" id="{3E11F161-20B9-4939-89CF-62F111FAA206}"/>
                    </a:ext>
                  </a:extLst>
                </p14:cNvPr>
                <p14:cNvContentPartPr/>
                <p14:nvPr/>
              </p14:nvContentPartPr>
              <p14:xfrm>
                <a:off x="315717" y="1597845"/>
                <a:ext cx="49680" cy="218520"/>
              </p14:xfrm>
            </p:contentPart>
          </mc:Choice>
          <mc:Fallback>
            <p:pic>
              <p:nvPicPr>
                <p:cNvPr id="121" name="Freihand 120">
                  <a:extLst>
                    <a:ext uri="{FF2B5EF4-FFF2-40B4-BE49-F238E27FC236}">
                      <a16:creationId xmlns:a16="http://schemas.microsoft.com/office/drawing/2014/main" id="{3E11F161-20B9-4939-89CF-62F111FAA206}"/>
                    </a:ext>
                  </a:extLst>
                </p:cNvPr>
                <p:cNvPicPr/>
                <p:nvPr/>
              </p:nvPicPr>
              <p:blipFill>
                <a:blip r:embed="rId59"/>
                <a:stretch>
                  <a:fillRect/>
                </a:stretch>
              </p:blipFill>
              <p:spPr>
                <a:xfrm>
                  <a:off x="311397" y="1593525"/>
                  <a:ext cx="58320" cy="227160"/>
                </a:xfrm>
                <a:prstGeom prst="rect">
                  <a:avLst/>
                </a:prstGeom>
              </p:spPr>
            </p:pic>
          </mc:Fallback>
        </mc:AlternateContent>
      </p:grpSp>
      <p:grpSp>
        <p:nvGrpSpPr>
          <p:cNvPr id="135" name="Gruppieren 134">
            <a:extLst>
              <a:ext uri="{FF2B5EF4-FFF2-40B4-BE49-F238E27FC236}">
                <a16:creationId xmlns:a16="http://schemas.microsoft.com/office/drawing/2014/main" id="{2B842062-6A91-4A8D-9B25-22F005C472C9}"/>
              </a:ext>
            </a:extLst>
          </p:cNvPr>
          <p:cNvGrpSpPr/>
          <p:nvPr/>
        </p:nvGrpSpPr>
        <p:grpSpPr>
          <a:xfrm>
            <a:off x="137517" y="1915005"/>
            <a:ext cx="890280" cy="400680"/>
            <a:chOff x="137517" y="1915005"/>
            <a:chExt cx="890280" cy="400680"/>
          </a:xfrm>
        </p:grpSpPr>
        <mc:AlternateContent xmlns:mc="http://schemas.openxmlformats.org/markup-compatibility/2006">
          <mc:Choice xmlns:p14="http://schemas.microsoft.com/office/powerpoint/2010/main" Requires="p14">
            <p:contentPart p14:bwMode="auto" r:id="rId60">
              <p14:nvContentPartPr>
                <p14:cNvPr id="123" name="Freihand 122">
                  <a:extLst>
                    <a:ext uri="{FF2B5EF4-FFF2-40B4-BE49-F238E27FC236}">
                      <a16:creationId xmlns:a16="http://schemas.microsoft.com/office/drawing/2014/main" id="{0661ED44-B138-45DE-8DC4-13942BBE6059}"/>
                    </a:ext>
                  </a:extLst>
                </p14:cNvPr>
                <p14:cNvContentPartPr/>
                <p14:nvPr/>
              </p14:nvContentPartPr>
              <p14:xfrm>
                <a:off x="137517" y="2035605"/>
                <a:ext cx="104760" cy="254520"/>
              </p14:xfrm>
            </p:contentPart>
          </mc:Choice>
          <mc:Fallback>
            <p:pic>
              <p:nvPicPr>
                <p:cNvPr id="123" name="Freihand 122">
                  <a:extLst>
                    <a:ext uri="{FF2B5EF4-FFF2-40B4-BE49-F238E27FC236}">
                      <a16:creationId xmlns:a16="http://schemas.microsoft.com/office/drawing/2014/main" id="{0661ED44-B138-45DE-8DC4-13942BBE6059}"/>
                    </a:ext>
                  </a:extLst>
                </p:cNvPr>
                <p:cNvPicPr/>
                <p:nvPr/>
              </p:nvPicPr>
              <p:blipFill>
                <a:blip r:embed="rId61"/>
                <a:stretch>
                  <a:fillRect/>
                </a:stretch>
              </p:blipFill>
              <p:spPr>
                <a:xfrm>
                  <a:off x="133197" y="2031285"/>
                  <a:ext cx="1134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24" name="Freihand 123">
                  <a:extLst>
                    <a:ext uri="{FF2B5EF4-FFF2-40B4-BE49-F238E27FC236}">
                      <a16:creationId xmlns:a16="http://schemas.microsoft.com/office/drawing/2014/main" id="{D9FB0F17-0D0F-426E-B533-2F13A2EEECD5}"/>
                    </a:ext>
                  </a:extLst>
                </p14:cNvPr>
                <p14:cNvContentPartPr/>
                <p14:nvPr/>
              </p14:nvContentPartPr>
              <p14:xfrm>
                <a:off x="250917" y="1984485"/>
                <a:ext cx="11880" cy="84240"/>
              </p14:xfrm>
            </p:contentPart>
          </mc:Choice>
          <mc:Fallback>
            <p:pic>
              <p:nvPicPr>
                <p:cNvPr id="124" name="Freihand 123">
                  <a:extLst>
                    <a:ext uri="{FF2B5EF4-FFF2-40B4-BE49-F238E27FC236}">
                      <a16:creationId xmlns:a16="http://schemas.microsoft.com/office/drawing/2014/main" id="{D9FB0F17-0D0F-426E-B533-2F13A2EEECD5}"/>
                    </a:ext>
                  </a:extLst>
                </p:cNvPr>
                <p:cNvPicPr/>
                <p:nvPr/>
              </p:nvPicPr>
              <p:blipFill>
                <a:blip r:embed="rId63"/>
                <a:stretch>
                  <a:fillRect/>
                </a:stretch>
              </p:blipFill>
              <p:spPr>
                <a:xfrm>
                  <a:off x="246597" y="1980165"/>
                  <a:ext cx="20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25" name="Freihand 124">
                  <a:extLst>
                    <a:ext uri="{FF2B5EF4-FFF2-40B4-BE49-F238E27FC236}">
                      <a16:creationId xmlns:a16="http://schemas.microsoft.com/office/drawing/2014/main" id="{DFC413FF-48A2-4B8A-8001-4C2FC0664738}"/>
                    </a:ext>
                  </a:extLst>
                </p14:cNvPr>
                <p14:cNvContentPartPr/>
                <p14:nvPr/>
              </p14:nvContentPartPr>
              <p14:xfrm>
                <a:off x="317877" y="2034525"/>
                <a:ext cx="56520" cy="155520"/>
              </p14:xfrm>
            </p:contentPart>
          </mc:Choice>
          <mc:Fallback>
            <p:pic>
              <p:nvPicPr>
                <p:cNvPr id="125" name="Freihand 124">
                  <a:extLst>
                    <a:ext uri="{FF2B5EF4-FFF2-40B4-BE49-F238E27FC236}">
                      <a16:creationId xmlns:a16="http://schemas.microsoft.com/office/drawing/2014/main" id="{DFC413FF-48A2-4B8A-8001-4C2FC0664738}"/>
                    </a:ext>
                  </a:extLst>
                </p:cNvPr>
                <p:cNvPicPr/>
                <p:nvPr/>
              </p:nvPicPr>
              <p:blipFill>
                <a:blip r:embed="rId65"/>
                <a:stretch>
                  <a:fillRect/>
                </a:stretch>
              </p:blipFill>
              <p:spPr>
                <a:xfrm>
                  <a:off x="313557" y="2030205"/>
                  <a:ext cx="651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26" name="Freihand 125">
                  <a:extLst>
                    <a:ext uri="{FF2B5EF4-FFF2-40B4-BE49-F238E27FC236}">
                      <a16:creationId xmlns:a16="http://schemas.microsoft.com/office/drawing/2014/main" id="{49350F87-4AE8-4F9E-B8E3-0538F842BDF5}"/>
                    </a:ext>
                  </a:extLst>
                </p14:cNvPr>
                <p14:cNvContentPartPr/>
                <p14:nvPr/>
              </p14:nvContentPartPr>
              <p14:xfrm>
                <a:off x="403557" y="2069085"/>
                <a:ext cx="59400" cy="114480"/>
              </p14:xfrm>
            </p:contentPart>
          </mc:Choice>
          <mc:Fallback>
            <p:pic>
              <p:nvPicPr>
                <p:cNvPr id="126" name="Freihand 125">
                  <a:extLst>
                    <a:ext uri="{FF2B5EF4-FFF2-40B4-BE49-F238E27FC236}">
                      <a16:creationId xmlns:a16="http://schemas.microsoft.com/office/drawing/2014/main" id="{49350F87-4AE8-4F9E-B8E3-0538F842BDF5}"/>
                    </a:ext>
                  </a:extLst>
                </p:cNvPr>
                <p:cNvPicPr/>
                <p:nvPr/>
              </p:nvPicPr>
              <p:blipFill>
                <a:blip r:embed="rId67"/>
                <a:stretch>
                  <a:fillRect/>
                </a:stretch>
              </p:blipFill>
              <p:spPr>
                <a:xfrm>
                  <a:off x="399237" y="2064765"/>
                  <a:ext cx="68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27" name="Freihand 126">
                  <a:extLst>
                    <a:ext uri="{FF2B5EF4-FFF2-40B4-BE49-F238E27FC236}">
                      <a16:creationId xmlns:a16="http://schemas.microsoft.com/office/drawing/2014/main" id="{2B971EE6-6CFE-4E9B-BD2A-25AAE483DF24}"/>
                    </a:ext>
                  </a:extLst>
                </p14:cNvPr>
                <p14:cNvContentPartPr/>
                <p14:nvPr/>
              </p14:nvContentPartPr>
              <p14:xfrm>
                <a:off x="385557" y="2014365"/>
                <a:ext cx="151920" cy="246960"/>
              </p14:xfrm>
            </p:contentPart>
          </mc:Choice>
          <mc:Fallback>
            <p:pic>
              <p:nvPicPr>
                <p:cNvPr id="127" name="Freihand 126">
                  <a:extLst>
                    <a:ext uri="{FF2B5EF4-FFF2-40B4-BE49-F238E27FC236}">
                      <a16:creationId xmlns:a16="http://schemas.microsoft.com/office/drawing/2014/main" id="{2B971EE6-6CFE-4E9B-BD2A-25AAE483DF24}"/>
                    </a:ext>
                  </a:extLst>
                </p:cNvPr>
                <p:cNvPicPr/>
                <p:nvPr/>
              </p:nvPicPr>
              <p:blipFill>
                <a:blip r:embed="rId69"/>
                <a:stretch>
                  <a:fillRect/>
                </a:stretch>
              </p:blipFill>
              <p:spPr>
                <a:xfrm>
                  <a:off x="381237" y="2010045"/>
                  <a:ext cx="1605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29" name="Freihand 128">
                  <a:extLst>
                    <a:ext uri="{FF2B5EF4-FFF2-40B4-BE49-F238E27FC236}">
                      <a16:creationId xmlns:a16="http://schemas.microsoft.com/office/drawing/2014/main" id="{00A30AC2-C18C-430D-9C41-97A75F53FB34}"/>
                    </a:ext>
                  </a:extLst>
                </p14:cNvPr>
                <p14:cNvContentPartPr/>
                <p14:nvPr/>
              </p14:nvContentPartPr>
              <p14:xfrm>
                <a:off x="639357" y="2086005"/>
                <a:ext cx="128520" cy="25560"/>
              </p14:xfrm>
            </p:contentPart>
          </mc:Choice>
          <mc:Fallback>
            <p:pic>
              <p:nvPicPr>
                <p:cNvPr id="129" name="Freihand 128">
                  <a:extLst>
                    <a:ext uri="{FF2B5EF4-FFF2-40B4-BE49-F238E27FC236}">
                      <a16:creationId xmlns:a16="http://schemas.microsoft.com/office/drawing/2014/main" id="{00A30AC2-C18C-430D-9C41-97A75F53FB34}"/>
                    </a:ext>
                  </a:extLst>
                </p:cNvPr>
                <p:cNvPicPr/>
                <p:nvPr/>
              </p:nvPicPr>
              <p:blipFill>
                <a:blip r:embed="rId71"/>
                <a:stretch>
                  <a:fillRect/>
                </a:stretch>
              </p:blipFill>
              <p:spPr>
                <a:xfrm>
                  <a:off x="635037" y="2081685"/>
                  <a:ext cx="137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30" name="Freihand 129">
                  <a:extLst>
                    <a:ext uri="{FF2B5EF4-FFF2-40B4-BE49-F238E27FC236}">
                      <a16:creationId xmlns:a16="http://schemas.microsoft.com/office/drawing/2014/main" id="{B08B3CCA-5972-4BA1-855C-BAFF215491FD}"/>
                    </a:ext>
                  </a:extLst>
                </p14:cNvPr>
                <p14:cNvContentPartPr/>
                <p14:nvPr/>
              </p14:nvContentPartPr>
              <p14:xfrm>
                <a:off x="671757" y="2133885"/>
                <a:ext cx="99360" cy="32400"/>
              </p14:xfrm>
            </p:contentPart>
          </mc:Choice>
          <mc:Fallback>
            <p:pic>
              <p:nvPicPr>
                <p:cNvPr id="130" name="Freihand 129">
                  <a:extLst>
                    <a:ext uri="{FF2B5EF4-FFF2-40B4-BE49-F238E27FC236}">
                      <a16:creationId xmlns:a16="http://schemas.microsoft.com/office/drawing/2014/main" id="{B08B3CCA-5972-4BA1-855C-BAFF215491FD}"/>
                    </a:ext>
                  </a:extLst>
                </p:cNvPr>
                <p:cNvPicPr/>
                <p:nvPr/>
              </p:nvPicPr>
              <p:blipFill>
                <a:blip r:embed="rId73"/>
                <a:stretch>
                  <a:fillRect/>
                </a:stretch>
              </p:blipFill>
              <p:spPr>
                <a:xfrm>
                  <a:off x="667437" y="2129565"/>
                  <a:ext cx="1080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31" name="Freihand 130">
                  <a:extLst>
                    <a:ext uri="{FF2B5EF4-FFF2-40B4-BE49-F238E27FC236}">
                      <a16:creationId xmlns:a16="http://schemas.microsoft.com/office/drawing/2014/main" id="{5D46F1F8-C52A-4540-945F-3750354B4D0D}"/>
                    </a:ext>
                  </a:extLst>
                </p14:cNvPr>
                <p14:cNvContentPartPr/>
                <p14:nvPr/>
              </p14:nvContentPartPr>
              <p14:xfrm>
                <a:off x="827637" y="1915005"/>
                <a:ext cx="150480" cy="138960"/>
              </p14:xfrm>
            </p:contentPart>
          </mc:Choice>
          <mc:Fallback>
            <p:pic>
              <p:nvPicPr>
                <p:cNvPr id="131" name="Freihand 130">
                  <a:extLst>
                    <a:ext uri="{FF2B5EF4-FFF2-40B4-BE49-F238E27FC236}">
                      <a16:creationId xmlns:a16="http://schemas.microsoft.com/office/drawing/2014/main" id="{5D46F1F8-C52A-4540-945F-3750354B4D0D}"/>
                    </a:ext>
                  </a:extLst>
                </p:cNvPr>
                <p:cNvPicPr/>
                <p:nvPr/>
              </p:nvPicPr>
              <p:blipFill>
                <a:blip r:embed="rId75"/>
                <a:stretch>
                  <a:fillRect/>
                </a:stretch>
              </p:blipFill>
              <p:spPr>
                <a:xfrm>
                  <a:off x="823317" y="1910685"/>
                  <a:ext cx="159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32" name="Freihand 131">
                  <a:extLst>
                    <a:ext uri="{FF2B5EF4-FFF2-40B4-BE49-F238E27FC236}">
                      <a16:creationId xmlns:a16="http://schemas.microsoft.com/office/drawing/2014/main" id="{A5EAC0A4-8CDD-4CF4-AB3B-7C1BB5E22419}"/>
                    </a:ext>
                  </a:extLst>
                </p14:cNvPr>
                <p14:cNvContentPartPr/>
                <p14:nvPr/>
              </p14:nvContentPartPr>
              <p14:xfrm>
                <a:off x="864717" y="2064765"/>
                <a:ext cx="163080" cy="46080"/>
              </p14:xfrm>
            </p:contentPart>
          </mc:Choice>
          <mc:Fallback>
            <p:pic>
              <p:nvPicPr>
                <p:cNvPr id="132" name="Freihand 131">
                  <a:extLst>
                    <a:ext uri="{FF2B5EF4-FFF2-40B4-BE49-F238E27FC236}">
                      <a16:creationId xmlns:a16="http://schemas.microsoft.com/office/drawing/2014/main" id="{A5EAC0A4-8CDD-4CF4-AB3B-7C1BB5E22419}"/>
                    </a:ext>
                  </a:extLst>
                </p:cNvPr>
                <p:cNvPicPr/>
                <p:nvPr/>
              </p:nvPicPr>
              <p:blipFill>
                <a:blip r:embed="rId77"/>
                <a:stretch>
                  <a:fillRect/>
                </a:stretch>
              </p:blipFill>
              <p:spPr>
                <a:xfrm>
                  <a:off x="860397" y="2060445"/>
                  <a:ext cx="171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33" name="Freihand 132">
                  <a:extLst>
                    <a:ext uri="{FF2B5EF4-FFF2-40B4-BE49-F238E27FC236}">
                      <a16:creationId xmlns:a16="http://schemas.microsoft.com/office/drawing/2014/main" id="{EF364EE0-B268-4682-8B66-BF2B66E451BE}"/>
                    </a:ext>
                  </a:extLst>
                </p14:cNvPr>
                <p14:cNvContentPartPr/>
                <p14:nvPr/>
              </p14:nvContentPartPr>
              <p14:xfrm>
                <a:off x="884517" y="2177445"/>
                <a:ext cx="93600" cy="124920"/>
              </p14:xfrm>
            </p:contentPart>
          </mc:Choice>
          <mc:Fallback>
            <p:pic>
              <p:nvPicPr>
                <p:cNvPr id="133" name="Freihand 132">
                  <a:extLst>
                    <a:ext uri="{FF2B5EF4-FFF2-40B4-BE49-F238E27FC236}">
                      <a16:creationId xmlns:a16="http://schemas.microsoft.com/office/drawing/2014/main" id="{EF364EE0-B268-4682-8B66-BF2B66E451BE}"/>
                    </a:ext>
                  </a:extLst>
                </p:cNvPr>
                <p:cNvPicPr/>
                <p:nvPr/>
              </p:nvPicPr>
              <p:blipFill>
                <a:blip r:embed="rId79"/>
                <a:stretch>
                  <a:fillRect/>
                </a:stretch>
              </p:blipFill>
              <p:spPr>
                <a:xfrm>
                  <a:off x="880197" y="2173125"/>
                  <a:ext cx="102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34" name="Freihand 133">
                  <a:extLst>
                    <a:ext uri="{FF2B5EF4-FFF2-40B4-BE49-F238E27FC236}">
                      <a16:creationId xmlns:a16="http://schemas.microsoft.com/office/drawing/2014/main" id="{C87B4254-3E2D-4C6D-AC97-D0DF5A86342A}"/>
                    </a:ext>
                  </a:extLst>
                </p14:cNvPr>
                <p14:cNvContentPartPr/>
                <p14:nvPr/>
              </p14:nvContentPartPr>
              <p14:xfrm>
                <a:off x="854277" y="2161605"/>
                <a:ext cx="164880" cy="154080"/>
              </p14:xfrm>
            </p:contentPart>
          </mc:Choice>
          <mc:Fallback>
            <p:pic>
              <p:nvPicPr>
                <p:cNvPr id="134" name="Freihand 133">
                  <a:extLst>
                    <a:ext uri="{FF2B5EF4-FFF2-40B4-BE49-F238E27FC236}">
                      <a16:creationId xmlns:a16="http://schemas.microsoft.com/office/drawing/2014/main" id="{C87B4254-3E2D-4C6D-AC97-D0DF5A86342A}"/>
                    </a:ext>
                  </a:extLst>
                </p:cNvPr>
                <p:cNvPicPr/>
                <p:nvPr/>
              </p:nvPicPr>
              <p:blipFill>
                <a:blip r:embed="rId81"/>
                <a:stretch>
                  <a:fillRect/>
                </a:stretch>
              </p:blipFill>
              <p:spPr>
                <a:xfrm>
                  <a:off x="849957" y="2157285"/>
                  <a:ext cx="173520" cy="16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181" name="Freihand 180">
                <a:extLst>
                  <a:ext uri="{FF2B5EF4-FFF2-40B4-BE49-F238E27FC236}">
                    <a16:creationId xmlns:a16="http://schemas.microsoft.com/office/drawing/2014/main" id="{4E9F3ADF-79A7-43AC-BD6B-7E07644A70B5}"/>
                  </a:ext>
                </a:extLst>
              </p14:cNvPr>
              <p14:cNvContentPartPr/>
              <p14:nvPr/>
            </p14:nvContentPartPr>
            <p14:xfrm>
              <a:off x="8728917" y="903045"/>
              <a:ext cx="3114360" cy="810720"/>
            </p14:xfrm>
          </p:contentPart>
        </mc:Choice>
        <mc:Fallback>
          <p:pic>
            <p:nvPicPr>
              <p:cNvPr id="181" name="Freihand 180">
                <a:extLst>
                  <a:ext uri="{FF2B5EF4-FFF2-40B4-BE49-F238E27FC236}">
                    <a16:creationId xmlns:a16="http://schemas.microsoft.com/office/drawing/2014/main" id="{4E9F3ADF-79A7-43AC-BD6B-7E07644A70B5}"/>
                  </a:ext>
                </a:extLst>
              </p:cNvPr>
              <p:cNvPicPr/>
              <p:nvPr/>
            </p:nvPicPr>
            <p:blipFill>
              <a:blip r:embed="rId83"/>
              <a:stretch>
                <a:fillRect/>
              </a:stretch>
            </p:blipFill>
            <p:spPr>
              <a:xfrm>
                <a:off x="8724597" y="898725"/>
                <a:ext cx="3123000" cy="819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13" name="Freihand 212">
                <a:extLst>
                  <a:ext uri="{FF2B5EF4-FFF2-40B4-BE49-F238E27FC236}">
                    <a16:creationId xmlns:a16="http://schemas.microsoft.com/office/drawing/2014/main" id="{C3B0BEFA-1CFE-4D53-BA52-A6415263CD54}"/>
                  </a:ext>
                </a:extLst>
              </p14:cNvPr>
              <p14:cNvContentPartPr/>
              <p14:nvPr/>
            </p14:nvContentPartPr>
            <p14:xfrm>
              <a:off x="9733317" y="2239365"/>
              <a:ext cx="760320" cy="552600"/>
            </p14:xfrm>
          </p:contentPart>
        </mc:Choice>
        <mc:Fallback>
          <p:pic>
            <p:nvPicPr>
              <p:cNvPr id="213" name="Freihand 212">
                <a:extLst>
                  <a:ext uri="{FF2B5EF4-FFF2-40B4-BE49-F238E27FC236}">
                    <a16:creationId xmlns:a16="http://schemas.microsoft.com/office/drawing/2014/main" id="{C3B0BEFA-1CFE-4D53-BA52-A6415263CD54}"/>
                  </a:ext>
                </a:extLst>
              </p:cNvPr>
              <p:cNvPicPr/>
              <p:nvPr/>
            </p:nvPicPr>
            <p:blipFill>
              <a:blip r:embed="rId85"/>
              <a:stretch>
                <a:fillRect/>
              </a:stretch>
            </p:blipFill>
            <p:spPr>
              <a:xfrm>
                <a:off x="9728997" y="2235045"/>
                <a:ext cx="768960" cy="561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86" name="Freihand 185">
                <a:extLst>
                  <a:ext uri="{FF2B5EF4-FFF2-40B4-BE49-F238E27FC236}">
                    <a16:creationId xmlns:a16="http://schemas.microsoft.com/office/drawing/2014/main" id="{058D9C29-D64C-4563-89D8-40767AFA59BE}"/>
                  </a:ext>
                </a:extLst>
              </p14:cNvPr>
              <p14:cNvContentPartPr/>
              <p14:nvPr/>
            </p14:nvContentPartPr>
            <p14:xfrm>
              <a:off x="9816477" y="2244405"/>
              <a:ext cx="700200" cy="547920"/>
            </p14:xfrm>
          </p:contentPart>
        </mc:Choice>
        <mc:Fallback>
          <p:pic>
            <p:nvPicPr>
              <p:cNvPr id="186" name="Freihand 185">
                <a:extLst>
                  <a:ext uri="{FF2B5EF4-FFF2-40B4-BE49-F238E27FC236}">
                    <a16:creationId xmlns:a16="http://schemas.microsoft.com/office/drawing/2014/main" id="{058D9C29-D64C-4563-89D8-40767AFA59BE}"/>
                  </a:ext>
                </a:extLst>
              </p:cNvPr>
              <p:cNvPicPr/>
              <p:nvPr/>
            </p:nvPicPr>
            <p:blipFill>
              <a:blip r:embed="rId87"/>
              <a:stretch>
                <a:fillRect/>
              </a:stretch>
            </p:blipFill>
            <p:spPr>
              <a:xfrm>
                <a:off x="9812157" y="2240085"/>
                <a:ext cx="708840" cy="556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88" name="Freihand 187">
                <a:extLst>
                  <a:ext uri="{FF2B5EF4-FFF2-40B4-BE49-F238E27FC236}">
                    <a16:creationId xmlns:a16="http://schemas.microsoft.com/office/drawing/2014/main" id="{23B32D06-9956-4B90-9112-F85380135C1E}"/>
                  </a:ext>
                </a:extLst>
              </p14:cNvPr>
              <p14:cNvContentPartPr/>
              <p14:nvPr/>
            </p14:nvContentPartPr>
            <p14:xfrm>
              <a:off x="9788397" y="2881245"/>
              <a:ext cx="87480" cy="153720"/>
            </p14:xfrm>
          </p:contentPart>
        </mc:Choice>
        <mc:Fallback>
          <p:pic>
            <p:nvPicPr>
              <p:cNvPr id="188" name="Freihand 187">
                <a:extLst>
                  <a:ext uri="{FF2B5EF4-FFF2-40B4-BE49-F238E27FC236}">
                    <a16:creationId xmlns:a16="http://schemas.microsoft.com/office/drawing/2014/main" id="{23B32D06-9956-4B90-9112-F85380135C1E}"/>
                  </a:ext>
                </a:extLst>
              </p:cNvPr>
              <p:cNvPicPr/>
              <p:nvPr/>
            </p:nvPicPr>
            <p:blipFill>
              <a:blip r:embed="rId89"/>
              <a:stretch>
                <a:fillRect/>
              </a:stretch>
            </p:blipFill>
            <p:spPr>
              <a:xfrm>
                <a:off x="9784077" y="2876925"/>
                <a:ext cx="96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89" name="Freihand 188">
                <a:extLst>
                  <a:ext uri="{FF2B5EF4-FFF2-40B4-BE49-F238E27FC236}">
                    <a16:creationId xmlns:a16="http://schemas.microsoft.com/office/drawing/2014/main" id="{CF00C45B-BB12-4C30-9175-18A9B043703A}"/>
                  </a:ext>
                </a:extLst>
              </p14:cNvPr>
              <p14:cNvContentPartPr/>
              <p14:nvPr/>
            </p14:nvContentPartPr>
            <p14:xfrm>
              <a:off x="9885597" y="2872245"/>
              <a:ext cx="274680" cy="88560"/>
            </p14:xfrm>
          </p:contentPart>
        </mc:Choice>
        <mc:Fallback>
          <p:pic>
            <p:nvPicPr>
              <p:cNvPr id="189" name="Freihand 188">
                <a:extLst>
                  <a:ext uri="{FF2B5EF4-FFF2-40B4-BE49-F238E27FC236}">
                    <a16:creationId xmlns:a16="http://schemas.microsoft.com/office/drawing/2014/main" id="{CF00C45B-BB12-4C30-9175-18A9B043703A}"/>
                  </a:ext>
                </a:extLst>
              </p:cNvPr>
              <p:cNvPicPr/>
              <p:nvPr/>
            </p:nvPicPr>
            <p:blipFill>
              <a:blip r:embed="rId91"/>
              <a:stretch>
                <a:fillRect/>
              </a:stretch>
            </p:blipFill>
            <p:spPr>
              <a:xfrm>
                <a:off x="9881277" y="2867925"/>
                <a:ext cx="283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91" name="Freihand 190">
                <a:extLst>
                  <a:ext uri="{FF2B5EF4-FFF2-40B4-BE49-F238E27FC236}">
                    <a16:creationId xmlns:a16="http://schemas.microsoft.com/office/drawing/2014/main" id="{88B4B406-A260-4E7C-8FC4-6255516C7540}"/>
                  </a:ext>
                </a:extLst>
              </p14:cNvPr>
              <p14:cNvContentPartPr/>
              <p14:nvPr/>
            </p14:nvContentPartPr>
            <p14:xfrm>
              <a:off x="10160637" y="2825805"/>
              <a:ext cx="120600" cy="117000"/>
            </p14:xfrm>
          </p:contentPart>
        </mc:Choice>
        <mc:Fallback>
          <p:pic>
            <p:nvPicPr>
              <p:cNvPr id="191" name="Freihand 190">
                <a:extLst>
                  <a:ext uri="{FF2B5EF4-FFF2-40B4-BE49-F238E27FC236}">
                    <a16:creationId xmlns:a16="http://schemas.microsoft.com/office/drawing/2014/main" id="{88B4B406-A260-4E7C-8FC4-6255516C7540}"/>
                  </a:ext>
                </a:extLst>
              </p:cNvPr>
              <p:cNvPicPr/>
              <p:nvPr/>
            </p:nvPicPr>
            <p:blipFill>
              <a:blip r:embed="rId93"/>
              <a:stretch>
                <a:fillRect/>
              </a:stretch>
            </p:blipFill>
            <p:spPr>
              <a:xfrm>
                <a:off x="10156317" y="2821485"/>
                <a:ext cx="129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92" name="Freihand 191">
                <a:extLst>
                  <a:ext uri="{FF2B5EF4-FFF2-40B4-BE49-F238E27FC236}">
                    <a16:creationId xmlns:a16="http://schemas.microsoft.com/office/drawing/2014/main" id="{3FA9DA7E-4E19-4F27-B76F-97AADF242953}"/>
                  </a:ext>
                </a:extLst>
              </p14:cNvPr>
              <p14:cNvContentPartPr/>
              <p14:nvPr/>
            </p14:nvContentPartPr>
            <p14:xfrm>
              <a:off x="10324077" y="2791245"/>
              <a:ext cx="174240" cy="200520"/>
            </p14:xfrm>
          </p:contentPart>
        </mc:Choice>
        <mc:Fallback>
          <p:pic>
            <p:nvPicPr>
              <p:cNvPr id="192" name="Freihand 191">
                <a:extLst>
                  <a:ext uri="{FF2B5EF4-FFF2-40B4-BE49-F238E27FC236}">
                    <a16:creationId xmlns:a16="http://schemas.microsoft.com/office/drawing/2014/main" id="{3FA9DA7E-4E19-4F27-B76F-97AADF242953}"/>
                  </a:ext>
                </a:extLst>
              </p:cNvPr>
              <p:cNvPicPr/>
              <p:nvPr/>
            </p:nvPicPr>
            <p:blipFill>
              <a:blip r:embed="rId95"/>
              <a:stretch>
                <a:fillRect/>
              </a:stretch>
            </p:blipFill>
            <p:spPr>
              <a:xfrm>
                <a:off x="10319757" y="2786925"/>
                <a:ext cx="1828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93" name="Freihand 192">
                <a:extLst>
                  <a:ext uri="{FF2B5EF4-FFF2-40B4-BE49-F238E27FC236}">
                    <a16:creationId xmlns:a16="http://schemas.microsoft.com/office/drawing/2014/main" id="{3E71CD64-C5DF-4C16-9B50-B9D71D3EE87F}"/>
                  </a:ext>
                </a:extLst>
              </p14:cNvPr>
              <p14:cNvContentPartPr/>
              <p14:nvPr/>
            </p14:nvContentPartPr>
            <p14:xfrm>
              <a:off x="10318317" y="2953965"/>
              <a:ext cx="109800" cy="107280"/>
            </p14:xfrm>
          </p:contentPart>
        </mc:Choice>
        <mc:Fallback>
          <p:pic>
            <p:nvPicPr>
              <p:cNvPr id="193" name="Freihand 192">
                <a:extLst>
                  <a:ext uri="{FF2B5EF4-FFF2-40B4-BE49-F238E27FC236}">
                    <a16:creationId xmlns:a16="http://schemas.microsoft.com/office/drawing/2014/main" id="{3E71CD64-C5DF-4C16-9B50-B9D71D3EE87F}"/>
                  </a:ext>
                </a:extLst>
              </p:cNvPr>
              <p:cNvPicPr/>
              <p:nvPr/>
            </p:nvPicPr>
            <p:blipFill>
              <a:blip r:embed="rId97"/>
              <a:stretch>
                <a:fillRect/>
              </a:stretch>
            </p:blipFill>
            <p:spPr>
              <a:xfrm>
                <a:off x="10313997" y="2949645"/>
                <a:ext cx="118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94" name="Freihand 193">
                <a:extLst>
                  <a:ext uri="{FF2B5EF4-FFF2-40B4-BE49-F238E27FC236}">
                    <a16:creationId xmlns:a16="http://schemas.microsoft.com/office/drawing/2014/main" id="{39840207-F7F1-4623-A8E3-1A4617E9E598}"/>
                  </a:ext>
                </a:extLst>
              </p14:cNvPr>
              <p14:cNvContentPartPr/>
              <p14:nvPr/>
            </p14:nvContentPartPr>
            <p14:xfrm>
              <a:off x="10438557" y="3019125"/>
              <a:ext cx="170280" cy="53640"/>
            </p14:xfrm>
          </p:contentPart>
        </mc:Choice>
        <mc:Fallback>
          <p:pic>
            <p:nvPicPr>
              <p:cNvPr id="194" name="Freihand 193">
                <a:extLst>
                  <a:ext uri="{FF2B5EF4-FFF2-40B4-BE49-F238E27FC236}">
                    <a16:creationId xmlns:a16="http://schemas.microsoft.com/office/drawing/2014/main" id="{39840207-F7F1-4623-A8E3-1A4617E9E598}"/>
                  </a:ext>
                </a:extLst>
              </p:cNvPr>
              <p:cNvPicPr/>
              <p:nvPr/>
            </p:nvPicPr>
            <p:blipFill>
              <a:blip r:embed="rId99"/>
              <a:stretch>
                <a:fillRect/>
              </a:stretch>
            </p:blipFill>
            <p:spPr>
              <a:xfrm>
                <a:off x="10434237" y="3014805"/>
                <a:ext cx="178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95" name="Freihand 194">
                <a:extLst>
                  <a:ext uri="{FF2B5EF4-FFF2-40B4-BE49-F238E27FC236}">
                    <a16:creationId xmlns:a16="http://schemas.microsoft.com/office/drawing/2014/main" id="{A7B0B07B-3B6A-4834-80B1-78D9943169D1}"/>
                  </a:ext>
                </a:extLst>
              </p14:cNvPr>
              <p14:cNvContentPartPr/>
              <p14:nvPr/>
            </p14:nvContentPartPr>
            <p14:xfrm>
              <a:off x="10629357" y="2985285"/>
              <a:ext cx="266400" cy="232920"/>
            </p14:xfrm>
          </p:contentPart>
        </mc:Choice>
        <mc:Fallback>
          <p:pic>
            <p:nvPicPr>
              <p:cNvPr id="195" name="Freihand 194">
                <a:extLst>
                  <a:ext uri="{FF2B5EF4-FFF2-40B4-BE49-F238E27FC236}">
                    <a16:creationId xmlns:a16="http://schemas.microsoft.com/office/drawing/2014/main" id="{A7B0B07B-3B6A-4834-80B1-78D9943169D1}"/>
                  </a:ext>
                </a:extLst>
              </p:cNvPr>
              <p:cNvPicPr/>
              <p:nvPr/>
            </p:nvPicPr>
            <p:blipFill>
              <a:blip r:embed="rId101"/>
              <a:stretch>
                <a:fillRect/>
              </a:stretch>
            </p:blipFill>
            <p:spPr>
              <a:xfrm>
                <a:off x="10625037" y="2980965"/>
                <a:ext cx="2750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97" name="Freihand 196">
                <a:extLst>
                  <a:ext uri="{FF2B5EF4-FFF2-40B4-BE49-F238E27FC236}">
                    <a16:creationId xmlns:a16="http://schemas.microsoft.com/office/drawing/2014/main" id="{B2BC86D5-A006-4C1C-BAE7-3FD7B2340856}"/>
                  </a:ext>
                </a:extLst>
              </p14:cNvPr>
              <p14:cNvContentPartPr/>
              <p14:nvPr/>
            </p14:nvContentPartPr>
            <p14:xfrm>
              <a:off x="10506237" y="2261685"/>
              <a:ext cx="525600" cy="451080"/>
            </p14:xfrm>
          </p:contentPart>
        </mc:Choice>
        <mc:Fallback>
          <p:pic>
            <p:nvPicPr>
              <p:cNvPr id="197" name="Freihand 196">
                <a:extLst>
                  <a:ext uri="{FF2B5EF4-FFF2-40B4-BE49-F238E27FC236}">
                    <a16:creationId xmlns:a16="http://schemas.microsoft.com/office/drawing/2014/main" id="{B2BC86D5-A006-4C1C-BAE7-3FD7B2340856}"/>
                  </a:ext>
                </a:extLst>
              </p:cNvPr>
              <p:cNvPicPr/>
              <p:nvPr/>
            </p:nvPicPr>
            <p:blipFill>
              <a:blip r:embed="rId103"/>
              <a:stretch>
                <a:fillRect/>
              </a:stretch>
            </p:blipFill>
            <p:spPr>
              <a:xfrm>
                <a:off x="10501917" y="2257365"/>
                <a:ext cx="534240" cy="459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99" name="Freihand 198">
                <a:extLst>
                  <a:ext uri="{FF2B5EF4-FFF2-40B4-BE49-F238E27FC236}">
                    <a16:creationId xmlns:a16="http://schemas.microsoft.com/office/drawing/2014/main" id="{48C03E30-5064-449A-AB6D-2AD40F28AC70}"/>
                  </a:ext>
                </a:extLst>
              </p14:cNvPr>
              <p14:cNvContentPartPr/>
              <p14:nvPr/>
            </p14:nvContentPartPr>
            <p14:xfrm>
              <a:off x="11077197" y="2251605"/>
              <a:ext cx="407520" cy="587520"/>
            </p14:xfrm>
          </p:contentPart>
        </mc:Choice>
        <mc:Fallback>
          <p:pic>
            <p:nvPicPr>
              <p:cNvPr id="199" name="Freihand 198">
                <a:extLst>
                  <a:ext uri="{FF2B5EF4-FFF2-40B4-BE49-F238E27FC236}">
                    <a16:creationId xmlns:a16="http://schemas.microsoft.com/office/drawing/2014/main" id="{48C03E30-5064-449A-AB6D-2AD40F28AC70}"/>
                  </a:ext>
                </a:extLst>
              </p:cNvPr>
              <p:cNvPicPr/>
              <p:nvPr/>
            </p:nvPicPr>
            <p:blipFill>
              <a:blip r:embed="rId105"/>
              <a:stretch>
                <a:fillRect/>
              </a:stretch>
            </p:blipFill>
            <p:spPr>
              <a:xfrm>
                <a:off x="11072877" y="2247285"/>
                <a:ext cx="41616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01" name="Freihand 200">
                <a:extLst>
                  <a:ext uri="{FF2B5EF4-FFF2-40B4-BE49-F238E27FC236}">
                    <a16:creationId xmlns:a16="http://schemas.microsoft.com/office/drawing/2014/main" id="{A03F83B9-A580-4838-80AE-2818BED6165C}"/>
                  </a:ext>
                </a:extLst>
              </p14:cNvPr>
              <p14:cNvContentPartPr/>
              <p14:nvPr/>
            </p14:nvContentPartPr>
            <p14:xfrm>
              <a:off x="11088717" y="2888805"/>
              <a:ext cx="34560" cy="92880"/>
            </p14:xfrm>
          </p:contentPart>
        </mc:Choice>
        <mc:Fallback>
          <p:pic>
            <p:nvPicPr>
              <p:cNvPr id="201" name="Freihand 200">
                <a:extLst>
                  <a:ext uri="{FF2B5EF4-FFF2-40B4-BE49-F238E27FC236}">
                    <a16:creationId xmlns:a16="http://schemas.microsoft.com/office/drawing/2014/main" id="{A03F83B9-A580-4838-80AE-2818BED6165C}"/>
                  </a:ext>
                </a:extLst>
              </p:cNvPr>
              <p:cNvPicPr/>
              <p:nvPr/>
            </p:nvPicPr>
            <p:blipFill>
              <a:blip r:embed="rId107"/>
              <a:stretch>
                <a:fillRect/>
              </a:stretch>
            </p:blipFill>
            <p:spPr>
              <a:xfrm>
                <a:off x="11084397" y="2884485"/>
                <a:ext cx="43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02" name="Freihand 201">
                <a:extLst>
                  <a:ext uri="{FF2B5EF4-FFF2-40B4-BE49-F238E27FC236}">
                    <a16:creationId xmlns:a16="http://schemas.microsoft.com/office/drawing/2014/main" id="{AA4E94F5-AC16-42AF-9D8F-52AB3818986D}"/>
                  </a:ext>
                </a:extLst>
              </p14:cNvPr>
              <p14:cNvContentPartPr/>
              <p14:nvPr/>
            </p14:nvContentPartPr>
            <p14:xfrm>
              <a:off x="11041197" y="2947845"/>
              <a:ext cx="100440" cy="32400"/>
            </p14:xfrm>
          </p:contentPart>
        </mc:Choice>
        <mc:Fallback>
          <p:pic>
            <p:nvPicPr>
              <p:cNvPr id="202" name="Freihand 201">
                <a:extLst>
                  <a:ext uri="{FF2B5EF4-FFF2-40B4-BE49-F238E27FC236}">
                    <a16:creationId xmlns:a16="http://schemas.microsoft.com/office/drawing/2014/main" id="{AA4E94F5-AC16-42AF-9D8F-52AB3818986D}"/>
                  </a:ext>
                </a:extLst>
              </p:cNvPr>
              <p:cNvPicPr/>
              <p:nvPr/>
            </p:nvPicPr>
            <p:blipFill>
              <a:blip r:embed="rId109"/>
              <a:stretch>
                <a:fillRect/>
              </a:stretch>
            </p:blipFill>
            <p:spPr>
              <a:xfrm>
                <a:off x="11036877" y="2943525"/>
                <a:ext cx="1090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03" name="Freihand 202">
                <a:extLst>
                  <a:ext uri="{FF2B5EF4-FFF2-40B4-BE49-F238E27FC236}">
                    <a16:creationId xmlns:a16="http://schemas.microsoft.com/office/drawing/2014/main" id="{141C4F41-EB38-476F-AC6D-8F2DA8E463A8}"/>
                  </a:ext>
                </a:extLst>
              </p14:cNvPr>
              <p14:cNvContentPartPr/>
              <p14:nvPr/>
            </p14:nvContentPartPr>
            <p14:xfrm>
              <a:off x="11026437" y="2877645"/>
              <a:ext cx="84240" cy="19080"/>
            </p14:xfrm>
          </p:contentPart>
        </mc:Choice>
        <mc:Fallback>
          <p:pic>
            <p:nvPicPr>
              <p:cNvPr id="203" name="Freihand 202">
                <a:extLst>
                  <a:ext uri="{FF2B5EF4-FFF2-40B4-BE49-F238E27FC236}">
                    <a16:creationId xmlns:a16="http://schemas.microsoft.com/office/drawing/2014/main" id="{141C4F41-EB38-476F-AC6D-8F2DA8E463A8}"/>
                  </a:ext>
                </a:extLst>
              </p:cNvPr>
              <p:cNvPicPr/>
              <p:nvPr/>
            </p:nvPicPr>
            <p:blipFill>
              <a:blip r:embed="rId111"/>
              <a:stretch>
                <a:fillRect/>
              </a:stretch>
            </p:blipFill>
            <p:spPr>
              <a:xfrm>
                <a:off x="11022117" y="2873325"/>
                <a:ext cx="928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04" name="Freihand 203">
                <a:extLst>
                  <a:ext uri="{FF2B5EF4-FFF2-40B4-BE49-F238E27FC236}">
                    <a16:creationId xmlns:a16="http://schemas.microsoft.com/office/drawing/2014/main" id="{73190F09-5869-4125-9043-00B53D83003B}"/>
                  </a:ext>
                </a:extLst>
              </p14:cNvPr>
              <p14:cNvContentPartPr/>
              <p14:nvPr/>
            </p14:nvContentPartPr>
            <p14:xfrm>
              <a:off x="11118957" y="2908245"/>
              <a:ext cx="84960" cy="52560"/>
            </p14:xfrm>
          </p:contentPart>
        </mc:Choice>
        <mc:Fallback>
          <p:pic>
            <p:nvPicPr>
              <p:cNvPr id="204" name="Freihand 203">
                <a:extLst>
                  <a:ext uri="{FF2B5EF4-FFF2-40B4-BE49-F238E27FC236}">
                    <a16:creationId xmlns:a16="http://schemas.microsoft.com/office/drawing/2014/main" id="{73190F09-5869-4125-9043-00B53D83003B}"/>
                  </a:ext>
                </a:extLst>
              </p:cNvPr>
              <p:cNvPicPr/>
              <p:nvPr/>
            </p:nvPicPr>
            <p:blipFill>
              <a:blip r:embed="rId113"/>
              <a:stretch>
                <a:fillRect/>
              </a:stretch>
            </p:blipFill>
            <p:spPr>
              <a:xfrm>
                <a:off x="11114637" y="2903925"/>
                <a:ext cx="936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05" name="Freihand 204">
                <a:extLst>
                  <a:ext uri="{FF2B5EF4-FFF2-40B4-BE49-F238E27FC236}">
                    <a16:creationId xmlns:a16="http://schemas.microsoft.com/office/drawing/2014/main" id="{B809270E-5F0A-4C90-9A55-AB385AD0D758}"/>
                  </a:ext>
                </a:extLst>
              </p14:cNvPr>
              <p14:cNvContentPartPr/>
              <p14:nvPr/>
            </p14:nvContentPartPr>
            <p14:xfrm>
              <a:off x="11201757" y="2813565"/>
              <a:ext cx="84240" cy="167040"/>
            </p14:xfrm>
          </p:contentPart>
        </mc:Choice>
        <mc:Fallback>
          <p:pic>
            <p:nvPicPr>
              <p:cNvPr id="205" name="Freihand 204">
                <a:extLst>
                  <a:ext uri="{FF2B5EF4-FFF2-40B4-BE49-F238E27FC236}">
                    <a16:creationId xmlns:a16="http://schemas.microsoft.com/office/drawing/2014/main" id="{B809270E-5F0A-4C90-9A55-AB385AD0D758}"/>
                  </a:ext>
                </a:extLst>
              </p:cNvPr>
              <p:cNvPicPr/>
              <p:nvPr/>
            </p:nvPicPr>
            <p:blipFill>
              <a:blip r:embed="rId115"/>
              <a:stretch>
                <a:fillRect/>
              </a:stretch>
            </p:blipFill>
            <p:spPr>
              <a:xfrm>
                <a:off x="11197437" y="2809245"/>
                <a:ext cx="928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07" name="Freihand 206">
                <a:extLst>
                  <a:ext uri="{FF2B5EF4-FFF2-40B4-BE49-F238E27FC236}">
                    <a16:creationId xmlns:a16="http://schemas.microsoft.com/office/drawing/2014/main" id="{734DB58B-C441-4B0D-A145-C335B1E52F6F}"/>
                  </a:ext>
                </a:extLst>
              </p14:cNvPr>
              <p14:cNvContentPartPr/>
              <p14:nvPr/>
            </p14:nvContentPartPr>
            <p14:xfrm>
              <a:off x="11284197" y="2814285"/>
              <a:ext cx="143280" cy="104760"/>
            </p14:xfrm>
          </p:contentPart>
        </mc:Choice>
        <mc:Fallback>
          <p:pic>
            <p:nvPicPr>
              <p:cNvPr id="207" name="Freihand 206">
                <a:extLst>
                  <a:ext uri="{FF2B5EF4-FFF2-40B4-BE49-F238E27FC236}">
                    <a16:creationId xmlns:a16="http://schemas.microsoft.com/office/drawing/2014/main" id="{734DB58B-C441-4B0D-A145-C335B1E52F6F}"/>
                  </a:ext>
                </a:extLst>
              </p:cNvPr>
              <p:cNvPicPr/>
              <p:nvPr/>
            </p:nvPicPr>
            <p:blipFill>
              <a:blip r:embed="rId117"/>
              <a:stretch>
                <a:fillRect/>
              </a:stretch>
            </p:blipFill>
            <p:spPr>
              <a:xfrm>
                <a:off x="11279877" y="2809965"/>
                <a:ext cx="151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08" name="Freihand 207">
                <a:extLst>
                  <a:ext uri="{FF2B5EF4-FFF2-40B4-BE49-F238E27FC236}">
                    <a16:creationId xmlns:a16="http://schemas.microsoft.com/office/drawing/2014/main" id="{18D85851-B95B-473E-8A90-177E71C4F9B9}"/>
                  </a:ext>
                </a:extLst>
              </p14:cNvPr>
              <p14:cNvContentPartPr/>
              <p14:nvPr/>
            </p14:nvContentPartPr>
            <p14:xfrm>
              <a:off x="11414877" y="2813565"/>
              <a:ext cx="11880" cy="36360"/>
            </p14:xfrm>
          </p:contentPart>
        </mc:Choice>
        <mc:Fallback>
          <p:pic>
            <p:nvPicPr>
              <p:cNvPr id="208" name="Freihand 207">
                <a:extLst>
                  <a:ext uri="{FF2B5EF4-FFF2-40B4-BE49-F238E27FC236}">
                    <a16:creationId xmlns:a16="http://schemas.microsoft.com/office/drawing/2014/main" id="{18D85851-B95B-473E-8A90-177E71C4F9B9}"/>
                  </a:ext>
                </a:extLst>
              </p:cNvPr>
              <p:cNvPicPr/>
              <p:nvPr/>
            </p:nvPicPr>
            <p:blipFill>
              <a:blip r:embed="rId119"/>
              <a:stretch>
                <a:fillRect/>
              </a:stretch>
            </p:blipFill>
            <p:spPr>
              <a:xfrm>
                <a:off x="11410557" y="2809245"/>
                <a:ext cx="20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09" name="Freihand 208">
                <a:extLst>
                  <a:ext uri="{FF2B5EF4-FFF2-40B4-BE49-F238E27FC236}">
                    <a16:creationId xmlns:a16="http://schemas.microsoft.com/office/drawing/2014/main" id="{39BC96B0-3FC8-4878-8886-A22EA4C2B91C}"/>
                  </a:ext>
                </a:extLst>
              </p14:cNvPr>
              <p14:cNvContentPartPr/>
              <p14:nvPr/>
            </p14:nvContentPartPr>
            <p14:xfrm>
              <a:off x="11447277" y="2863605"/>
              <a:ext cx="122400" cy="41760"/>
            </p14:xfrm>
          </p:contentPart>
        </mc:Choice>
        <mc:Fallback>
          <p:pic>
            <p:nvPicPr>
              <p:cNvPr id="209" name="Freihand 208">
                <a:extLst>
                  <a:ext uri="{FF2B5EF4-FFF2-40B4-BE49-F238E27FC236}">
                    <a16:creationId xmlns:a16="http://schemas.microsoft.com/office/drawing/2014/main" id="{39BC96B0-3FC8-4878-8886-A22EA4C2B91C}"/>
                  </a:ext>
                </a:extLst>
              </p:cNvPr>
              <p:cNvPicPr/>
              <p:nvPr/>
            </p:nvPicPr>
            <p:blipFill>
              <a:blip r:embed="rId121"/>
              <a:stretch>
                <a:fillRect/>
              </a:stretch>
            </p:blipFill>
            <p:spPr>
              <a:xfrm>
                <a:off x="11442957" y="2859285"/>
                <a:ext cx="1310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Freihand 88">
                <a:extLst>
                  <a:ext uri="{FF2B5EF4-FFF2-40B4-BE49-F238E27FC236}">
                    <a16:creationId xmlns:a16="http://schemas.microsoft.com/office/drawing/2014/main" id="{8161E8F4-F400-4CE0-8692-4418AEDB1CAF}"/>
                  </a:ext>
                </a:extLst>
              </p14:cNvPr>
              <p14:cNvContentPartPr/>
              <p14:nvPr/>
            </p14:nvContentPartPr>
            <p14:xfrm>
              <a:off x="9877317" y="2074125"/>
              <a:ext cx="174600" cy="149760"/>
            </p14:xfrm>
          </p:contentPart>
        </mc:Choice>
        <mc:Fallback>
          <p:pic>
            <p:nvPicPr>
              <p:cNvPr id="89" name="Freihand 88">
                <a:extLst>
                  <a:ext uri="{FF2B5EF4-FFF2-40B4-BE49-F238E27FC236}">
                    <a16:creationId xmlns:a16="http://schemas.microsoft.com/office/drawing/2014/main" id="{8161E8F4-F400-4CE0-8692-4418AEDB1CAF}"/>
                  </a:ext>
                </a:extLst>
              </p:cNvPr>
              <p:cNvPicPr/>
              <p:nvPr/>
            </p:nvPicPr>
            <p:blipFill>
              <a:blip r:embed="rId123"/>
              <a:stretch>
                <a:fillRect/>
              </a:stretch>
            </p:blipFill>
            <p:spPr>
              <a:xfrm>
                <a:off x="9872997" y="2069805"/>
                <a:ext cx="183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0" name="Freihand 89">
                <a:extLst>
                  <a:ext uri="{FF2B5EF4-FFF2-40B4-BE49-F238E27FC236}">
                    <a16:creationId xmlns:a16="http://schemas.microsoft.com/office/drawing/2014/main" id="{56824824-26D2-4094-942D-80758473CE5A}"/>
                  </a:ext>
                </a:extLst>
              </p14:cNvPr>
              <p14:cNvContentPartPr/>
              <p14:nvPr/>
            </p14:nvContentPartPr>
            <p14:xfrm>
              <a:off x="10121757" y="2070525"/>
              <a:ext cx="123120" cy="133200"/>
            </p14:xfrm>
          </p:contentPart>
        </mc:Choice>
        <mc:Fallback>
          <p:pic>
            <p:nvPicPr>
              <p:cNvPr id="90" name="Freihand 89">
                <a:extLst>
                  <a:ext uri="{FF2B5EF4-FFF2-40B4-BE49-F238E27FC236}">
                    <a16:creationId xmlns:a16="http://schemas.microsoft.com/office/drawing/2014/main" id="{56824824-26D2-4094-942D-80758473CE5A}"/>
                  </a:ext>
                </a:extLst>
              </p:cNvPr>
              <p:cNvPicPr/>
              <p:nvPr/>
            </p:nvPicPr>
            <p:blipFill>
              <a:blip r:embed="rId125"/>
              <a:stretch>
                <a:fillRect/>
              </a:stretch>
            </p:blipFill>
            <p:spPr>
              <a:xfrm>
                <a:off x="10117437" y="2066205"/>
                <a:ext cx="131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1" name="Freihand 90">
                <a:extLst>
                  <a:ext uri="{FF2B5EF4-FFF2-40B4-BE49-F238E27FC236}">
                    <a16:creationId xmlns:a16="http://schemas.microsoft.com/office/drawing/2014/main" id="{DBBA521E-355F-4395-A30F-8648B4076CB6}"/>
                  </a:ext>
                </a:extLst>
              </p14:cNvPr>
              <p14:cNvContentPartPr/>
              <p14:nvPr/>
            </p14:nvContentPartPr>
            <p14:xfrm>
              <a:off x="10372317" y="2112285"/>
              <a:ext cx="17640" cy="89640"/>
            </p14:xfrm>
          </p:contentPart>
        </mc:Choice>
        <mc:Fallback>
          <p:pic>
            <p:nvPicPr>
              <p:cNvPr id="91" name="Freihand 90">
                <a:extLst>
                  <a:ext uri="{FF2B5EF4-FFF2-40B4-BE49-F238E27FC236}">
                    <a16:creationId xmlns:a16="http://schemas.microsoft.com/office/drawing/2014/main" id="{DBBA521E-355F-4395-A30F-8648B4076CB6}"/>
                  </a:ext>
                </a:extLst>
              </p:cNvPr>
              <p:cNvPicPr/>
              <p:nvPr/>
            </p:nvPicPr>
            <p:blipFill>
              <a:blip r:embed="rId127"/>
              <a:stretch>
                <a:fillRect/>
              </a:stretch>
            </p:blipFill>
            <p:spPr>
              <a:xfrm>
                <a:off x="10367997" y="2107965"/>
                <a:ext cx="26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2" name="Freihand 91">
                <a:extLst>
                  <a:ext uri="{FF2B5EF4-FFF2-40B4-BE49-F238E27FC236}">
                    <a16:creationId xmlns:a16="http://schemas.microsoft.com/office/drawing/2014/main" id="{4D343D4C-7BEB-4311-B8B6-36067D190C40}"/>
                  </a:ext>
                </a:extLst>
              </p14:cNvPr>
              <p14:cNvContentPartPr/>
              <p14:nvPr/>
            </p14:nvContentPartPr>
            <p14:xfrm>
              <a:off x="10330197" y="2131365"/>
              <a:ext cx="103680" cy="17280"/>
            </p14:xfrm>
          </p:contentPart>
        </mc:Choice>
        <mc:Fallback>
          <p:pic>
            <p:nvPicPr>
              <p:cNvPr id="92" name="Freihand 91">
                <a:extLst>
                  <a:ext uri="{FF2B5EF4-FFF2-40B4-BE49-F238E27FC236}">
                    <a16:creationId xmlns:a16="http://schemas.microsoft.com/office/drawing/2014/main" id="{4D343D4C-7BEB-4311-B8B6-36067D190C40}"/>
                  </a:ext>
                </a:extLst>
              </p:cNvPr>
              <p:cNvPicPr/>
              <p:nvPr/>
            </p:nvPicPr>
            <p:blipFill>
              <a:blip r:embed="rId129"/>
              <a:stretch>
                <a:fillRect/>
              </a:stretch>
            </p:blipFill>
            <p:spPr>
              <a:xfrm>
                <a:off x="10325877" y="2127045"/>
                <a:ext cx="112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3" name="Freihand 92">
                <a:extLst>
                  <a:ext uri="{FF2B5EF4-FFF2-40B4-BE49-F238E27FC236}">
                    <a16:creationId xmlns:a16="http://schemas.microsoft.com/office/drawing/2014/main" id="{C9A35689-2EBA-4823-BB9B-44ADD5A09C70}"/>
                  </a:ext>
                </a:extLst>
              </p14:cNvPr>
              <p14:cNvContentPartPr/>
              <p14:nvPr/>
            </p14:nvContentPartPr>
            <p14:xfrm>
              <a:off x="10464477" y="2046045"/>
              <a:ext cx="134280" cy="131040"/>
            </p14:xfrm>
          </p:contentPart>
        </mc:Choice>
        <mc:Fallback>
          <p:pic>
            <p:nvPicPr>
              <p:cNvPr id="93" name="Freihand 92">
                <a:extLst>
                  <a:ext uri="{FF2B5EF4-FFF2-40B4-BE49-F238E27FC236}">
                    <a16:creationId xmlns:a16="http://schemas.microsoft.com/office/drawing/2014/main" id="{C9A35689-2EBA-4823-BB9B-44ADD5A09C70}"/>
                  </a:ext>
                </a:extLst>
              </p:cNvPr>
              <p:cNvPicPr/>
              <p:nvPr/>
            </p:nvPicPr>
            <p:blipFill>
              <a:blip r:embed="rId131"/>
              <a:stretch>
                <a:fillRect/>
              </a:stretch>
            </p:blipFill>
            <p:spPr>
              <a:xfrm>
                <a:off x="10460157" y="2041725"/>
                <a:ext cx="142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5" name="Freihand 94">
                <a:extLst>
                  <a:ext uri="{FF2B5EF4-FFF2-40B4-BE49-F238E27FC236}">
                    <a16:creationId xmlns:a16="http://schemas.microsoft.com/office/drawing/2014/main" id="{E90FA92C-8ECB-4C09-B270-380FC9075E9F}"/>
                  </a:ext>
                </a:extLst>
              </p14:cNvPr>
              <p14:cNvContentPartPr/>
              <p14:nvPr/>
            </p14:nvContentPartPr>
            <p14:xfrm>
              <a:off x="10653837" y="2098245"/>
              <a:ext cx="97560" cy="77760"/>
            </p14:xfrm>
          </p:contentPart>
        </mc:Choice>
        <mc:Fallback>
          <p:pic>
            <p:nvPicPr>
              <p:cNvPr id="95" name="Freihand 94">
                <a:extLst>
                  <a:ext uri="{FF2B5EF4-FFF2-40B4-BE49-F238E27FC236}">
                    <a16:creationId xmlns:a16="http://schemas.microsoft.com/office/drawing/2014/main" id="{E90FA92C-8ECB-4C09-B270-380FC9075E9F}"/>
                  </a:ext>
                </a:extLst>
              </p:cNvPr>
              <p:cNvPicPr/>
              <p:nvPr/>
            </p:nvPicPr>
            <p:blipFill>
              <a:blip r:embed="rId133"/>
              <a:stretch>
                <a:fillRect/>
              </a:stretch>
            </p:blipFill>
            <p:spPr>
              <a:xfrm>
                <a:off x="10649517" y="2093925"/>
                <a:ext cx="106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Freihand 95">
                <a:extLst>
                  <a:ext uri="{FF2B5EF4-FFF2-40B4-BE49-F238E27FC236}">
                    <a16:creationId xmlns:a16="http://schemas.microsoft.com/office/drawing/2014/main" id="{54E60F74-B81B-4011-B6B9-8F82D92446BD}"/>
                  </a:ext>
                </a:extLst>
              </p14:cNvPr>
              <p14:cNvContentPartPr/>
              <p14:nvPr/>
            </p14:nvContentPartPr>
            <p14:xfrm>
              <a:off x="10862637" y="2109045"/>
              <a:ext cx="20520" cy="75600"/>
            </p14:xfrm>
          </p:contentPart>
        </mc:Choice>
        <mc:Fallback>
          <p:pic>
            <p:nvPicPr>
              <p:cNvPr id="96" name="Freihand 95">
                <a:extLst>
                  <a:ext uri="{FF2B5EF4-FFF2-40B4-BE49-F238E27FC236}">
                    <a16:creationId xmlns:a16="http://schemas.microsoft.com/office/drawing/2014/main" id="{54E60F74-B81B-4011-B6B9-8F82D92446BD}"/>
                  </a:ext>
                </a:extLst>
              </p:cNvPr>
              <p:cNvPicPr/>
              <p:nvPr/>
            </p:nvPicPr>
            <p:blipFill>
              <a:blip r:embed="rId135"/>
              <a:stretch>
                <a:fillRect/>
              </a:stretch>
            </p:blipFill>
            <p:spPr>
              <a:xfrm>
                <a:off x="10858317" y="2104725"/>
                <a:ext cx="29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Freihand 96">
                <a:extLst>
                  <a:ext uri="{FF2B5EF4-FFF2-40B4-BE49-F238E27FC236}">
                    <a16:creationId xmlns:a16="http://schemas.microsoft.com/office/drawing/2014/main" id="{D33CC19E-2CC2-49D2-B16F-3F21ABAA2190}"/>
                  </a:ext>
                </a:extLst>
              </p14:cNvPr>
              <p14:cNvContentPartPr/>
              <p14:nvPr/>
            </p14:nvContentPartPr>
            <p14:xfrm>
              <a:off x="10847157" y="2120205"/>
              <a:ext cx="93240" cy="17640"/>
            </p14:xfrm>
          </p:contentPart>
        </mc:Choice>
        <mc:Fallback>
          <p:pic>
            <p:nvPicPr>
              <p:cNvPr id="97" name="Freihand 96">
                <a:extLst>
                  <a:ext uri="{FF2B5EF4-FFF2-40B4-BE49-F238E27FC236}">
                    <a16:creationId xmlns:a16="http://schemas.microsoft.com/office/drawing/2014/main" id="{D33CC19E-2CC2-49D2-B16F-3F21ABAA2190}"/>
                  </a:ext>
                </a:extLst>
              </p:cNvPr>
              <p:cNvPicPr/>
              <p:nvPr/>
            </p:nvPicPr>
            <p:blipFill>
              <a:blip r:embed="rId137"/>
              <a:stretch>
                <a:fillRect/>
              </a:stretch>
            </p:blipFill>
            <p:spPr>
              <a:xfrm>
                <a:off x="10842837" y="2115525"/>
                <a:ext cx="101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Freihand 97">
                <a:extLst>
                  <a:ext uri="{FF2B5EF4-FFF2-40B4-BE49-F238E27FC236}">
                    <a16:creationId xmlns:a16="http://schemas.microsoft.com/office/drawing/2014/main" id="{CB1155D3-F4E8-4E8D-A0B9-FE7AD91FF764}"/>
                  </a:ext>
                </a:extLst>
              </p14:cNvPr>
              <p14:cNvContentPartPr/>
              <p14:nvPr/>
            </p14:nvContentPartPr>
            <p14:xfrm>
              <a:off x="10985037" y="2025885"/>
              <a:ext cx="131040" cy="115920"/>
            </p14:xfrm>
          </p:contentPart>
        </mc:Choice>
        <mc:Fallback>
          <p:pic>
            <p:nvPicPr>
              <p:cNvPr id="98" name="Freihand 97">
                <a:extLst>
                  <a:ext uri="{FF2B5EF4-FFF2-40B4-BE49-F238E27FC236}">
                    <a16:creationId xmlns:a16="http://schemas.microsoft.com/office/drawing/2014/main" id="{CB1155D3-F4E8-4E8D-A0B9-FE7AD91FF764}"/>
                  </a:ext>
                </a:extLst>
              </p:cNvPr>
              <p:cNvPicPr/>
              <p:nvPr/>
            </p:nvPicPr>
            <p:blipFill>
              <a:blip r:embed="rId139"/>
              <a:stretch>
                <a:fillRect/>
              </a:stretch>
            </p:blipFill>
            <p:spPr>
              <a:xfrm>
                <a:off x="10980717" y="2021565"/>
                <a:ext cx="139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9" name="Freihand 98">
                <a:extLst>
                  <a:ext uri="{FF2B5EF4-FFF2-40B4-BE49-F238E27FC236}">
                    <a16:creationId xmlns:a16="http://schemas.microsoft.com/office/drawing/2014/main" id="{DD8A1F91-5D18-40D0-8B64-01601D4FB09B}"/>
                  </a:ext>
                </a:extLst>
              </p14:cNvPr>
              <p14:cNvContentPartPr/>
              <p14:nvPr/>
            </p14:nvContentPartPr>
            <p14:xfrm>
              <a:off x="10771917" y="2104365"/>
              <a:ext cx="124200" cy="37080"/>
            </p14:xfrm>
          </p:contentPart>
        </mc:Choice>
        <mc:Fallback>
          <p:pic>
            <p:nvPicPr>
              <p:cNvPr id="99" name="Freihand 98">
                <a:extLst>
                  <a:ext uri="{FF2B5EF4-FFF2-40B4-BE49-F238E27FC236}">
                    <a16:creationId xmlns:a16="http://schemas.microsoft.com/office/drawing/2014/main" id="{DD8A1F91-5D18-40D0-8B64-01601D4FB09B}"/>
                  </a:ext>
                </a:extLst>
              </p:cNvPr>
              <p:cNvPicPr/>
              <p:nvPr/>
            </p:nvPicPr>
            <p:blipFill>
              <a:blip r:embed="rId141"/>
              <a:stretch>
                <a:fillRect/>
              </a:stretch>
            </p:blipFill>
            <p:spPr>
              <a:xfrm>
                <a:off x="10767597" y="2100045"/>
                <a:ext cx="1328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0" name="Freihand 99">
                <a:extLst>
                  <a:ext uri="{FF2B5EF4-FFF2-40B4-BE49-F238E27FC236}">
                    <a16:creationId xmlns:a16="http://schemas.microsoft.com/office/drawing/2014/main" id="{0D7964C4-D72C-4A0B-B058-88A438204B37}"/>
                  </a:ext>
                </a:extLst>
              </p14:cNvPr>
              <p14:cNvContentPartPr/>
              <p14:nvPr/>
            </p14:nvContentPartPr>
            <p14:xfrm>
              <a:off x="10770477" y="2162325"/>
              <a:ext cx="113400" cy="26280"/>
            </p14:xfrm>
          </p:contentPart>
        </mc:Choice>
        <mc:Fallback>
          <p:pic>
            <p:nvPicPr>
              <p:cNvPr id="100" name="Freihand 99">
                <a:extLst>
                  <a:ext uri="{FF2B5EF4-FFF2-40B4-BE49-F238E27FC236}">
                    <a16:creationId xmlns:a16="http://schemas.microsoft.com/office/drawing/2014/main" id="{0D7964C4-D72C-4A0B-B058-88A438204B37}"/>
                  </a:ext>
                </a:extLst>
              </p:cNvPr>
              <p:cNvPicPr/>
              <p:nvPr/>
            </p:nvPicPr>
            <p:blipFill>
              <a:blip r:embed="rId143"/>
              <a:stretch>
                <a:fillRect/>
              </a:stretch>
            </p:blipFill>
            <p:spPr>
              <a:xfrm>
                <a:off x="10766157" y="2158005"/>
                <a:ext cx="122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2" name="Freihand 101">
                <a:extLst>
                  <a:ext uri="{FF2B5EF4-FFF2-40B4-BE49-F238E27FC236}">
                    <a16:creationId xmlns:a16="http://schemas.microsoft.com/office/drawing/2014/main" id="{1C885C5F-14AC-4FBA-A87B-6A5E0BEBB2AB}"/>
                  </a:ext>
                </a:extLst>
              </p14:cNvPr>
              <p14:cNvContentPartPr/>
              <p14:nvPr/>
            </p14:nvContentPartPr>
            <p14:xfrm>
              <a:off x="11158917" y="2071965"/>
              <a:ext cx="88920" cy="155160"/>
            </p14:xfrm>
          </p:contentPart>
        </mc:Choice>
        <mc:Fallback>
          <p:pic>
            <p:nvPicPr>
              <p:cNvPr id="102" name="Freihand 101">
                <a:extLst>
                  <a:ext uri="{FF2B5EF4-FFF2-40B4-BE49-F238E27FC236}">
                    <a16:creationId xmlns:a16="http://schemas.microsoft.com/office/drawing/2014/main" id="{1C885C5F-14AC-4FBA-A87B-6A5E0BEBB2AB}"/>
                  </a:ext>
                </a:extLst>
              </p:cNvPr>
              <p:cNvPicPr/>
              <p:nvPr/>
            </p:nvPicPr>
            <p:blipFill>
              <a:blip r:embed="rId145"/>
              <a:stretch>
                <a:fillRect/>
              </a:stretch>
            </p:blipFill>
            <p:spPr>
              <a:xfrm>
                <a:off x="11154597" y="2067645"/>
                <a:ext cx="975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3" name="Freihand 102">
                <a:extLst>
                  <a:ext uri="{FF2B5EF4-FFF2-40B4-BE49-F238E27FC236}">
                    <a16:creationId xmlns:a16="http://schemas.microsoft.com/office/drawing/2014/main" id="{9D3D5184-9D72-4177-A05D-B56D3494B6CA}"/>
                  </a:ext>
                </a:extLst>
              </p14:cNvPr>
              <p14:cNvContentPartPr/>
              <p14:nvPr/>
            </p14:nvContentPartPr>
            <p14:xfrm>
              <a:off x="11336397" y="2069445"/>
              <a:ext cx="12960" cy="108000"/>
            </p14:xfrm>
          </p:contentPart>
        </mc:Choice>
        <mc:Fallback>
          <p:pic>
            <p:nvPicPr>
              <p:cNvPr id="103" name="Freihand 102">
                <a:extLst>
                  <a:ext uri="{FF2B5EF4-FFF2-40B4-BE49-F238E27FC236}">
                    <a16:creationId xmlns:a16="http://schemas.microsoft.com/office/drawing/2014/main" id="{9D3D5184-9D72-4177-A05D-B56D3494B6CA}"/>
                  </a:ext>
                </a:extLst>
              </p:cNvPr>
              <p:cNvPicPr/>
              <p:nvPr/>
            </p:nvPicPr>
            <p:blipFill>
              <a:blip r:embed="rId147"/>
              <a:stretch>
                <a:fillRect/>
              </a:stretch>
            </p:blipFill>
            <p:spPr>
              <a:xfrm>
                <a:off x="11332077" y="2065125"/>
                <a:ext cx="21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4" name="Freihand 103">
                <a:extLst>
                  <a:ext uri="{FF2B5EF4-FFF2-40B4-BE49-F238E27FC236}">
                    <a16:creationId xmlns:a16="http://schemas.microsoft.com/office/drawing/2014/main" id="{F8D4893A-7778-421C-9699-C5299BD403EB}"/>
                  </a:ext>
                </a:extLst>
              </p14:cNvPr>
              <p14:cNvContentPartPr/>
              <p14:nvPr/>
            </p14:nvContentPartPr>
            <p14:xfrm>
              <a:off x="11317317" y="2092125"/>
              <a:ext cx="108360" cy="10800"/>
            </p14:xfrm>
          </p:contentPart>
        </mc:Choice>
        <mc:Fallback>
          <p:pic>
            <p:nvPicPr>
              <p:cNvPr id="104" name="Freihand 103">
                <a:extLst>
                  <a:ext uri="{FF2B5EF4-FFF2-40B4-BE49-F238E27FC236}">
                    <a16:creationId xmlns:a16="http://schemas.microsoft.com/office/drawing/2014/main" id="{F8D4893A-7778-421C-9699-C5299BD403EB}"/>
                  </a:ext>
                </a:extLst>
              </p:cNvPr>
              <p:cNvPicPr/>
              <p:nvPr/>
            </p:nvPicPr>
            <p:blipFill>
              <a:blip r:embed="rId149"/>
              <a:stretch>
                <a:fillRect/>
              </a:stretch>
            </p:blipFill>
            <p:spPr>
              <a:xfrm>
                <a:off x="11312997" y="2087805"/>
                <a:ext cx="117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5" name="Freihand 104">
                <a:extLst>
                  <a:ext uri="{FF2B5EF4-FFF2-40B4-BE49-F238E27FC236}">
                    <a16:creationId xmlns:a16="http://schemas.microsoft.com/office/drawing/2014/main" id="{A97940F4-13DC-4CD0-BAD9-189DD8FC8567}"/>
                  </a:ext>
                </a:extLst>
              </p14:cNvPr>
              <p14:cNvContentPartPr/>
              <p14:nvPr/>
            </p14:nvContentPartPr>
            <p14:xfrm>
              <a:off x="11504157" y="1990605"/>
              <a:ext cx="124200" cy="121320"/>
            </p14:xfrm>
          </p:contentPart>
        </mc:Choice>
        <mc:Fallback>
          <p:pic>
            <p:nvPicPr>
              <p:cNvPr id="105" name="Freihand 104">
                <a:extLst>
                  <a:ext uri="{FF2B5EF4-FFF2-40B4-BE49-F238E27FC236}">
                    <a16:creationId xmlns:a16="http://schemas.microsoft.com/office/drawing/2014/main" id="{A97940F4-13DC-4CD0-BAD9-189DD8FC8567}"/>
                  </a:ext>
                </a:extLst>
              </p:cNvPr>
              <p:cNvPicPr/>
              <p:nvPr/>
            </p:nvPicPr>
            <p:blipFill>
              <a:blip r:embed="rId151"/>
              <a:stretch>
                <a:fillRect/>
              </a:stretch>
            </p:blipFill>
            <p:spPr>
              <a:xfrm>
                <a:off x="11499837" y="1986285"/>
                <a:ext cx="132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6" name="Freihand 105">
                <a:extLst>
                  <a:ext uri="{FF2B5EF4-FFF2-40B4-BE49-F238E27FC236}">
                    <a16:creationId xmlns:a16="http://schemas.microsoft.com/office/drawing/2014/main" id="{BACBC2D6-6341-44E0-A9B4-649AC9508533}"/>
                  </a:ext>
                </a:extLst>
              </p14:cNvPr>
              <p14:cNvContentPartPr/>
              <p14:nvPr/>
            </p14:nvContentPartPr>
            <p14:xfrm>
              <a:off x="11695317" y="2053965"/>
              <a:ext cx="105480" cy="47880"/>
            </p14:xfrm>
          </p:contentPart>
        </mc:Choice>
        <mc:Fallback>
          <p:pic>
            <p:nvPicPr>
              <p:cNvPr id="106" name="Freihand 105">
                <a:extLst>
                  <a:ext uri="{FF2B5EF4-FFF2-40B4-BE49-F238E27FC236}">
                    <a16:creationId xmlns:a16="http://schemas.microsoft.com/office/drawing/2014/main" id="{BACBC2D6-6341-44E0-A9B4-649AC9508533}"/>
                  </a:ext>
                </a:extLst>
              </p:cNvPr>
              <p:cNvPicPr/>
              <p:nvPr/>
            </p:nvPicPr>
            <p:blipFill>
              <a:blip r:embed="rId153"/>
              <a:stretch>
                <a:fillRect/>
              </a:stretch>
            </p:blipFill>
            <p:spPr>
              <a:xfrm>
                <a:off x="11690997" y="2049645"/>
                <a:ext cx="114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7" name="Freihand 106">
                <a:extLst>
                  <a:ext uri="{FF2B5EF4-FFF2-40B4-BE49-F238E27FC236}">
                    <a16:creationId xmlns:a16="http://schemas.microsoft.com/office/drawing/2014/main" id="{6F68BAA5-B084-46F6-B96A-55B456EEE46A}"/>
                  </a:ext>
                </a:extLst>
              </p14:cNvPr>
              <p14:cNvContentPartPr/>
              <p14:nvPr/>
            </p14:nvContentPartPr>
            <p14:xfrm>
              <a:off x="11727717" y="2044245"/>
              <a:ext cx="91440" cy="188640"/>
            </p14:xfrm>
          </p:contentPart>
        </mc:Choice>
        <mc:Fallback>
          <p:pic>
            <p:nvPicPr>
              <p:cNvPr id="107" name="Freihand 106">
                <a:extLst>
                  <a:ext uri="{FF2B5EF4-FFF2-40B4-BE49-F238E27FC236}">
                    <a16:creationId xmlns:a16="http://schemas.microsoft.com/office/drawing/2014/main" id="{6F68BAA5-B084-46F6-B96A-55B456EEE46A}"/>
                  </a:ext>
                </a:extLst>
              </p:cNvPr>
              <p:cNvPicPr/>
              <p:nvPr/>
            </p:nvPicPr>
            <p:blipFill>
              <a:blip r:embed="rId155"/>
              <a:stretch>
                <a:fillRect/>
              </a:stretch>
            </p:blipFill>
            <p:spPr>
              <a:xfrm>
                <a:off x="11723397" y="2039925"/>
                <a:ext cx="1000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0" name="Freihand 139">
                <a:extLst>
                  <a:ext uri="{FF2B5EF4-FFF2-40B4-BE49-F238E27FC236}">
                    <a16:creationId xmlns:a16="http://schemas.microsoft.com/office/drawing/2014/main" id="{B2D99468-C6E6-4062-B599-58326BC08F34}"/>
                  </a:ext>
                </a:extLst>
              </p14:cNvPr>
              <p14:cNvContentPartPr/>
              <p14:nvPr/>
            </p14:nvContentPartPr>
            <p14:xfrm>
              <a:off x="8968317" y="1354485"/>
              <a:ext cx="1716120" cy="92520"/>
            </p14:xfrm>
          </p:contentPart>
        </mc:Choice>
        <mc:Fallback>
          <p:pic>
            <p:nvPicPr>
              <p:cNvPr id="140" name="Freihand 139">
                <a:extLst>
                  <a:ext uri="{FF2B5EF4-FFF2-40B4-BE49-F238E27FC236}">
                    <a16:creationId xmlns:a16="http://schemas.microsoft.com/office/drawing/2014/main" id="{B2D99468-C6E6-4062-B599-58326BC08F34}"/>
                  </a:ext>
                </a:extLst>
              </p:cNvPr>
              <p:cNvPicPr/>
              <p:nvPr/>
            </p:nvPicPr>
            <p:blipFill>
              <a:blip r:embed="rId157"/>
              <a:stretch>
                <a:fillRect/>
              </a:stretch>
            </p:blipFill>
            <p:spPr>
              <a:xfrm>
                <a:off x="8963997" y="1350165"/>
                <a:ext cx="1724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6" name="Freihand 135">
                <a:extLst>
                  <a:ext uri="{FF2B5EF4-FFF2-40B4-BE49-F238E27FC236}">
                    <a16:creationId xmlns:a16="http://schemas.microsoft.com/office/drawing/2014/main" id="{2860B65E-E23B-47B8-8024-75D85B2BBD3E}"/>
                  </a:ext>
                </a:extLst>
              </p14:cNvPr>
              <p14:cNvContentPartPr/>
              <p14:nvPr/>
            </p14:nvContentPartPr>
            <p14:xfrm>
              <a:off x="9892077" y="2527005"/>
              <a:ext cx="308160" cy="13680"/>
            </p14:xfrm>
          </p:contentPart>
        </mc:Choice>
        <mc:Fallback>
          <p:pic>
            <p:nvPicPr>
              <p:cNvPr id="136" name="Freihand 135">
                <a:extLst>
                  <a:ext uri="{FF2B5EF4-FFF2-40B4-BE49-F238E27FC236}">
                    <a16:creationId xmlns:a16="http://schemas.microsoft.com/office/drawing/2014/main" id="{2860B65E-E23B-47B8-8024-75D85B2BBD3E}"/>
                  </a:ext>
                </a:extLst>
              </p:cNvPr>
              <p:cNvPicPr/>
              <p:nvPr/>
            </p:nvPicPr>
            <p:blipFill>
              <a:blip r:embed="rId159"/>
              <a:stretch>
                <a:fillRect/>
              </a:stretch>
            </p:blipFill>
            <p:spPr>
              <a:xfrm>
                <a:off x="9887757" y="2522685"/>
                <a:ext cx="316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7" name="Freihand 136">
                <a:extLst>
                  <a:ext uri="{FF2B5EF4-FFF2-40B4-BE49-F238E27FC236}">
                    <a16:creationId xmlns:a16="http://schemas.microsoft.com/office/drawing/2014/main" id="{536263C8-D15B-495D-8305-B910D4C368FE}"/>
                  </a:ext>
                </a:extLst>
              </p14:cNvPr>
              <p14:cNvContentPartPr/>
              <p14:nvPr/>
            </p14:nvContentPartPr>
            <p14:xfrm>
              <a:off x="9953637" y="2357445"/>
              <a:ext cx="89640" cy="105120"/>
            </p14:xfrm>
          </p:contentPart>
        </mc:Choice>
        <mc:Fallback>
          <p:pic>
            <p:nvPicPr>
              <p:cNvPr id="137" name="Freihand 136">
                <a:extLst>
                  <a:ext uri="{FF2B5EF4-FFF2-40B4-BE49-F238E27FC236}">
                    <a16:creationId xmlns:a16="http://schemas.microsoft.com/office/drawing/2014/main" id="{536263C8-D15B-495D-8305-B910D4C368FE}"/>
                  </a:ext>
                </a:extLst>
              </p:cNvPr>
              <p:cNvPicPr/>
              <p:nvPr/>
            </p:nvPicPr>
            <p:blipFill>
              <a:blip r:embed="rId161"/>
              <a:stretch>
                <a:fillRect/>
              </a:stretch>
            </p:blipFill>
            <p:spPr>
              <a:xfrm>
                <a:off x="9949317" y="2353125"/>
                <a:ext cx="98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8" name="Freihand 137">
                <a:extLst>
                  <a:ext uri="{FF2B5EF4-FFF2-40B4-BE49-F238E27FC236}">
                    <a16:creationId xmlns:a16="http://schemas.microsoft.com/office/drawing/2014/main" id="{0477CE0D-CF55-4A13-87BD-A6D6AA790CFD}"/>
                  </a:ext>
                </a:extLst>
              </p14:cNvPr>
              <p14:cNvContentPartPr/>
              <p14:nvPr/>
            </p14:nvContentPartPr>
            <p14:xfrm>
              <a:off x="9941757" y="2573085"/>
              <a:ext cx="89280" cy="125280"/>
            </p14:xfrm>
          </p:contentPart>
        </mc:Choice>
        <mc:Fallback>
          <p:pic>
            <p:nvPicPr>
              <p:cNvPr id="138" name="Freihand 137">
                <a:extLst>
                  <a:ext uri="{FF2B5EF4-FFF2-40B4-BE49-F238E27FC236}">
                    <a16:creationId xmlns:a16="http://schemas.microsoft.com/office/drawing/2014/main" id="{0477CE0D-CF55-4A13-87BD-A6D6AA790CFD}"/>
                  </a:ext>
                </a:extLst>
              </p:cNvPr>
              <p:cNvPicPr/>
              <p:nvPr/>
            </p:nvPicPr>
            <p:blipFill>
              <a:blip r:embed="rId163"/>
              <a:stretch>
                <a:fillRect/>
              </a:stretch>
            </p:blipFill>
            <p:spPr>
              <a:xfrm>
                <a:off x="9937437" y="2568765"/>
                <a:ext cx="97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2" name="Freihand 141">
                <a:extLst>
                  <a:ext uri="{FF2B5EF4-FFF2-40B4-BE49-F238E27FC236}">
                    <a16:creationId xmlns:a16="http://schemas.microsoft.com/office/drawing/2014/main" id="{C9939710-8C50-4F76-A01A-5D54959784DF}"/>
                  </a:ext>
                </a:extLst>
              </p14:cNvPr>
              <p14:cNvContentPartPr/>
              <p14:nvPr/>
            </p14:nvContentPartPr>
            <p14:xfrm>
              <a:off x="10236237" y="2524845"/>
              <a:ext cx="26280" cy="40680"/>
            </p14:xfrm>
          </p:contentPart>
        </mc:Choice>
        <mc:Fallback>
          <p:pic>
            <p:nvPicPr>
              <p:cNvPr id="142" name="Freihand 141">
                <a:extLst>
                  <a:ext uri="{FF2B5EF4-FFF2-40B4-BE49-F238E27FC236}">
                    <a16:creationId xmlns:a16="http://schemas.microsoft.com/office/drawing/2014/main" id="{C9939710-8C50-4F76-A01A-5D54959784DF}"/>
                  </a:ext>
                </a:extLst>
              </p:cNvPr>
              <p:cNvPicPr/>
              <p:nvPr/>
            </p:nvPicPr>
            <p:blipFill>
              <a:blip r:embed="rId165"/>
              <a:stretch>
                <a:fillRect/>
              </a:stretch>
            </p:blipFill>
            <p:spPr>
              <a:xfrm>
                <a:off x="10231917" y="2520525"/>
                <a:ext cx="349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3" name="Freihand 142">
                <a:extLst>
                  <a:ext uri="{FF2B5EF4-FFF2-40B4-BE49-F238E27FC236}">
                    <a16:creationId xmlns:a16="http://schemas.microsoft.com/office/drawing/2014/main" id="{6B9EEBBD-F810-47A6-9459-7E947DA82BFF}"/>
                  </a:ext>
                </a:extLst>
              </p14:cNvPr>
              <p14:cNvContentPartPr/>
              <p14:nvPr/>
            </p14:nvContentPartPr>
            <p14:xfrm>
              <a:off x="10276197" y="2417925"/>
              <a:ext cx="79560" cy="136800"/>
            </p14:xfrm>
          </p:contentPart>
        </mc:Choice>
        <mc:Fallback>
          <p:pic>
            <p:nvPicPr>
              <p:cNvPr id="143" name="Freihand 142">
                <a:extLst>
                  <a:ext uri="{FF2B5EF4-FFF2-40B4-BE49-F238E27FC236}">
                    <a16:creationId xmlns:a16="http://schemas.microsoft.com/office/drawing/2014/main" id="{6B9EEBBD-F810-47A6-9459-7E947DA82BFF}"/>
                  </a:ext>
                </a:extLst>
              </p:cNvPr>
              <p:cNvPicPr/>
              <p:nvPr/>
            </p:nvPicPr>
            <p:blipFill>
              <a:blip r:embed="rId167"/>
              <a:stretch>
                <a:fillRect/>
              </a:stretch>
            </p:blipFill>
            <p:spPr>
              <a:xfrm>
                <a:off x="10271877" y="2413605"/>
                <a:ext cx="88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4" name="Freihand 143">
                <a:extLst>
                  <a:ext uri="{FF2B5EF4-FFF2-40B4-BE49-F238E27FC236}">
                    <a16:creationId xmlns:a16="http://schemas.microsoft.com/office/drawing/2014/main" id="{D5E4D514-C566-4E18-9C36-A4850FC19A35}"/>
                  </a:ext>
                </a:extLst>
              </p14:cNvPr>
              <p14:cNvContentPartPr/>
              <p14:nvPr/>
            </p14:nvContentPartPr>
            <p14:xfrm>
              <a:off x="10326957" y="2447445"/>
              <a:ext cx="37080" cy="117720"/>
            </p14:xfrm>
          </p:contentPart>
        </mc:Choice>
        <mc:Fallback>
          <p:pic>
            <p:nvPicPr>
              <p:cNvPr id="144" name="Freihand 143">
                <a:extLst>
                  <a:ext uri="{FF2B5EF4-FFF2-40B4-BE49-F238E27FC236}">
                    <a16:creationId xmlns:a16="http://schemas.microsoft.com/office/drawing/2014/main" id="{D5E4D514-C566-4E18-9C36-A4850FC19A35}"/>
                  </a:ext>
                </a:extLst>
              </p:cNvPr>
              <p:cNvPicPr/>
              <p:nvPr/>
            </p:nvPicPr>
            <p:blipFill>
              <a:blip r:embed="rId169"/>
              <a:stretch>
                <a:fillRect/>
              </a:stretch>
            </p:blipFill>
            <p:spPr>
              <a:xfrm>
                <a:off x="10322637" y="2443125"/>
                <a:ext cx="45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5" name="Freihand 144">
                <a:extLst>
                  <a:ext uri="{FF2B5EF4-FFF2-40B4-BE49-F238E27FC236}">
                    <a16:creationId xmlns:a16="http://schemas.microsoft.com/office/drawing/2014/main" id="{3913D6EA-2876-43E0-BA01-95B193B1649B}"/>
                  </a:ext>
                </a:extLst>
              </p14:cNvPr>
              <p14:cNvContentPartPr/>
              <p14:nvPr/>
            </p14:nvContentPartPr>
            <p14:xfrm>
              <a:off x="10289157" y="2542125"/>
              <a:ext cx="85320" cy="17280"/>
            </p14:xfrm>
          </p:contentPart>
        </mc:Choice>
        <mc:Fallback>
          <p:pic>
            <p:nvPicPr>
              <p:cNvPr id="145" name="Freihand 144">
                <a:extLst>
                  <a:ext uri="{FF2B5EF4-FFF2-40B4-BE49-F238E27FC236}">
                    <a16:creationId xmlns:a16="http://schemas.microsoft.com/office/drawing/2014/main" id="{3913D6EA-2876-43E0-BA01-95B193B1649B}"/>
                  </a:ext>
                </a:extLst>
              </p:cNvPr>
              <p:cNvPicPr/>
              <p:nvPr/>
            </p:nvPicPr>
            <p:blipFill>
              <a:blip r:embed="rId171"/>
              <a:stretch>
                <a:fillRect/>
              </a:stretch>
            </p:blipFill>
            <p:spPr>
              <a:xfrm>
                <a:off x="10284837" y="2537805"/>
                <a:ext cx="939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7" name="Freihand 146">
                <a:extLst>
                  <a:ext uri="{FF2B5EF4-FFF2-40B4-BE49-F238E27FC236}">
                    <a16:creationId xmlns:a16="http://schemas.microsoft.com/office/drawing/2014/main" id="{3A648B9B-8F63-4040-B4F6-C7A58C3F0ADC}"/>
                  </a:ext>
                </a:extLst>
              </p14:cNvPr>
              <p14:cNvContentPartPr/>
              <p14:nvPr/>
            </p14:nvContentPartPr>
            <p14:xfrm>
              <a:off x="10383837" y="2409285"/>
              <a:ext cx="83520" cy="130320"/>
            </p14:xfrm>
          </p:contentPart>
        </mc:Choice>
        <mc:Fallback>
          <p:pic>
            <p:nvPicPr>
              <p:cNvPr id="147" name="Freihand 146">
                <a:extLst>
                  <a:ext uri="{FF2B5EF4-FFF2-40B4-BE49-F238E27FC236}">
                    <a16:creationId xmlns:a16="http://schemas.microsoft.com/office/drawing/2014/main" id="{3A648B9B-8F63-4040-B4F6-C7A58C3F0ADC}"/>
                  </a:ext>
                </a:extLst>
              </p:cNvPr>
              <p:cNvPicPr/>
              <p:nvPr/>
            </p:nvPicPr>
            <p:blipFill>
              <a:blip r:embed="rId173"/>
              <a:stretch>
                <a:fillRect/>
              </a:stretch>
            </p:blipFill>
            <p:spPr>
              <a:xfrm>
                <a:off x="10379517" y="2404965"/>
                <a:ext cx="92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8" name="Freihand 147">
                <a:extLst>
                  <a:ext uri="{FF2B5EF4-FFF2-40B4-BE49-F238E27FC236}">
                    <a16:creationId xmlns:a16="http://schemas.microsoft.com/office/drawing/2014/main" id="{BE672416-504C-4346-8D8E-9A1F0BDBC06A}"/>
                  </a:ext>
                </a:extLst>
              </p14:cNvPr>
              <p14:cNvContentPartPr/>
              <p14:nvPr/>
            </p14:nvContentPartPr>
            <p14:xfrm>
              <a:off x="10539357" y="2474805"/>
              <a:ext cx="3240" cy="78120"/>
            </p14:xfrm>
          </p:contentPart>
        </mc:Choice>
        <mc:Fallback>
          <p:pic>
            <p:nvPicPr>
              <p:cNvPr id="148" name="Freihand 147">
                <a:extLst>
                  <a:ext uri="{FF2B5EF4-FFF2-40B4-BE49-F238E27FC236}">
                    <a16:creationId xmlns:a16="http://schemas.microsoft.com/office/drawing/2014/main" id="{BE672416-504C-4346-8D8E-9A1F0BDBC06A}"/>
                  </a:ext>
                </a:extLst>
              </p:cNvPr>
              <p:cNvPicPr/>
              <p:nvPr/>
            </p:nvPicPr>
            <p:blipFill>
              <a:blip r:embed="rId175"/>
              <a:stretch>
                <a:fillRect/>
              </a:stretch>
            </p:blipFill>
            <p:spPr>
              <a:xfrm>
                <a:off x="10535037" y="2470485"/>
                <a:ext cx="118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9" name="Freihand 148">
                <a:extLst>
                  <a:ext uri="{FF2B5EF4-FFF2-40B4-BE49-F238E27FC236}">
                    <a16:creationId xmlns:a16="http://schemas.microsoft.com/office/drawing/2014/main" id="{875326F2-9D0E-444A-A608-72CAF87D93BD}"/>
                  </a:ext>
                </a:extLst>
              </p14:cNvPr>
              <p14:cNvContentPartPr/>
              <p14:nvPr/>
            </p14:nvContentPartPr>
            <p14:xfrm>
              <a:off x="10500117" y="2508285"/>
              <a:ext cx="68040" cy="7200"/>
            </p14:xfrm>
          </p:contentPart>
        </mc:Choice>
        <mc:Fallback>
          <p:pic>
            <p:nvPicPr>
              <p:cNvPr id="149" name="Freihand 148">
                <a:extLst>
                  <a:ext uri="{FF2B5EF4-FFF2-40B4-BE49-F238E27FC236}">
                    <a16:creationId xmlns:a16="http://schemas.microsoft.com/office/drawing/2014/main" id="{875326F2-9D0E-444A-A608-72CAF87D93BD}"/>
                  </a:ext>
                </a:extLst>
              </p:cNvPr>
              <p:cNvPicPr/>
              <p:nvPr/>
            </p:nvPicPr>
            <p:blipFill>
              <a:blip r:embed="rId177"/>
              <a:stretch>
                <a:fillRect/>
              </a:stretch>
            </p:blipFill>
            <p:spPr>
              <a:xfrm>
                <a:off x="10495797" y="2503965"/>
                <a:ext cx="766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51" name="Freihand 150">
                <a:extLst>
                  <a:ext uri="{FF2B5EF4-FFF2-40B4-BE49-F238E27FC236}">
                    <a16:creationId xmlns:a16="http://schemas.microsoft.com/office/drawing/2014/main" id="{B37EF5AD-633C-4E95-95B8-D1FACA873743}"/>
                  </a:ext>
                </a:extLst>
              </p14:cNvPr>
              <p14:cNvContentPartPr/>
              <p14:nvPr/>
            </p14:nvContentPartPr>
            <p14:xfrm>
              <a:off x="10660317" y="2379045"/>
              <a:ext cx="75240" cy="111600"/>
            </p14:xfrm>
          </p:contentPart>
        </mc:Choice>
        <mc:Fallback>
          <p:pic>
            <p:nvPicPr>
              <p:cNvPr id="151" name="Freihand 150">
                <a:extLst>
                  <a:ext uri="{FF2B5EF4-FFF2-40B4-BE49-F238E27FC236}">
                    <a16:creationId xmlns:a16="http://schemas.microsoft.com/office/drawing/2014/main" id="{B37EF5AD-633C-4E95-95B8-D1FACA873743}"/>
                  </a:ext>
                </a:extLst>
              </p:cNvPr>
              <p:cNvPicPr/>
              <p:nvPr/>
            </p:nvPicPr>
            <p:blipFill>
              <a:blip r:embed="rId179"/>
              <a:stretch>
                <a:fillRect/>
              </a:stretch>
            </p:blipFill>
            <p:spPr>
              <a:xfrm>
                <a:off x="10655997" y="2374725"/>
                <a:ext cx="83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2" name="Freihand 151">
                <a:extLst>
                  <a:ext uri="{FF2B5EF4-FFF2-40B4-BE49-F238E27FC236}">
                    <a16:creationId xmlns:a16="http://schemas.microsoft.com/office/drawing/2014/main" id="{F82A62A5-78ED-419B-B12E-6E197F196637}"/>
                  </a:ext>
                </a:extLst>
              </p14:cNvPr>
              <p14:cNvContentPartPr/>
              <p14:nvPr/>
            </p14:nvContentPartPr>
            <p14:xfrm>
              <a:off x="10652397" y="2492445"/>
              <a:ext cx="123840" cy="9360"/>
            </p14:xfrm>
          </p:contentPart>
        </mc:Choice>
        <mc:Fallback>
          <p:pic>
            <p:nvPicPr>
              <p:cNvPr id="152" name="Freihand 151">
                <a:extLst>
                  <a:ext uri="{FF2B5EF4-FFF2-40B4-BE49-F238E27FC236}">
                    <a16:creationId xmlns:a16="http://schemas.microsoft.com/office/drawing/2014/main" id="{F82A62A5-78ED-419B-B12E-6E197F196637}"/>
                  </a:ext>
                </a:extLst>
              </p:cNvPr>
              <p:cNvPicPr/>
              <p:nvPr/>
            </p:nvPicPr>
            <p:blipFill>
              <a:blip r:embed="rId181"/>
              <a:stretch>
                <a:fillRect/>
              </a:stretch>
            </p:blipFill>
            <p:spPr>
              <a:xfrm>
                <a:off x="10648077" y="2488125"/>
                <a:ext cx="132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53" name="Freihand 152">
                <a:extLst>
                  <a:ext uri="{FF2B5EF4-FFF2-40B4-BE49-F238E27FC236}">
                    <a16:creationId xmlns:a16="http://schemas.microsoft.com/office/drawing/2014/main" id="{96A55F33-E66B-49F0-9F6C-3B41F29F2C74}"/>
                  </a:ext>
                </a:extLst>
              </p14:cNvPr>
              <p14:cNvContentPartPr/>
              <p14:nvPr/>
            </p14:nvContentPartPr>
            <p14:xfrm>
              <a:off x="10658517" y="2560125"/>
              <a:ext cx="71280" cy="110160"/>
            </p14:xfrm>
          </p:contentPart>
        </mc:Choice>
        <mc:Fallback>
          <p:pic>
            <p:nvPicPr>
              <p:cNvPr id="153" name="Freihand 152">
                <a:extLst>
                  <a:ext uri="{FF2B5EF4-FFF2-40B4-BE49-F238E27FC236}">
                    <a16:creationId xmlns:a16="http://schemas.microsoft.com/office/drawing/2014/main" id="{96A55F33-E66B-49F0-9F6C-3B41F29F2C74}"/>
                  </a:ext>
                </a:extLst>
              </p:cNvPr>
              <p:cNvPicPr/>
              <p:nvPr/>
            </p:nvPicPr>
            <p:blipFill>
              <a:blip r:embed="rId183"/>
              <a:stretch>
                <a:fillRect/>
              </a:stretch>
            </p:blipFill>
            <p:spPr>
              <a:xfrm>
                <a:off x="10654197" y="2555805"/>
                <a:ext cx="79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5" name="Freihand 154">
                <a:extLst>
                  <a:ext uri="{FF2B5EF4-FFF2-40B4-BE49-F238E27FC236}">
                    <a16:creationId xmlns:a16="http://schemas.microsoft.com/office/drawing/2014/main" id="{7BADD242-C225-4276-9820-611D558DC489}"/>
                  </a:ext>
                </a:extLst>
              </p14:cNvPr>
              <p14:cNvContentPartPr/>
              <p14:nvPr/>
            </p14:nvContentPartPr>
            <p14:xfrm>
              <a:off x="10812957" y="2409645"/>
              <a:ext cx="85680" cy="124200"/>
            </p14:xfrm>
          </p:contentPart>
        </mc:Choice>
        <mc:Fallback>
          <p:pic>
            <p:nvPicPr>
              <p:cNvPr id="155" name="Freihand 154">
                <a:extLst>
                  <a:ext uri="{FF2B5EF4-FFF2-40B4-BE49-F238E27FC236}">
                    <a16:creationId xmlns:a16="http://schemas.microsoft.com/office/drawing/2014/main" id="{7BADD242-C225-4276-9820-611D558DC489}"/>
                  </a:ext>
                </a:extLst>
              </p:cNvPr>
              <p:cNvPicPr/>
              <p:nvPr/>
            </p:nvPicPr>
            <p:blipFill>
              <a:blip r:embed="rId185"/>
              <a:stretch>
                <a:fillRect/>
              </a:stretch>
            </p:blipFill>
            <p:spPr>
              <a:xfrm>
                <a:off x="10808637" y="2405325"/>
                <a:ext cx="94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6" name="Freihand 155">
                <a:extLst>
                  <a:ext uri="{FF2B5EF4-FFF2-40B4-BE49-F238E27FC236}">
                    <a16:creationId xmlns:a16="http://schemas.microsoft.com/office/drawing/2014/main" id="{560F0628-5830-4C3F-95D4-2A20CA930ABD}"/>
                  </a:ext>
                </a:extLst>
              </p14:cNvPr>
              <p14:cNvContentPartPr/>
              <p14:nvPr/>
            </p14:nvContentPartPr>
            <p14:xfrm>
              <a:off x="10780917" y="2393085"/>
              <a:ext cx="112320" cy="138240"/>
            </p14:xfrm>
          </p:contentPart>
        </mc:Choice>
        <mc:Fallback>
          <p:pic>
            <p:nvPicPr>
              <p:cNvPr id="156" name="Freihand 155">
                <a:extLst>
                  <a:ext uri="{FF2B5EF4-FFF2-40B4-BE49-F238E27FC236}">
                    <a16:creationId xmlns:a16="http://schemas.microsoft.com/office/drawing/2014/main" id="{560F0628-5830-4C3F-95D4-2A20CA930ABD}"/>
                  </a:ext>
                </a:extLst>
              </p:cNvPr>
              <p:cNvPicPr/>
              <p:nvPr/>
            </p:nvPicPr>
            <p:blipFill>
              <a:blip r:embed="rId187"/>
              <a:stretch>
                <a:fillRect/>
              </a:stretch>
            </p:blipFill>
            <p:spPr>
              <a:xfrm>
                <a:off x="10776597" y="2388765"/>
                <a:ext cx="120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7" name="Freihand 156">
                <a:extLst>
                  <a:ext uri="{FF2B5EF4-FFF2-40B4-BE49-F238E27FC236}">
                    <a16:creationId xmlns:a16="http://schemas.microsoft.com/office/drawing/2014/main" id="{0FB3B94A-1A85-4407-A390-24CD3D187037}"/>
                  </a:ext>
                </a:extLst>
              </p14:cNvPr>
              <p14:cNvContentPartPr/>
              <p14:nvPr/>
            </p14:nvContentPartPr>
            <p14:xfrm>
              <a:off x="10789197" y="2501085"/>
              <a:ext cx="113400" cy="18720"/>
            </p14:xfrm>
          </p:contentPart>
        </mc:Choice>
        <mc:Fallback>
          <p:pic>
            <p:nvPicPr>
              <p:cNvPr id="157" name="Freihand 156">
                <a:extLst>
                  <a:ext uri="{FF2B5EF4-FFF2-40B4-BE49-F238E27FC236}">
                    <a16:creationId xmlns:a16="http://schemas.microsoft.com/office/drawing/2014/main" id="{0FB3B94A-1A85-4407-A390-24CD3D187037}"/>
                  </a:ext>
                </a:extLst>
              </p:cNvPr>
              <p:cNvPicPr/>
              <p:nvPr/>
            </p:nvPicPr>
            <p:blipFill>
              <a:blip r:embed="rId189"/>
              <a:stretch>
                <a:fillRect/>
              </a:stretch>
            </p:blipFill>
            <p:spPr>
              <a:xfrm>
                <a:off x="10784877" y="2496765"/>
                <a:ext cx="122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8" name="Freihand 157">
                <a:extLst>
                  <a:ext uri="{FF2B5EF4-FFF2-40B4-BE49-F238E27FC236}">
                    <a16:creationId xmlns:a16="http://schemas.microsoft.com/office/drawing/2014/main" id="{091F15AC-7DFE-45CC-9D9D-46E42F859E0B}"/>
                  </a:ext>
                </a:extLst>
              </p14:cNvPr>
              <p14:cNvContentPartPr/>
              <p14:nvPr/>
            </p14:nvContentPartPr>
            <p14:xfrm>
              <a:off x="10925277" y="2409645"/>
              <a:ext cx="76680" cy="95040"/>
            </p14:xfrm>
          </p:contentPart>
        </mc:Choice>
        <mc:Fallback>
          <p:pic>
            <p:nvPicPr>
              <p:cNvPr id="158" name="Freihand 157">
                <a:extLst>
                  <a:ext uri="{FF2B5EF4-FFF2-40B4-BE49-F238E27FC236}">
                    <a16:creationId xmlns:a16="http://schemas.microsoft.com/office/drawing/2014/main" id="{091F15AC-7DFE-45CC-9D9D-46E42F859E0B}"/>
                  </a:ext>
                </a:extLst>
              </p:cNvPr>
              <p:cNvPicPr/>
              <p:nvPr/>
            </p:nvPicPr>
            <p:blipFill>
              <a:blip r:embed="rId191"/>
              <a:stretch>
                <a:fillRect/>
              </a:stretch>
            </p:blipFill>
            <p:spPr>
              <a:xfrm>
                <a:off x="10920957" y="2405325"/>
                <a:ext cx="85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9" name="Freihand 158">
                <a:extLst>
                  <a:ext uri="{FF2B5EF4-FFF2-40B4-BE49-F238E27FC236}">
                    <a16:creationId xmlns:a16="http://schemas.microsoft.com/office/drawing/2014/main" id="{E08434C0-1884-49DE-830D-B230FDCDF403}"/>
                  </a:ext>
                </a:extLst>
              </p14:cNvPr>
              <p14:cNvContentPartPr/>
              <p14:nvPr/>
            </p14:nvContentPartPr>
            <p14:xfrm>
              <a:off x="11022477" y="2461485"/>
              <a:ext cx="82800" cy="10080"/>
            </p14:xfrm>
          </p:contentPart>
        </mc:Choice>
        <mc:Fallback>
          <p:pic>
            <p:nvPicPr>
              <p:cNvPr id="159" name="Freihand 158">
                <a:extLst>
                  <a:ext uri="{FF2B5EF4-FFF2-40B4-BE49-F238E27FC236}">
                    <a16:creationId xmlns:a16="http://schemas.microsoft.com/office/drawing/2014/main" id="{E08434C0-1884-49DE-830D-B230FDCDF403}"/>
                  </a:ext>
                </a:extLst>
              </p:cNvPr>
              <p:cNvPicPr/>
              <p:nvPr/>
            </p:nvPicPr>
            <p:blipFill>
              <a:blip r:embed="rId193"/>
              <a:stretch>
                <a:fillRect/>
              </a:stretch>
            </p:blipFill>
            <p:spPr>
              <a:xfrm>
                <a:off x="11018157" y="2457165"/>
                <a:ext cx="91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0" name="Freihand 159">
                <a:extLst>
                  <a:ext uri="{FF2B5EF4-FFF2-40B4-BE49-F238E27FC236}">
                    <a16:creationId xmlns:a16="http://schemas.microsoft.com/office/drawing/2014/main" id="{2F956ECE-3415-4305-A512-42E9240278CF}"/>
                  </a:ext>
                </a:extLst>
              </p14:cNvPr>
              <p14:cNvContentPartPr/>
              <p14:nvPr/>
            </p14:nvContentPartPr>
            <p14:xfrm>
              <a:off x="11011677" y="2509005"/>
              <a:ext cx="86040" cy="3240"/>
            </p14:xfrm>
          </p:contentPart>
        </mc:Choice>
        <mc:Fallback>
          <p:pic>
            <p:nvPicPr>
              <p:cNvPr id="160" name="Freihand 159">
                <a:extLst>
                  <a:ext uri="{FF2B5EF4-FFF2-40B4-BE49-F238E27FC236}">
                    <a16:creationId xmlns:a16="http://schemas.microsoft.com/office/drawing/2014/main" id="{2F956ECE-3415-4305-A512-42E9240278CF}"/>
                  </a:ext>
                </a:extLst>
              </p:cNvPr>
              <p:cNvPicPr/>
              <p:nvPr/>
            </p:nvPicPr>
            <p:blipFill>
              <a:blip r:embed="rId195"/>
              <a:stretch>
                <a:fillRect/>
              </a:stretch>
            </p:blipFill>
            <p:spPr>
              <a:xfrm>
                <a:off x="11007357" y="2504685"/>
                <a:ext cx="946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2" name="Freihand 161">
                <a:extLst>
                  <a:ext uri="{FF2B5EF4-FFF2-40B4-BE49-F238E27FC236}">
                    <a16:creationId xmlns:a16="http://schemas.microsoft.com/office/drawing/2014/main" id="{F0D22FE7-6403-4316-98F3-428284105EB0}"/>
                  </a:ext>
                </a:extLst>
              </p14:cNvPr>
              <p14:cNvContentPartPr/>
              <p14:nvPr/>
            </p14:nvContentPartPr>
            <p14:xfrm>
              <a:off x="11175117" y="2365365"/>
              <a:ext cx="60480" cy="133920"/>
            </p14:xfrm>
          </p:contentPart>
        </mc:Choice>
        <mc:Fallback>
          <p:pic>
            <p:nvPicPr>
              <p:cNvPr id="162" name="Freihand 161">
                <a:extLst>
                  <a:ext uri="{FF2B5EF4-FFF2-40B4-BE49-F238E27FC236}">
                    <a16:creationId xmlns:a16="http://schemas.microsoft.com/office/drawing/2014/main" id="{F0D22FE7-6403-4316-98F3-428284105EB0}"/>
                  </a:ext>
                </a:extLst>
              </p:cNvPr>
              <p:cNvPicPr/>
              <p:nvPr/>
            </p:nvPicPr>
            <p:blipFill>
              <a:blip r:embed="rId197"/>
              <a:stretch>
                <a:fillRect/>
              </a:stretch>
            </p:blipFill>
            <p:spPr>
              <a:xfrm>
                <a:off x="11170797" y="2361045"/>
                <a:ext cx="69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63" name="Freihand 162">
                <a:extLst>
                  <a:ext uri="{FF2B5EF4-FFF2-40B4-BE49-F238E27FC236}">
                    <a16:creationId xmlns:a16="http://schemas.microsoft.com/office/drawing/2014/main" id="{1857D822-12EF-46D3-97A1-A9CF5CD320A8}"/>
                  </a:ext>
                </a:extLst>
              </p14:cNvPr>
              <p14:cNvContentPartPr/>
              <p14:nvPr/>
            </p14:nvContentPartPr>
            <p14:xfrm>
              <a:off x="11181957" y="2492445"/>
              <a:ext cx="81720" cy="19800"/>
            </p14:xfrm>
          </p:contentPart>
        </mc:Choice>
        <mc:Fallback>
          <p:pic>
            <p:nvPicPr>
              <p:cNvPr id="163" name="Freihand 162">
                <a:extLst>
                  <a:ext uri="{FF2B5EF4-FFF2-40B4-BE49-F238E27FC236}">
                    <a16:creationId xmlns:a16="http://schemas.microsoft.com/office/drawing/2014/main" id="{1857D822-12EF-46D3-97A1-A9CF5CD320A8}"/>
                  </a:ext>
                </a:extLst>
              </p:cNvPr>
              <p:cNvPicPr/>
              <p:nvPr/>
            </p:nvPicPr>
            <p:blipFill>
              <a:blip r:embed="rId199"/>
              <a:stretch>
                <a:fillRect/>
              </a:stretch>
            </p:blipFill>
            <p:spPr>
              <a:xfrm>
                <a:off x="11177637" y="2488125"/>
                <a:ext cx="90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4" name="Freihand 163">
                <a:extLst>
                  <a:ext uri="{FF2B5EF4-FFF2-40B4-BE49-F238E27FC236}">
                    <a16:creationId xmlns:a16="http://schemas.microsoft.com/office/drawing/2014/main" id="{CDA4888E-9790-4631-B2CD-6060809987FA}"/>
                  </a:ext>
                </a:extLst>
              </p14:cNvPr>
              <p14:cNvContentPartPr/>
              <p14:nvPr/>
            </p14:nvContentPartPr>
            <p14:xfrm>
              <a:off x="11176917" y="2564805"/>
              <a:ext cx="84960" cy="162720"/>
            </p14:xfrm>
          </p:contentPart>
        </mc:Choice>
        <mc:Fallback>
          <p:pic>
            <p:nvPicPr>
              <p:cNvPr id="164" name="Freihand 163">
                <a:extLst>
                  <a:ext uri="{FF2B5EF4-FFF2-40B4-BE49-F238E27FC236}">
                    <a16:creationId xmlns:a16="http://schemas.microsoft.com/office/drawing/2014/main" id="{CDA4888E-9790-4631-B2CD-6060809987FA}"/>
                  </a:ext>
                </a:extLst>
              </p:cNvPr>
              <p:cNvPicPr/>
              <p:nvPr/>
            </p:nvPicPr>
            <p:blipFill>
              <a:blip r:embed="rId201"/>
              <a:stretch>
                <a:fillRect/>
              </a:stretch>
            </p:blipFill>
            <p:spPr>
              <a:xfrm>
                <a:off x="11172597" y="2560485"/>
                <a:ext cx="936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5" name="Freihand 164">
                <a:extLst>
                  <a:ext uri="{FF2B5EF4-FFF2-40B4-BE49-F238E27FC236}">
                    <a16:creationId xmlns:a16="http://schemas.microsoft.com/office/drawing/2014/main" id="{C6F87525-7577-4BFC-B254-EA40748B5E03}"/>
                  </a:ext>
                </a:extLst>
              </p14:cNvPr>
              <p14:cNvContentPartPr/>
              <p14:nvPr/>
            </p14:nvContentPartPr>
            <p14:xfrm>
              <a:off x="11291757" y="2407125"/>
              <a:ext cx="62280" cy="116640"/>
            </p14:xfrm>
          </p:contentPart>
        </mc:Choice>
        <mc:Fallback>
          <p:pic>
            <p:nvPicPr>
              <p:cNvPr id="165" name="Freihand 164">
                <a:extLst>
                  <a:ext uri="{FF2B5EF4-FFF2-40B4-BE49-F238E27FC236}">
                    <a16:creationId xmlns:a16="http://schemas.microsoft.com/office/drawing/2014/main" id="{C6F87525-7577-4BFC-B254-EA40748B5E03}"/>
                  </a:ext>
                </a:extLst>
              </p:cNvPr>
              <p:cNvPicPr/>
              <p:nvPr/>
            </p:nvPicPr>
            <p:blipFill>
              <a:blip r:embed="rId203"/>
              <a:stretch>
                <a:fillRect/>
              </a:stretch>
            </p:blipFill>
            <p:spPr>
              <a:xfrm>
                <a:off x="11287437" y="2402805"/>
                <a:ext cx="70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6" name="Freihand 165">
                <a:extLst>
                  <a:ext uri="{FF2B5EF4-FFF2-40B4-BE49-F238E27FC236}">
                    <a16:creationId xmlns:a16="http://schemas.microsoft.com/office/drawing/2014/main" id="{FC67B8F8-AAE5-4205-9B04-31A5CC11E863}"/>
                  </a:ext>
                </a:extLst>
              </p14:cNvPr>
              <p14:cNvContentPartPr/>
              <p14:nvPr/>
            </p14:nvContentPartPr>
            <p14:xfrm>
              <a:off x="11350797" y="2420085"/>
              <a:ext cx="14040" cy="118440"/>
            </p14:xfrm>
          </p:contentPart>
        </mc:Choice>
        <mc:Fallback>
          <p:pic>
            <p:nvPicPr>
              <p:cNvPr id="166" name="Freihand 165">
                <a:extLst>
                  <a:ext uri="{FF2B5EF4-FFF2-40B4-BE49-F238E27FC236}">
                    <a16:creationId xmlns:a16="http://schemas.microsoft.com/office/drawing/2014/main" id="{FC67B8F8-AAE5-4205-9B04-31A5CC11E863}"/>
                  </a:ext>
                </a:extLst>
              </p:cNvPr>
              <p:cNvPicPr/>
              <p:nvPr/>
            </p:nvPicPr>
            <p:blipFill>
              <a:blip r:embed="rId205"/>
              <a:stretch>
                <a:fillRect/>
              </a:stretch>
            </p:blipFill>
            <p:spPr>
              <a:xfrm>
                <a:off x="11346477" y="2415765"/>
                <a:ext cx="22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7" name="Freihand 166">
                <a:extLst>
                  <a:ext uri="{FF2B5EF4-FFF2-40B4-BE49-F238E27FC236}">
                    <a16:creationId xmlns:a16="http://schemas.microsoft.com/office/drawing/2014/main" id="{7D5D3C0C-A63D-41FA-B39D-323CEE0C21ED}"/>
                  </a:ext>
                </a:extLst>
              </p14:cNvPr>
              <p14:cNvContentPartPr/>
              <p14:nvPr/>
            </p14:nvContentPartPr>
            <p14:xfrm>
              <a:off x="11288877" y="2497845"/>
              <a:ext cx="92520" cy="28080"/>
            </p14:xfrm>
          </p:contentPart>
        </mc:Choice>
        <mc:Fallback>
          <p:pic>
            <p:nvPicPr>
              <p:cNvPr id="167" name="Freihand 166">
                <a:extLst>
                  <a:ext uri="{FF2B5EF4-FFF2-40B4-BE49-F238E27FC236}">
                    <a16:creationId xmlns:a16="http://schemas.microsoft.com/office/drawing/2014/main" id="{7D5D3C0C-A63D-41FA-B39D-323CEE0C21ED}"/>
                  </a:ext>
                </a:extLst>
              </p:cNvPr>
              <p:cNvPicPr/>
              <p:nvPr/>
            </p:nvPicPr>
            <p:blipFill>
              <a:blip r:embed="rId207"/>
              <a:stretch>
                <a:fillRect/>
              </a:stretch>
            </p:blipFill>
            <p:spPr>
              <a:xfrm>
                <a:off x="11284557" y="2493525"/>
                <a:ext cx="101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8" name="Freihand 167">
                <a:extLst>
                  <a:ext uri="{FF2B5EF4-FFF2-40B4-BE49-F238E27FC236}">
                    <a16:creationId xmlns:a16="http://schemas.microsoft.com/office/drawing/2014/main" id="{84222505-4C7F-46D5-BFCF-CE1370AFE0C5}"/>
                  </a:ext>
                </a:extLst>
              </p14:cNvPr>
              <p14:cNvContentPartPr/>
              <p14:nvPr/>
            </p14:nvContentPartPr>
            <p14:xfrm>
              <a:off x="11354037" y="2393805"/>
              <a:ext cx="108720" cy="113400"/>
            </p14:xfrm>
          </p:contentPart>
        </mc:Choice>
        <mc:Fallback>
          <p:pic>
            <p:nvPicPr>
              <p:cNvPr id="168" name="Freihand 167">
                <a:extLst>
                  <a:ext uri="{FF2B5EF4-FFF2-40B4-BE49-F238E27FC236}">
                    <a16:creationId xmlns:a16="http://schemas.microsoft.com/office/drawing/2014/main" id="{84222505-4C7F-46D5-BFCF-CE1370AFE0C5}"/>
                  </a:ext>
                </a:extLst>
              </p:cNvPr>
              <p:cNvPicPr/>
              <p:nvPr/>
            </p:nvPicPr>
            <p:blipFill>
              <a:blip r:embed="rId209"/>
              <a:stretch>
                <a:fillRect/>
              </a:stretch>
            </p:blipFill>
            <p:spPr>
              <a:xfrm>
                <a:off x="11349717" y="2389485"/>
                <a:ext cx="117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0" name="Freihand 169">
                <a:extLst>
                  <a:ext uri="{FF2B5EF4-FFF2-40B4-BE49-F238E27FC236}">
                    <a16:creationId xmlns:a16="http://schemas.microsoft.com/office/drawing/2014/main" id="{F206B31E-03D2-4578-827B-B3F96AA50693}"/>
                  </a:ext>
                </a:extLst>
              </p14:cNvPr>
              <p14:cNvContentPartPr/>
              <p14:nvPr/>
            </p14:nvContentPartPr>
            <p14:xfrm>
              <a:off x="11535837" y="2458245"/>
              <a:ext cx="6480" cy="100800"/>
            </p14:xfrm>
          </p:contentPart>
        </mc:Choice>
        <mc:Fallback>
          <p:pic>
            <p:nvPicPr>
              <p:cNvPr id="170" name="Freihand 169">
                <a:extLst>
                  <a:ext uri="{FF2B5EF4-FFF2-40B4-BE49-F238E27FC236}">
                    <a16:creationId xmlns:a16="http://schemas.microsoft.com/office/drawing/2014/main" id="{F206B31E-03D2-4578-827B-B3F96AA50693}"/>
                  </a:ext>
                </a:extLst>
              </p:cNvPr>
              <p:cNvPicPr/>
              <p:nvPr/>
            </p:nvPicPr>
            <p:blipFill>
              <a:blip r:embed="rId211"/>
              <a:stretch>
                <a:fillRect/>
              </a:stretch>
            </p:blipFill>
            <p:spPr>
              <a:xfrm>
                <a:off x="11531517" y="2453925"/>
                <a:ext cx="15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1" name="Freihand 170">
                <a:extLst>
                  <a:ext uri="{FF2B5EF4-FFF2-40B4-BE49-F238E27FC236}">
                    <a16:creationId xmlns:a16="http://schemas.microsoft.com/office/drawing/2014/main" id="{D87DCD75-48E3-4395-B752-42A84A70FF4C}"/>
                  </a:ext>
                </a:extLst>
              </p14:cNvPr>
              <p14:cNvContentPartPr/>
              <p14:nvPr/>
            </p14:nvContentPartPr>
            <p14:xfrm>
              <a:off x="11484357" y="2492805"/>
              <a:ext cx="93600" cy="15480"/>
            </p14:xfrm>
          </p:contentPart>
        </mc:Choice>
        <mc:Fallback>
          <p:pic>
            <p:nvPicPr>
              <p:cNvPr id="171" name="Freihand 170">
                <a:extLst>
                  <a:ext uri="{FF2B5EF4-FFF2-40B4-BE49-F238E27FC236}">
                    <a16:creationId xmlns:a16="http://schemas.microsoft.com/office/drawing/2014/main" id="{D87DCD75-48E3-4395-B752-42A84A70FF4C}"/>
                  </a:ext>
                </a:extLst>
              </p:cNvPr>
              <p:cNvPicPr/>
              <p:nvPr/>
            </p:nvPicPr>
            <p:blipFill>
              <a:blip r:embed="rId213"/>
              <a:stretch>
                <a:fillRect/>
              </a:stretch>
            </p:blipFill>
            <p:spPr>
              <a:xfrm>
                <a:off x="11480037" y="2488485"/>
                <a:ext cx="102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2" name="Freihand 171">
                <a:extLst>
                  <a:ext uri="{FF2B5EF4-FFF2-40B4-BE49-F238E27FC236}">
                    <a16:creationId xmlns:a16="http://schemas.microsoft.com/office/drawing/2014/main" id="{9B1F1F4D-D329-4B23-BC7E-0467C16F6E08}"/>
                  </a:ext>
                </a:extLst>
              </p14:cNvPr>
              <p14:cNvContentPartPr/>
              <p14:nvPr/>
            </p14:nvContentPartPr>
            <p14:xfrm>
              <a:off x="11613957" y="2339805"/>
              <a:ext cx="95040" cy="149400"/>
            </p14:xfrm>
          </p:contentPart>
        </mc:Choice>
        <mc:Fallback>
          <p:pic>
            <p:nvPicPr>
              <p:cNvPr id="172" name="Freihand 171">
                <a:extLst>
                  <a:ext uri="{FF2B5EF4-FFF2-40B4-BE49-F238E27FC236}">
                    <a16:creationId xmlns:a16="http://schemas.microsoft.com/office/drawing/2014/main" id="{9B1F1F4D-D329-4B23-BC7E-0467C16F6E08}"/>
                  </a:ext>
                </a:extLst>
              </p:cNvPr>
              <p:cNvPicPr/>
              <p:nvPr/>
            </p:nvPicPr>
            <p:blipFill>
              <a:blip r:embed="rId215"/>
              <a:stretch>
                <a:fillRect/>
              </a:stretch>
            </p:blipFill>
            <p:spPr>
              <a:xfrm>
                <a:off x="11609637" y="2335485"/>
                <a:ext cx="103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3" name="Freihand 172">
                <a:extLst>
                  <a:ext uri="{FF2B5EF4-FFF2-40B4-BE49-F238E27FC236}">
                    <a16:creationId xmlns:a16="http://schemas.microsoft.com/office/drawing/2014/main" id="{8D800593-3F99-4286-9D5E-6F9F3A383B49}"/>
                  </a:ext>
                </a:extLst>
              </p14:cNvPr>
              <p14:cNvContentPartPr/>
              <p14:nvPr/>
            </p14:nvContentPartPr>
            <p14:xfrm>
              <a:off x="11600637" y="2472645"/>
              <a:ext cx="141840" cy="21960"/>
            </p14:xfrm>
          </p:contentPart>
        </mc:Choice>
        <mc:Fallback>
          <p:pic>
            <p:nvPicPr>
              <p:cNvPr id="173" name="Freihand 172">
                <a:extLst>
                  <a:ext uri="{FF2B5EF4-FFF2-40B4-BE49-F238E27FC236}">
                    <a16:creationId xmlns:a16="http://schemas.microsoft.com/office/drawing/2014/main" id="{8D800593-3F99-4286-9D5E-6F9F3A383B49}"/>
                  </a:ext>
                </a:extLst>
              </p:cNvPr>
              <p:cNvPicPr/>
              <p:nvPr/>
            </p:nvPicPr>
            <p:blipFill>
              <a:blip r:embed="rId217"/>
              <a:stretch>
                <a:fillRect/>
              </a:stretch>
            </p:blipFill>
            <p:spPr>
              <a:xfrm>
                <a:off x="11596317" y="2468325"/>
                <a:ext cx="1504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4" name="Freihand 173">
                <a:extLst>
                  <a:ext uri="{FF2B5EF4-FFF2-40B4-BE49-F238E27FC236}">
                    <a16:creationId xmlns:a16="http://schemas.microsoft.com/office/drawing/2014/main" id="{2B72299C-09A4-4C22-897D-70025DCD9449}"/>
                  </a:ext>
                </a:extLst>
              </p14:cNvPr>
              <p14:cNvContentPartPr/>
              <p14:nvPr/>
            </p14:nvContentPartPr>
            <p14:xfrm>
              <a:off x="11614677" y="2548605"/>
              <a:ext cx="88200" cy="144720"/>
            </p14:xfrm>
          </p:contentPart>
        </mc:Choice>
        <mc:Fallback>
          <p:pic>
            <p:nvPicPr>
              <p:cNvPr id="174" name="Freihand 173">
                <a:extLst>
                  <a:ext uri="{FF2B5EF4-FFF2-40B4-BE49-F238E27FC236}">
                    <a16:creationId xmlns:a16="http://schemas.microsoft.com/office/drawing/2014/main" id="{2B72299C-09A4-4C22-897D-70025DCD9449}"/>
                  </a:ext>
                </a:extLst>
              </p:cNvPr>
              <p:cNvPicPr/>
              <p:nvPr/>
            </p:nvPicPr>
            <p:blipFill>
              <a:blip r:embed="rId219"/>
              <a:stretch>
                <a:fillRect/>
              </a:stretch>
            </p:blipFill>
            <p:spPr>
              <a:xfrm>
                <a:off x="11610357" y="2544285"/>
                <a:ext cx="968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6" name="Freihand 175">
                <a:extLst>
                  <a:ext uri="{FF2B5EF4-FFF2-40B4-BE49-F238E27FC236}">
                    <a16:creationId xmlns:a16="http://schemas.microsoft.com/office/drawing/2014/main" id="{1F50C1F6-5CC7-4A7B-90D0-CAEFF35470E3}"/>
                  </a:ext>
                </a:extLst>
              </p14:cNvPr>
              <p14:cNvContentPartPr/>
              <p14:nvPr/>
            </p14:nvContentPartPr>
            <p14:xfrm>
              <a:off x="11794677" y="2406765"/>
              <a:ext cx="82440" cy="109800"/>
            </p14:xfrm>
          </p:contentPart>
        </mc:Choice>
        <mc:Fallback>
          <p:pic>
            <p:nvPicPr>
              <p:cNvPr id="176" name="Freihand 175">
                <a:extLst>
                  <a:ext uri="{FF2B5EF4-FFF2-40B4-BE49-F238E27FC236}">
                    <a16:creationId xmlns:a16="http://schemas.microsoft.com/office/drawing/2014/main" id="{1F50C1F6-5CC7-4A7B-90D0-CAEFF35470E3}"/>
                  </a:ext>
                </a:extLst>
              </p:cNvPr>
              <p:cNvPicPr/>
              <p:nvPr/>
            </p:nvPicPr>
            <p:blipFill>
              <a:blip r:embed="rId221"/>
              <a:stretch>
                <a:fillRect/>
              </a:stretch>
            </p:blipFill>
            <p:spPr>
              <a:xfrm>
                <a:off x="11790357" y="2402445"/>
                <a:ext cx="91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7" name="Freihand 176">
                <a:extLst>
                  <a:ext uri="{FF2B5EF4-FFF2-40B4-BE49-F238E27FC236}">
                    <a16:creationId xmlns:a16="http://schemas.microsoft.com/office/drawing/2014/main" id="{00671CC7-FD97-4E3C-A907-543C0B8AF9F5}"/>
                  </a:ext>
                </a:extLst>
              </p14:cNvPr>
              <p14:cNvContentPartPr/>
              <p14:nvPr/>
            </p14:nvContentPartPr>
            <p14:xfrm>
              <a:off x="11861637" y="2414325"/>
              <a:ext cx="23760" cy="118080"/>
            </p14:xfrm>
          </p:contentPart>
        </mc:Choice>
        <mc:Fallback>
          <p:pic>
            <p:nvPicPr>
              <p:cNvPr id="177" name="Freihand 176">
                <a:extLst>
                  <a:ext uri="{FF2B5EF4-FFF2-40B4-BE49-F238E27FC236}">
                    <a16:creationId xmlns:a16="http://schemas.microsoft.com/office/drawing/2014/main" id="{00671CC7-FD97-4E3C-A907-543C0B8AF9F5}"/>
                  </a:ext>
                </a:extLst>
              </p:cNvPr>
              <p:cNvPicPr/>
              <p:nvPr/>
            </p:nvPicPr>
            <p:blipFill>
              <a:blip r:embed="rId223"/>
              <a:stretch>
                <a:fillRect/>
              </a:stretch>
            </p:blipFill>
            <p:spPr>
              <a:xfrm>
                <a:off x="11857317" y="2410005"/>
                <a:ext cx="32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8" name="Freihand 177">
                <a:extLst>
                  <a:ext uri="{FF2B5EF4-FFF2-40B4-BE49-F238E27FC236}">
                    <a16:creationId xmlns:a16="http://schemas.microsoft.com/office/drawing/2014/main" id="{BFA57C5F-D9AF-4B95-8F68-E136E65427C6}"/>
                  </a:ext>
                </a:extLst>
              </p14:cNvPr>
              <p14:cNvContentPartPr/>
              <p14:nvPr/>
            </p14:nvContentPartPr>
            <p14:xfrm>
              <a:off x="11806197" y="2454645"/>
              <a:ext cx="190080" cy="76320"/>
            </p14:xfrm>
          </p:contentPart>
        </mc:Choice>
        <mc:Fallback>
          <p:pic>
            <p:nvPicPr>
              <p:cNvPr id="178" name="Freihand 177">
                <a:extLst>
                  <a:ext uri="{FF2B5EF4-FFF2-40B4-BE49-F238E27FC236}">
                    <a16:creationId xmlns:a16="http://schemas.microsoft.com/office/drawing/2014/main" id="{BFA57C5F-D9AF-4B95-8F68-E136E65427C6}"/>
                  </a:ext>
                </a:extLst>
              </p:cNvPr>
              <p:cNvPicPr/>
              <p:nvPr/>
            </p:nvPicPr>
            <p:blipFill>
              <a:blip r:embed="rId225"/>
              <a:stretch>
                <a:fillRect/>
              </a:stretch>
            </p:blipFill>
            <p:spPr>
              <a:xfrm>
                <a:off x="11801877" y="2450325"/>
                <a:ext cx="198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9" name="Freihand 178">
                <a:extLst>
                  <a:ext uri="{FF2B5EF4-FFF2-40B4-BE49-F238E27FC236}">
                    <a16:creationId xmlns:a16="http://schemas.microsoft.com/office/drawing/2014/main" id="{60AC87E5-21B5-42BA-9AF6-F960F2E0EC7D}"/>
                  </a:ext>
                </a:extLst>
              </p14:cNvPr>
              <p14:cNvContentPartPr/>
              <p14:nvPr/>
            </p14:nvContentPartPr>
            <p14:xfrm>
              <a:off x="11933277" y="2454285"/>
              <a:ext cx="68400" cy="150840"/>
            </p14:xfrm>
          </p:contentPart>
        </mc:Choice>
        <mc:Fallback>
          <p:pic>
            <p:nvPicPr>
              <p:cNvPr id="179" name="Freihand 178">
                <a:extLst>
                  <a:ext uri="{FF2B5EF4-FFF2-40B4-BE49-F238E27FC236}">
                    <a16:creationId xmlns:a16="http://schemas.microsoft.com/office/drawing/2014/main" id="{60AC87E5-21B5-42BA-9AF6-F960F2E0EC7D}"/>
                  </a:ext>
                </a:extLst>
              </p:cNvPr>
              <p:cNvPicPr/>
              <p:nvPr/>
            </p:nvPicPr>
            <p:blipFill>
              <a:blip r:embed="rId227"/>
              <a:stretch>
                <a:fillRect/>
              </a:stretch>
            </p:blipFill>
            <p:spPr>
              <a:xfrm>
                <a:off x="11928957" y="2449965"/>
                <a:ext cx="77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83" name="Freihand 182">
                <a:extLst>
                  <a:ext uri="{FF2B5EF4-FFF2-40B4-BE49-F238E27FC236}">
                    <a16:creationId xmlns:a16="http://schemas.microsoft.com/office/drawing/2014/main" id="{C66CF033-5050-4F82-88E7-ABD85965788C}"/>
                  </a:ext>
                </a:extLst>
              </p14:cNvPr>
              <p14:cNvContentPartPr/>
              <p14:nvPr/>
            </p14:nvContentPartPr>
            <p14:xfrm>
              <a:off x="5679717" y="1085925"/>
              <a:ext cx="3998520" cy="1360800"/>
            </p14:xfrm>
          </p:contentPart>
        </mc:Choice>
        <mc:Fallback>
          <p:pic>
            <p:nvPicPr>
              <p:cNvPr id="183" name="Freihand 182">
                <a:extLst>
                  <a:ext uri="{FF2B5EF4-FFF2-40B4-BE49-F238E27FC236}">
                    <a16:creationId xmlns:a16="http://schemas.microsoft.com/office/drawing/2014/main" id="{C66CF033-5050-4F82-88E7-ABD85965788C}"/>
                  </a:ext>
                </a:extLst>
              </p:cNvPr>
              <p:cNvPicPr/>
              <p:nvPr/>
            </p:nvPicPr>
            <p:blipFill>
              <a:blip r:embed="rId229"/>
              <a:stretch>
                <a:fillRect/>
              </a:stretch>
            </p:blipFill>
            <p:spPr>
              <a:xfrm>
                <a:off x="5675397" y="1081605"/>
                <a:ext cx="4007160" cy="1369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84" name="Freihand 183">
                <a:extLst>
                  <a:ext uri="{FF2B5EF4-FFF2-40B4-BE49-F238E27FC236}">
                    <a16:creationId xmlns:a16="http://schemas.microsoft.com/office/drawing/2014/main" id="{74A7A743-012D-480C-9A96-688317B456DF}"/>
                  </a:ext>
                </a:extLst>
              </p14:cNvPr>
              <p14:cNvContentPartPr/>
              <p14:nvPr/>
            </p14:nvContentPartPr>
            <p14:xfrm>
              <a:off x="9541797" y="2382285"/>
              <a:ext cx="247320" cy="273240"/>
            </p14:xfrm>
          </p:contentPart>
        </mc:Choice>
        <mc:Fallback>
          <p:pic>
            <p:nvPicPr>
              <p:cNvPr id="184" name="Freihand 183">
                <a:extLst>
                  <a:ext uri="{FF2B5EF4-FFF2-40B4-BE49-F238E27FC236}">
                    <a16:creationId xmlns:a16="http://schemas.microsoft.com/office/drawing/2014/main" id="{74A7A743-012D-480C-9A96-688317B456DF}"/>
                  </a:ext>
                </a:extLst>
              </p:cNvPr>
              <p:cNvPicPr/>
              <p:nvPr/>
            </p:nvPicPr>
            <p:blipFill>
              <a:blip r:embed="rId231"/>
              <a:stretch>
                <a:fillRect/>
              </a:stretch>
            </p:blipFill>
            <p:spPr>
              <a:xfrm>
                <a:off x="9537477" y="2377965"/>
                <a:ext cx="2559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10" name="Freihand 209">
                <a:extLst>
                  <a:ext uri="{FF2B5EF4-FFF2-40B4-BE49-F238E27FC236}">
                    <a16:creationId xmlns:a16="http://schemas.microsoft.com/office/drawing/2014/main" id="{15E966FC-D1BF-4718-9691-FDA6A9C2BE7F}"/>
                  </a:ext>
                </a:extLst>
              </p14:cNvPr>
              <p14:cNvContentPartPr/>
              <p14:nvPr/>
            </p14:nvContentPartPr>
            <p14:xfrm>
              <a:off x="11509557" y="2253045"/>
              <a:ext cx="648720" cy="444240"/>
            </p14:xfrm>
          </p:contentPart>
        </mc:Choice>
        <mc:Fallback>
          <p:pic>
            <p:nvPicPr>
              <p:cNvPr id="210" name="Freihand 209">
                <a:extLst>
                  <a:ext uri="{FF2B5EF4-FFF2-40B4-BE49-F238E27FC236}">
                    <a16:creationId xmlns:a16="http://schemas.microsoft.com/office/drawing/2014/main" id="{15E966FC-D1BF-4718-9691-FDA6A9C2BE7F}"/>
                  </a:ext>
                </a:extLst>
              </p:cNvPr>
              <p:cNvPicPr/>
              <p:nvPr/>
            </p:nvPicPr>
            <p:blipFill>
              <a:blip r:embed="rId233"/>
              <a:stretch>
                <a:fillRect/>
              </a:stretch>
            </p:blipFill>
            <p:spPr>
              <a:xfrm>
                <a:off x="11505237" y="2248725"/>
                <a:ext cx="65736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15" name="Freihand 214">
                <a:extLst>
                  <a:ext uri="{FF2B5EF4-FFF2-40B4-BE49-F238E27FC236}">
                    <a16:creationId xmlns:a16="http://schemas.microsoft.com/office/drawing/2014/main" id="{7C0073BF-5FF3-44CD-BC4A-1E9C848AE879}"/>
                  </a:ext>
                </a:extLst>
              </p14:cNvPr>
              <p14:cNvContentPartPr/>
              <p14:nvPr/>
            </p14:nvContentPartPr>
            <p14:xfrm>
              <a:off x="11055237" y="2286165"/>
              <a:ext cx="392400" cy="565560"/>
            </p14:xfrm>
          </p:contentPart>
        </mc:Choice>
        <mc:Fallback>
          <p:pic>
            <p:nvPicPr>
              <p:cNvPr id="215" name="Freihand 214">
                <a:extLst>
                  <a:ext uri="{FF2B5EF4-FFF2-40B4-BE49-F238E27FC236}">
                    <a16:creationId xmlns:a16="http://schemas.microsoft.com/office/drawing/2014/main" id="{7C0073BF-5FF3-44CD-BC4A-1E9C848AE879}"/>
                  </a:ext>
                </a:extLst>
              </p:cNvPr>
              <p:cNvPicPr/>
              <p:nvPr/>
            </p:nvPicPr>
            <p:blipFill>
              <a:blip r:embed="rId235"/>
              <a:stretch>
                <a:fillRect/>
              </a:stretch>
            </p:blipFill>
            <p:spPr>
              <a:xfrm>
                <a:off x="11050917" y="2281845"/>
                <a:ext cx="401040" cy="574200"/>
              </a:xfrm>
              <a:prstGeom prst="rect">
                <a:avLst/>
              </a:prstGeom>
            </p:spPr>
          </p:pic>
        </mc:Fallback>
      </mc:AlternateContent>
      <p:grpSp>
        <p:nvGrpSpPr>
          <p:cNvPr id="219" name="Gruppieren 218">
            <a:extLst>
              <a:ext uri="{FF2B5EF4-FFF2-40B4-BE49-F238E27FC236}">
                <a16:creationId xmlns:a16="http://schemas.microsoft.com/office/drawing/2014/main" id="{AE2972D9-1E4C-4F93-8D2D-13FCA9BB8654}"/>
              </a:ext>
            </a:extLst>
          </p:cNvPr>
          <p:cNvGrpSpPr/>
          <p:nvPr/>
        </p:nvGrpSpPr>
        <p:grpSpPr>
          <a:xfrm>
            <a:off x="1306797" y="4673325"/>
            <a:ext cx="6261120" cy="174960"/>
            <a:chOff x="1306797" y="4673325"/>
            <a:chExt cx="6261120" cy="174960"/>
          </a:xfrm>
        </p:grpSpPr>
        <mc:AlternateContent xmlns:mc="http://schemas.openxmlformats.org/markup-compatibility/2006">
          <mc:Choice xmlns:p14="http://schemas.microsoft.com/office/powerpoint/2010/main" Requires="p14">
            <p:contentPart p14:bwMode="auto" r:id="rId236">
              <p14:nvContentPartPr>
                <p14:cNvPr id="217" name="Freihand 216">
                  <a:extLst>
                    <a:ext uri="{FF2B5EF4-FFF2-40B4-BE49-F238E27FC236}">
                      <a16:creationId xmlns:a16="http://schemas.microsoft.com/office/drawing/2014/main" id="{F9A8F1E8-F06C-4074-9FB5-0D5C5E39525C}"/>
                    </a:ext>
                  </a:extLst>
                </p14:cNvPr>
                <p14:cNvContentPartPr/>
                <p14:nvPr/>
              </p14:nvContentPartPr>
              <p14:xfrm>
                <a:off x="1352157" y="4673325"/>
                <a:ext cx="360" cy="360"/>
              </p14:xfrm>
            </p:contentPart>
          </mc:Choice>
          <mc:Fallback>
            <p:pic>
              <p:nvPicPr>
                <p:cNvPr id="217" name="Freihand 216">
                  <a:extLst>
                    <a:ext uri="{FF2B5EF4-FFF2-40B4-BE49-F238E27FC236}">
                      <a16:creationId xmlns:a16="http://schemas.microsoft.com/office/drawing/2014/main" id="{F9A8F1E8-F06C-4074-9FB5-0D5C5E39525C}"/>
                    </a:ext>
                  </a:extLst>
                </p:cNvPr>
                <p:cNvPicPr/>
                <p:nvPr/>
              </p:nvPicPr>
              <p:blipFill>
                <a:blip r:embed="rId237"/>
                <a:stretch>
                  <a:fillRect/>
                </a:stretch>
              </p:blipFill>
              <p:spPr>
                <a:xfrm>
                  <a:off x="1347837" y="46690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18" name="Freihand 217">
                  <a:extLst>
                    <a:ext uri="{FF2B5EF4-FFF2-40B4-BE49-F238E27FC236}">
                      <a16:creationId xmlns:a16="http://schemas.microsoft.com/office/drawing/2014/main" id="{8D256277-BD9E-4B3A-B027-CE71FB3DAA2E}"/>
                    </a:ext>
                  </a:extLst>
                </p14:cNvPr>
                <p14:cNvContentPartPr/>
                <p14:nvPr/>
              </p14:nvContentPartPr>
              <p14:xfrm>
                <a:off x="1306797" y="4691685"/>
                <a:ext cx="6261120" cy="156600"/>
              </p14:xfrm>
            </p:contentPart>
          </mc:Choice>
          <mc:Fallback>
            <p:pic>
              <p:nvPicPr>
                <p:cNvPr id="218" name="Freihand 217">
                  <a:extLst>
                    <a:ext uri="{FF2B5EF4-FFF2-40B4-BE49-F238E27FC236}">
                      <a16:creationId xmlns:a16="http://schemas.microsoft.com/office/drawing/2014/main" id="{8D256277-BD9E-4B3A-B027-CE71FB3DAA2E}"/>
                    </a:ext>
                  </a:extLst>
                </p:cNvPr>
                <p:cNvPicPr/>
                <p:nvPr/>
              </p:nvPicPr>
              <p:blipFill>
                <a:blip r:embed="rId239"/>
                <a:stretch>
                  <a:fillRect/>
                </a:stretch>
              </p:blipFill>
              <p:spPr>
                <a:xfrm>
                  <a:off x="1302477" y="4687365"/>
                  <a:ext cx="6269760" cy="16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0">
            <p14:nvContentPartPr>
              <p14:cNvPr id="220" name="Freihand 219">
                <a:extLst>
                  <a:ext uri="{FF2B5EF4-FFF2-40B4-BE49-F238E27FC236}">
                    <a16:creationId xmlns:a16="http://schemas.microsoft.com/office/drawing/2014/main" id="{D45681BF-BD81-4704-88C1-477363E44DE2}"/>
                  </a:ext>
                </a:extLst>
              </p14:cNvPr>
              <p14:cNvContentPartPr/>
              <p14:nvPr/>
            </p14:nvContentPartPr>
            <p14:xfrm>
              <a:off x="507597" y="5805885"/>
              <a:ext cx="4973400" cy="75960"/>
            </p14:xfrm>
          </p:contentPart>
        </mc:Choice>
        <mc:Fallback>
          <p:pic>
            <p:nvPicPr>
              <p:cNvPr id="220" name="Freihand 219">
                <a:extLst>
                  <a:ext uri="{FF2B5EF4-FFF2-40B4-BE49-F238E27FC236}">
                    <a16:creationId xmlns:a16="http://schemas.microsoft.com/office/drawing/2014/main" id="{D45681BF-BD81-4704-88C1-477363E44DE2}"/>
                  </a:ext>
                </a:extLst>
              </p:cNvPr>
              <p:cNvPicPr/>
              <p:nvPr/>
            </p:nvPicPr>
            <p:blipFill>
              <a:blip r:embed="rId241"/>
              <a:stretch>
                <a:fillRect/>
              </a:stretch>
            </p:blipFill>
            <p:spPr>
              <a:xfrm>
                <a:off x="503277" y="5801565"/>
                <a:ext cx="49820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21" name="Freihand 220">
                <a:extLst>
                  <a:ext uri="{FF2B5EF4-FFF2-40B4-BE49-F238E27FC236}">
                    <a16:creationId xmlns:a16="http://schemas.microsoft.com/office/drawing/2014/main" id="{9345912E-D6F6-4F7F-A8B0-5EB1255230D2}"/>
                  </a:ext>
                </a:extLst>
              </p14:cNvPr>
              <p14:cNvContentPartPr/>
              <p14:nvPr/>
            </p14:nvContentPartPr>
            <p14:xfrm>
              <a:off x="5112717" y="546285"/>
              <a:ext cx="1599480" cy="624600"/>
            </p14:xfrm>
          </p:contentPart>
        </mc:Choice>
        <mc:Fallback>
          <p:pic>
            <p:nvPicPr>
              <p:cNvPr id="221" name="Freihand 220">
                <a:extLst>
                  <a:ext uri="{FF2B5EF4-FFF2-40B4-BE49-F238E27FC236}">
                    <a16:creationId xmlns:a16="http://schemas.microsoft.com/office/drawing/2014/main" id="{9345912E-D6F6-4F7F-A8B0-5EB1255230D2}"/>
                  </a:ext>
                </a:extLst>
              </p:cNvPr>
              <p:cNvPicPr/>
              <p:nvPr/>
            </p:nvPicPr>
            <p:blipFill>
              <a:blip r:embed="rId243"/>
              <a:stretch>
                <a:fillRect/>
              </a:stretch>
            </p:blipFill>
            <p:spPr>
              <a:xfrm>
                <a:off x="5108397" y="541965"/>
                <a:ext cx="1608120" cy="6332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23" name="Freihand 222">
                <a:extLst>
                  <a:ext uri="{FF2B5EF4-FFF2-40B4-BE49-F238E27FC236}">
                    <a16:creationId xmlns:a16="http://schemas.microsoft.com/office/drawing/2014/main" id="{8DE6C4F0-457B-4341-8B48-8B9611D4AE88}"/>
                  </a:ext>
                </a:extLst>
              </p14:cNvPr>
              <p14:cNvContentPartPr/>
              <p14:nvPr/>
            </p14:nvContentPartPr>
            <p14:xfrm>
              <a:off x="629277" y="6378645"/>
              <a:ext cx="7299360" cy="38160"/>
            </p14:xfrm>
          </p:contentPart>
        </mc:Choice>
        <mc:Fallback>
          <p:pic>
            <p:nvPicPr>
              <p:cNvPr id="223" name="Freihand 222">
                <a:extLst>
                  <a:ext uri="{FF2B5EF4-FFF2-40B4-BE49-F238E27FC236}">
                    <a16:creationId xmlns:a16="http://schemas.microsoft.com/office/drawing/2014/main" id="{8DE6C4F0-457B-4341-8B48-8B9611D4AE88}"/>
                  </a:ext>
                </a:extLst>
              </p:cNvPr>
              <p:cNvPicPr/>
              <p:nvPr/>
            </p:nvPicPr>
            <p:blipFill>
              <a:blip r:embed="rId245"/>
              <a:stretch>
                <a:fillRect/>
              </a:stretch>
            </p:blipFill>
            <p:spPr>
              <a:xfrm>
                <a:off x="624957" y="6374325"/>
                <a:ext cx="7308000" cy="46800"/>
              </a:xfrm>
              <a:prstGeom prst="rect">
                <a:avLst/>
              </a:prstGeom>
            </p:spPr>
          </p:pic>
        </mc:Fallback>
      </mc:AlternateContent>
      <p:grpSp>
        <p:nvGrpSpPr>
          <p:cNvPr id="225" name="Gruppieren 224">
            <a:extLst>
              <a:ext uri="{FF2B5EF4-FFF2-40B4-BE49-F238E27FC236}">
                <a16:creationId xmlns:a16="http://schemas.microsoft.com/office/drawing/2014/main" id="{613D6009-9711-41B9-B191-B354468FE406}"/>
              </a:ext>
            </a:extLst>
          </p:cNvPr>
          <p:cNvGrpSpPr/>
          <p:nvPr/>
        </p:nvGrpSpPr>
        <p:grpSpPr>
          <a:xfrm>
            <a:off x="5065917" y="557085"/>
            <a:ext cx="1519920" cy="635040"/>
            <a:chOff x="5065917" y="557085"/>
            <a:chExt cx="1519920" cy="635040"/>
          </a:xfrm>
        </p:grpSpPr>
        <mc:AlternateContent xmlns:mc="http://schemas.openxmlformats.org/markup-compatibility/2006">
          <mc:Choice xmlns:p14="http://schemas.microsoft.com/office/powerpoint/2010/main" Requires="p14">
            <p:contentPart p14:bwMode="auto" r:id="rId246">
              <p14:nvContentPartPr>
                <p14:cNvPr id="44" name="Freihand 43">
                  <a:extLst>
                    <a:ext uri="{FF2B5EF4-FFF2-40B4-BE49-F238E27FC236}">
                      <a16:creationId xmlns:a16="http://schemas.microsoft.com/office/drawing/2014/main" id="{939B9DDB-B690-4AE0-841C-825A2F089E19}"/>
                    </a:ext>
                  </a:extLst>
                </p14:cNvPr>
                <p14:cNvContentPartPr/>
                <p14:nvPr/>
              </p14:nvContentPartPr>
              <p14:xfrm>
                <a:off x="5132517" y="611445"/>
                <a:ext cx="603360" cy="471600"/>
              </p14:xfrm>
            </p:contentPart>
          </mc:Choice>
          <mc:Fallback>
            <p:pic>
              <p:nvPicPr>
                <p:cNvPr id="44" name="Freihand 43">
                  <a:extLst>
                    <a:ext uri="{FF2B5EF4-FFF2-40B4-BE49-F238E27FC236}">
                      <a16:creationId xmlns:a16="http://schemas.microsoft.com/office/drawing/2014/main" id="{939B9DDB-B690-4AE0-841C-825A2F089E19}"/>
                    </a:ext>
                  </a:extLst>
                </p:cNvPr>
                <p:cNvPicPr/>
                <p:nvPr/>
              </p:nvPicPr>
              <p:blipFill>
                <a:blip r:embed="rId247"/>
                <a:stretch>
                  <a:fillRect/>
                </a:stretch>
              </p:blipFill>
              <p:spPr>
                <a:xfrm>
                  <a:off x="5128197" y="607125"/>
                  <a:ext cx="61200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5" name="Freihand 44">
                  <a:extLst>
                    <a:ext uri="{FF2B5EF4-FFF2-40B4-BE49-F238E27FC236}">
                      <a16:creationId xmlns:a16="http://schemas.microsoft.com/office/drawing/2014/main" id="{FC4C026A-6BE1-4E1F-A818-64D0582CED9A}"/>
                    </a:ext>
                  </a:extLst>
                </p14:cNvPr>
                <p14:cNvContentPartPr/>
                <p14:nvPr/>
              </p14:nvContentPartPr>
              <p14:xfrm>
                <a:off x="5997237" y="645285"/>
                <a:ext cx="588600" cy="453960"/>
              </p14:xfrm>
            </p:contentPart>
          </mc:Choice>
          <mc:Fallback>
            <p:pic>
              <p:nvPicPr>
                <p:cNvPr id="45" name="Freihand 44">
                  <a:extLst>
                    <a:ext uri="{FF2B5EF4-FFF2-40B4-BE49-F238E27FC236}">
                      <a16:creationId xmlns:a16="http://schemas.microsoft.com/office/drawing/2014/main" id="{FC4C026A-6BE1-4E1F-A818-64D0582CED9A}"/>
                    </a:ext>
                  </a:extLst>
                </p:cNvPr>
                <p:cNvPicPr/>
                <p:nvPr/>
              </p:nvPicPr>
              <p:blipFill>
                <a:blip r:embed="rId249"/>
                <a:stretch>
                  <a:fillRect/>
                </a:stretch>
              </p:blipFill>
              <p:spPr>
                <a:xfrm>
                  <a:off x="5992917" y="640965"/>
                  <a:ext cx="59724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24" name="Freihand 223">
                  <a:extLst>
                    <a:ext uri="{FF2B5EF4-FFF2-40B4-BE49-F238E27FC236}">
                      <a16:creationId xmlns:a16="http://schemas.microsoft.com/office/drawing/2014/main" id="{592118AE-311D-449C-BF4D-2C704E7B4368}"/>
                    </a:ext>
                  </a:extLst>
                </p14:cNvPr>
                <p14:cNvContentPartPr/>
                <p14:nvPr/>
              </p14:nvContentPartPr>
              <p14:xfrm>
                <a:off x="5065917" y="557085"/>
                <a:ext cx="1413720" cy="635040"/>
              </p14:xfrm>
            </p:contentPart>
          </mc:Choice>
          <mc:Fallback>
            <p:pic>
              <p:nvPicPr>
                <p:cNvPr id="224" name="Freihand 223">
                  <a:extLst>
                    <a:ext uri="{FF2B5EF4-FFF2-40B4-BE49-F238E27FC236}">
                      <a16:creationId xmlns:a16="http://schemas.microsoft.com/office/drawing/2014/main" id="{592118AE-311D-449C-BF4D-2C704E7B4368}"/>
                    </a:ext>
                  </a:extLst>
                </p:cNvPr>
                <p:cNvPicPr/>
                <p:nvPr/>
              </p:nvPicPr>
              <p:blipFill>
                <a:blip r:embed="rId251"/>
                <a:stretch>
                  <a:fillRect/>
                </a:stretch>
              </p:blipFill>
              <p:spPr>
                <a:xfrm>
                  <a:off x="5061597" y="552765"/>
                  <a:ext cx="1422360" cy="64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2">
            <p14:nvContentPartPr>
              <p14:cNvPr id="226" name="Freihand 225">
                <a:extLst>
                  <a:ext uri="{FF2B5EF4-FFF2-40B4-BE49-F238E27FC236}">
                    <a16:creationId xmlns:a16="http://schemas.microsoft.com/office/drawing/2014/main" id="{2DD442D7-CF34-4BBB-B4D5-88926610327E}"/>
                  </a:ext>
                </a:extLst>
              </p14:cNvPr>
              <p14:cNvContentPartPr/>
              <p14:nvPr/>
            </p14:nvContentPartPr>
            <p14:xfrm>
              <a:off x="6825237" y="574365"/>
              <a:ext cx="1097280" cy="678960"/>
            </p14:xfrm>
          </p:contentPart>
        </mc:Choice>
        <mc:Fallback>
          <p:pic>
            <p:nvPicPr>
              <p:cNvPr id="226" name="Freihand 225">
                <a:extLst>
                  <a:ext uri="{FF2B5EF4-FFF2-40B4-BE49-F238E27FC236}">
                    <a16:creationId xmlns:a16="http://schemas.microsoft.com/office/drawing/2014/main" id="{2DD442D7-CF34-4BBB-B4D5-88926610327E}"/>
                  </a:ext>
                </a:extLst>
              </p:cNvPr>
              <p:cNvPicPr/>
              <p:nvPr/>
            </p:nvPicPr>
            <p:blipFill>
              <a:blip r:embed="rId253"/>
              <a:stretch>
                <a:fillRect/>
              </a:stretch>
            </p:blipFill>
            <p:spPr>
              <a:xfrm>
                <a:off x="6820917" y="570045"/>
                <a:ext cx="1105920" cy="687600"/>
              </a:xfrm>
              <a:prstGeom prst="rect">
                <a:avLst/>
              </a:prstGeom>
            </p:spPr>
          </p:pic>
        </mc:Fallback>
      </mc:AlternateContent>
      <p:grpSp>
        <p:nvGrpSpPr>
          <p:cNvPr id="228" name="Gruppieren 227">
            <a:extLst>
              <a:ext uri="{FF2B5EF4-FFF2-40B4-BE49-F238E27FC236}">
                <a16:creationId xmlns:a16="http://schemas.microsoft.com/office/drawing/2014/main" id="{119C8C1C-E6EF-4C9B-9796-15AF2A2082D6}"/>
              </a:ext>
            </a:extLst>
          </p:cNvPr>
          <p:cNvGrpSpPr/>
          <p:nvPr/>
        </p:nvGrpSpPr>
        <p:grpSpPr>
          <a:xfrm>
            <a:off x="8840517" y="630525"/>
            <a:ext cx="2801160" cy="1255680"/>
            <a:chOff x="8840517" y="630525"/>
            <a:chExt cx="2801160" cy="1255680"/>
          </a:xfrm>
        </p:grpSpPr>
        <mc:AlternateContent xmlns:mc="http://schemas.openxmlformats.org/markup-compatibility/2006">
          <mc:Choice xmlns:p14="http://schemas.microsoft.com/office/powerpoint/2010/main" Requires="p14">
            <p:contentPart p14:bwMode="auto" r:id="rId254">
              <p14:nvContentPartPr>
                <p14:cNvPr id="4" name="Freihand 3">
                  <a:extLst>
                    <a:ext uri="{FF2B5EF4-FFF2-40B4-BE49-F238E27FC236}">
                      <a16:creationId xmlns:a16="http://schemas.microsoft.com/office/drawing/2014/main" id="{14B0FD17-2E79-4D51-947D-178CC4312C5B}"/>
                    </a:ext>
                  </a:extLst>
                </p14:cNvPr>
                <p14:cNvContentPartPr/>
                <p14:nvPr/>
              </p14:nvContentPartPr>
              <p14:xfrm>
                <a:off x="8948157" y="1203645"/>
                <a:ext cx="14760" cy="127800"/>
              </p14:xfrm>
            </p:contentPart>
          </mc:Choice>
          <mc:Fallback>
            <p:pic>
              <p:nvPicPr>
                <p:cNvPr id="4" name="Freihand 3">
                  <a:extLst>
                    <a:ext uri="{FF2B5EF4-FFF2-40B4-BE49-F238E27FC236}">
                      <a16:creationId xmlns:a16="http://schemas.microsoft.com/office/drawing/2014/main" id="{14B0FD17-2E79-4D51-947D-178CC4312C5B}"/>
                    </a:ext>
                  </a:extLst>
                </p:cNvPr>
                <p:cNvPicPr/>
                <p:nvPr/>
              </p:nvPicPr>
              <p:blipFill>
                <a:blip r:embed="rId255"/>
                <a:stretch>
                  <a:fillRect/>
                </a:stretch>
              </p:blipFill>
              <p:spPr>
                <a:xfrm>
                  <a:off x="8943837" y="1199325"/>
                  <a:ext cx="234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 name="Freihand 4">
                  <a:extLst>
                    <a:ext uri="{FF2B5EF4-FFF2-40B4-BE49-F238E27FC236}">
                      <a16:creationId xmlns:a16="http://schemas.microsoft.com/office/drawing/2014/main" id="{0936CA81-6057-4AD3-A319-C555310F5098}"/>
                    </a:ext>
                  </a:extLst>
                </p14:cNvPr>
                <p14:cNvContentPartPr/>
                <p14:nvPr/>
              </p14:nvContentPartPr>
              <p14:xfrm>
                <a:off x="8840517" y="1173405"/>
                <a:ext cx="195840" cy="6840"/>
              </p14:xfrm>
            </p:contentPart>
          </mc:Choice>
          <mc:Fallback>
            <p:pic>
              <p:nvPicPr>
                <p:cNvPr id="5" name="Freihand 4">
                  <a:extLst>
                    <a:ext uri="{FF2B5EF4-FFF2-40B4-BE49-F238E27FC236}">
                      <a16:creationId xmlns:a16="http://schemas.microsoft.com/office/drawing/2014/main" id="{0936CA81-6057-4AD3-A319-C555310F5098}"/>
                    </a:ext>
                  </a:extLst>
                </p:cNvPr>
                <p:cNvPicPr/>
                <p:nvPr/>
              </p:nvPicPr>
              <p:blipFill>
                <a:blip r:embed="rId257"/>
                <a:stretch>
                  <a:fillRect/>
                </a:stretch>
              </p:blipFill>
              <p:spPr>
                <a:xfrm>
                  <a:off x="8836197" y="1169085"/>
                  <a:ext cx="204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0" name="Freihand 9">
                  <a:extLst>
                    <a:ext uri="{FF2B5EF4-FFF2-40B4-BE49-F238E27FC236}">
                      <a16:creationId xmlns:a16="http://schemas.microsoft.com/office/drawing/2014/main" id="{540C01DF-B96A-43F3-BFC1-AA1153F645D1}"/>
                    </a:ext>
                  </a:extLst>
                </p14:cNvPr>
                <p14:cNvContentPartPr/>
                <p14:nvPr/>
              </p14:nvContentPartPr>
              <p14:xfrm>
                <a:off x="9039957" y="1144245"/>
                <a:ext cx="195840" cy="167400"/>
              </p14:xfrm>
            </p:contentPart>
          </mc:Choice>
          <mc:Fallback>
            <p:pic>
              <p:nvPicPr>
                <p:cNvPr id="10" name="Freihand 9">
                  <a:extLst>
                    <a:ext uri="{FF2B5EF4-FFF2-40B4-BE49-F238E27FC236}">
                      <a16:creationId xmlns:a16="http://schemas.microsoft.com/office/drawing/2014/main" id="{540C01DF-B96A-43F3-BFC1-AA1153F645D1}"/>
                    </a:ext>
                  </a:extLst>
                </p:cNvPr>
                <p:cNvPicPr/>
                <p:nvPr/>
              </p:nvPicPr>
              <p:blipFill>
                <a:blip r:embed="rId259"/>
                <a:stretch>
                  <a:fillRect/>
                </a:stretch>
              </p:blipFill>
              <p:spPr>
                <a:xfrm>
                  <a:off x="9035637" y="1139925"/>
                  <a:ext cx="2044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1" name="Freihand 10">
                  <a:extLst>
                    <a:ext uri="{FF2B5EF4-FFF2-40B4-BE49-F238E27FC236}">
                      <a16:creationId xmlns:a16="http://schemas.microsoft.com/office/drawing/2014/main" id="{E8C9C550-8FEC-403B-BF21-BEC8070E3BB5}"/>
                    </a:ext>
                  </a:extLst>
                </p14:cNvPr>
                <p14:cNvContentPartPr/>
                <p14:nvPr/>
              </p14:nvContentPartPr>
              <p14:xfrm>
                <a:off x="9252357" y="1147485"/>
                <a:ext cx="266400" cy="142200"/>
              </p14:xfrm>
            </p:contentPart>
          </mc:Choice>
          <mc:Fallback>
            <p:pic>
              <p:nvPicPr>
                <p:cNvPr id="11" name="Freihand 10">
                  <a:extLst>
                    <a:ext uri="{FF2B5EF4-FFF2-40B4-BE49-F238E27FC236}">
                      <a16:creationId xmlns:a16="http://schemas.microsoft.com/office/drawing/2014/main" id="{E8C9C550-8FEC-403B-BF21-BEC8070E3BB5}"/>
                    </a:ext>
                  </a:extLst>
                </p:cNvPr>
                <p:cNvPicPr/>
                <p:nvPr/>
              </p:nvPicPr>
              <p:blipFill>
                <a:blip r:embed="rId261"/>
                <a:stretch>
                  <a:fillRect/>
                </a:stretch>
              </p:blipFill>
              <p:spPr>
                <a:xfrm>
                  <a:off x="9248037" y="1143165"/>
                  <a:ext cx="275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3" name="Freihand 12">
                  <a:extLst>
                    <a:ext uri="{FF2B5EF4-FFF2-40B4-BE49-F238E27FC236}">
                      <a16:creationId xmlns:a16="http://schemas.microsoft.com/office/drawing/2014/main" id="{2A11152B-A0B2-49A7-ADBC-9E0EB31A86C2}"/>
                    </a:ext>
                  </a:extLst>
                </p14:cNvPr>
                <p14:cNvContentPartPr/>
                <p14:nvPr/>
              </p14:nvContentPartPr>
              <p14:xfrm>
                <a:off x="9686157" y="1158645"/>
                <a:ext cx="210960" cy="118440"/>
              </p14:xfrm>
            </p:contentPart>
          </mc:Choice>
          <mc:Fallback>
            <p:pic>
              <p:nvPicPr>
                <p:cNvPr id="13" name="Freihand 12">
                  <a:extLst>
                    <a:ext uri="{FF2B5EF4-FFF2-40B4-BE49-F238E27FC236}">
                      <a16:creationId xmlns:a16="http://schemas.microsoft.com/office/drawing/2014/main" id="{2A11152B-A0B2-49A7-ADBC-9E0EB31A86C2}"/>
                    </a:ext>
                  </a:extLst>
                </p:cNvPr>
                <p:cNvPicPr/>
                <p:nvPr/>
              </p:nvPicPr>
              <p:blipFill>
                <a:blip r:embed="rId263"/>
                <a:stretch>
                  <a:fillRect/>
                </a:stretch>
              </p:blipFill>
              <p:spPr>
                <a:xfrm>
                  <a:off x="9681837" y="1154325"/>
                  <a:ext cx="219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 name="Freihand 13">
                  <a:extLst>
                    <a:ext uri="{FF2B5EF4-FFF2-40B4-BE49-F238E27FC236}">
                      <a16:creationId xmlns:a16="http://schemas.microsoft.com/office/drawing/2014/main" id="{F58DFD5B-0FCA-468A-A053-E061735A981B}"/>
                    </a:ext>
                  </a:extLst>
                </p14:cNvPr>
                <p14:cNvContentPartPr/>
                <p14:nvPr/>
              </p14:nvContentPartPr>
              <p14:xfrm>
                <a:off x="9952917" y="1095285"/>
                <a:ext cx="456480" cy="245160"/>
              </p14:xfrm>
            </p:contentPart>
          </mc:Choice>
          <mc:Fallback>
            <p:pic>
              <p:nvPicPr>
                <p:cNvPr id="14" name="Freihand 13">
                  <a:extLst>
                    <a:ext uri="{FF2B5EF4-FFF2-40B4-BE49-F238E27FC236}">
                      <a16:creationId xmlns:a16="http://schemas.microsoft.com/office/drawing/2014/main" id="{F58DFD5B-0FCA-468A-A053-E061735A981B}"/>
                    </a:ext>
                  </a:extLst>
                </p:cNvPr>
                <p:cNvPicPr/>
                <p:nvPr/>
              </p:nvPicPr>
              <p:blipFill>
                <a:blip r:embed="rId265"/>
                <a:stretch>
                  <a:fillRect/>
                </a:stretch>
              </p:blipFill>
              <p:spPr>
                <a:xfrm>
                  <a:off x="9948597" y="1090965"/>
                  <a:ext cx="4651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 name="Freihand 14">
                  <a:extLst>
                    <a:ext uri="{FF2B5EF4-FFF2-40B4-BE49-F238E27FC236}">
                      <a16:creationId xmlns:a16="http://schemas.microsoft.com/office/drawing/2014/main" id="{F79A69CF-6EB3-4887-A23A-5F25F271D315}"/>
                    </a:ext>
                  </a:extLst>
                </p14:cNvPr>
                <p14:cNvContentPartPr/>
                <p14:nvPr/>
              </p14:nvContentPartPr>
              <p14:xfrm>
                <a:off x="10435317" y="1099965"/>
                <a:ext cx="125640" cy="122400"/>
              </p14:xfrm>
            </p:contentPart>
          </mc:Choice>
          <mc:Fallback>
            <p:pic>
              <p:nvPicPr>
                <p:cNvPr id="15" name="Freihand 14">
                  <a:extLst>
                    <a:ext uri="{FF2B5EF4-FFF2-40B4-BE49-F238E27FC236}">
                      <a16:creationId xmlns:a16="http://schemas.microsoft.com/office/drawing/2014/main" id="{F79A69CF-6EB3-4887-A23A-5F25F271D315}"/>
                    </a:ext>
                  </a:extLst>
                </p:cNvPr>
                <p:cNvPicPr/>
                <p:nvPr/>
              </p:nvPicPr>
              <p:blipFill>
                <a:blip r:embed="rId267"/>
                <a:stretch>
                  <a:fillRect/>
                </a:stretch>
              </p:blipFill>
              <p:spPr>
                <a:xfrm>
                  <a:off x="10430997" y="1095645"/>
                  <a:ext cx="1342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 name="Freihand 15">
                  <a:extLst>
                    <a:ext uri="{FF2B5EF4-FFF2-40B4-BE49-F238E27FC236}">
                      <a16:creationId xmlns:a16="http://schemas.microsoft.com/office/drawing/2014/main" id="{F9EC029B-10CF-49E7-9B65-0D61CA1909FA}"/>
                    </a:ext>
                  </a:extLst>
                </p14:cNvPr>
                <p14:cNvContentPartPr/>
                <p14:nvPr/>
              </p14:nvContentPartPr>
              <p14:xfrm>
                <a:off x="10564197" y="1084485"/>
                <a:ext cx="14040" cy="46800"/>
              </p14:xfrm>
            </p:contentPart>
          </mc:Choice>
          <mc:Fallback>
            <p:pic>
              <p:nvPicPr>
                <p:cNvPr id="16" name="Freihand 15">
                  <a:extLst>
                    <a:ext uri="{FF2B5EF4-FFF2-40B4-BE49-F238E27FC236}">
                      <a16:creationId xmlns:a16="http://schemas.microsoft.com/office/drawing/2014/main" id="{F9EC029B-10CF-49E7-9B65-0D61CA1909FA}"/>
                    </a:ext>
                  </a:extLst>
                </p:cNvPr>
                <p:cNvPicPr/>
                <p:nvPr/>
              </p:nvPicPr>
              <p:blipFill>
                <a:blip r:embed="rId269"/>
                <a:stretch>
                  <a:fillRect/>
                </a:stretch>
              </p:blipFill>
              <p:spPr>
                <a:xfrm>
                  <a:off x="10559877" y="1080165"/>
                  <a:ext cx="226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 name="Freihand 16">
                  <a:extLst>
                    <a:ext uri="{FF2B5EF4-FFF2-40B4-BE49-F238E27FC236}">
                      <a16:creationId xmlns:a16="http://schemas.microsoft.com/office/drawing/2014/main" id="{E6DEC632-81B5-417C-B04B-F00070F022EF}"/>
                    </a:ext>
                  </a:extLst>
                </p14:cNvPr>
                <p14:cNvContentPartPr/>
                <p14:nvPr/>
              </p14:nvContentPartPr>
              <p14:xfrm>
                <a:off x="10615317" y="1155765"/>
                <a:ext cx="167400" cy="45720"/>
              </p14:xfrm>
            </p:contentPart>
          </mc:Choice>
          <mc:Fallback>
            <p:pic>
              <p:nvPicPr>
                <p:cNvPr id="17" name="Freihand 16">
                  <a:extLst>
                    <a:ext uri="{FF2B5EF4-FFF2-40B4-BE49-F238E27FC236}">
                      <a16:creationId xmlns:a16="http://schemas.microsoft.com/office/drawing/2014/main" id="{E6DEC632-81B5-417C-B04B-F00070F022EF}"/>
                    </a:ext>
                  </a:extLst>
                </p:cNvPr>
                <p:cNvPicPr/>
                <p:nvPr/>
              </p:nvPicPr>
              <p:blipFill>
                <a:blip r:embed="rId271"/>
                <a:stretch>
                  <a:fillRect/>
                </a:stretch>
              </p:blipFill>
              <p:spPr>
                <a:xfrm>
                  <a:off x="10610997" y="1151445"/>
                  <a:ext cx="1760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 name="Freihand 17">
                  <a:extLst>
                    <a:ext uri="{FF2B5EF4-FFF2-40B4-BE49-F238E27FC236}">
                      <a16:creationId xmlns:a16="http://schemas.microsoft.com/office/drawing/2014/main" id="{5C4AED2D-78E4-4279-88BE-1F9D3DBD242F}"/>
                    </a:ext>
                  </a:extLst>
                </p14:cNvPr>
                <p14:cNvContentPartPr/>
                <p14:nvPr/>
              </p14:nvContentPartPr>
              <p14:xfrm>
                <a:off x="9904317" y="1055325"/>
                <a:ext cx="4680" cy="28440"/>
              </p14:xfrm>
            </p:contentPart>
          </mc:Choice>
          <mc:Fallback>
            <p:pic>
              <p:nvPicPr>
                <p:cNvPr id="18" name="Freihand 17">
                  <a:extLst>
                    <a:ext uri="{FF2B5EF4-FFF2-40B4-BE49-F238E27FC236}">
                      <a16:creationId xmlns:a16="http://schemas.microsoft.com/office/drawing/2014/main" id="{5C4AED2D-78E4-4279-88BE-1F9D3DBD242F}"/>
                    </a:ext>
                  </a:extLst>
                </p:cNvPr>
                <p:cNvPicPr/>
                <p:nvPr/>
              </p:nvPicPr>
              <p:blipFill>
                <a:blip r:embed="rId273"/>
                <a:stretch>
                  <a:fillRect/>
                </a:stretch>
              </p:blipFill>
              <p:spPr>
                <a:xfrm>
                  <a:off x="9899997" y="1051005"/>
                  <a:ext cx="133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 name="Freihand 19">
                  <a:extLst>
                    <a:ext uri="{FF2B5EF4-FFF2-40B4-BE49-F238E27FC236}">
                      <a16:creationId xmlns:a16="http://schemas.microsoft.com/office/drawing/2014/main" id="{D478ADBB-F8DB-4187-A4C7-E697B9920427}"/>
                    </a:ext>
                  </a:extLst>
                </p14:cNvPr>
                <p14:cNvContentPartPr/>
                <p14:nvPr/>
              </p14:nvContentPartPr>
              <p14:xfrm>
                <a:off x="11029677" y="1047405"/>
                <a:ext cx="201240" cy="241920"/>
              </p14:xfrm>
            </p:contentPart>
          </mc:Choice>
          <mc:Fallback>
            <p:pic>
              <p:nvPicPr>
                <p:cNvPr id="20" name="Freihand 19">
                  <a:extLst>
                    <a:ext uri="{FF2B5EF4-FFF2-40B4-BE49-F238E27FC236}">
                      <a16:creationId xmlns:a16="http://schemas.microsoft.com/office/drawing/2014/main" id="{D478ADBB-F8DB-4187-A4C7-E697B9920427}"/>
                    </a:ext>
                  </a:extLst>
                </p:cNvPr>
                <p:cNvPicPr/>
                <p:nvPr/>
              </p:nvPicPr>
              <p:blipFill>
                <a:blip r:embed="rId275"/>
                <a:stretch>
                  <a:fillRect/>
                </a:stretch>
              </p:blipFill>
              <p:spPr>
                <a:xfrm>
                  <a:off x="11025357" y="1043085"/>
                  <a:ext cx="2098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 name="Freihand 20">
                  <a:extLst>
                    <a:ext uri="{FF2B5EF4-FFF2-40B4-BE49-F238E27FC236}">
                      <a16:creationId xmlns:a16="http://schemas.microsoft.com/office/drawing/2014/main" id="{ECE1D755-4C0F-419F-A9A2-029AF3DEEAA9}"/>
                    </a:ext>
                  </a:extLst>
                </p14:cNvPr>
                <p14:cNvContentPartPr/>
                <p14:nvPr/>
              </p14:nvContentPartPr>
              <p14:xfrm>
                <a:off x="11368797" y="981525"/>
                <a:ext cx="178200" cy="176040"/>
              </p14:xfrm>
            </p:contentPart>
          </mc:Choice>
          <mc:Fallback>
            <p:pic>
              <p:nvPicPr>
                <p:cNvPr id="21" name="Freihand 20">
                  <a:extLst>
                    <a:ext uri="{FF2B5EF4-FFF2-40B4-BE49-F238E27FC236}">
                      <a16:creationId xmlns:a16="http://schemas.microsoft.com/office/drawing/2014/main" id="{ECE1D755-4C0F-419F-A9A2-029AF3DEEAA9}"/>
                    </a:ext>
                  </a:extLst>
                </p:cNvPr>
                <p:cNvPicPr/>
                <p:nvPr/>
              </p:nvPicPr>
              <p:blipFill>
                <a:blip r:embed="rId277"/>
                <a:stretch>
                  <a:fillRect/>
                </a:stretch>
              </p:blipFill>
              <p:spPr>
                <a:xfrm>
                  <a:off x="11364477" y="977205"/>
                  <a:ext cx="186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2" name="Freihand 21">
                  <a:extLst>
                    <a:ext uri="{FF2B5EF4-FFF2-40B4-BE49-F238E27FC236}">
                      <a16:creationId xmlns:a16="http://schemas.microsoft.com/office/drawing/2014/main" id="{1545BDF3-152B-45AA-9B3E-BBD26978FAC6}"/>
                    </a:ext>
                  </a:extLst>
                </p14:cNvPr>
                <p14:cNvContentPartPr/>
                <p14:nvPr/>
              </p14:nvContentPartPr>
              <p14:xfrm>
                <a:off x="11580837" y="1054965"/>
                <a:ext cx="60840" cy="93960"/>
              </p14:xfrm>
            </p:contentPart>
          </mc:Choice>
          <mc:Fallback>
            <p:pic>
              <p:nvPicPr>
                <p:cNvPr id="22" name="Freihand 21">
                  <a:extLst>
                    <a:ext uri="{FF2B5EF4-FFF2-40B4-BE49-F238E27FC236}">
                      <a16:creationId xmlns:a16="http://schemas.microsoft.com/office/drawing/2014/main" id="{1545BDF3-152B-45AA-9B3E-BBD26978FAC6}"/>
                    </a:ext>
                  </a:extLst>
                </p:cNvPr>
                <p:cNvPicPr/>
                <p:nvPr/>
              </p:nvPicPr>
              <p:blipFill>
                <a:blip r:embed="rId279"/>
                <a:stretch>
                  <a:fillRect/>
                </a:stretch>
              </p:blipFill>
              <p:spPr>
                <a:xfrm>
                  <a:off x="11576517" y="1050645"/>
                  <a:ext cx="69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4" name="Freihand 23">
                  <a:extLst>
                    <a:ext uri="{FF2B5EF4-FFF2-40B4-BE49-F238E27FC236}">
                      <a16:creationId xmlns:a16="http://schemas.microsoft.com/office/drawing/2014/main" id="{9857BCAA-CF2D-4C2C-A3A7-FD9D8C0DF2A2}"/>
                    </a:ext>
                  </a:extLst>
                </p14:cNvPr>
                <p14:cNvContentPartPr/>
                <p14:nvPr/>
              </p14:nvContentPartPr>
              <p14:xfrm>
                <a:off x="8904237" y="1487685"/>
                <a:ext cx="137160" cy="147960"/>
              </p14:xfrm>
            </p:contentPart>
          </mc:Choice>
          <mc:Fallback>
            <p:pic>
              <p:nvPicPr>
                <p:cNvPr id="24" name="Freihand 23">
                  <a:extLst>
                    <a:ext uri="{FF2B5EF4-FFF2-40B4-BE49-F238E27FC236}">
                      <a16:creationId xmlns:a16="http://schemas.microsoft.com/office/drawing/2014/main" id="{9857BCAA-CF2D-4C2C-A3A7-FD9D8C0DF2A2}"/>
                    </a:ext>
                  </a:extLst>
                </p:cNvPr>
                <p:cNvPicPr/>
                <p:nvPr/>
              </p:nvPicPr>
              <p:blipFill>
                <a:blip r:embed="rId281"/>
                <a:stretch>
                  <a:fillRect/>
                </a:stretch>
              </p:blipFill>
              <p:spPr>
                <a:xfrm>
                  <a:off x="8899917" y="1483365"/>
                  <a:ext cx="1458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5" name="Freihand 24">
                  <a:extLst>
                    <a:ext uri="{FF2B5EF4-FFF2-40B4-BE49-F238E27FC236}">
                      <a16:creationId xmlns:a16="http://schemas.microsoft.com/office/drawing/2014/main" id="{B07E4963-039A-4AE8-AFC4-9A69B752C03C}"/>
                    </a:ext>
                  </a:extLst>
                </p14:cNvPr>
                <p14:cNvContentPartPr/>
                <p14:nvPr/>
              </p14:nvContentPartPr>
              <p14:xfrm>
                <a:off x="9049677" y="1530525"/>
                <a:ext cx="68400" cy="68400"/>
              </p14:xfrm>
            </p:contentPart>
          </mc:Choice>
          <mc:Fallback>
            <p:pic>
              <p:nvPicPr>
                <p:cNvPr id="25" name="Freihand 24">
                  <a:extLst>
                    <a:ext uri="{FF2B5EF4-FFF2-40B4-BE49-F238E27FC236}">
                      <a16:creationId xmlns:a16="http://schemas.microsoft.com/office/drawing/2014/main" id="{B07E4963-039A-4AE8-AFC4-9A69B752C03C}"/>
                    </a:ext>
                  </a:extLst>
                </p:cNvPr>
                <p:cNvPicPr/>
                <p:nvPr/>
              </p:nvPicPr>
              <p:blipFill>
                <a:blip r:embed="rId283"/>
                <a:stretch>
                  <a:fillRect/>
                </a:stretch>
              </p:blipFill>
              <p:spPr>
                <a:xfrm>
                  <a:off x="9045357" y="1526205"/>
                  <a:ext cx="770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6" name="Freihand 25">
                  <a:extLst>
                    <a:ext uri="{FF2B5EF4-FFF2-40B4-BE49-F238E27FC236}">
                      <a16:creationId xmlns:a16="http://schemas.microsoft.com/office/drawing/2014/main" id="{9ED36184-79F9-4422-9BBF-433A3A7B331D}"/>
                    </a:ext>
                  </a:extLst>
                </p14:cNvPr>
                <p14:cNvContentPartPr/>
                <p14:nvPr/>
              </p14:nvContentPartPr>
              <p14:xfrm>
                <a:off x="9158037" y="1521885"/>
                <a:ext cx="58320" cy="179280"/>
              </p14:xfrm>
            </p:contentPart>
          </mc:Choice>
          <mc:Fallback>
            <p:pic>
              <p:nvPicPr>
                <p:cNvPr id="26" name="Freihand 25">
                  <a:extLst>
                    <a:ext uri="{FF2B5EF4-FFF2-40B4-BE49-F238E27FC236}">
                      <a16:creationId xmlns:a16="http://schemas.microsoft.com/office/drawing/2014/main" id="{9ED36184-79F9-4422-9BBF-433A3A7B331D}"/>
                    </a:ext>
                  </a:extLst>
                </p:cNvPr>
                <p:cNvPicPr/>
                <p:nvPr/>
              </p:nvPicPr>
              <p:blipFill>
                <a:blip r:embed="rId285"/>
                <a:stretch>
                  <a:fillRect/>
                </a:stretch>
              </p:blipFill>
              <p:spPr>
                <a:xfrm>
                  <a:off x="9153717" y="1517565"/>
                  <a:ext cx="669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7" name="Freihand 26">
                  <a:extLst>
                    <a:ext uri="{FF2B5EF4-FFF2-40B4-BE49-F238E27FC236}">
                      <a16:creationId xmlns:a16="http://schemas.microsoft.com/office/drawing/2014/main" id="{EDD62678-13FC-423E-AB6B-33E0846E82B8}"/>
                    </a:ext>
                  </a:extLst>
                </p14:cNvPr>
                <p14:cNvContentPartPr/>
                <p14:nvPr/>
              </p14:nvContentPartPr>
              <p14:xfrm>
                <a:off x="9237597" y="1518285"/>
                <a:ext cx="68040" cy="65520"/>
              </p14:xfrm>
            </p:contentPart>
          </mc:Choice>
          <mc:Fallback>
            <p:pic>
              <p:nvPicPr>
                <p:cNvPr id="27" name="Freihand 26">
                  <a:extLst>
                    <a:ext uri="{FF2B5EF4-FFF2-40B4-BE49-F238E27FC236}">
                      <a16:creationId xmlns:a16="http://schemas.microsoft.com/office/drawing/2014/main" id="{EDD62678-13FC-423E-AB6B-33E0846E82B8}"/>
                    </a:ext>
                  </a:extLst>
                </p:cNvPr>
                <p:cNvPicPr/>
                <p:nvPr/>
              </p:nvPicPr>
              <p:blipFill>
                <a:blip r:embed="rId287"/>
                <a:stretch>
                  <a:fillRect/>
                </a:stretch>
              </p:blipFill>
              <p:spPr>
                <a:xfrm>
                  <a:off x="9233277" y="1513965"/>
                  <a:ext cx="766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9" name="Freihand 28">
                  <a:extLst>
                    <a:ext uri="{FF2B5EF4-FFF2-40B4-BE49-F238E27FC236}">
                      <a16:creationId xmlns:a16="http://schemas.microsoft.com/office/drawing/2014/main" id="{1A0D757F-FC12-45DE-A76B-890F06FA4568}"/>
                    </a:ext>
                  </a:extLst>
                </p14:cNvPr>
                <p14:cNvContentPartPr/>
                <p14:nvPr/>
              </p14:nvContentPartPr>
              <p14:xfrm>
                <a:off x="9359637" y="1551765"/>
                <a:ext cx="14040" cy="1080"/>
              </p14:xfrm>
            </p:contentPart>
          </mc:Choice>
          <mc:Fallback>
            <p:pic>
              <p:nvPicPr>
                <p:cNvPr id="29" name="Freihand 28">
                  <a:extLst>
                    <a:ext uri="{FF2B5EF4-FFF2-40B4-BE49-F238E27FC236}">
                      <a16:creationId xmlns:a16="http://schemas.microsoft.com/office/drawing/2014/main" id="{1A0D757F-FC12-45DE-A76B-890F06FA4568}"/>
                    </a:ext>
                  </a:extLst>
                </p:cNvPr>
                <p:cNvPicPr/>
                <p:nvPr/>
              </p:nvPicPr>
              <p:blipFill>
                <a:blip r:embed="rId289"/>
                <a:stretch>
                  <a:fillRect/>
                </a:stretch>
              </p:blipFill>
              <p:spPr>
                <a:xfrm>
                  <a:off x="9355317" y="1547445"/>
                  <a:ext cx="226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0" name="Freihand 29">
                  <a:extLst>
                    <a:ext uri="{FF2B5EF4-FFF2-40B4-BE49-F238E27FC236}">
                      <a16:creationId xmlns:a16="http://schemas.microsoft.com/office/drawing/2014/main" id="{056B1FA7-1D3E-4BC9-999B-A2DD7A166694}"/>
                    </a:ext>
                  </a:extLst>
                </p14:cNvPr>
                <p14:cNvContentPartPr/>
                <p14:nvPr/>
              </p14:nvContentPartPr>
              <p14:xfrm>
                <a:off x="9355317" y="1533045"/>
                <a:ext cx="18360" cy="19080"/>
              </p14:xfrm>
            </p:contentPart>
          </mc:Choice>
          <mc:Fallback>
            <p:pic>
              <p:nvPicPr>
                <p:cNvPr id="30" name="Freihand 29">
                  <a:extLst>
                    <a:ext uri="{FF2B5EF4-FFF2-40B4-BE49-F238E27FC236}">
                      <a16:creationId xmlns:a16="http://schemas.microsoft.com/office/drawing/2014/main" id="{056B1FA7-1D3E-4BC9-999B-A2DD7A166694}"/>
                    </a:ext>
                  </a:extLst>
                </p:cNvPr>
                <p:cNvPicPr/>
                <p:nvPr/>
              </p:nvPicPr>
              <p:blipFill>
                <a:blip r:embed="rId291"/>
                <a:stretch>
                  <a:fillRect/>
                </a:stretch>
              </p:blipFill>
              <p:spPr>
                <a:xfrm>
                  <a:off x="9350997" y="1528725"/>
                  <a:ext cx="27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1" name="Freihand 30">
                  <a:extLst>
                    <a:ext uri="{FF2B5EF4-FFF2-40B4-BE49-F238E27FC236}">
                      <a16:creationId xmlns:a16="http://schemas.microsoft.com/office/drawing/2014/main" id="{4CA8B255-560D-4342-82C3-7B2587261923}"/>
                    </a:ext>
                  </a:extLst>
                </p14:cNvPr>
                <p14:cNvContentPartPr/>
                <p14:nvPr/>
              </p14:nvContentPartPr>
              <p14:xfrm>
                <a:off x="9366837" y="1492005"/>
                <a:ext cx="147600" cy="75600"/>
              </p14:xfrm>
            </p:contentPart>
          </mc:Choice>
          <mc:Fallback>
            <p:pic>
              <p:nvPicPr>
                <p:cNvPr id="31" name="Freihand 30">
                  <a:extLst>
                    <a:ext uri="{FF2B5EF4-FFF2-40B4-BE49-F238E27FC236}">
                      <a16:creationId xmlns:a16="http://schemas.microsoft.com/office/drawing/2014/main" id="{4CA8B255-560D-4342-82C3-7B2587261923}"/>
                    </a:ext>
                  </a:extLst>
                </p:cNvPr>
                <p:cNvPicPr/>
                <p:nvPr/>
              </p:nvPicPr>
              <p:blipFill>
                <a:blip r:embed="rId293"/>
                <a:stretch>
                  <a:fillRect/>
                </a:stretch>
              </p:blipFill>
              <p:spPr>
                <a:xfrm>
                  <a:off x="9362517" y="1487685"/>
                  <a:ext cx="156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2" name="Freihand 31">
                  <a:extLst>
                    <a:ext uri="{FF2B5EF4-FFF2-40B4-BE49-F238E27FC236}">
                      <a16:creationId xmlns:a16="http://schemas.microsoft.com/office/drawing/2014/main" id="{4D6DFB34-7B7F-4CEE-ABF9-E637B5D62EBA}"/>
                    </a:ext>
                  </a:extLst>
                </p14:cNvPr>
                <p14:cNvContentPartPr/>
                <p14:nvPr/>
              </p14:nvContentPartPr>
              <p14:xfrm>
                <a:off x="9522357" y="1410285"/>
                <a:ext cx="302040" cy="141120"/>
              </p14:xfrm>
            </p:contentPart>
          </mc:Choice>
          <mc:Fallback>
            <p:pic>
              <p:nvPicPr>
                <p:cNvPr id="32" name="Freihand 31">
                  <a:extLst>
                    <a:ext uri="{FF2B5EF4-FFF2-40B4-BE49-F238E27FC236}">
                      <a16:creationId xmlns:a16="http://schemas.microsoft.com/office/drawing/2014/main" id="{4D6DFB34-7B7F-4CEE-ABF9-E637B5D62EBA}"/>
                    </a:ext>
                  </a:extLst>
                </p:cNvPr>
                <p:cNvPicPr/>
                <p:nvPr/>
              </p:nvPicPr>
              <p:blipFill>
                <a:blip r:embed="rId295"/>
                <a:stretch>
                  <a:fillRect/>
                </a:stretch>
              </p:blipFill>
              <p:spPr>
                <a:xfrm>
                  <a:off x="9518037" y="1405965"/>
                  <a:ext cx="3106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3" name="Freihand 32">
                  <a:extLst>
                    <a:ext uri="{FF2B5EF4-FFF2-40B4-BE49-F238E27FC236}">
                      <a16:creationId xmlns:a16="http://schemas.microsoft.com/office/drawing/2014/main" id="{65E75E20-341C-444C-8093-1DFCCEA08B1B}"/>
                    </a:ext>
                  </a:extLst>
                </p14:cNvPr>
                <p14:cNvContentPartPr/>
                <p14:nvPr/>
              </p14:nvContentPartPr>
              <p14:xfrm>
                <a:off x="9470157" y="1343685"/>
                <a:ext cx="360" cy="360"/>
              </p14:xfrm>
            </p:contentPart>
          </mc:Choice>
          <mc:Fallback>
            <p:pic>
              <p:nvPicPr>
                <p:cNvPr id="33" name="Freihand 32">
                  <a:extLst>
                    <a:ext uri="{FF2B5EF4-FFF2-40B4-BE49-F238E27FC236}">
                      <a16:creationId xmlns:a16="http://schemas.microsoft.com/office/drawing/2014/main" id="{65E75E20-341C-444C-8093-1DFCCEA08B1B}"/>
                    </a:ext>
                  </a:extLst>
                </p:cNvPr>
                <p:cNvPicPr/>
                <p:nvPr/>
              </p:nvPicPr>
              <p:blipFill>
                <a:blip r:embed="rId237"/>
                <a:stretch>
                  <a:fillRect/>
                </a:stretch>
              </p:blipFill>
              <p:spPr>
                <a:xfrm>
                  <a:off x="9465837" y="13393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4" name="Freihand 33">
                  <a:extLst>
                    <a:ext uri="{FF2B5EF4-FFF2-40B4-BE49-F238E27FC236}">
                      <a16:creationId xmlns:a16="http://schemas.microsoft.com/office/drawing/2014/main" id="{B0880A64-3EE3-4EC9-9FCE-44D44F00215B}"/>
                    </a:ext>
                  </a:extLst>
                </p14:cNvPr>
                <p14:cNvContentPartPr/>
                <p14:nvPr/>
              </p14:nvContentPartPr>
              <p14:xfrm>
                <a:off x="10011597" y="1385085"/>
                <a:ext cx="214560" cy="245520"/>
              </p14:xfrm>
            </p:contentPart>
          </mc:Choice>
          <mc:Fallback>
            <p:pic>
              <p:nvPicPr>
                <p:cNvPr id="34" name="Freihand 33">
                  <a:extLst>
                    <a:ext uri="{FF2B5EF4-FFF2-40B4-BE49-F238E27FC236}">
                      <a16:creationId xmlns:a16="http://schemas.microsoft.com/office/drawing/2014/main" id="{B0880A64-3EE3-4EC9-9FCE-44D44F00215B}"/>
                    </a:ext>
                  </a:extLst>
                </p:cNvPr>
                <p:cNvPicPr/>
                <p:nvPr/>
              </p:nvPicPr>
              <p:blipFill>
                <a:blip r:embed="rId298"/>
                <a:stretch>
                  <a:fillRect/>
                </a:stretch>
              </p:blipFill>
              <p:spPr>
                <a:xfrm>
                  <a:off x="10007277" y="1380765"/>
                  <a:ext cx="2232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5" name="Freihand 34">
                  <a:extLst>
                    <a:ext uri="{FF2B5EF4-FFF2-40B4-BE49-F238E27FC236}">
                      <a16:creationId xmlns:a16="http://schemas.microsoft.com/office/drawing/2014/main" id="{1664788A-2C18-4C1B-92A5-D374A551C533}"/>
                    </a:ext>
                  </a:extLst>
                </p14:cNvPr>
                <p14:cNvContentPartPr/>
                <p14:nvPr/>
              </p14:nvContentPartPr>
              <p14:xfrm>
                <a:off x="10386717" y="1350165"/>
                <a:ext cx="123480" cy="163080"/>
              </p14:xfrm>
            </p:contentPart>
          </mc:Choice>
          <mc:Fallback>
            <p:pic>
              <p:nvPicPr>
                <p:cNvPr id="35" name="Freihand 34">
                  <a:extLst>
                    <a:ext uri="{FF2B5EF4-FFF2-40B4-BE49-F238E27FC236}">
                      <a16:creationId xmlns:a16="http://schemas.microsoft.com/office/drawing/2014/main" id="{1664788A-2C18-4C1B-92A5-D374A551C533}"/>
                    </a:ext>
                  </a:extLst>
                </p:cNvPr>
                <p:cNvPicPr/>
                <p:nvPr/>
              </p:nvPicPr>
              <p:blipFill>
                <a:blip r:embed="rId300"/>
                <a:stretch>
                  <a:fillRect/>
                </a:stretch>
              </p:blipFill>
              <p:spPr>
                <a:xfrm>
                  <a:off x="10382397" y="1345845"/>
                  <a:ext cx="132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6" name="Freihand 35">
                  <a:extLst>
                    <a:ext uri="{FF2B5EF4-FFF2-40B4-BE49-F238E27FC236}">
                      <a16:creationId xmlns:a16="http://schemas.microsoft.com/office/drawing/2014/main" id="{98EBF111-E995-4353-B90D-6CABDD7832B4}"/>
                    </a:ext>
                  </a:extLst>
                </p14:cNvPr>
                <p14:cNvContentPartPr/>
                <p14:nvPr/>
              </p14:nvContentPartPr>
              <p14:xfrm>
                <a:off x="10509477" y="1339725"/>
                <a:ext cx="273600" cy="162720"/>
              </p14:xfrm>
            </p:contentPart>
          </mc:Choice>
          <mc:Fallback>
            <p:pic>
              <p:nvPicPr>
                <p:cNvPr id="36" name="Freihand 35">
                  <a:extLst>
                    <a:ext uri="{FF2B5EF4-FFF2-40B4-BE49-F238E27FC236}">
                      <a16:creationId xmlns:a16="http://schemas.microsoft.com/office/drawing/2014/main" id="{98EBF111-E995-4353-B90D-6CABDD7832B4}"/>
                    </a:ext>
                  </a:extLst>
                </p:cNvPr>
                <p:cNvPicPr/>
                <p:nvPr/>
              </p:nvPicPr>
              <p:blipFill>
                <a:blip r:embed="rId302"/>
                <a:stretch>
                  <a:fillRect/>
                </a:stretch>
              </p:blipFill>
              <p:spPr>
                <a:xfrm>
                  <a:off x="10505157" y="1335405"/>
                  <a:ext cx="282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7" name="Freihand 36">
                  <a:extLst>
                    <a:ext uri="{FF2B5EF4-FFF2-40B4-BE49-F238E27FC236}">
                      <a16:creationId xmlns:a16="http://schemas.microsoft.com/office/drawing/2014/main" id="{9496A2FE-4032-47B7-B98A-B4B479A99E54}"/>
                    </a:ext>
                  </a:extLst>
                </p14:cNvPr>
                <p14:cNvContentPartPr/>
                <p14:nvPr/>
              </p14:nvContentPartPr>
              <p14:xfrm>
                <a:off x="10942917" y="1411365"/>
                <a:ext cx="135000" cy="89280"/>
              </p14:xfrm>
            </p:contentPart>
          </mc:Choice>
          <mc:Fallback>
            <p:pic>
              <p:nvPicPr>
                <p:cNvPr id="37" name="Freihand 36">
                  <a:extLst>
                    <a:ext uri="{FF2B5EF4-FFF2-40B4-BE49-F238E27FC236}">
                      <a16:creationId xmlns:a16="http://schemas.microsoft.com/office/drawing/2014/main" id="{9496A2FE-4032-47B7-B98A-B4B479A99E54}"/>
                    </a:ext>
                  </a:extLst>
                </p:cNvPr>
                <p:cNvPicPr/>
                <p:nvPr/>
              </p:nvPicPr>
              <p:blipFill>
                <a:blip r:embed="rId304"/>
                <a:stretch>
                  <a:fillRect/>
                </a:stretch>
              </p:blipFill>
              <p:spPr>
                <a:xfrm>
                  <a:off x="10938597" y="1407045"/>
                  <a:ext cx="143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8" name="Freihand 37">
                  <a:extLst>
                    <a:ext uri="{FF2B5EF4-FFF2-40B4-BE49-F238E27FC236}">
                      <a16:creationId xmlns:a16="http://schemas.microsoft.com/office/drawing/2014/main" id="{AB330B87-6A7D-48FA-A5C4-9E6494793CE1}"/>
                    </a:ext>
                  </a:extLst>
                </p14:cNvPr>
                <p14:cNvContentPartPr/>
                <p14:nvPr/>
              </p14:nvContentPartPr>
              <p14:xfrm>
                <a:off x="11122917" y="1359165"/>
                <a:ext cx="62640" cy="140040"/>
              </p14:xfrm>
            </p:contentPart>
          </mc:Choice>
          <mc:Fallback>
            <p:pic>
              <p:nvPicPr>
                <p:cNvPr id="38" name="Freihand 37">
                  <a:extLst>
                    <a:ext uri="{FF2B5EF4-FFF2-40B4-BE49-F238E27FC236}">
                      <a16:creationId xmlns:a16="http://schemas.microsoft.com/office/drawing/2014/main" id="{AB330B87-6A7D-48FA-A5C4-9E6494793CE1}"/>
                    </a:ext>
                  </a:extLst>
                </p:cNvPr>
                <p:cNvPicPr/>
                <p:nvPr/>
              </p:nvPicPr>
              <p:blipFill>
                <a:blip r:embed="rId306"/>
                <a:stretch>
                  <a:fillRect/>
                </a:stretch>
              </p:blipFill>
              <p:spPr>
                <a:xfrm>
                  <a:off x="11118597" y="1354845"/>
                  <a:ext cx="712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9" name="Freihand 38">
                  <a:extLst>
                    <a:ext uri="{FF2B5EF4-FFF2-40B4-BE49-F238E27FC236}">
                      <a16:creationId xmlns:a16="http://schemas.microsoft.com/office/drawing/2014/main" id="{88446DB2-8BDE-467E-8DFF-9CC9B37B2FDF}"/>
                    </a:ext>
                  </a:extLst>
                </p14:cNvPr>
                <p14:cNvContentPartPr/>
                <p14:nvPr/>
              </p14:nvContentPartPr>
              <p14:xfrm>
                <a:off x="11211477" y="1330005"/>
                <a:ext cx="117360" cy="127080"/>
              </p14:xfrm>
            </p:contentPart>
          </mc:Choice>
          <mc:Fallback>
            <p:pic>
              <p:nvPicPr>
                <p:cNvPr id="39" name="Freihand 38">
                  <a:extLst>
                    <a:ext uri="{FF2B5EF4-FFF2-40B4-BE49-F238E27FC236}">
                      <a16:creationId xmlns:a16="http://schemas.microsoft.com/office/drawing/2014/main" id="{88446DB2-8BDE-467E-8DFF-9CC9B37B2FDF}"/>
                    </a:ext>
                  </a:extLst>
                </p:cNvPr>
                <p:cNvPicPr/>
                <p:nvPr/>
              </p:nvPicPr>
              <p:blipFill>
                <a:blip r:embed="rId308"/>
                <a:stretch>
                  <a:fillRect/>
                </a:stretch>
              </p:blipFill>
              <p:spPr>
                <a:xfrm>
                  <a:off x="11207157" y="1325685"/>
                  <a:ext cx="1260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0" name="Freihand 39">
                  <a:extLst>
                    <a:ext uri="{FF2B5EF4-FFF2-40B4-BE49-F238E27FC236}">
                      <a16:creationId xmlns:a16="http://schemas.microsoft.com/office/drawing/2014/main" id="{2BC7B17C-6415-4F14-B1AA-3C373C873471}"/>
                    </a:ext>
                  </a:extLst>
                </p14:cNvPr>
                <p14:cNvContentPartPr/>
                <p14:nvPr/>
              </p14:nvContentPartPr>
              <p14:xfrm>
                <a:off x="11359797" y="1355925"/>
                <a:ext cx="102600" cy="85680"/>
              </p14:xfrm>
            </p:contentPart>
          </mc:Choice>
          <mc:Fallback>
            <p:pic>
              <p:nvPicPr>
                <p:cNvPr id="40" name="Freihand 39">
                  <a:extLst>
                    <a:ext uri="{FF2B5EF4-FFF2-40B4-BE49-F238E27FC236}">
                      <a16:creationId xmlns:a16="http://schemas.microsoft.com/office/drawing/2014/main" id="{2BC7B17C-6415-4F14-B1AA-3C373C873471}"/>
                    </a:ext>
                  </a:extLst>
                </p:cNvPr>
                <p:cNvPicPr/>
                <p:nvPr/>
              </p:nvPicPr>
              <p:blipFill>
                <a:blip r:embed="rId310"/>
                <a:stretch>
                  <a:fillRect/>
                </a:stretch>
              </p:blipFill>
              <p:spPr>
                <a:xfrm>
                  <a:off x="11355477" y="1351605"/>
                  <a:ext cx="111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1" name="Freihand 40">
                  <a:extLst>
                    <a:ext uri="{FF2B5EF4-FFF2-40B4-BE49-F238E27FC236}">
                      <a16:creationId xmlns:a16="http://schemas.microsoft.com/office/drawing/2014/main" id="{C62D02D0-35E3-4346-AB4F-C786BA3C6AB4}"/>
                    </a:ext>
                  </a:extLst>
                </p14:cNvPr>
                <p14:cNvContentPartPr/>
                <p14:nvPr/>
              </p14:nvContentPartPr>
              <p14:xfrm>
                <a:off x="11480757" y="1359525"/>
                <a:ext cx="93600" cy="96120"/>
              </p14:xfrm>
            </p:contentPart>
          </mc:Choice>
          <mc:Fallback>
            <p:pic>
              <p:nvPicPr>
                <p:cNvPr id="41" name="Freihand 40">
                  <a:extLst>
                    <a:ext uri="{FF2B5EF4-FFF2-40B4-BE49-F238E27FC236}">
                      <a16:creationId xmlns:a16="http://schemas.microsoft.com/office/drawing/2014/main" id="{C62D02D0-35E3-4346-AB4F-C786BA3C6AB4}"/>
                    </a:ext>
                  </a:extLst>
                </p:cNvPr>
                <p:cNvPicPr/>
                <p:nvPr/>
              </p:nvPicPr>
              <p:blipFill>
                <a:blip r:embed="rId312"/>
                <a:stretch>
                  <a:fillRect/>
                </a:stretch>
              </p:blipFill>
              <p:spPr>
                <a:xfrm>
                  <a:off x="11476437" y="1355205"/>
                  <a:ext cx="102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7" name="Freihand 46">
                  <a:extLst>
                    <a:ext uri="{FF2B5EF4-FFF2-40B4-BE49-F238E27FC236}">
                      <a16:creationId xmlns:a16="http://schemas.microsoft.com/office/drawing/2014/main" id="{B48F288E-7F0E-47E2-954F-6DE303965F47}"/>
                    </a:ext>
                  </a:extLst>
                </p14:cNvPr>
                <p14:cNvContentPartPr/>
                <p14:nvPr/>
              </p14:nvContentPartPr>
              <p14:xfrm>
                <a:off x="9492117" y="1707285"/>
                <a:ext cx="107640" cy="160560"/>
              </p14:xfrm>
            </p:contentPart>
          </mc:Choice>
          <mc:Fallback>
            <p:pic>
              <p:nvPicPr>
                <p:cNvPr id="47" name="Freihand 46">
                  <a:extLst>
                    <a:ext uri="{FF2B5EF4-FFF2-40B4-BE49-F238E27FC236}">
                      <a16:creationId xmlns:a16="http://schemas.microsoft.com/office/drawing/2014/main" id="{B48F288E-7F0E-47E2-954F-6DE303965F47}"/>
                    </a:ext>
                  </a:extLst>
                </p:cNvPr>
                <p:cNvPicPr/>
                <p:nvPr/>
              </p:nvPicPr>
              <p:blipFill>
                <a:blip r:embed="rId314"/>
                <a:stretch>
                  <a:fillRect/>
                </a:stretch>
              </p:blipFill>
              <p:spPr>
                <a:xfrm>
                  <a:off x="9487797" y="1702965"/>
                  <a:ext cx="116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8" name="Freihand 47">
                  <a:extLst>
                    <a:ext uri="{FF2B5EF4-FFF2-40B4-BE49-F238E27FC236}">
                      <a16:creationId xmlns:a16="http://schemas.microsoft.com/office/drawing/2014/main" id="{A3B34E4D-C453-46E4-B15D-407D05AD6310}"/>
                    </a:ext>
                  </a:extLst>
                </p14:cNvPr>
                <p14:cNvContentPartPr/>
                <p14:nvPr/>
              </p14:nvContentPartPr>
              <p14:xfrm>
                <a:off x="9636837" y="1781085"/>
                <a:ext cx="105120" cy="82800"/>
              </p14:xfrm>
            </p:contentPart>
          </mc:Choice>
          <mc:Fallback>
            <p:pic>
              <p:nvPicPr>
                <p:cNvPr id="48" name="Freihand 47">
                  <a:extLst>
                    <a:ext uri="{FF2B5EF4-FFF2-40B4-BE49-F238E27FC236}">
                      <a16:creationId xmlns:a16="http://schemas.microsoft.com/office/drawing/2014/main" id="{A3B34E4D-C453-46E4-B15D-407D05AD6310}"/>
                    </a:ext>
                  </a:extLst>
                </p:cNvPr>
                <p:cNvPicPr/>
                <p:nvPr/>
              </p:nvPicPr>
              <p:blipFill>
                <a:blip r:embed="rId316"/>
                <a:stretch>
                  <a:fillRect/>
                </a:stretch>
              </p:blipFill>
              <p:spPr>
                <a:xfrm>
                  <a:off x="9632517" y="1776765"/>
                  <a:ext cx="113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9" name="Freihand 48">
                  <a:extLst>
                    <a:ext uri="{FF2B5EF4-FFF2-40B4-BE49-F238E27FC236}">
                      <a16:creationId xmlns:a16="http://schemas.microsoft.com/office/drawing/2014/main" id="{D4B80062-E000-4313-BFE4-12DD3B974B07}"/>
                    </a:ext>
                  </a:extLst>
                </p14:cNvPr>
                <p14:cNvContentPartPr/>
                <p14:nvPr/>
              </p14:nvContentPartPr>
              <p14:xfrm>
                <a:off x="9808557" y="1678485"/>
                <a:ext cx="79560" cy="207720"/>
              </p14:xfrm>
            </p:contentPart>
          </mc:Choice>
          <mc:Fallback>
            <p:pic>
              <p:nvPicPr>
                <p:cNvPr id="49" name="Freihand 48">
                  <a:extLst>
                    <a:ext uri="{FF2B5EF4-FFF2-40B4-BE49-F238E27FC236}">
                      <a16:creationId xmlns:a16="http://schemas.microsoft.com/office/drawing/2014/main" id="{D4B80062-E000-4313-BFE4-12DD3B974B07}"/>
                    </a:ext>
                  </a:extLst>
                </p:cNvPr>
                <p:cNvPicPr/>
                <p:nvPr/>
              </p:nvPicPr>
              <p:blipFill>
                <a:blip r:embed="rId318"/>
                <a:stretch>
                  <a:fillRect/>
                </a:stretch>
              </p:blipFill>
              <p:spPr>
                <a:xfrm>
                  <a:off x="9804237" y="1674165"/>
                  <a:ext cx="882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50" name="Freihand 49">
                  <a:extLst>
                    <a:ext uri="{FF2B5EF4-FFF2-40B4-BE49-F238E27FC236}">
                      <a16:creationId xmlns:a16="http://schemas.microsoft.com/office/drawing/2014/main" id="{087DD850-E181-4011-AB10-1EE48364E827}"/>
                    </a:ext>
                  </a:extLst>
                </p14:cNvPr>
                <p14:cNvContentPartPr/>
                <p14:nvPr/>
              </p14:nvContentPartPr>
              <p14:xfrm>
                <a:off x="9947517" y="1694325"/>
                <a:ext cx="118080" cy="121320"/>
              </p14:xfrm>
            </p:contentPart>
          </mc:Choice>
          <mc:Fallback>
            <p:pic>
              <p:nvPicPr>
                <p:cNvPr id="50" name="Freihand 49">
                  <a:extLst>
                    <a:ext uri="{FF2B5EF4-FFF2-40B4-BE49-F238E27FC236}">
                      <a16:creationId xmlns:a16="http://schemas.microsoft.com/office/drawing/2014/main" id="{087DD850-E181-4011-AB10-1EE48364E827}"/>
                    </a:ext>
                  </a:extLst>
                </p:cNvPr>
                <p:cNvPicPr/>
                <p:nvPr/>
              </p:nvPicPr>
              <p:blipFill>
                <a:blip r:embed="rId320"/>
                <a:stretch>
                  <a:fillRect/>
                </a:stretch>
              </p:blipFill>
              <p:spPr>
                <a:xfrm>
                  <a:off x="9943197" y="1690005"/>
                  <a:ext cx="126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52" name="Freihand 51">
                  <a:extLst>
                    <a:ext uri="{FF2B5EF4-FFF2-40B4-BE49-F238E27FC236}">
                      <a16:creationId xmlns:a16="http://schemas.microsoft.com/office/drawing/2014/main" id="{5B94704E-0E95-4929-92C3-02502D47AFD1}"/>
                    </a:ext>
                  </a:extLst>
                </p14:cNvPr>
                <p14:cNvContentPartPr/>
                <p14:nvPr/>
              </p14:nvContentPartPr>
              <p14:xfrm>
                <a:off x="10130397" y="1759125"/>
                <a:ext cx="720" cy="4320"/>
              </p14:xfrm>
            </p:contentPart>
          </mc:Choice>
          <mc:Fallback>
            <p:pic>
              <p:nvPicPr>
                <p:cNvPr id="52" name="Freihand 51">
                  <a:extLst>
                    <a:ext uri="{FF2B5EF4-FFF2-40B4-BE49-F238E27FC236}">
                      <a16:creationId xmlns:a16="http://schemas.microsoft.com/office/drawing/2014/main" id="{5B94704E-0E95-4929-92C3-02502D47AFD1}"/>
                    </a:ext>
                  </a:extLst>
                </p:cNvPr>
                <p:cNvPicPr/>
                <p:nvPr/>
              </p:nvPicPr>
              <p:blipFill>
                <a:blip r:embed="rId322"/>
                <a:stretch>
                  <a:fillRect/>
                </a:stretch>
              </p:blipFill>
              <p:spPr>
                <a:xfrm>
                  <a:off x="10126077" y="1754805"/>
                  <a:ext cx="93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53" name="Freihand 52">
                  <a:extLst>
                    <a:ext uri="{FF2B5EF4-FFF2-40B4-BE49-F238E27FC236}">
                      <a16:creationId xmlns:a16="http://schemas.microsoft.com/office/drawing/2014/main" id="{0F19C81B-0E6B-4563-93CB-D967C19318DF}"/>
                    </a:ext>
                  </a:extLst>
                </p14:cNvPr>
                <p14:cNvContentPartPr/>
                <p14:nvPr/>
              </p14:nvContentPartPr>
              <p14:xfrm>
                <a:off x="10201677" y="1694325"/>
                <a:ext cx="113040" cy="140040"/>
              </p14:xfrm>
            </p:contentPart>
          </mc:Choice>
          <mc:Fallback>
            <p:pic>
              <p:nvPicPr>
                <p:cNvPr id="53" name="Freihand 52">
                  <a:extLst>
                    <a:ext uri="{FF2B5EF4-FFF2-40B4-BE49-F238E27FC236}">
                      <a16:creationId xmlns:a16="http://schemas.microsoft.com/office/drawing/2014/main" id="{0F19C81B-0E6B-4563-93CB-D967C19318DF}"/>
                    </a:ext>
                  </a:extLst>
                </p:cNvPr>
                <p:cNvPicPr/>
                <p:nvPr/>
              </p:nvPicPr>
              <p:blipFill>
                <a:blip r:embed="rId324"/>
                <a:stretch>
                  <a:fillRect/>
                </a:stretch>
              </p:blipFill>
              <p:spPr>
                <a:xfrm>
                  <a:off x="10197357" y="1690005"/>
                  <a:ext cx="121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54" name="Freihand 53">
                  <a:extLst>
                    <a:ext uri="{FF2B5EF4-FFF2-40B4-BE49-F238E27FC236}">
                      <a16:creationId xmlns:a16="http://schemas.microsoft.com/office/drawing/2014/main" id="{AD4003F9-BEB8-4AFE-B89C-6BD2C0968A8F}"/>
                    </a:ext>
                  </a:extLst>
                </p14:cNvPr>
                <p14:cNvContentPartPr/>
                <p14:nvPr/>
              </p14:nvContentPartPr>
              <p14:xfrm>
                <a:off x="10313277" y="1656165"/>
                <a:ext cx="98280" cy="202320"/>
              </p14:xfrm>
            </p:contentPart>
          </mc:Choice>
          <mc:Fallback>
            <p:pic>
              <p:nvPicPr>
                <p:cNvPr id="54" name="Freihand 53">
                  <a:extLst>
                    <a:ext uri="{FF2B5EF4-FFF2-40B4-BE49-F238E27FC236}">
                      <a16:creationId xmlns:a16="http://schemas.microsoft.com/office/drawing/2014/main" id="{AD4003F9-BEB8-4AFE-B89C-6BD2C0968A8F}"/>
                    </a:ext>
                  </a:extLst>
                </p:cNvPr>
                <p:cNvPicPr/>
                <p:nvPr/>
              </p:nvPicPr>
              <p:blipFill>
                <a:blip r:embed="rId326"/>
                <a:stretch>
                  <a:fillRect/>
                </a:stretch>
              </p:blipFill>
              <p:spPr>
                <a:xfrm>
                  <a:off x="10308957" y="1651845"/>
                  <a:ext cx="1069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55" name="Freihand 54">
                  <a:extLst>
                    <a:ext uri="{FF2B5EF4-FFF2-40B4-BE49-F238E27FC236}">
                      <a16:creationId xmlns:a16="http://schemas.microsoft.com/office/drawing/2014/main" id="{ADDA9B80-4E1B-46C0-B4EA-6C08B026D69C}"/>
                    </a:ext>
                  </a:extLst>
                </p14:cNvPr>
                <p14:cNvContentPartPr/>
                <p14:nvPr/>
              </p14:nvContentPartPr>
              <p14:xfrm>
                <a:off x="10556277" y="1737885"/>
                <a:ext cx="145800" cy="7560"/>
              </p14:xfrm>
            </p:contentPart>
          </mc:Choice>
          <mc:Fallback>
            <p:pic>
              <p:nvPicPr>
                <p:cNvPr id="55" name="Freihand 54">
                  <a:extLst>
                    <a:ext uri="{FF2B5EF4-FFF2-40B4-BE49-F238E27FC236}">
                      <a16:creationId xmlns:a16="http://schemas.microsoft.com/office/drawing/2014/main" id="{ADDA9B80-4E1B-46C0-B4EA-6C08B026D69C}"/>
                    </a:ext>
                  </a:extLst>
                </p:cNvPr>
                <p:cNvPicPr/>
                <p:nvPr/>
              </p:nvPicPr>
              <p:blipFill>
                <a:blip r:embed="rId328"/>
                <a:stretch>
                  <a:fillRect/>
                </a:stretch>
              </p:blipFill>
              <p:spPr>
                <a:xfrm>
                  <a:off x="10551957" y="1733565"/>
                  <a:ext cx="154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56" name="Freihand 55">
                  <a:extLst>
                    <a:ext uri="{FF2B5EF4-FFF2-40B4-BE49-F238E27FC236}">
                      <a16:creationId xmlns:a16="http://schemas.microsoft.com/office/drawing/2014/main" id="{FE26349D-8CF2-48B2-B368-039EAAE94DE5}"/>
                    </a:ext>
                  </a:extLst>
                </p14:cNvPr>
                <p14:cNvContentPartPr/>
                <p14:nvPr/>
              </p14:nvContentPartPr>
              <p14:xfrm>
                <a:off x="10571037" y="1774605"/>
                <a:ext cx="140400" cy="13320"/>
              </p14:xfrm>
            </p:contentPart>
          </mc:Choice>
          <mc:Fallback>
            <p:pic>
              <p:nvPicPr>
                <p:cNvPr id="56" name="Freihand 55">
                  <a:extLst>
                    <a:ext uri="{FF2B5EF4-FFF2-40B4-BE49-F238E27FC236}">
                      <a16:creationId xmlns:a16="http://schemas.microsoft.com/office/drawing/2014/main" id="{FE26349D-8CF2-48B2-B368-039EAAE94DE5}"/>
                    </a:ext>
                  </a:extLst>
                </p:cNvPr>
                <p:cNvPicPr/>
                <p:nvPr/>
              </p:nvPicPr>
              <p:blipFill>
                <a:blip r:embed="rId330"/>
                <a:stretch>
                  <a:fillRect/>
                </a:stretch>
              </p:blipFill>
              <p:spPr>
                <a:xfrm>
                  <a:off x="10566717" y="1770285"/>
                  <a:ext cx="149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58" name="Freihand 57">
                  <a:extLst>
                    <a:ext uri="{FF2B5EF4-FFF2-40B4-BE49-F238E27FC236}">
                      <a16:creationId xmlns:a16="http://schemas.microsoft.com/office/drawing/2014/main" id="{BF84B6D3-52B6-414C-95C9-1D5CEE36F6B4}"/>
                    </a:ext>
                  </a:extLst>
                </p14:cNvPr>
                <p14:cNvContentPartPr/>
                <p14:nvPr/>
              </p14:nvContentPartPr>
              <p14:xfrm>
                <a:off x="10830597" y="1653285"/>
                <a:ext cx="171000" cy="131040"/>
              </p14:xfrm>
            </p:contentPart>
          </mc:Choice>
          <mc:Fallback>
            <p:pic>
              <p:nvPicPr>
                <p:cNvPr id="58" name="Freihand 57">
                  <a:extLst>
                    <a:ext uri="{FF2B5EF4-FFF2-40B4-BE49-F238E27FC236}">
                      <a16:creationId xmlns:a16="http://schemas.microsoft.com/office/drawing/2014/main" id="{BF84B6D3-52B6-414C-95C9-1D5CEE36F6B4}"/>
                    </a:ext>
                  </a:extLst>
                </p:cNvPr>
                <p:cNvPicPr/>
                <p:nvPr/>
              </p:nvPicPr>
              <p:blipFill>
                <a:blip r:embed="rId332"/>
                <a:stretch>
                  <a:fillRect/>
                </a:stretch>
              </p:blipFill>
              <p:spPr>
                <a:xfrm>
                  <a:off x="10826277" y="1648965"/>
                  <a:ext cx="179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60" name="Freihand 59">
                  <a:extLst>
                    <a:ext uri="{FF2B5EF4-FFF2-40B4-BE49-F238E27FC236}">
                      <a16:creationId xmlns:a16="http://schemas.microsoft.com/office/drawing/2014/main" id="{B62AC7C4-1AE9-44B0-A2A7-C1F755220742}"/>
                    </a:ext>
                  </a:extLst>
                </p14:cNvPr>
                <p14:cNvContentPartPr/>
                <p14:nvPr/>
              </p14:nvContentPartPr>
              <p14:xfrm>
                <a:off x="11120397" y="1675605"/>
                <a:ext cx="7200" cy="98640"/>
              </p14:xfrm>
            </p:contentPart>
          </mc:Choice>
          <mc:Fallback>
            <p:pic>
              <p:nvPicPr>
                <p:cNvPr id="60" name="Freihand 59">
                  <a:extLst>
                    <a:ext uri="{FF2B5EF4-FFF2-40B4-BE49-F238E27FC236}">
                      <a16:creationId xmlns:a16="http://schemas.microsoft.com/office/drawing/2014/main" id="{B62AC7C4-1AE9-44B0-A2A7-C1F755220742}"/>
                    </a:ext>
                  </a:extLst>
                </p:cNvPr>
                <p:cNvPicPr/>
                <p:nvPr/>
              </p:nvPicPr>
              <p:blipFill>
                <a:blip r:embed="rId334"/>
                <a:stretch>
                  <a:fillRect/>
                </a:stretch>
              </p:blipFill>
              <p:spPr>
                <a:xfrm>
                  <a:off x="11116077" y="1671285"/>
                  <a:ext cx="15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61" name="Freihand 60">
                  <a:extLst>
                    <a:ext uri="{FF2B5EF4-FFF2-40B4-BE49-F238E27FC236}">
                      <a16:creationId xmlns:a16="http://schemas.microsoft.com/office/drawing/2014/main" id="{3C468329-827E-4151-B545-2DD14BC16142}"/>
                    </a:ext>
                  </a:extLst>
                </p14:cNvPr>
                <p14:cNvContentPartPr/>
                <p14:nvPr/>
              </p14:nvContentPartPr>
              <p14:xfrm>
                <a:off x="11035797" y="1635645"/>
                <a:ext cx="163800" cy="95400"/>
              </p14:xfrm>
            </p:contentPart>
          </mc:Choice>
          <mc:Fallback>
            <p:pic>
              <p:nvPicPr>
                <p:cNvPr id="61" name="Freihand 60">
                  <a:extLst>
                    <a:ext uri="{FF2B5EF4-FFF2-40B4-BE49-F238E27FC236}">
                      <a16:creationId xmlns:a16="http://schemas.microsoft.com/office/drawing/2014/main" id="{3C468329-827E-4151-B545-2DD14BC16142}"/>
                    </a:ext>
                  </a:extLst>
                </p:cNvPr>
                <p:cNvPicPr/>
                <p:nvPr/>
              </p:nvPicPr>
              <p:blipFill>
                <a:blip r:embed="rId336"/>
                <a:stretch>
                  <a:fillRect/>
                </a:stretch>
              </p:blipFill>
              <p:spPr>
                <a:xfrm>
                  <a:off x="11031477" y="1631325"/>
                  <a:ext cx="172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62" name="Freihand 61">
                  <a:extLst>
                    <a:ext uri="{FF2B5EF4-FFF2-40B4-BE49-F238E27FC236}">
                      <a16:creationId xmlns:a16="http://schemas.microsoft.com/office/drawing/2014/main" id="{82277CC9-A120-4380-B7F3-F6BBE421AE74}"/>
                    </a:ext>
                  </a:extLst>
                </p14:cNvPr>
                <p14:cNvContentPartPr/>
                <p14:nvPr/>
              </p14:nvContentPartPr>
              <p14:xfrm>
                <a:off x="11255037" y="1719525"/>
                <a:ext cx="5760" cy="5040"/>
              </p14:xfrm>
            </p:contentPart>
          </mc:Choice>
          <mc:Fallback>
            <p:pic>
              <p:nvPicPr>
                <p:cNvPr id="62" name="Freihand 61">
                  <a:extLst>
                    <a:ext uri="{FF2B5EF4-FFF2-40B4-BE49-F238E27FC236}">
                      <a16:creationId xmlns:a16="http://schemas.microsoft.com/office/drawing/2014/main" id="{82277CC9-A120-4380-B7F3-F6BBE421AE74}"/>
                    </a:ext>
                  </a:extLst>
                </p:cNvPr>
                <p:cNvPicPr/>
                <p:nvPr/>
              </p:nvPicPr>
              <p:blipFill>
                <a:blip r:embed="rId338"/>
                <a:stretch>
                  <a:fillRect/>
                </a:stretch>
              </p:blipFill>
              <p:spPr>
                <a:xfrm>
                  <a:off x="11250717" y="1715205"/>
                  <a:ext cx="14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63" name="Freihand 62">
                  <a:extLst>
                    <a:ext uri="{FF2B5EF4-FFF2-40B4-BE49-F238E27FC236}">
                      <a16:creationId xmlns:a16="http://schemas.microsoft.com/office/drawing/2014/main" id="{7DB5A3B0-07B7-4DA6-9128-6DCBA670450C}"/>
                    </a:ext>
                  </a:extLst>
                </p14:cNvPr>
                <p14:cNvContentPartPr/>
                <p14:nvPr/>
              </p14:nvContentPartPr>
              <p14:xfrm>
                <a:off x="11300757" y="1648605"/>
                <a:ext cx="111240" cy="153720"/>
              </p14:xfrm>
            </p:contentPart>
          </mc:Choice>
          <mc:Fallback>
            <p:pic>
              <p:nvPicPr>
                <p:cNvPr id="63" name="Freihand 62">
                  <a:extLst>
                    <a:ext uri="{FF2B5EF4-FFF2-40B4-BE49-F238E27FC236}">
                      <a16:creationId xmlns:a16="http://schemas.microsoft.com/office/drawing/2014/main" id="{7DB5A3B0-07B7-4DA6-9128-6DCBA670450C}"/>
                    </a:ext>
                  </a:extLst>
                </p:cNvPr>
                <p:cNvPicPr/>
                <p:nvPr/>
              </p:nvPicPr>
              <p:blipFill>
                <a:blip r:embed="rId340"/>
                <a:stretch>
                  <a:fillRect/>
                </a:stretch>
              </p:blipFill>
              <p:spPr>
                <a:xfrm>
                  <a:off x="11296437" y="1644285"/>
                  <a:ext cx="119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64" name="Freihand 63">
                  <a:extLst>
                    <a:ext uri="{FF2B5EF4-FFF2-40B4-BE49-F238E27FC236}">
                      <a16:creationId xmlns:a16="http://schemas.microsoft.com/office/drawing/2014/main" id="{127D788D-9BF3-4F3E-84A4-390C40B232C0}"/>
                    </a:ext>
                  </a:extLst>
                </p14:cNvPr>
                <p14:cNvContentPartPr/>
                <p14:nvPr/>
              </p14:nvContentPartPr>
              <p14:xfrm>
                <a:off x="11367357" y="1602885"/>
                <a:ext cx="118440" cy="211680"/>
              </p14:xfrm>
            </p:contentPart>
          </mc:Choice>
          <mc:Fallback>
            <p:pic>
              <p:nvPicPr>
                <p:cNvPr id="64" name="Freihand 63">
                  <a:extLst>
                    <a:ext uri="{FF2B5EF4-FFF2-40B4-BE49-F238E27FC236}">
                      <a16:creationId xmlns:a16="http://schemas.microsoft.com/office/drawing/2014/main" id="{127D788D-9BF3-4F3E-84A4-390C40B232C0}"/>
                    </a:ext>
                  </a:extLst>
                </p:cNvPr>
                <p:cNvPicPr/>
                <p:nvPr/>
              </p:nvPicPr>
              <p:blipFill>
                <a:blip r:embed="rId342"/>
                <a:stretch>
                  <a:fillRect/>
                </a:stretch>
              </p:blipFill>
              <p:spPr>
                <a:xfrm>
                  <a:off x="11363037" y="1598565"/>
                  <a:ext cx="1270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65" name="Freihand 64">
                  <a:extLst>
                    <a:ext uri="{FF2B5EF4-FFF2-40B4-BE49-F238E27FC236}">
                      <a16:creationId xmlns:a16="http://schemas.microsoft.com/office/drawing/2014/main" id="{7594742B-398D-417B-9FFA-9D8D81BE838F}"/>
                    </a:ext>
                  </a:extLst>
                </p14:cNvPr>
                <p14:cNvContentPartPr/>
                <p14:nvPr/>
              </p14:nvContentPartPr>
              <p14:xfrm>
                <a:off x="10978557" y="1589565"/>
                <a:ext cx="130320" cy="249480"/>
              </p14:xfrm>
            </p:contentPart>
          </mc:Choice>
          <mc:Fallback>
            <p:pic>
              <p:nvPicPr>
                <p:cNvPr id="65" name="Freihand 64">
                  <a:extLst>
                    <a:ext uri="{FF2B5EF4-FFF2-40B4-BE49-F238E27FC236}">
                      <a16:creationId xmlns:a16="http://schemas.microsoft.com/office/drawing/2014/main" id="{7594742B-398D-417B-9FFA-9D8D81BE838F}"/>
                    </a:ext>
                  </a:extLst>
                </p:cNvPr>
                <p:cNvPicPr/>
                <p:nvPr/>
              </p:nvPicPr>
              <p:blipFill>
                <a:blip r:embed="rId344"/>
                <a:stretch>
                  <a:fillRect/>
                </a:stretch>
              </p:blipFill>
              <p:spPr>
                <a:xfrm>
                  <a:off x="10974237" y="1585245"/>
                  <a:ext cx="1389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09" name="Freihand 108">
                  <a:extLst>
                    <a:ext uri="{FF2B5EF4-FFF2-40B4-BE49-F238E27FC236}">
                      <a16:creationId xmlns:a16="http://schemas.microsoft.com/office/drawing/2014/main" id="{C13BBEC3-0AB9-4626-AB52-3A52FECD8009}"/>
                    </a:ext>
                  </a:extLst>
                </p14:cNvPr>
                <p14:cNvContentPartPr/>
                <p14:nvPr/>
              </p14:nvContentPartPr>
              <p14:xfrm>
                <a:off x="8932677" y="1360965"/>
                <a:ext cx="1843200" cy="90360"/>
              </p14:xfrm>
            </p:contentPart>
          </mc:Choice>
          <mc:Fallback>
            <p:pic>
              <p:nvPicPr>
                <p:cNvPr id="109" name="Freihand 108">
                  <a:extLst>
                    <a:ext uri="{FF2B5EF4-FFF2-40B4-BE49-F238E27FC236}">
                      <a16:creationId xmlns:a16="http://schemas.microsoft.com/office/drawing/2014/main" id="{C13BBEC3-0AB9-4626-AB52-3A52FECD8009}"/>
                    </a:ext>
                  </a:extLst>
                </p:cNvPr>
                <p:cNvPicPr/>
                <p:nvPr/>
              </p:nvPicPr>
              <p:blipFill>
                <a:blip r:embed="rId346"/>
                <a:stretch>
                  <a:fillRect/>
                </a:stretch>
              </p:blipFill>
              <p:spPr>
                <a:xfrm>
                  <a:off x="8928357" y="1356645"/>
                  <a:ext cx="1851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11" name="Freihand 110">
                  <a:extLst>
                    <a:ext uri="{FF2B5EF4-FFF2-40B4-BE49-F238E27FC236}">
                      <a16:creationId xmlns:a16="http://schemas.microsoft.com/office/drawing/2014/main" id="{E30BC3B3-63E1-4223-B599-96D28312F93F}"/>
                    </a:ext>
                  </a:extLst>
                </p14:cNvPr>
                <p14:cNvContentPartPr/>
                <p14:nvPr/>
              </p14:nvContentPartPr>
              <p14:xfrm>
                <a:off x="10832757" y="1006725"/>
                <a:ext cx="19440" cy="250560"/>
              </p14:xfrm>
            </p:contentPart>
          </mc:Choice>
          <mc:Fallback>
            <p:pic>
              <p:nvPicPr>
                <p:cNvPr id="111" name="Freihand 110">
                  <a:extLst>
                    <a:ext uri="{FF2B5EF4-FFF2-40B4-BE49-F238E27FC236}">
                      <a16:creationId xmlns:a16="http://schemas.microsoft.com/office/drawing/2014/main" id="{E30BC3B3-63E1-4223-B599-96D28312F93F}"/>
                    </a:ext>
                  </a:extLst>
                </p:cNvPr>
                <p:cNvPicPr/>
                <p:nvPr/>
              </p:nvPicPr>
              <p:blipFill>
                <a:blip r:embed="rId348"/>
                <a:stretch>
                  <a:fillRect/>
                </a:stretch>
              </p:blipFill>
              <p:spPr>
                <a:xfrm>
                  <a:off x="10828437" y="1002405"/>
                  <a:ext cx="280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7" name="Freihand 226">
                  <a:extLst>
                    <a:ext uri="{FF2B5EF4-FFF2-40B4-BE49-F238E27FC236}">
                      <a16:creationId xmlns:a16="http://schemas.microsoft.com/office/drawing/2014/main" id="{DBFA1DE0-C42A-415C-B9F2-05590629DC9F}"/>
                    </a:ext>
                  </a:extLst>
                </p14:cNvPr>
                <p14:cNvContentPartPr/>
                <p14:nvPr/>
              </p14:nvContentPartPr>
              <p14:xfrm>
                <a:off x="8985957" y="630525"/>
                <a:ext cx="714240" cy="559080"/>
              </p14:xfrm>
            </p:contentPart>
          </mc:Choice>
          <mc:Fallback>
            <p:pic>
              <p:nvPicPr>
                <p:cNvPr id="227" name="Freihand 226">
                  <a:extLst>
                    <a:ext uri="{FF2B5EF4-FFF2-40B4-BE49-F238E27FC236}">
                      <a16:creationId xmlns:a16="http://schemas.microsoft.com/office/drawing/2014/main" id="{DBFA1DE0-C42A-415C-B9F2-05590629DC9F}"/>
                    </a:ext>
                  </a:extLst>
                </p:cNvPr>
                <p:cNvPicPr/>
                <p:nvPr/>
              </p:nvPicPr>
              <p:blipFill>
                <a:blip r:embed="rId350"/>
                <a:stretch>
                  <a:fillRect/>
                </a:stretch>
              </p:blipFill>
              <p:spPr>
                <a:xfrm>
                  <a:off x="8981637" y="626205"/>
                  <a:ext cx="722880" cy="56772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a:t>Real Variables: </a:t>
            </a:r>
            <a:r>
              <a:rPr lang="en-US" sz="2800" dirty="0"/>
              <a:t>Measured in physical units – quantities and relative prices, for example</a:t>
            </a:r>
          </a:p>
          <a:p>
            <a:endParaRPr lang="en-US" sz="2800" dirty="0"/>
          </a:p>
          <a:p>
            <a:pPr marL="914400" lvl="1" indent="-457200">
              <a:buFont typeface="Arial" panose="020B0604020202020204" pitchFamily="34" charset="0"/>
              <a:buChar char="•"/>
            </a:pPr>
            <a:r>
              <a:rPr lang="en-US" sz="2200" dirty="0"/>
              <a:t>quantity of output produced</a:t>
            </a:r>
          </a:p>
          <a:p>
            <a:pPr marL="914400" lvl="1" indent="-457200">
              <a:buFont typeface="Arial" panose="020B0604020202020204" pitchFamily="34" charset="0"/>
              <a:buChar char="•"/>
            </a:pPr>
            <a:r>
              <a:rPr lang="en-US" sz="2200" dirty="0"/>
              <a:t>real wage:  output earned per hour of work</a:t>
            </a:r>
          </a:p>
          <a:p>
            <a:pPr marL="914400" lvl="1" indent="-457200">
              <a:buFont typeface="Arial" panose="020B0604020202020204" pitchFamily="34" charset="0"/>
              <a:buChar char="•"/>
            </a:pPr>
            <a:r>
              <a:rPr lang="en-US" sz="2200" dirty="0"/>
              <a:t>real interest rate:  output earned in the future </a:t>
            </a:r>
            <a:br>
              <a:rPr lang="en-US" sz="2200" dirty="0"/>
            </a:br>
            <a:r>
              <a:rPr lang="en-US" sz="2200" dirty="0"/>
              <a:t>by lending one unit of output today</a:t>
            </a:r>
          </a:p>
          <a:p>
            <a:pPr lvl="1"/>
            <a:endParaRPr lang="en-US" sz="2800" dirty="0"/>
          </a:p>
          <a:p>
            <a:r>
              <a:rPr lang="en-US" sz="2800" b="1" dirty="0"/>
              <a:t>Nominal Variables: </a:t>
            </a:r>
            <a:r>
              <a:rPr lang="en-US" sz="2800" dirty="0"/>
              <a:t> Measured in money units</a:t>
            </a:r>
          </a:p>
          <a:p>
            <a:endParaRPr lang="en-US" sz="2800" dirty="0"/>
          </a:p>
          <a:p>
            <a:pPr marL="914400" lvl="1" indent="-457200">
              <a:buFont typeface="Arial" panose="020B0604020202020204" pitchFamily="34" charset="0"/>
              <a:buChar char="•"/>
            </a:pPr>
            <a:r>
              <a:rPr lang="en-US" sz="2200" dirty="0"/>
              <a:t>nominal wage:  Dollars per hour of work.</a:t>
            </a:r>
          </a:p>
          <a:p>
            <a:pPr marL="914400" lvl="1" indent="-457200">
              <a:buFont typeface="Arial" panose="020B0604020202020204" pitchFamily="34" charset="0"/>
              <a:buChar char="•"/>
            </a:pPr>
            <a:r>
              <a:rPr lang="en-US" sz="2200" dirty="0"/>
              <a:t>nominal interest rate:  Dollars earned in future </a:t>
            </a:r>
            <a:br>
              <a:rPr lang="en-US" sz="2200" dirty="0"/>
            </a:br>
            <a:r>
              <a:rPr lang="en-US" sz="2200" dirty="0"/>
              <a:t>by lending one dollar today.</a:t>
            </a:r>
          </a:p>
          <a:p>
            <a:pPr marL="914400" lvl="1" indent="-457200">
              <a:buFont typeface="Arial" panose="020B0604020202020204" pitchFamily="34" charset="0"/>
              <a:buChar char="•"/>
            </a:pPr>
            <a:r>
              <a:rPr lang="en-US" sz="2200" dirty="0"/>
              <a:t>the price level:  The amount of dollars needed </a:t>
            </a:r>
            <a:br>
              <a:rPr lang="en-US" sz="2200" dirty="0"/>
            </a:br>
            <a:r>
              <a:rPr lang="en-US" sz="2200" dirty="0"/>
              <a:t>to buy a representative basket of goods.</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F459503-92FD-4610-8CB1-86BC96195E2D}"/>
                  </a:ext>
                </a:extLst>
              </p14:cNvPr>
              <p14:cNvContentPartPr/>
              <p14:nvPr/>
            </p14:nvContentPartPr>
            <p14:xfrm>
              <a:off x="1048041" y="2230365"/>
              <a:ext cx="3436560" cy="92160"/>
            </p14:xfrm>
          </p:contentPart>
        </mc:Choice>
        <mc:Fallback>
          <p:pic>
            <p:nvPicPr>
              <p:cNvPr id="2" name="Freihand 1">
                <a:extLst>
                  <a:ext uri="{FF2B5EF4-FFF2-40B4-BE49-F238E27FC236}">
                    <a16:creationId xmlns:a16="http://schemas.microsoft.com/office/drawing/2014/main" id="{FF459503-92FD-4610-8CB1-86BC96195E2D}"/>
                  </a:ext>
                </a:extLst>
              </p:cNvPr>
              <p:cNvPicPr/>
              <p:nvPr/>
            </p:nvPicPr>
            <p:blipFill>
              <a:blip r:embed="rId4"/>
              <a:stretch>
                <a:fillRect/>
              </a:stretch>
            </p:blipFill>
            <p:spPr>
              <a:xfrm>
                <a:off x="1043721" y="2226045"/>
                <a:ext cx="3445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E2FB23F-B774-4C7C-B16B-54AC428F05BF}"/>
                  </a:ext>
                </a:extLst>
              </p14:cNvPr>
              <p14:cNvContentPartPr/>
              <p14:nvPr/>
            </p14:nvContentPartPr>
            <p14:xfrm>
              <a:off x="1046961" y="2576325"/>
              <a:ext cx="1180440" cy="87120"/>
            </p14:xfrm>
          </p:contentPart>
        </mc:Choice>
        <mc:Fallback>
          <p:pic>
            <p:nvPicPr>
              <p:cNvPr id="3" name="Freihand 2">
                <a:extLst>
                  <a:ext uri="{FF2B5EF4-FFF2-40B4-BE49-F238E27FC236}">
                    <a16:creationId xmlns:a16="http://schemas.microsoft.com/office/drawing/2014/main" id="{7E2FB23F-B774-4C7C-B16B-54AC428F05BF}"/>
                  </a:ext>
                </a:extLst>
              </p:cNvPr>
              <p:cNvPicPr/>
              <p:nvPr/>
            </p:nvPicPr>
            <p:blipFill>
              <a:blip r:embed="rId6"/>
              <a:stretch>
                <a:fillRect/>
              </a:stretch>
            </p:blipFill>
            <p:spPr>
              <a:xfrm>
                <a:off x="1042641" y="2572005"/>
                <a:ext cx="1189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43B45E8-5610-484D-BA3A-1BBE94CB10BD}"/>
                  </a:ext>
                </a:extLst>
              </p14:cNvPr>
              <p14:cNvContentPartPr/>
              <p14:nvPr/>
            </p14:nvContentPartPr>
            <p14:xfrm>
              <a:off x="1057761" y="2965125"/>
              <a:ext cx="1470960" cy="25200"/>
            </p14:xfrm>
          </p:contentPart>
        </mc:Choice>
        <mc:Fallback>
          <p:pic>
            <p:nvPicPr>
              <p:cNvPr id="5" name="Freihand 4">
                <a:extLst>
                  <a:ext uri="{FF2B5EF4-FFF2-40B4-BE49-F238E27FC236}">
                    <a16:creationId xmlns:a16="http://schemas.microsoft.com/office/drawing/2014/main" id="{343B45E8-5610-484D-BA3A-1BBE94CB10BD}"/>
                  </a:ext>
                </a:extLst>
              </p:cNvPr>
              <p:cNvPicPr/>
              <p:nvPr/>
            </p:nvPicPr>
            <p:blipFill>
              <a:blip r:embed="rId8"/>
              <a:stretch>
                <a:fillRect/>
              </a:stretch>
            </p:blipFill>
            <p:spPr>
              <a:xfrm>
                <a:off x="1053441" y="2960805"/>
                <a:ext cx="1479600" cy="33840"/>
              </a:xfrm>
              <a:prstGeom prst="rect">
                <a:avLst/>
              </a:prstGeom>
            </p:spPr>
          </p:pic>
        </mc:Fallback>
      </mc:AlternateContent>
      <p:grpSp>
        <p:nvGrpSpPr>
          <p:cNvPr id="10" name="Gruppieren 9">
            <a:extLst>
              <a:ext uri="{FF2B5EF4-FFF2-40B4-BE49-F238E27FC236}">
                <a16:creationId xmlns:a16="http://schemas.microsoft.com/office/drawing/2014/main" id="{9624A1D1-90C8-458C-B577-47EEF9699437}"/>
              </a:ext>
            </a:extLst>
          </p:cNvPr>
          <p:cNvGrpSpPr/>
          <p:nvPr/>
        </p:nvGrpSpPr>
        <p:grpSpPr>
          <a:xfrm>
            <a:off x="1037241" y="4864845"/>
            <a:ext cx="4512960" cy="100440"/>
            <a:chOff x="1037241" y="4864845"/>
            <a:chExt cx="4512960" cy="10044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FE83C417-B67A-4DD4-9E0D-F3E0C82266CE}"/>
                    </a:ext>
                  </a:extLst>
                </p14:cNvPr>
                <p14:cNvContentPartPr/>
                <p14:nvPr/>
              </p14:nvContentPartPr>
              <p14:xfrm>
                <a:off x="1037241" y="4897965"/>
                <a:ext cx="1621800" cy="67320"/>
              </p14:xfrm>
            </p:contentPart>
          </mc:Choice>
          <mc:Fallback>
            <p:pic>
              <p:nvPicPr>
                <p:cNvPr id="8" name="Freihand 7">
                  <a:extLst>
                    <a:ext uri="{FF2B5EF4-FFF2-40B4-BE49-F238E27FC236}">
                      <a16:creationId xmlns:a16="http://schemas.microsoft.com/office/drawing/2014/main" id="{FE83C417-B67A-4DD4-9E0D-F3E0C82266CE}"/>
                    </a:ext>
                  </a:extLst>
                </p:cNvPr>
                <p:cNvPicPr/>
                <p:nvPr/>
              </p:nvPicPr>
              <p:blipFill>
                <a:blip r:embed="rId10"/>
                <a:stretch>
                  <a:fillRect/>
                </a:stretch>
              </p:blipFill>
              <p:spPr>
                <a:xfrm>
                  <a:off x="1032921" y="4893645"/>
                  <a:ext cx="1630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BC854556-EBA9-4383-AA07-801EDF88D3EA}"/>
                    </a:ext>
                  </a:extLst>
                </p14:cNvPr>
                <p14:cNvContentPartPr/>
                <p14:nvPr/>
              </p14:nvContentPartPr>
              <p14:xfrm>
                <a:off x="2895921" y="4864845"/>
                <a:ext cx="2654280" cy="36720"/>
              </p14:xfrm>
            </p:contentPart>
          </mc:Choice>
          <mc:Fallback>
            <p:pic>
              <p:nvPicPr>
                <p:cNvPr id="9" name="Freihand 8">
                  <a:extLst>
                    <a:ext uri="{FF2B5EF4-FFF2-40B4-BE49-F238E27FC236}">
                      <a16:creationId xmlns:a16="http://schemas.microsoft.com/office/drawing/2014/main" id="{BC854556-EBA9-4383-AA07-801EDF88D3EA}"/>
                    </a:ext>
                  </a:extLst>
                </p:cNvPr>
                <p:cNvPicPr/>
                <p:nvPr/>
              </p:nvPicPr>
              <p:blipFill>
                <a:blip r:embed="rId12"/>
                <a:stretch>
                  <a:fillRect/>
                </a:stretch>
              </p:blipFill>
              <p:spPr>
                <a:xfrm>
                  <a:off x="2891601" y="4860525"/>
                  <a:ext cx="2662920" cy="4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CFBEF4CC-01F3-4E7B-A5F9-C248D8973B3F}"/>
                  </a:ext>
                </a:extLst>
              </p14:cNvPr>
              <p14:cNvContentPartPr/>
              <p14:nvPr/>
            </p14:nvContentPartPr>
            <p14:xfrm>
              <a:off x="3627801" y="5228805"/>
              <a:ext cx="2755440" cy="59400"/>
            </p14:xfrm>
          </p:contentPart>
        </mc:Choice>
        <mc:Fallback>
          <p:pic>
            <p:nvPicPr>
              <p:cNvPr id="11" name="Freihand 10">
                <a:extLst>
                  <a:ext uri="{FF2B5EF4-FFF2-40B4-BE49-F238E27FC236}">
                    <a16:creationId xmlns:a16="http://schemas.microsoft.com/office/drawing/2014/main" id="{CFBEF4CC-01F3-4E7B-A5F9-C248D8973B3F}"/>
                  </a:ext>
                </a:extLst>
              </p:cNvPr>
              <p:cNvPicPr/>
              <p:nvPr/>
            </p:nvPicPr>
            <p:blipFill>
              <a:blip r:embed="rId14"/>
              <a:stretch>
                <a:fillRect/>
              </a:stretch>
            </p:blipFill>
            <p:spPr>
              <a:xfrm>
                <a:off x="3623481" y="5224485"/>
                <a:ext cx="27640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C5C6C77-C1B9-4E78-8503-41A71DB78490}"/>
                  </a:ext>
                </a:extLst>
              </p14:cNvPr>
              <p14:cNvContentPartPr/>
              <p14:nvPr/>
            </p14:nvContentPartPr>
            <p14:xfrm>
              <a:off x="3097521" y="5886525"/>
              <a:ext cx="3187440" cy="57240"/>
            </p14:xfrm>
          </p:contentPart>
        </mc:Choice>
        <mc:Fallback>
          <p:pic>
            <p:nvPicPr>
              <p:cNvPr id="12" name="Freihand 11">
                <a:extLst>
                  <a:ext uri="{FF2B5EF4-FFF2-40B4-BE49-F238E27FC236}">
                    <a16:creationId xmlns:a16="http://schemas.microsoft.com/office/drawing/2014/main" id="{EC5C6C77-C1B9-4E78-8503-41A71DB78490}"/>
                  </a:ext>
                </a:extLst>
              </p:cNvPr>
              <p:cNvPicPr/>
              <p:nvPr/>
            </p:nvPicPr>
            <p:blipFill>
              <a:blip r:embed="rId16"/>
              <a:stretch>
                <a:fillRect/>
              </a:stretch>
            </p:blipFill>
            <p:spPr>
              <a:xfrm>
                <a:off x="3093201" y="5882205"/>
                <a:ext cx="3196080" cy="6588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a:solidFill>
                  <a:srgbClr val="000000"/>
                </a:solidFill>
                <a:latin typeface="Sparkasse Rg" pitchFamily="34" charset="0"/>
              </a:rPr>
              <a:t>Classical Dichotomy</a:t>
            </a:r>
            <a:r>
              <a:rPr lang="en-US" sz="2800" b="1"/>
              <a:t>: </a:t>
            </a:r>
            <a:r>
              <a:rPr lang="en-US" sz="2800"/>
              <a:t>In Theory, we have an independence between real and nominal variables.</a:t>
            </a:r>
            <a:endParaRPr lang="en-US" sz="2800" dirty="0"/>
          </a:p>
          <a:p>
            <a:endParaRPr lang="en-US" sz="2800" dirty="0"/>
          </a:p>
          <a:p>
            <a:r>
              <a:rPr lang="en-US" sz="2800" b="1"/>
              <a:t>Neutrality of money: </a:t>
            </a:r>
            <a:r>
              <a:rPr lang="en-US" sz="2800"/>
              <a:t>Changes in monetary aggregates do not have any influence on real variables. At least in long run “</a:t>
            </a:r>
            <a:r>
              <a:rPr lang="en-US" sz="2800" i="1"/>
              <a:t>money is veil</a:t>
            </a:r>
            <a:r>
              <a:rPr lang="en-US" sz="2800"/>
              <a:t>”.</a:t>
            </a:r>
            <a:r>
              <a:rPr lang="en-US" sz="240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1DBE323-71EA-49F9-9561-5BE37D1D69A7}"/>
                  </a:ext>
                </a:extLst>
              </p14:cNvPr>
              <p14:cNvContentPartPr/>
              <p14:nvPr/>
            </p14:nvContentPartPr>
            <p14:xfrm>
              <a:off x="1705317" y="3131805"/>
              <a:ext cx="2827800" cy="70920"/>
            </p14:xfrm>
          </p:contentPart>
        </mc:Choice>
        <mc:Fallback>
          <p:pic>
            <p:nvPicPr>
              <p:cNvPr id="2" name="Freihand 1">
                <a:extLst>
                  <a:ext uri="{FF2B5EF4-FFF2-40B4-BE49-F238E27FC236}">
                    <a16:creationId xmlns:a16="http://schemas.microsoft.com/office/drawing/2014/main" id="{D1DBE323-71EA-49F9-9561-5BE37D1D69A7}"/>
                  </a:ext>
                </a:extLst>
              </p:cNvPr>
              <p:cNvPicPr/>
              <p:nvPr/>
            </p:nvPicPr>
            <p:blipFill>
              <a:blip r:embed="rId4"/>
              <a:stretch>
                <a:fillRect/>
              </a:stretch>
            </p:blipFill>
            <p:spPr>
              <a:xfrm>
                <a:off x="1700997" y="3127485"/>
                <a:ext cx="2836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F36E309-C3CC-459D-84BC-2DA965BF008A}"/>
                  </a:ext>
                </a:extLst>
              </p14:cNvPr>
              <p14:cNvContentPartPr/>
              <p14:nvPr/>
            </p14:nvContentPartPr>
            <p14:xfrm>
              <a:off x="9744477" y="3603045"/>
              <a:ext cx="1447200" cy="29520"/>
            </p14:xfrm>
          </p:contentPart>
        </mc:Choice>
        <mc:Fallback>
          <p:pic>
            <p:nvPicPr>
              <p:cNvPr id="3" name="Freihand 2">
                <a:extLst>
                  <a:ext uri="{FF2B5EF4-FFF2-40B4-BE49-F238E27FC236}">
                    <a16:creationId xmlns:a16="http://schemas.microsoft.com/office/drawing/2014/main" id="{6F36E309-C3CC-459D-84BC-2DA965BF008A}"/>
                  </a:ext>
                </a:extLst>
              </p:cNvPr>
              <p:cNvPicPr/>
              <p:nvPr/>
            </p:nvPicPr>
            <p:blipFill>
              <a:blip r:embed="rId6"/>
              <a:stretch>
                <a:fillRect/>
              </a:stretch>
            </p:blipFill>
            <p:spPr>
              <a:xfrm>
                <a:off x="9740157" y="3598725"/>
                <a:ext cx="1455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026EBF1C-48FA-44BD-83CF-E2CC95DA2839}"/>
                  </a:ext>
                </a:extLst>
              </p14:cNvPr>
              <p14:cNvContentPartPr/>
              <p14:nvPr/>
            </p14:nvContentPartPr>
            <p14:xfrm>
              <a:off x="1606677" y="3978885"/>
              <a:ext cx="1249200" cy="172440"/>
            </p14:xfrm>
          </p:contentPart>
        </mc:Choice>
        <mc:Fallback>
          <p:pic>
            <p:nvPicPr>
              <p:cNvPr id="4" name="Freihand 3">
                <a:extLst>
                  <a:ext uri="{FF2B5EF4-FFF2-40B4-BE49-F238E27FC236}">
                    <a16:creationId xmlns:a16="http://schemas.microsoft.com/office/drawing/2014/main" id="{026EBF1C-48FA-44BD-83CF-E2CC95DA2839}"/>
                  </a:ext>
                </a:extLst>
              </p:cNvPr>
              <p:cNvPicPr/>
              <p:nvPr/>
            </p:nvPicPr>
            <p:blipFill>
              <a:blip r:embed="rId8"/>
              <a:stretch>
                <a:fillRect/>
              </a:stretch>
            </p:blipFill>
            <p:spPr>
              <a:xfrm>
                <a:off x="1602357" y="3974565"/>
                <a:ext cx="1257840" cy="18108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 S123</a:t>
            </a:r>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723973" cy="564050"/>
          </a:xfrm>
          <a:prstGeom prst="rect">
            <a:avLst/>
          </a:prstGeom>
          <a:noFill/>
          <a:ln>
            <a:noFill/>
          </a:ln>
        </p:spPr>
        <p:txBody>
          <a:bodyPr vert="horz" wrap="none" lIns="81646" tIns="40823" rIns="81646" bIns="40823" anchorCtr="0" compatLnSpc="0">
            <a:spAutoFit/>
          </a:bodyPr>
          <a:lstStyle/>
          <a:p>
            <a:r>
              <a:rPr lang="de-DE" sz="3266"/>
              <a:t>Central bank and money creation</a:t>
            </a:r>
            <a:endParaRPr lang="de-DE" sz="3266" dirty="0"/>
          </a:p>
        </p:txBody>
      </p:sp>
      <p:sp>
        <p:nvSpPr>
          <p:cNvPr id="7" name="Text Box 2"/>
          <p:cNvSpPr txBox="1">
            <a:spLocks noChangeArrowheads="1"/>
          </p:cNvSpPr>
          <p:nvPr/>
        </p:nvSpPr>
        <p:spPr bwMode="auto">
          <a:xfrm>
            <a:off x="719808" y="4386943"/>
            <a:ext cx="7969797" cy="9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a:solidFill>
                  <a:srgbClr val="000000"/>
                </a:solidFill>
              </a:rPr>
              <a:t>Changing for example assets via buying/selling foreign currency or changing deposits increases or lowers the monetary base</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887CC5EB-56B3-3339-4284-D645AB9D6E6D}"/>
              </a:ext>
            </a:extLst>
          </p:cNvPr>
          <p:cNvGraphicFramePr>
            <a:graphicFrameLocks noGrp="1"/>
          </p:cNvGraphicFramePr>
          <p:nvPr/>
        </p:nvGraphicFramePr>
        <p:xfrm>
          <a:off x="1248228" y="1108456"/>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0742407"/>
                    </a:ext>
                  </a:extLst>
                </a:gridCol>
                <a:gridCol w="4064000">
                  <a:extLst>
                    <a:ext uri="{9D8B030D-6E8A-4147-A177-3AD203B41FA5}">
                      <a16:colId xmlns:a16="http://schemas.microsoft.com/office/drawing/2014/main" val="2317494901"/>
                    </a:ext>
                  </a:extLst>
                </a:gridCol>
              </a:tblGrid>
              <a:tr h="370840">
                <a:tc gridSpan="2">
                  <a:txBody>
                    <a:bodyPr/>
                    <a:lstStyle/>
                    <a:p>
                      <a:pPr algn="ctr"/>
                      <a:r>
                        <a:rPr lang="de-DE"/>
                        <a:t>Balance sheet</a:t>
                      </a:r>
                    </a:p>
                  </a:txBody>
                  <a:tcPr/>
                </a:tc>
                <a:tc hMerge="1">
                  <a:txBody>
                    <a:bodyPr/>
                    <a:lstStyle/>
                    <a:p>
                      <a:endParaRPr lang="de-DE"/>
                    </a:p>
                  </a:txBody>
                  <a:tcPr/>
                </a:tc>
                <a:extLst>
                  <a:ext uri="{0D108BD9-81ED-4DB2-BD59-A6C34878D82A}">
                    <a16:rowId xmlns:a16="http://schemas.microsoft.com/office/drawing/2014/main" val="507502713"/>
                  </a:ext>
                </a:extLst>
              </a:tr>
              <a:tr h="370840">
                <a:tc>
                  <a:txBody>
                    <a:bodyPr/>
                    <a:lstStyle/>
                    <a:p>
                      <a:pPr algn="ctr"/>
                      <a:r>
                        <a:rPr lang="de-DE"/>
                        <a:t>Assets</a:t>
                      </a:r>
                    </a:p>
                  </a:txBody>
                  <a:tcPr/>
                </a:tc>
                <a:tc>
                  <a:txBody>
                    <a:bodyPr/>
                    <a:lstStyle/>
                    <a:p>
                      <a:pPr algn="ctr"/>
                      <a:r>
                        <a:rPr lang="de-DE"/>
                        <a:t>Liabilities</a:t>
                      </a:r>
                    </a:p>
                  </a:txBody>
                  <a:tcPr/>
                </a:tc>
                <a:extLst>
                  <a:ext uri="{0D108BD9-81ED-4DB2-BD59-A6C34878D82A}">
                    <a16:rowId xmlns:a16="http://schemas.microsoft.com/office/drawing/2014/main" val="215651120"/>
                  </a:ext>
                </a:extLst>
              </a:tr>
              <a:tr h="370840">
                <a:tc>
                  <a:txBody>
                    <a:bodyPr/>
                    <a:lstStyle/>
                    <a:p>
                      <a:r>
                        <a:rPr lang="en-US"/>
                        <a:t>Net holdings of foreign reserves (incl. gold)</a:t>
                      </a:r>
                      <a:endParaRPr lang="de-DE"/>
                    </a:p>
                  </a:txBody>
                  <a:tcPr/>
                </a:tc>
                <a:tc>
                  <a:txBody>
                    <a:bodyPr/>
                    <a:lstStyle/>
                    <a:p>
                      <a:r>
                        <a:rPr lang="de-DE"/>
                        <a:t>Currency in circulation</a:t>
                      </a:r>
                    </a:p>
                  </a:txBody>
                  <a:tcPr/>
                </a:tc>
                <a:extLst>
                  <a:ext uri="{0D108BD9-81ED-4DB2-BD59-A6C34878D82A}">
                    <a16:rowId xmlns:a16="http://schemas.microsoft.com/office/drawing/2014/main" val="1286224660"/>
                  </a:ext>
                </a:extLst>
              </a:tr>
              <a:tr h="370840">
                <a:tc>
                  <a:txBody>
                    <a:bodyPr/>
                    <a:lstStyle/>
                    <a:p>
                      <a:r>
                        <a:rPr lang="en-US"/>
                        <a:t>Credits to domestic banking sector</a:t>
                      </a:r>
                      <a:endParaRPr lang="de-DE"/>
                    </a:p>
                  </a:txBody>
                  <a:tcPr/>
                </a:tc>
                <a:tc>
                  <a:txBody>
                    <a:bodyPr/>
                    <a:lstStyle/>
                    <a:p>
                      <a:r>
                        <a:rPr lang="en-US"/>
                        <a:t>Deposits of the domestic banking sector (i.e. deposit facility, minimum reserve)</a:t>
                      </a:r>
                      <a:endParaRPr lang="de-DE"/>
                    </a:p>
                  </a:txBody>
                  <a:tcPr/>
                </a:tc>
                <a:extLst>
                  <a:ext uri="{0D108BD9-81ED-4DB2-BD59-A6C34878D82A}">
                    <a16:rowId xmlns:a16="http://schemas.microsoft.com/office/drawing/2014/main" val="520899730"/>
                  </a:ext>
                </a:extLst>
              </a:tr>
              <a:tr h="370840">
                <a:tc>
                  <a:txBody>
                    <a:bodyPr/>
                    <a:lstStyle/>
                    <a:p>
                      <a:r>
                        <a:rPr lang="de-DE"/>
                        <a:t>Other assets</a:t>
                      </a:r>
                    </a:p>
                  </a:txBody>
                  <a:tcPr/>
                </a:tc>
                <a:tc>
                  <a:txBody>
                    <a:bodyPr/>
                    <a:lstStyle/>
                    <a:p>
                      <a:r>
                        <a:rPr lang="de-DE"/>
                        <a:t>Other liabilities</a:t>
                      </a:r>
                    </a:p>
                  </a:txBody>
                  <a:tcPr/>
                </a:tc>
                <a:extLst>
                  <a:ext uri="{0D108BD9-81ED-4DB2-BD59-A6C34878D82A}">
                    <a16:rowId xmlns:a16="http://schemas.microsoft.com/office/drawing/2014/main" val="2426988503"/>
                  </a:ext>
                </a:extLst>
              </a:tr>
            </a:tbl>
          </a:graphicData>
        </a:graphic>
      </p:graphicFrame>
    </p:spTree>
    <p:extLst>
      <p:ext uri="{BB962C8B-B14F-4D97-AF65-F5344CB8AC3E}">
        <p14:creationId xmlns:p14="http://schemas.microsoft.com/office/powerpoint/2010/main" val="386688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178777"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a:solidFill>
                  <a:srgbClr val="000000"/>
                </a:solidFill>
                <a:latin typeface="Sparkasse Rg" pitchFamily="34" charset="0"/>
              </a:rPr>
              <a:t>Active money creation via commercial banks</a:t>
            </a:r>
            <a:endParaRPr lang="de-DE" sz="2540" b="1" dirty="0">
              <a:solidFill>
                <a:srgbClr val="000000"/>
              </a:solidFill>
              <a:latin typeface="Sparkasse Rg" pitchFamily="34" charset="0"/>
            </a:endParaRP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a:solidFill>
                  <a:srgbClr val="000000"/>
                </a:solidFill>
              </a:rPr>
              <a:t>Commercial banks obtain deposits from their customers. </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These deposits will be partially lend to other customers and appear as deposits at other banks.</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This initiates a multiplier process for creation of money, since the „new“ sight deposits have also the character of money.</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In general commercial banks are limited by the required minimum reserve ratio set by the central banks. In general commercial banks hold a higher reserve ratio than the officially required reserved in order to insure against a „bank run“. Anyhow during the financial crisis 2008/09 we had some bank runs and after Lehman bankruptcy 16.09.2008 there was a danger of a general „bank run“.  </a:t>
            </a:r>
            <a:endParaRPr lang="de-DE" sz="2177" dirty="0">
              <a:solidFill>
                <a:srgbClr val="000000"/>
              </a:solidFill>
            </a:endParaRP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598408"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 Example</a:t>
            </a:r>
            <a:endParaRPr lang="de-DE" sz="3266" b="1" dirty="0">
              <a:solidFill>
                <a:srgbClr val="000000"/>
              </a:solidFill>
              <a:latin typeface="Sparkasse Rg" pitchFamily="34" charset="0"/>
            </a:endParaRP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holds deposits of 1 Mio. Euros. According to an reserve ratio of </a:t>
            </a:r>
            <a:r>
              <a:rPr lang="de-DE" sz="2177" dirty="0">
                <a:solidFill>
                  <a:srgbClr val="000000"/>
                </a:solidFill>
              </a:rPr>
              <a:t>10</a:t>
            </a:r>
            <a:r>
              <a:rPr lang="de-DE" sz="2177">
                <a:solidFill>
                  <a:srgbClr val="000000"/>
                </a:solidFill>
              </a:rPr>
              <a:t>% commercial bank 2 obtain the leftover as deposits.</a:t>
            </a:r>
          </a:p>
          <a:p>
            <a:endParaRPr lang="de-DE" sz="2177" dirty="0">
              <a:solidFill>
                <a:srgbClr val="000000"/>
              </a:solidFill>
            </a:endParaRPr>
          </a:p>
          <a:p>
            <a:r>
              <a:rPr lang="de-DE" sz="2177" dirty="0">
                <a:solidFill>
                  <a:srgbClr val="000000"/>
                </a:solidFill>
              </a:rPr>
              <a:t>1. </a:t>
            </a:r>
            <a:r>
              <a:rPr lang="de-DE" sz="2177">
                <a:solidFill>
                  <a:srgbClr val="000000"/>
                </a:solidFill>
              </a:rPr>
              <a:t>	Calculate the amount of deposits of commercial bank  </a:t>
            </a:r>
            <a:r>
              <a:rPr lang="de-DE" sz="2177" dirty="0">
                <a:solidFill>
                  <a:srgbClr val="000000"/>
                </a:solidFill>
              </a:rPr>
              <a:t>2?</a:t>
            </a:r>
          </a:p>
          <a:p>
            <a:endParaRPr lang="de-DE" sz="2177" dirty="0">
              <a:solidFill>
                <a:srgbClr val="000000"/>
              </a:solidFill>
            </a:endParaRPr>
          </a:p>
          <a:p>
            <a:r>
              <a:rPr lang="de-DE" sz="2177">
                <a:solidFill>
                  <a:srgbClr val="000000"/>
                </a:solidFill>
              </a:rPr>
              <a:t>Commercial bank 2 has the same reserve ratio, thus commercial bank 3 obtains also the leftover as deposits … .</a:t>
            </a:r>
          </a:p>
          <a:p>
            <a:endParaRPr lang="de-DE" sz="2177" dirty="0">
              <a:solidFill>
                <a:srgbClr val="000000"/>
              </a:solidFill>
            </a:endParaRPr>
          </a:p>
          <a:p>
            <a:r>
              <a:rPr lang="de-DE" sz="2177" dirty="0">
                <a:solidFill>
                  <a:srgbClr val="000000"/>
                </a:solidFill>
              </a:rPr>
              <a:t>2. </a:t>
            </a:r>
            <a:r>
              <a:rPr lang="de-DE" sz="2177">
                <a:solidFill>
                  <a:srgbClr val="000000"/>
                </a:solidFill>
              </a:rPr>
              <a:t>	Calculate the total amount of new deposits?</a:t>
            </a:r>
            <a:endParaRPr lang="de-DE" sz="2177" dirty="0">
              <a:solidFill>
                <a:srgbClr val="000000"/>
              </a:solidFill>
            </a:endParaRP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912049"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a:t>
            </a:r>
            <a:endParaRPr lang="de-DE" sz="3266" b="1" dirty="0">
              <a:solidFill>
                <a:srgbClr val="000000"/>
              </a:solidFill>
              <a:latin typeface="Sparkasse Rg" pitchFamily="34" charset="0"/>
            </a:endParaRP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4998261"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a:solidFill>
                  <a:srgbClr val="000000"/>
                </a:solidFill>
                <a:latin typeface="Sparkasse Rg" pitchFamily="34" charset="0"/>
              </a:rPr>
              <a:t>Active money creation (money multiplier)</a:t>
            </a:r>
            <a:endParaRPr lang="de-DE" sz="2177" b="1" dirty="0">
              <a:solidFill>
                <a:srgbClr val="000000"/>
              </a:solidFill>
              <a:latin typeface="Sparkasse Rg" pitchFamily="34" charset="0"/>
            </a:endParaRP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(CB1) holds deposits D with reserve ratio R</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1 holds back the proportion R of depostis D, thus CB2 obtains </a:t>
            </a:r>
            <a:endParaRPr lang="de-DE" sz="2177" dirty="0">
              <a:solidFill>
                <a:srgbClr val="000000"/>
              </a:solidFill>
            </a:endParaRPr>
          </a:p>
          <a:p>
            <a:r>
              <a:rPr lang="de-DE" sz="2177" dirty="0">
                <a:solidFill>
                  <a:srgbClr val="000000"/>
                </a:solidFill>
              </a:rPr>
              <a:t>		</a:t>
            </a:r>
            <a:r>
              <a:rPr lang="de-DE" sz="2177">
                <a:solidFill>
                  <a:srgbClr val="000000"/>
                </a:solidFill>
              </a:rPr>
              <a:t>(1-R)D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2 holds back (1-R)RD of deposits, thus CB3 </a:t>
            </a:r>
            <a:endParaRPr lang="de-DE" sz="2177" dirty="0">
              <a:solidFill>
                <a:srgbClr val="000000"/>
              </a:solidFill>
            </a:endParaRPr>
          </a:p>
          <a:p>
            <a:r>
              <a:rPr lang="de-DE" sz="2177" dirty="0">
                <a:solidFill>
                  <a:srgbClr val="000000"/>
                </a:solidFill>
              </a:rPr>
              <a:t>		</a:t>
            </a:r>
            <a:r>
              <a:rPr lang="de-DE" sz="2177">
                <a:solidFill>
                  <a:srgbClr val="000000"/>
                </a:solidFill>
              </a:rPr>
              <a:t>(1-R)(1-R)D new deposits	 …..</a:t>
            </a:r>
            <a:endParaRPr lang="de-DE" sz="2177" dirty="0">
              <a:solidFill>
                <a:srgbClr val="000000"/>
              </a:solidFill>
            </a:endParaRPr>
          </a:p>
          <a:p>
            <a:r>
              <a:rPr lang="de-DE" sz="2177" dirty="0">
                <a:solidFill>
                  <a:srgbClr val="000000"/>
                </a:solidFill>
              </a:rPr>
              <a:t>									.</a:t>
            </a:r>
          </a:p>
          <a:p>
            <a:r>
              <a:rPr lang="de-DE" sz="2177" dirty="0">
                <a:solidFill>
                  <a:srgbClr val="000000"/>
                </a:solidFill>
              </a:rPr>
              <a:t>									.</a:t>
            </a:r>
          </a:p>
          <a:p>
            <a:r>
              <a:rPr lang="de-DE" sz="2177" dirty="0">
                <a:solidFill>
                  <a:srgbClr val="000000"/>
                </a:solidFill>
              </a:rPr>
              <a:t>→</a:t>
            </a:r>
            <a:r>
              <a:rPr lang="de-DE" sz="2177">
                <a:solidFill>
                  <a:srgbClr val="000000"/>
                </a:solidFill>
              </a:rPr>
              <a:t>	Total amount of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[(1-R)+(1-R)</a:t>
            </a:r>
            <a:r>
              <a:rPr lang="de-DE" sz="2177" baseline="30000" dirty="0">
                <a:solidFill>
                  <a:srgbClr val="000000"/>
                </a:solidFill>
              </a:rPr>
              <a:t>2</a:t>
            </a:r>
            <a:r>
              <a:rPr lang="de-DE" sz="2177">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a:t>
            </a:r>
            <a:r>
              <a:rPr lang="de-DE" sz="2177">
                <a:solidFill>
                  <a:srgbClr val="000000"/>
                </a:solidFill>
              </a:rPr>
              <a:t>1/R is called the „money multiplier“</a:t>
            </a:r>
            <a:endParaRPr lang="de-DE" sz="2177" dirty="0">
              <a:solidFill>
                <a:srgbClr val="000000"/>
              </a:solidFill>
            </a:endParaRP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a:solidFill>
                  <a:srgbClr val="000000"/>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a:t>Main refinancing operations:</a:t>
            </a:r>
            <a:r>
              <a:rPr lang="de-DE"/>
              <a:t> 	</a:t>
            </a:r>
            <a:r>
              <a:rPr lang="en-US"/>
              <a:t>The main refinancing operations, with a weekly frequency and a 							maturity of one week, are the most important monetary policy 							instrument used by the Eurosystem for money market management.</a:t>
            </a:r>
          </a:p>
          <a:p>
            <a:pPr lvl="5"/>
            <a:r>
              <a:rPr lang="en-US"/>
              <a:t>		→ The main refinancing operations (MRO) rate is “in general” the 					key interest rate of the central bank for steering the money market</a:t>
            </a:r>
            <a:endParaRPr lang="de-DE" u="sng"/>
          </a:p>
          <a:p>
            <a:pPr marL="414772" indent="-414772">
              <a:buFont typeface="Arial" panose="020B0604020202020204" pitchFamily="34" charset="0"/>
              <a:buChar char="•"/>
            </a:pPr>
            <a:endParaRPr lang="de-DE" u="sng"/>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p:spTree>
    <p:extLst>
      <p:ext uri="{BB962C8B-B14F-4D97-AF65-F5344CB8AC3E}">
        <p14:creationId xmlns:p14="http://schemas.microsoft.com/office/powerpoint/2010/main" val="3020774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a:latin typeface="Times New Roman" panose="02020603050405020304" pitchFamily="18" charset="0"/>
                <a:cs typeface="Times New Roman" panose="02020603050405020304" pitchFamily="18" charset="0"/>
              </a:rPr>
              <a:t>Macroeconomics</a:t>
            </a:r>
            <a:endParaRPr lang="de-DE" sz="5000"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a:latin typeface="Times New Roman" panose="02020603050405020304" pitchFamily="18" charset="0"/>
                <a:cs typeface="Times New Roman" panose="02020603050405020304" pitchFamily="18" charset="0"/>
              </a:rPr>
              <a:t>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rPr>
              <a:t>→ </a:t>
            </a:r>
            <a:r>
              <a:rPr lang="de-DE" sz="1800" b="1">
                <a:solidFill>
                  <a:schemeClr val="tx1"/>
                </a:solidFill>
              </a:rPr>
              <a:t>short term expected interest rate =</a:t>
            </a:r>
            <a:endParaRPr lang="de-DE" sz="1800" b="1" dirty="0">
              <a:solidFill>
                <a:schemeClr val="tx1"/>
              </a:solidFill>
            </a:endParaRPr>
          </a:p>
          <a:p>
            <a:pPr eaLnBrk="1" hangingPunct="1"/>
            <a:r>
              <a:rPr lang="de-DE" sz="1800" b="1">
                <a:solidFill>
                  <a:schemeClr val="tx1"/>
                </a:solidFill>
              </a:rPr>
              <a:t>     longterm interest rate + difference between long term and short term interest 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Segmentation Theory</a:t>
            </a:r>
            <a:endParaRPr lang="de-DE" b="1" dirty="0">
              <a:solidFill>
                <a:srgbClr val="000000"/>
              </a:solidFill>
              <a:latin typeface="Sparkasse Rg" pitchFamily="34" charset="0"/>
            </a:endParaRP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a:solidFill>
                  <a:schemeClr val="tx1"/>
                </a:solidFill>
              </a:rPr>
              <a:t>Maturity &gt; Investment horizon</a:t>
            </a:r>
            <a:r>
              <a:rPr lang="de-DE" sz="1600" dirty="0">
                <a:solidFill>
                  <a:schemeClr val="tx1"/>
                </a:solidFill>
              </a:rPr>
              <a:t>	→</a:t>
            </a:r>
            <a:r>
              <a:rPr lang="de-DE" sz="1600">
                <a:solidFill>
                  <a:schemeClr val="tx1"/>
                </a:solidFill>
              </a:rPr>
              <a:t>	price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Maturity &lt; Investment horizon </a:t>
            </a:r>
            <a:r>
              <a:rPr lang="de-DE" sz="1600" dirty="0">
                <a:solidFill>
                  <a:schemeClr val="tx1"/>
                </a:solidFill>
              </a:rPr>
              <a:t>	→</a:t>
            </a:r>
            <a:r>
              <a:rPr lang="de-DE" sz="1600">
                <a:solidFill>
                  <a:schemeClr val="tx1"/>
                </a:solidFill>
              </a:rPr>
              <a:t>	income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Investors try to reduce their 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a:t>
            </a:r>
            <a:r>
              <a:rPr lang="de-DE" sz="1600">
                <a:solidFill>
                  <a:schemeClr val="tx1"/>
                </a:solidFill>
              </a:rPr>
              <a:t>	the market will be segmented into areas maturity and investment horizon will match</a:t>
            </a:r>
          </a:p>
          <a:p>
            <a:pPr eaLnBrk="1" hangingPunct="1"/>
            <a:endParaRPr lang="de-DE" sz="1600">
              <a:solidFill>
                <a:schemeClr val="tx1"/>
              </a:solidFill>
            </a:endParaRPr>
          </a:p>
          <a:p>
            <a:pPr eaLnBrk="1" hangingPunct="1"/>
            <a:r>
              <a:rPr lang="de-DE" sz="1600" dirty="0">
                <a:solidFill>
                  <a:schemeClr val="tx1"/>
                </a:solidFill>
              </a:rPr>
              <a:t>				</a:t>
            </a:r>
            <a:r>
              <a:rPr lang="de-DE" sz="1600">
                <a:solidFill>
                  <a:schemeClr val="tx1"/>
                </a:solidFill>
              </a:rPr>
              <a:t>	financial assets are  </a:t>
            </a:r>
            <a:r>
              <a:rPr lang="de-DE" sz="1600" b="1">
                <a:solidFill>
                  <a:schemeClr val="tx1"/>
                </a:solidFill>
              </a:rPr>
              <a:t>no perfect 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3" name="Grafik 2">
            <a:extLst>
              <a:ext uri="{FF2B5EF4-FFF2-40B4-BE49-F238E27FC236}">
                <a16:creationId xmlns:a16="http://schemas.microsoft.com/office/drawing/2014/main" id="{B2DC6637-DE12-4DD8-BA27-9CE04A1CE681}"/>
              </a:ext>
            </a:extLst>
          </p:cNvPr>
          <p:cNvPicPr>
            <a:picLocks noChangeAspect="1"/>
          </p:cNvPicPr>
          <p:nvPr/>
        </p:nvPicPr>
        <p:blipFill>
          <a:blip r:embed="rId3"/>
          <a:stretch>
            <a:fillRect/>
          </a:stretch>
        </p:blipFill>
        <p:spPr>
          <a:xfrm>
            <a:off x="80791" y="931053"/>
            <a:ext cx="8123913" cy="4969415"/>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a:t>Key interest rates down to 0%</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Downgrade the rating 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a:t>Introducing long term refinancing opterations up to one 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Liquidity provision of foreign currency (Euro-US-Dollar-swaps)</a:t>
            </a:r>
            <a:endParaRPr lang="de-DE" sz="2400" dirty="0"/>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a:t>Two 3-years tender with 500 Bil. </a:t>
            </a:r>
            <a:r>
              <a:rPr lang="de-DE" sz="1600" dirty="0"/>
              <a:t>Euro </a:t>
            </a:r>
            <a:r>
              <a:rPr lang="de-DE" sz="1600"/>
              <a:t>Winter 2011/12 </a:t>
            </a:r>
            <a:r>
              <a:rPr lang="de-DE" sz="1600" dirty="0"/>
              <a:t>(</a:t>
            </a:r>
            <a:r>
              <a:rPr lang="de-DE" sz="1600"/>
              <a:t>Bazooka) especially for the italien and spanish banking 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Minimum reserve rate dwon from </a:t>
            </a:r>
            <a:r>
              <a:rPr lang="de-DE" sz="1600" dirty="0"/>
              <a:t>2</a:t>
            </a:r>
            <a:r>
              <a:rPr lang="de-DE" sz="1600"/>
              <a:t>% to </a:t>
            </a:r>
            <a:r>
              <a:rPr lang="de-DE" sz="1600" dirty="0"/>
              <a:t>1</a:t>
            </a:r>
            <a:r>
              <a:rPr lang="de-DE" sz="1600"/>
              <a:t>% January </a:t>
            </a:r>
            <a:r>
              <a:rPr lang="de-DE" sz="1600" dirty="0"/>
              <a:t>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Start of buying low rating government bonds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a:t>Different programs to buy government and private bonds at the secondary financial markets according to the capital key of the eurozone. Especially buying a monthly volume up to 60 Bil. Euros. 2015 -&gt; stop July 2022 (</a:t>
            </a:r>
            <a:r>
              <a:rPr lang="en-US" sz="1600" b="1"/>
              <a:t>only reinvestment!</a:t>
            </a:r>
            <a:r>
              <a:rPr lang="en-US" sz="1600"/>
              <a:t>)</a:t>
            </a:r>
          </a:p>
          <a:p>
            <a:pPr marL="800100" lvl="1" indent="-342900">
              <a:buFont typeface="Arial" panose="020B0604020202020204" pitchFamily="34" charset="0"/>
              <a:buChar char="•"/>
            </a:pPr>
            <a:r>
              <a:rPr lang="en-US" sz="1600">
                <a:hlinkClick r:id="rId4"/>
              </a:rPr>
              <a:t>https://www.ecb.europa.eu/mopo/implement/app/html/index.en.html</a:t>
            </a:r>
            <a:endParaRPr lang="en-US" sz="1600"/>
          </a:p>
          <a:p>
            <a:pPr lvl="1"/>
            <a:endParaRPr lang="en-US" sz="1600"/>
          </a:p>
          <a:p>
            <a:endParaRPr lang="en-US" sz="1600" dirty="0"/>
          </a:p>
          <a:p>
            <a:endParaRPr lang="en-US" sz="1600" dirty="0"/>
          </a:p>
          <a:p>
            <a:pPr marL="342900" indent="-342900">
              <a:buFont typeface="Arial" panose="020B0604020202020204" pitchFamily="34" charset="0"/>
              <a:buChar char="•"/>
            </a:pPr>
            <a:r>
              <a:rPr lang="en-US" sz="1600"/>
              <a:t>PEPP: Pandemic emergency purchase programme (March 2020) Volume 1,7 Tril. Euros (Oct 2022)</a:t>
            </a:r>
          </a:p>
          <a:p>
            <a:pPr marL="800100" lvl="1" indent="-342900">
              <a:buFont typeface="Arial" panose="020B0604020202020204" pitchFamily="34" charset="0"/>
              <a:buChar char="•"/>
            </a:pPr>
            <a:r>
              <a:rPr lang="en-US" sz="1600">
                <a:hlinkClick r:id="rId5"/>
              </a:rPr>
              <a:t>https://www.ecb.europa.eu/mopo/implement/pepp/html/index.en.html</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r>
              <a:rPr lang="en-GB" altLang="de-DE" sz="1089">
                <a:ea typeface="ＭＳ Ｐゴシック" pitchFamily="34" charset="-128"/>
              </a:rPr>
              <a:t>, </a:t>
            </a:r>
            <a:endParaRPr lang="en-GB" altLang="de-DE" sz="1089" dirty="0">
              <a:ea typeface="ＭＳ Ｐゴシック" pitchFamily="34" charset="-128"/>
            </a:endParaRP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45B3065-7059-4F8C-8F00-0694FC9AB6A6}"/>
              </a:ext>
            </a:extLst>
          </p:cNvPr>
          <p:cNvPicPr>
            <a:picLocks noChangeAspect="1"/>
          </p:cNvPicPr>
          <p:nvPr/>
        </p:nvPicPr>
        <p:blipFill>
          <a:blip r:embed="rId3"/>
          <a:stretch>
            <a:fillRect/>
          </a:stretch>
        </p:blipFill>
        <p:spPr>
          <a:xfrm>
            <a:off x="181523" y="770196"/>
            <a:ext cx="7413525" cy="5389063"/>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8" name="Grafik 7" descr="Eurosystem cumulative net asset purchases from 2015-2018, broken down by purchase programme type. Reinvestments from 2019.">
            <a:extLst>
              <a:ext uri="{FF2B5EF4-FFF2-40B4-BE49-F238E27FC236}">
                <a16:creationId xmlns:a16="http://schemas.microsoft.com/office/drawing/2014/main" id="{7C52D8CB-F453-4E94-A356-CA84CD0D6C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94" y="849122"/>
            <a:ext cx="8432576" cy="5004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4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89BABCE-45FE-48D2-8555-C8C24F6B7D01}"/>
              </a:ext>
            </a:extLst>
          </p:cNvPr>
          <p:cNvPicPr>
            <a:picLocks noChangeAspect="1"/>
          </p:cNvPicPr>
          <p:nvPr/>
        </p:nvPicPr>
        <p:blipFill>
          <a:blip r:embed="rId3"/>
          <a:stretch>
            <a:fillRect/>
          </a:stretch>
        </p:blipFill>
        <p:spPr>
          <a:xfrm>
            <a:off x="1077672" y="744941"/>
            <a:ext cx="6414339" cy="5233023"/>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5651115-8C39-A2A7-309A-25BE36188C66}"/>
              </a:ext>
            </a:extLst>
          </p:cNvPr>
          <p:cNvPicPr>
            <a:picLocks noChangeAspect="1"/>
          </p:cNvPicPr>
          <p:nvPr/>
        </p:nvPicPr>
        <p:blipFill>
          <a:blip r:embed="rId3"/>
          <a:stretch>
            <a:fillRect/>
          </a:stretch>
        </p:blipFill>
        <p:spPr>
          <a:xfrm>
            <a:off x="334322" y="810889"/>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1351430" cy="564050"/>
          </a:xfrm>
          <a:prstGeom prst="rect">
            <a:avLst/>
          </a:prstGeom>
          <a:noFill/>
          <a:ln>
            <a:noFill/>
          </a:ln>
        </p:spPr>
        <p:txBody>
          <a:bodyPr vert="horz" wrap="none" lIns="81646" tIns="40823" rIns="81646" bIns="40823" anchorCtr="0" compatLnSpc="0">
            <a:spAutoFit/>
          </a:bodyPr>
          <a:lstStyle/>
          <a:p>
            <a:r>
              <a:rPr lang="de-DE" sz="3266"/>
              <a:t>Money</a:t>
            </a:r>
            <a:endParaRPr lang="de-DE" sz="3266" dirty="0"/>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a:t>Properties of goods in order to have the character of money: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Scarcity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Divisibility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Equality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Storability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Transferability</a:t>
            </a:r>
            <a:endParaRPr lang="de-DE" sz="2540" dirty="0"/>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4E41CCD-57A8-4A4C-BEB9-7BA5C6A8AAD2}"/>
                  </a:ext>
                </a:extLst>
              </p14:cNvPr>
              <p14:cNvContentPartPr/>
              <p14:nvPr/>
            </p14:nvContentPartPr>
            <p14:xfrm>
              <a:off x="1377717" y="2190045"/>
              <a:ext cx="1874160" cy="77400"/>
            </p14:xfrm>
          </p:contentPart>
        </mc:Choice>
        <mc:Fallback xmlns="">
          <p:pic>
            <p:nvPicPr>
              <p:cNvPr id="2" name="Freihand 1">
                <a:extLst>
                  <a:ext uri="{FF2B5EF4-FFF2-40B4-BE49-F238E27FC236}">
                    <a16:creationId xmlns:a16="http://schemas.microsoft.com/office/drawing/2014/main" id="{94E41CCD-57A8-4A4C-BEB9-7BA5C6A8AAD2}"/>
                  </a:ext>
                </a:extLst>
              </p:cNvPr>
              <p:cNvPicPr/>
              <p:nvPr/>
            </p:nvPicPr>
            <p:blipFill>
              <a:blip r:embed="rId4"/>
              <a:stretch>
                <a:fillRect/>
              </a:stretch>
            </p:blipFill>
            <p:spPr>
              <a:xfrm>
                <a:off x="1373397" y="2185725"/>
                <a:ext cx="1882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4B9F9A45-1C20-422F-83B1-2CC7E7F09141}"/>
                  </a:ext>
                </a:extLst>
              </p14:cNvPr>
              <p14:cNvContentPartPr/>
              <p14:nvPr/>
            </p14:nvContentPartPr>
            <p14:xfrm>
              <a:off x="1460877" y="2929485"/>
              <a:ext cx="2093040" cy="82080"/>
            </p14:xfrm>
          </p:contentPart>
        </mc:Choice>
        <mc:Fallback xmlns="">
          <p:pic>
            <p:nvPicPr>
              <p:cNvPr id="5" name="Freihand 4">
                <a:extLst>
                  <a:ext uri="{FF2B5EF4-FFF2-40B4-BE49-F238E27FC236}">
                    <a16:creationId xmlns:a16="http://schemas.microsoft.com/office/drawing/2014/main" id="{4B9F9A45-1C20-422F-83B1-2CC7E7F09141}"/>
                  </a:ext>
                </a:extLst>
              </p:cNvPr>
              <p:cNvPicPr/>
              <p:nvPr/>
            </p:nvPicPr>
            <p:blipFill>
              <a:blip r:embed="rId6"/>
              <a:stretch>
                <a:fillRect/>
              </a:stretch>
            </p:blipFill>
            <p:spPr>
              <a:xfrm>
                <a:off x="1456557" y="2925165"/>
                <a:ext cx="2101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 name="Freihand 39">
                <a:extLst>
                  <a:ext uri="{FF2B5EF4-FFF2-40B4-BE49-F238E27FC236}">
                    <a16:creationId xmlns:a16="http://schemas.microsoft.com/office/drawing/2014/main" id="{865B966E-A5A2-4935-8BFB-97B0B974B36B}"/>
                  </a:ext>
                </a:extLst>
              </p14:cNvPr>
              <p14:cNvContentPartPr/>
              <p14:nvPr/>
            </p14:nvContentPartPr>
            <p14:xfrm>
              <a:off x="1525677" y="4465245"/>
              <a:ext cx="2252520" cy="87480"/>
            </p14:xfrm>
          </p:contentPart>
        </mc:Choice>
        <mc:Fallback xmlns="">
          <p:pic>
            <p:nvPicPr>
              <p:cNvPr id="40" name="Freihand 39">
                <a:extLst>
                  <a:ext uri="{FF2B5EF4-FFF2-40B4-BE49-F238E27FC236}">
                    <a16:creationId xmlns:a16="http://schemas.microsoft.com/office/drawing/2014/main" id="{865B966E-A5A2-4935-8BFB-97B0B974B36B}"/>
                  </a:ext>
                </a:extLst>
              </p:cNvPr>
              <p:cNvPicPr/>
              <p:nvPr/>
            </p:nvPicPr>
            <p:blipFill>
              <a:blip r:embed="rId8"/>
              <a:stretch>
                <a:fillRect/>
              </a:stretch>
            </p:blipFill>
            <p:spPr>
              <a:xfrm>
                <a:off x="1521357" y="4460925"/>
                <a:ext cx="2261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 name="Freihand 91">
                <a:extLst>
                  <a:ext uri="{FF2B5EF4-FFF2-40B4-BE49-F238E27FC236}">
                    <a16:creationId xmlns:a16="http://schemas.microsoft.com/office/drawing/2014/main" id="{4D2727BE-EFF9-4F3A-92B5-749EFB6ADF9F}"/>
                  </a:ext>
                </a:extLst>
              </p14:cNvPr>
              <p14:cNvContentPartPr/>
              <p14:nvPr/>
            </p14:nvContentPartPr>
            <p14:xfrm>
              <a:off x="1519197" y="5066805"/>
              <a:ext cx="2604600" cy="123120"/>
            </p14:xfrm>
          </p:contentPart>
        </mc:Choice>
        <mc:Fallback xmlns="">
          <p:pic>
            <p:nvPicPr>
              <p:cNvPr id="92" name="Freihand 91">
                <a:extLst>
                  <a:ext uri="{FF2B5EF4-FFF2-40B4-BE49-F238E27FC236}">
                    <a16:creationId xmlns:a16="http://schemas.microsoft.com/office/drawing/2014/main" id="{4D2727BE-EFF9-4F3A-92B5-749EFB6ADF9F}"/>
                  </a:ext>
                </a:extLst>
              </p:cNvPr>
              <p:cNvPicPr/>
              <p:nvPr/>
            </p:nvPicPr>
            <p:blipFill>
              <a:blip r:embed="rId10"/>
              <a:stretch>
                <a:fillRect/>
              </a:stretch>
            </p:blipFill>
            <p:spPr>
              <a:xfrm>
                <a:off x="1514877" y="5062485"/>
                <a:ext cx="2613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83C26830-01BD-4BDC-B91A-7584B8722A1F}"/>
                  </a:ext>
                </a:extLst>
              </p14:cNvPr>
              <p14:cNvContentPartPr/>
              <p14:nvPr/>
            </p14:nvContentPartPr>
            <p14:xfrm>
              <a:off x="1418037" y="3742725"/>
              <a:ext cx="1792080" cy="46800"/>
            </p14:xfrm>
          </p:contentPart>
        </mc:Choice>
        <mc:Fallback xmlns="">
          <p:pic>
            <p:nvPicPr>
              <p:cNvPr id="6" name="Freihand 5">
                <a:extLst>
                  <a:ext uri="{FF2B5EF4-FFF2-40B4-BE49-F238E27FC236}">
                    <a16:creationId xmlns:a16="http://schemas.microsoft.com/office/drawing/2014/main" id="{83C26830-01BD-4BDC-B91A-7584B8722A1F}"/>
                  </a:ext>
                </a:extLst>
              </p:cNvPr>
              <p:cNvPicPr/>
              <p:nvPr/>
            </p:nvPicPr>
            <p:blipFill>
              <a:blip r:embed="rId12"/>
              <a:stretch>
                <a:fillRect/>
              </a:stretch>
            </p:blipFill>
            <p:spPr>
              <a:xfrm>
                <a:off x="1413717" y="3738405"/>
                <a:ext cx="18007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85CBB9A7-4F15-4928-801E-E649276FFB2F}"/>
                  </a:ext>
                </a:extLst>
              </p14:cNvPr>
              <p14:cNvContentPartPr/>
              <p14:nvPr/>
            </p14:nvContentPartPr>
            <p14:xfrm>
              <a:off x="3395157" y="3316845"/>
              <a:ext cx="491760" cy="101160"/>
            </p14:xfrm>
          </p:contentPart>
        </mc:Choice>
        <mc:Fallback xmlns="">
          <p:pic>
            <p:nvPicPr>
              <p:cNvPr id="7" name="Freihand 6">
                <a:extLst>
                  <a:ext uri="{FF2B5EF4-FFF2-40B4-BE49-F238E27FC236}">
                    <a16:creationId xmlns:a16="http://schemas.microsoft.com/office/drawing/2014/main" id="{85CBB9A7-4F15-4928-801E-E649276FFB2F}"/>
                  </a:ext>
                </a:extLst>
              </p:cNvPr>
              <p:cNvPicPr/>
              <p:nvPr/>
            </p:nvPicPr>
            <p:blipFill>
              <a:blip r:embed="rId14"/>
              <a:stretch>
                <a:fillRect/>
              </a:stretch>
            </p:blipFill>
            <p:spPr>
              <a:xfrm>
                <a:off x="3390837" y="3312525"/>
                <a:ext cx="500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D951C42D-6C6E-4B28-8F43-97258EE068CB}"/>
                  </a:ext>
                </a:extLst>
              </p14:cNvPr>
              <p14:cNvContentPartPr/>
              <p14:nvPr/>
            </p14:nvContentPartPr>
            <p14:xfrm>
              <a:off x="3227757" y="3238365"/>
              <a:ext cx="375120" cy="239400"/>
            </p14:xfrm>
          </p:contentPart>
        </mc:Choice>
        <mc:Fallback xmlns="">
          <p:pic>
            <p:nvPicPr>
              <p:cNvPr id="8" name="Freihand 7">
                <a:extLst>
                  <a:ext uri="{FF2B5EF4-FFF2-40B4-BE49-F238E27FC236}">
                    <a16:creationId xmlns:a16="http://schemas.microsoft.com/office/drawing/2014/main" id="{D951C42D-6C6E-4B28-8F43-97258EE068CB}"/>
                  </a:ext>
                </a:extLst>
              </p:cNvPr>
              <p:cNvPicPr/>
              <p:nvPr/>
            </p:nvPicPr>
            <p:blipFill>
              <a:blip r:embed="rId16"/>
              <a:stretch>
                <a:fillRect/>
              </a:stretch>
            </p:blipFill>
            <p:spPr>
              <a:xfrm>
                <a:off x="3223437" y="3234045"/>
                <a:ext cx="3837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21C98DEE-8696-4D36-AB18-5CE9D2850A96}"/>
                  </a:ext>
                </a:extLst>
              </p14:cNvPr>
              <p14:cNvContentPartPr/>
              <p14:nvPr/>
            </p14:nvContentPartPr>
            <p14:xfrm>
              <a:off x="4109397" y="3166725"/>
              <a:ext cx="118800" cy="149400"/>
            </p14:xfrm>
          </p:contentPart>
        </mc:Choice>
        <mc:Fallback xmlns="">
          <p:pic>
            <p:nvPicPr>
              <p:cNvPr id="11" name="Freihand 10">
                <a:extLst>
                  <a:ext uri="{FF2B5EF4-FFF2-40B4-BE49-F238E27FC236}">
                    <a16:creationId xmlns:a16="http://schemas.microsoft.com/office/drawing/2014/main" id="{21C98DEE-8696-4D36-AB18-5CE9D2850A96}"/>
                  </a:ext>
                </a:extLst>
              </p:cNvPr>
              <p:cNvPicPr/>
              <p:nvPr/>
            </p:nvPicPr>
            <p:blipFill>
              <a:blip r:embed="rId18"/>
              <a:stretch>
                <a:fillRect/>
              </a:stretch>
            </p:blipFill>
            <p:spPr>
              <a:xfrm>
                <a:off x="4105077" y="3162405"/>
                <a:ext cx="127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0FA66B8C-AD43-44C5-96F5-EC3E28143C83}"/>
                  </a:ext>
                </a:extLst>
              </p14:cNvPr>
              <p14:cNvContentPartPr/>
              <p14:nvPr/>
            </p14:nvContentPartPr>
            <p14:xfrm>
              <a:off x="4301277" y="3108765"/>
              <a:ext cx="290520" cy="144360"/>
            </p14:xfrm>
          </p:contentPart>
        </mc:Choice>
        <mc:Fallback xmlns="">
          <p:pic>
            <p:nvPicPr>
              <p:cNvPr id="12" name="Freihand 11">
                <a:extLst>
                  <a:ext uri="{FF2B5EF4-FFF2-40B4-BE49-F238E27FC236}">
                    <a16:creationId xmlns:a16="http://schemas.microsoft.com/office/drawing/2014/main" id="{0FA66B8C-AD43-44C5-96F5-EC3E28143C83}"/>
                  </a:ext>
                </a:extLst>
              </p:cNvPr>
              <p:cNvPicPr/>
              <p:nvPr/>
            </p:nvPicPr>
            <p:blipFill>
              <a:blip r:embed="rId20"/>
              <a:stretch>
                <a:fillRect/>
              </a:stretch>
            </p:blipFill>
            <p:spPr>
              <a:xfrm>
                <a:off x="4296957" y="3104445"/>
                <a:ext cx="299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C116D664-8FC9-43E2-97B1-D10A7D66C33B}"/>
                  </a:ext>
                </a:extLst>
              </p14:cNvPr>
              <p14:cNvContentPartPr/>
              <p14:nvPr/>
            </p14:nvContentPartPr>
            <p14:xfrm>
              <a:off x="4666317" y="3097245"/>
              <a:ext cx="127800" cy="232200"/>
            </p14:xfrm>
          </p:contentPart>
        </mc:Choice>
        <mc:Fallback xmlns="">
          <p:pic>
            <p:nvPicPr>
              <p:cNvPr id="13" name="Freihand 12">
                <a:extLst>
                  <a:ext uri="{FF2B5EF4-FFF2-40B4-BE49-F238E27FC236}">
                    <a16:creationId xmlns:a16="http://schemas.microsoft.com/office/drawing/2014/main" id="{C116D664-8FC9-43E2-97B1-D10A7D66C33B}"/>
                  </a:ext>
                </a:extLst>
              </p:cNvPr>
              <p:cNvPicPr/>
              <p:nvPr/>
            </p:nvPicPr>
            <p:blipFill>
              <a:blip r:embed="rId22"/>
              <a:stretch>
                <a:fillRect/>
              </a:stretch>
            </p:blipFill>
            <p:spPr>
              <a:xfrm>
                <a:off x="4661997" y="3092925"/>
                <a:ext cx="1364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E6BE2C80-B4BF-4DA1-BD33-2441F0818686}"/>
                  </a:ext>
                </a:extLst>
              </p14:cNvPr>
              <p14:cNvContentPartPr/>
              <p14:nvPr/>
            </p14:nvContentPartPr>
            <p14:xfrm>
              <a:off x="4840917" y="2957565"/>
              <a:ext cx="117360" cy="165240"/>
            </p14:xfrm>
          </p:contentPart>
        </mc:Choice>
        <mc:Fallback xmlns="">
          <p:pic>
            <p:nvPicPr>
              <p:cNvPr id="14" name="Freihand 13">
                <a:extLst>
                  <a:ext uri="{FF2B5EF4-FFF2-40B4-BE49-F238E27FC236}">
                    <a16:creationId xmlns:a16="http://schemas.microsoft.com/office/drawing/2014/main" id="{E6BE2C80-B4BF-4DA1-BD33-2441F0818686}"/>
                  </a:ext>
                </a:extLst>
              </p:cNvPr>
              <p:cNvPicPr/>
              <p:nvPr/>
            </p:nvPicPr>
            <p:blipFill>
              <a:blip r:embed="rId24"/>
              <a:stretch>
                <a:fillRect/>
              </a:stretch>
            </p:blipFill>
            <p:spPr>
              <a:xfrm>
                <a:off x="4836597" y="2953245"/>
                <a:ext cx="126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0D5195BD-5FD2-42D7-96B4-A5136682171F}"/>
                  </a:ext>
                </a:extLst>
              </p14:cNvPr>
              <p14:cNvContentPartPr/>
              <p14:nvPr/>
            </p14:nvContentPartPr>
            <p14:xfrm>
              <a:off x="4957197" y="3017325"/>
              <a:ext cx="81720" cy="79200"/>
            </p14:xfrm>
          </p:contentPart>
        </mc:Choice>
        <mc:Fallback xmlns="">
          <p:pic>
            <p:nvPicPr>
              <p:cNvPr id="15" name="Freihand 14">
                <a:extLst>
                  <a:ext uri="{FF2B5EF4-FFF2-40B4-BE49-F238E27FC236}">
                    <a16:creationId xmlns:a16="http://schemas.microsoft.com/office/drawing/2014/main" id="{0D5195BD-5FD2-42D7-96B4-A5136682171F}"/>
                  </a:ext>
                </a:extLst>
              </p:cNvPr>
              <p:cNvPicPr/>
              <p:nvPr/>
            </p:nvPicPr>
            <p:blipFill>
              <a:blip r:embed="rId26"/>
              <a:stretch>
                <a:fillRect/>
              </a:stretch>
            </p:blipFill>
            <p:spPr>
              <a:xfrm>
                <a:off x="4952877" y="3013005"/>
                <a:ext cx="90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298C0A39-7FC2-4A8D-B6E5-E487FE0696A7}"/>
                  </a:ext>
                </a:extLst>
              </p14:cNvPr>
              <p14:cNvContentPartPr/>
              <p14:nvPr/>
            </p14:nvContentPartPr>
            <p14:xfrm>
              <a:off x="5113797" y="2943885"/>
              <a:ext cx="239760" cy="245160"/>
            </p14:xfrm>
          </p:contentPart>
        </mc:Choice>
        <mc:Fallback xmlns="">
          <p:pic>
            <p:nvPicPr>
              <p:cNvPr id="16" name="Freihand 15">
                <a:extLst>
                  <a:ext uri="{FF2B5EF4-FFF2-40B4-BE49-F238E27FC236}">
                    <a16:creationId xmlns:a16="http://schemas.microsoft.com/office/drawing/2014/main" id="{298C0A39-7FC2-4A8D-B6E5-E487FE0696A7}"/>
                  </a:ext>
                </a:extLst>
              </p:cNvPr>
              <p:cNvPicPr/>
              <p:nvPr/>
            </p:nvPicPr>
            <p:blipFill>
              <a:blip r:embed="rId28"/>
              <a:stretch>
                <a:fillRect/>
              </a:stretch>
            </p:blipFill>
            <p:spPr>
              <a:xfrm>
                <a:off x="5109477" y="2939565"/>
                <a:ext cx="2484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A3DEB06F-3E26-4DF4-854E-FBB420251B06}"/>
                  </a:ext>
                </a:extLst>
              </p14:cNvPr>
              <p14:cNvContentPartPr/>
              <p14:nvPr/>
            </p14:nvContentPartPr>
            <p14:xfrm>
              <a:off x="5505477" y="2902125"/>
              <a:ext cx="124560" cy="274320"/>
            </p14:xfrm>
          </p:contentPart>
        </mc:Choice>
        <mc:Fallback xmlns="">
          <p:pic>
            <p:nvPicPr>
              <p:cNvPr id="18" name="Freihand 17">
                <a:extLst>
                  <a:ext uri="{FF2B5EF4-FFF2-40B4-BE49-F238E27FC236}">
                    <a16:creationId xmlns:a16="http://schemas.microsoft.com/office/drawing/2014/main" id="{A3DEB06F-3E26-4DF4-854E-FBB420251B06}"/>
                  </a:ext>
                </a:extLst>
              </p:cNvPr>
              <p:cNvPicPr/>
              <p:nvPr/>
            </p:nvPicPr>
            <p:blipFill>
              <a:blip r:embed="rId30"/>
              <a:stretch>
                <a:fillRect/>
              </a:stretch>
            </p:blipFill>
            <p:spPr>
              <a:xfrm>
                <a:off x="5501157" y="2897805"/>
                <a:ext cx="1332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1C0BF460-F42A-4E7F-8055-FE3BD3438576}"/>
                  </a:ext>
                </a:extLst>
              </p14:cNvPr>
              <p14:cNvContentPartPr/>
              <p14:nvPr/>
            </p14:nvContentPartPr>
            <p14:xfrm>
              <a:off x="5652717" y="2917605"/>
              <a:ext cx="11160" cy="74160"/>
            </p14:xfrm>
          </p:contentPart>
        </mc:Choice>
        <mc:Fallback xmlns="">
          <p:pic>
            <p:nvPicPr>
              <p:cNvPr id="19" name="Freihand 18">
                <a:extLst>
                  <a:ext uri="{FF2B5EF4-FFF2-40B4-BE49-F238E27FC236}">
                    <a16:creationId xmlns:a16="http://schemas.microsoft.com/office/drawing/2014/main" id="{1C0BF460-F42A-4E7F-8055-FE3BD3438576}"/>
                  </a:ext>
                </a:extLst>
              </p:cNvPr>
              <p:cNvPicPr/>
              <p:nvPr/>
            </p:nvPicPr>
            <p:blipFill>
              <a:blip r:embed="rId32"/>
              <a:stretch>
                <a:fillRect/>
              </a:stretch>
            </p:blipFill>
            <p:spPr>
              <a:xfrm>
                <a:off x="5648397" y="2913285"/>
                <a:ext cx="19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B39AC711-4B3C-4BF6-82F4-583975C63428}"/>
                  </a:ext>
                </a:extLst>
              </p14:cNvPr>
              <p14:cNvContentPartPr/>
              <p14:nvPr/>
            </p14:nvContentPartPr>
            <p14:xfrm>
              <a:off x="5694477" y="2860005"/>
              <a:ext cx="213120" cy="124560"/>
            </p14:xfrm>
          </p:contentPart>
        </mc:Choice>
        <mc:Fallback xmlns="">
          <p:pic>
            <p:nvPicPr>
              <p:cNvPr id="20" name="Freihand 19">
                <a:extLst>
                  <a:ext uri="{FF2B5EF4-FFF2-40B4-BE49-F238E27FC236}">
                    <a16:creationId xmlns:a16="http://schemas.microsoft.com/office/drawing/2014/main" id="{B39AC711-4B3C-4BF6-82F4-583975C63428}"/>
                  </a:ext>
                </a:extLst>
              </p:cNvPr>
              <p:cNvPicPr/>
              <p:nvPr/>
            </p:nvPicPr>
            <p:blipFill>
              <a:blip r:embed="rId34"/>
              <a:stretch>
                <a:fillRect/>
              </a:stretch>
            </p:blipFill>
            <p:spPr>
              <a:xfrm>
                <a:off x="5690157" y="2855685"/>
                <a:ext cx="221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87BD6606-FA16-46C4-B5CE-3E23E7A7C3ED}"/>
                  </a:ext>
                </a:extLst>
              </p14:cNvPr>
              <p14:cNvContentPartPr/>
              <p14:nvPr/>
            </p14:nvContentPartPr>
            <p14:xfrm>
              <a:off x="5802117" y="2740845"/>
              <a:ext cx="360" cy="360"/>
            </p14:xfrm>
          </p:contentPart>
        </mc:Choice>
        <mc:Fallback xmlns="">
          <p:pic>
            <p:nvPicPr>
              <p:cNvPr id="21" name="Freihand 20">
                <a:extLst>
                  <a:ext uri="{FF2B5EF4-FFF2-40B4-BE49-F238E27FC236}">
                    <a16:creationId xmlns:a16="http://schemas.microsoft.com/office/drawing/2014/main" id="{87BD6606-FA16-46C4-B5CE-3E23E7A7C3ED}"/>
                  </a:ext>
                </a:extLst>
              </p:cNvPr>
              <p:cNvPicPr/>
              <p:nvPr/>
            </p:nvPicPr>
            <p:blipFill>
              <a:blip r:embed="rId36"/>
              <a:stretch>
                <a:fillRect/>
              </a:stretch>
            </p:blipFill>
            <p:spPr>
              <a:xfrm>
                <a:off x="5797797" y="27365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98281B85-82FC-4B63-AAA0-780D637F9DFF}"/>
                  </a:ext>
                </a:extLst>
              </p14:cNvPr>
              <p14:cNvContentPartPr/>
              <p14:nvPr/>
            </p14:nvContentPartPr>
            <p14:xfrm>
              <a:off x="6072477" y="2723565"/>
              <a:ext cx="240840" cy="183600"/>
            </p14:xfrm>
          </p:contentPart>
        </mc:Choice>
        <mc:Fallback xmlns="">
          <p:pic>
            <p:nvPicPr>
              <p:cNvPr id="22" name="Freihand 21">
                <a:extLst>
                  <a:ext uri="{FF2B5EF4-FFF2-40B4-BE49-F238E27FC236}">
                    <a16:creationId xmlns:a16="http://schemas.microsoft.com/office/drawing/2014/main" id="{98281B85-82FC-4B63-AAA0-780D637F9DFF}"/>
                  </a:ext>
                </a:extLst>
              </p:cNvPr>
              <p:cNvPicPr/>
              <p:nvPr/>
            </p:nvPicPr>
            <p:blipFill>
              <a:blip r:embed="rId38"/>
              <a:stretch>
                <a:fillRect/>
              </a:stretch>
            </p:blipFill>
            <p:spPr>
              <a:xfrm>
                <a:off x="6068157" y="2719245"/>
                <a:ext cx="249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FF64A512-EA97-432D-BED0-FE3EF3DF0532}"/>
                  </a:ext>
                </a:extLst>
              </p14:cNvPr>
              <p14:cNvContentPartPr/>
              <p14:nvPr/>
            </p14:nvContentPartPr>
            <p14:xfrm>
              <a:off x="6278757" y="2730765"/>
              <a:ext cx="360" cy="360"/>
            </p14:xfrm>
          </p:contentPart>
        </mc:Choice>
        <mc:Fallback xmlns="">
          <p:pic>
            <p:nvPicPr>
              <p:cNvPr id="23" name="Freihand 22">
                <a:extLst>
                  <a:ext uri="{FF2B5EF4-FFF2-40B4-BE49-F238E27FC236}">
                    <a16:creationId xmlns:a16="http://schemas.microsoft.com/office/drawing/2014/main" id="{FF64A512-EA97-432D-BED0-FE3EF3DF0532}"/>
                  </a:ext>
                </a:extLst>
              </p:cNvPr>
              <p:cNvPicPr/>
              <p:nvPr/>
            </p:nvPicPr>
            <p:blipFill>
              <a:blip r:embed="rId36"/>
              <a:stretch>
                <a:fillRect/>
              </a:stretch>
            </p:blipFill>
            <p:spPr>
              <a:xfrm>
                <a:off x="6274437" y="2726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010B6122-7687-4C24-81E5-599E13DA8763}"/>
                  </a:ext>
                </a:extLst>
              </p14:cNvPr>
              <p14:cNvContentPartPr/>
              <p14:nvPr/>
            </p14:nvContentPartPr>
            <p14:xfrm>
              <a:off x="6365877" y="2759925"/>
              <a:ext cx="78120" cy="110520"/>
            </p14:xfrm>
          </p:contentPart>
        </mc:Choice>
        <mc:Fallback xmlns="">
          <p:pic>
            <p:nvPicPr>
              <p:cNvPr id="24" name="Freihand 23">
                <a:extLst>
                  <a:ext uri="{FF2B5EF4-FFF2-40B4-BE49-F238E27FC236}">
                    <a16:creationId xmlns:a16="http://schemas.microsoft.com/office/drawing/2014/main" id="{010B6122-7687-4C24-81E5-599E13DA8763}"/>
                  </a:ext>
                </a:extLst>
              </p:cNvPr>
              <p:cNvPicPr/>
              <p:nvPr/>
            </p:nvPicPr>
            <p:blipFill>
              <a:blip r:embed="rId41"/>
              <a:stretch>
                <a:fillRect/>
              </a:stretch>
            </p:blipFill>
            <p:spPr>
              <a:xfrm>
                <a:off x="6361557" y="2755605"/>
                <a:ext cx="86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E44C2915-539E-4A26-8DA0-6F8928111414}"/>
                  </a:ext>
                </a:extLst>
              </p14:cNvPr>
              <p14:cNvContentPartPr/>
              <p14:nvPr/>
            </p14:nvContentPartPr>
            <p14:xfrm>
              <a:off x="6609597" y="2689365"/>
              <a:ext cx="106560" cy="271440"/>
            </p14:xfrm>
          </p:contentPart>
        </mc:Choice>
        <mc:Fallback xmlns="">
          <p:pic>
            <p:nvPicPr>
              <p:cNvPr id="25" name="Freihand 24">
                <a:extLst>
                  <a:ext uri="{FF2B5EF4-FFF2-40B4-BE49-F238E27FC236}">
                    <a16:creationId xmlns:a16="http://schemas.microsoft.com/office/drawing/2014/main" id="{E44C2915-539E-4A26-8DA0-6F8928111414}"/>
                  </a:ext>
                </a:extLst>
              </p:cNvPr>
              <p:cNvPicPr/>
              <p:nvPr/>
            </p:nvPicPr>
            <p:blipFill>
              <a:blip r:embed="rId43"/>
              <a:stretch>
                <a:fillRect/>
              </a:stretch>
            </p:blipFill>
            <p:spPr>
              <a:xfrm>
                <a:off x="6605277" y="2685045"/>
                <a:ext cx="1152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D0DE809B-21C4-4E34-BCE8-7CEBC9BEBDBE}"/>
                  </a:ext>
                </a:extLst>
              </p14:cNvPr>
              <p14:cNvContentPartPr/>
              <p14:nvPr/>
            </p14:nvContentPartPr>
            <p14:xfrm>
              <a:off x="6749277" y="2693325"/>
              <a:ext cx="132480" cy="84600"/>
            </p14:xfrm>
          </p:contentPart>
        </mc:Choice>
        <mc:Fallback xmlns="">
          <p:pic>
            <p:nvPicPr>
              <p:cNvPr id="26" name="Freihand 25">
                <a:extLst>
                  <a:ext uri="{FF2B5EF4-FFF2-40B4-BE49-F238E27FC236}">
                    <a16:creationId xmlns:a16="http://schemas.microsoft.com/office/drawing/2014/main" id="{D0DE809B-21C4-4E34-BCE8-7CEBC9BEBDBE}"/>
                  </a:ext>
                </a:extLst>
              </p:cNvPr>
              <p:cNvPicPr/>
              <p:nvPr/>
            </p:nvPicPr>
            <p:blipFill>
              <a:blip r:embed="rId45"/>
              <a:stretch>
                <a:fillRect/>
              </a:stretch>
            </p:blipFill>
            <p:spPr>
              <a:xfrm>
                <a:off x="6744957" y="2689005"/>
                <a:ext cx="141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1D0A806E-84FC-48C3-9DB5-BB2A92567739}"/>
                  </a:ext>
                </a:extLst>
              </p14:cNvPr>
              <p14:cNvContentPartPr/>
              <p14:nvPr/>
            </p14:nvContentPartPr>
            <p14:xfrm>
              <a:off x="6868437" y="2683605"/>
              <a:ext cx="52560" cy="48240"/>
            </p14:xfrm>
          </p:contentPart>
        </mc:Choice>
        <mc:Fallback xmlns="">
          <p:pic>
            <p:nvPicPr>
              <p:cNvPr id="27" name="Freihand 26">
                <a:extLst>
                  <a:ext uri="{FF2B5EF4-FFF2-40B4-BE49-F238E27FC236}">
                    <a16:creationId xmlns:a16="http://schemas.microsoft.com/office/drawing/2014/main" id="{1D0A806E-84FC-48C3-9DB5-BB2A92567739}"/>
                  </a:ext>
                </a:extLst>
              </p:cNvPr>
              <p:cNvPicPr/>
              <p:nvPr/>
            </p:nvPicPr>
            <p:blipFill>
              <a:blip r:embed="rId47"/>
              <a:stretch>
                <a:fillRect/>
              </a:stretch>
            </p:blipFill>
            <p:spPr>
              <a:xfrm>
                <a:off x="6864117" y="2679285"/>
                <a:ext cx="612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B1AF06E0-A8EF-43E9-993B-7A56166A0254}"/>
                  </a:ext>
                </a:extLst>
              </p14:cNvPr>
              <p14:cNvContentPartPr/>
              <p14:nvPr/>
            </p14:nvContentPartPr>
            <p14:xfrm>
              <a:off x="6938997" y="2585685"/>
              <a:ext cx="142560" cy="140760"/>
            </p14:xfrm>
          </p:contentPart>
        </mc:Choice>
        <mc:Fallback xmlns="">
          <p:pic>
            <p:nvPicPr>
              <p:cNvPr id="28" name="Freihand 27">
                <a:extLst>
                  <a:ext uri="{FF2B5EF4-FFF2-40B4-BE49-F238E27FC236}">
                    <a16:creationId xmlns:a16="http://schemas.microsoft.com/office/drawing/2014/main" id="{B1AF06E0-A8EF-43E9-993B-7A56166A0254}"/>
                  </a:ext>
                </a:extLst>
              </p:cNvPr>
              <p:cNvPicPr/>
              <p:nvPr/>
            </p:nvPicPr>
            <p:blipFill>
              <a:blip r:embed="rId49"/>
              <a:stretch>
                <a:fillRect/>
              </a:stretch>
            </p:blipFill>
            <p:spPr>
              <a:xfrm>
                <a:off x="6934677" y="2581365"/>
                <a:ext cx="151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20161B77-9535-4EE8-AB96-C4EE761FBD00}"/>
                  </a:ext>
                </a:extLst>
              </p14:cNvPr>
              <p14:cNvContentPartPr/>
              <p14:nvPr/>
            </p14:nvContentPartPr>
            <p14:xfrm>
              <a:off x="7248597" y="2465445"/>
              <a:ext cx="281160" cy="222480"/>
            </p14:xfrm>
          </p:contentPart>
        </mc:Choice>
        <mc:Fallback xmlns="">
          <p:pic>
            <p:nvPicPr>
              <p:cNvPr id="29" name="Freihand 28">
                <a:extLst>
                  <a:ext uri="{FF2B5EF4-FFF2-40B4-BE49-F238E27FC236}">
                    <a16:creationId xmlns:a16="http://schemas.microsoft.com/office/drawing/2014/main" id="{20161B77-9535-4EE8-AB96-C4EE761FBD00}"/>
                  </a:ext>
                </a:extLst>
              </p:cNvPr>
              <p:cNvPicPr/>
              <p:nvPr/>
            </p:nvPicPr>
            <p:blipFill>
              <a:blip r:embed="rId51"/>
              <a:stretch>
                <a:fillRect/>
              </a:stretch>
            </p:blipFill>
            <p:spPr>
              <a:xfrm>
                <a:off x="7244277" y="2461125"/>
                <a:ext cx="2898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6A2C7198-6BFB-4F95-8DC3-2661AC656C57}"/>
                  </a:ext>
                </a:extLst>
              </p14:cNvPr>
              <p14:cNvContentPartPr/>
              <p14:nvPr/>
            </p14:nvContentPartPr>
            <p14:xfrm>
              <a:off x="7739997" y="2472285"/>
              <a:ext cx="120240" cy="126000"/>
            </p14:xfrm>
          </p:contentPart>
        </mc:Choice>
        <mc:Fallback xmlns="">
          <p:pic>
            <p:nvPicPr>
              <p:cNvPr id="30" name="Freihand 29">
                <a:extLst>
                  <a:ext uri="{FF2B5EF4-FFF2-40B4-BE49-F238E27FC236}">
                    <a16:creationId xmlns:a16="http://schemas.microsoft.com/office/drawing/2014/main" id="{6A2C7198-6BFB-4F95-8DC3-2661AC656C57}"/>
                  </a:ext>
                </a:extLst>
              </p:cNvPr>
              <p:cNvPicPr/>
              <p:nvPr/>
            </p:nvPicPr>
            <p:blipFill>
              <a:blip r:embed="rId53"/>
              <a:stretch>
                <a:fillRect/>
              </a:stretch>
            </p:blipFill>
            <p:spPr>
              <a:xfrm>
                <a:off x="7735677" y="2467965"/>
                <a:ext cx="128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Freihand 30">
                <a:extLst>
                  <a:ext uri="{FF2B5EF4-FFF2-40B4-BE49-F238E27FC236}">
                    <a16:creationId xmlns:a16="http://schemas.microsoft.com/office/drawing/2014/main" id="{EB19815B-D27C-43C1-AE5F-8BFD639BF27F}"/>
                  </a:ext>
                </a:extLst>
              </p14:cNvPr>
              <p14:cNvContentPartPr/>
              <p14:nvPr/>
            </p14:nvContentPartPr>
            <p14:xfrm>
              <a:off x="7878237" y="2475885"/>
              <a:ext cx="254160" cy="80640"/>
            </p14:xfrm>
          </p:contentPart>
        </mc:Choice>
        <mc:Fallback xmlns="">
          <p:pic>
            <p:nvPicPr>
              <p:cNvPr id="31" name="Freihand 30">
                <a:extLst>
                  <a:ext uri="{FF2B5EF4-FFF2-40B4-BE49-F238E27FC236}">
                    <a16:creationId xmlns:a16="http://schemas.microsoft.com/office/drawing/2014/main" id="{EB19815B-D27C-43C1-AE5F-8BFD639BF27F}"/>
                  </a:ext>
                </a:extLst>
              </p:cNvPr>
              <p:cNvPicPr/>
              <p:nvPr/>
            </p:nvPicPr>
            <p:blipFill>
              <a:blip r:embed="rId55"/>
              <a:stretch>
                <a:fillRect/>
              </a:stretch>
            </p:blipFill>
            <p:spPr>
              <a:xfrm>
                <a:off x="7873917" y="2471565"/>
                <a:ext cx="262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Freihand 31">
                <a:extLst>
                  <a:ext uri="{FF2B5EF4-FFF2-40B4-BE49-F238E27FC236}">
                    <a16:creationId xmlns:a16="http://schemas.microsoft.com/office/drawing/2014/main" id="{B4111821-C979-403A-8BB8-D8098E405DC1}"/>
                  </a:ext>
                </a:extLst>
              </p14:cNvPr>
              <p14:cNvContentPartPr/>
              <p14:nvPr/>
            </p14:nvContentPartPr>
            <p14:xfrm>
              <a:off x="8210157" y="2404245"/>
              <a:ext cx="104400" cy="117360"/>
            </p14:xfrm>
          </p:contentPart>
        </mc:Choice>
        <mc:Fallback xmlns="">
          <p:pic>
            <p:nvPicPr>
              <p:cNvPr id="32" name="Freihand 31">
                <a:extLst>
                  <a:ext uri="{FF2B5EF4-FFF2-40B4-BE49-F238E27FC236}">
                    <a16:creationId xmlns:a16="http://schemas.microsoft.com/office/drawing/2014/main" id="{B4111821-C979-403A-8BB8-D8098E405DC1}"/>
                  </a:ext>
                </a:extLst>
              </p:cNvPr>
              <p:cNvPicPr/>
              <p:nvPr/>
            </p:nvPicPr>
            <p:blipFill>
              <a:blip r:embed="rId57"/>
              <a:stretch>
                <a:fillRect/>
              </a:stretch>
            </p:blipFill>
            <p:spPr>
              <a:xfrm>
                <a:off x="8205837" y="2399925"/>
                <a:ext cx="113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4FCC79D7-37F7-4CD5-91FC-12C896D3D18F}"/>
                  </a:ext>
                </a:extLst>
              </p14:cNvPr>
              <p14:cNvContentPartPr/>
              <p14:nvPr/>
            </p14:nvContentPartPr>
            <p14:xfrm>
              <a:off x="8551077" y="2340165"/>
              <a:ext cx="104760" cy="149400"/>
            </p14:xfrm>
          </p:contentPart>
        </mc:Choice>
        <mc:Fallback xmlns="">
          <p:pic>
            <p:nvPicPr>
              <p:cNvPr id="33" name="Freihand 32">
                <a:extLst>
                  <a:ext uri="{FF2B5EF4-FFF2-40B4-BE49-F238E27FC236}">
                    <a16:creationId xmlns:a16="http://schemas.microsoft.com/office/drawing/2014/main" id="{4FCC79D7-37F7-4CD5-91FC-12C896D3D18F}"/>
                  </a:ext>
                </a:extLst>
              </p:cNvPr>
              <p:cNvPicPr/>
              <p:nvPr/>
            </p:nvPicPr>
            <p:blipFill>
              <a:blip r:embed="rId59"/>
              <a:stretch>
                <a:fillRect/>
              </a:stretch>
            </p:blipFill>
            <p:spPr>
              <a:xfrm>
                <a:off x="8546757" y="2335845"/>
                <a:ext cx="113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16EA4998-566F-470F-A622-7A896EFCED10}"/>
                  </a:ext>
                </a:extLst>
              </p14:cNvPr>
              <p14:cNvContentPartPr/>
              <p14:nvPr/>
            </p14:nvContentPartPr>
            <p14:xfrm>
              <a:off x="8674557" y="2232525"/>
              <a:ext cx="320040" cy="220680"/>
            </p14:xfrm>
          </p:contentPart>
        </mc:Choice>
        <mc:Fallback xmlns="">
          <p:pic>
            <p:nvPicPr>
              <p:cNvPr id="34" name="Freihand 33">
                <a:extLst>
                  <a:ext uri="{FF2B5EF4-FFF2-40B4-BE49-F238E27FC236}">
                    <a16:creationId xmlns:a16="http://schemas.microsoft.com/office/drawing/2014/main" id="{16EA4998-566F-470F-A622-7A896EFCED10}"/>
                  </a:ext>
                </a:extLst>
              </p:cNvPr>
              <p:cNvPicPr/>
              <p:nvPr/>
            </p:nvPicPr>
            <p:blipFill>
              <a:blip r:embed="rId61"/>
              <a:stretch>
                <a:fillRect/>
              </a:stretch>
            </p:blipFill>
            <p:spPr>
              <a:xfrm>
                <a:off x="8670237" y="2228205"/>
                <a:ext cx="3286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Freihand 34">
                <a:extLst>
                  <a:ext uri="{FF2B5EF4-FFF2-40B4-BE49-F238E27FC236}">
                    <a16:creationId xmlns:a16="http://schemas.microsoft.com/office/drawing/2014/main" id="{0132D8C4-1F5B-4F36-B1F0-C9679B717C3D}"/>
                  </a:ext>
                </a:extLst>
              </p14:cNvPr>
              <p14:cNvContentPartPr/>
              <p14:nvPr/>
            </p14:nvContentPartPr>
            <p14:xfrm>
              <a:off x="8997477" y="2272845"/>
              <a:ext cx="121320" cy="120240"/>
            </p14:xfrm>
          </p:contentPart>
        </mc:Choice>
        <mc:Fallback xmlns="">
          <p:pic>
            <p:nvPicPr>
              <p:cNvPr id="35" name="Freihand 34">
                <a:extLst>
                  <a:ext uri="{FF2B5EF4-FFF2-40B4-BE49-F238E27FC236}">
                    <a16:creationId xmlns:a16="http://schemas.microsoft.com/office/drawing/2014/main" id="{0132D8C4-1F5B-4F36-B1F0-C9679B717C3D}"/>
                  </a:ext>
                </a:extLst>
              </p:cNvPr>
              <p:cNvPicPr/>
              <p:nvPr/>
            </p:nvPicPr>
            <p:blipFill>
              <a:blip r:embed="rId63"/>
              <a:stretch>
                <a:fillRect/>
              </a:stretch>
            </p:blipFill>
            <p:spPr>
              <a:xfrm>
                <a:off x="8993157" y="2268525"/>
                <a:ext cx="129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Freihand 35">
                <a:extLst>
                  <a:ext uri="{FF2B5EF4-FFF2-40B4-BE49-F238E27FC236}">
                    <a16:creationId xmlns:a16="http://schemas.microsoft.com/office/drawing/2014/main" id="{2D5B4DDE-0C04-4805-A71F-3262CD11DD57}"/>
                  </a:ext>
                </a:extLst>
              </p14:cNvPr>
              <p14:cNvContentPartPr/>
              <p14:nvPr/>
            </p14:nvContentPartPr>
            <p14:xfrm>
              <a:off x="9160197" y="2109405"/>
              <a:ext cx="32760" cy="274680"/>
            </p14:xfrm>
          </p:contentPart>
        </mc:Choice>
        <mc:Fallback xmlns="">
          <p:pic>
            <p:nvPicPr>
              <p:cNvPr id="36" name="Freihand 35">
                <a:extLst>
                  <a:ext uri="{FF2B5EF4-FFF2-40B4-BE49-F238E27FC236}">
                    <a16:creationId xmlns:a16="http://schemas.microsoft.com/office/drawing/2014/main" id="{2D5B4DDE-0C04-4805-A71F-3262CD11DD57}"/>
                  </a:ext>
                </a:extLst>
              </p:cNvPr>
              <p:cNvPicPr/>
              <p:nvPr/>
            </p:nvPicPr>
            <p:blipFill>
              <a:blip r:embed="rId65"/>
              <a:stretch>
                <a:fillRect/>
              </a:stretch>
            </p:blipFill>
            <p:spPr>
              <a:xfrm>
                <a:off x="9155877" y="2105085"/>
                <a:ext cx="414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4FE1355A-794F-4BDE-8A42-39D86115654F}"/>
                  </a:ext>
                </a:extLst>
              </p14:cNvPr>
              <p14:cNvContentPartPr/>
              <p14:nvPr/>
            </p14:nvContentPartPr>
            <p14:xfrm>
              <a:off x="3686397" y="4034325"/>
              <a:ext cx="368280" cy="145440"/>
            </p14:xfrm>
          </p:contentPart>
        </mc:Choice>
        <mc:Fallback xmlns="">
          <p:pic>
            <p:nvPicPr>
              <p:cNvPr id="41" name="Freihand 40">
                <a:extLst>
                  <a:ext uri="{FF2B5EF4-FFF2-40B4-BE49-F238E27FC236}">
                    <a16:creationId xmlns:a16="http://schemas.microsoft.com/office/drawing/2014/main" id="{4FE1355A-794F-4BDE-8A42-39D86115654F}"/>
                  </a:ext>
                </a:extLst>
              </p:cNvPr>
              <p:cNvPicPr/>
              <p:nvPr/>
            </p:nvPicPr>
            <p:blipFill>
              <a:blip r:embed="rId67"/>
              <a:stretch>
                <a:fillRect/>
              </a:stretch>
            </p:blipFill>
            <p:spPr>
              <a:xfrm>
                <a:off x="3682077" y="4030005"/>
                <a:ext cx="376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A0907C86-1828-4813-8DFD-9F3582BDD4CF}"/>
                  </a:ext>
                </a:extLst>
              </p14:cNvPr>
              <p14:cNvContentPartPr/>
              <p14:nvPr/>
            </p14:nvContentPartPr>
            <p14:xfrm>
              <a:off x="3654717" y="4040805"/>
              <a:ext cx="353160" cy="173880"/>
            </p14:xfrm>
          </p:contentPart>
        </mc:Choice>
        <mc:Fallback xmlns="">
          <p:pic>
            <p:nvPicPr>
              <p:cNvPr id="42" name="Freihand 41">
                <a:extLst>
                  <a:ext uri="{FF2B5EF4-FFF2-40B4-BE49-F238E27FC236}">
                    <a16:creationId xmlns:a16="http://schemas.microsoft.com/office/drawing/2014/main" id="{A0907C86-1828-4813-8DFD-9F3582BDD4CF}"/>
                  </a:ext>
                </a:extLst>
              </p:cNvPr>
              <p:cNvPicPr/>
              <p:nvPr/>
            </p:nvPicPr>
            <p:blipFill>
              <a:blip r:embed="rId69"/>
              <a:stretch>
                <a:fillRect/>
              </a:stretch>
            </p:blipFill>
            <p:spPr>
              <a:xfrm>
                <a:off x="3650397" y="4036485"/>
                <a:ext cx="3618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706A86A3-84CD-4F62-B965-339E8434A3F8}"/>
                  </a:ext>
                </a:extLst>
              </p14:cNvPr>
              <p14:cNvContentPartPr/>
              <p14:nvPr/>
            </p14:nvContentPartPr>
            <p14:xfrm>
              <a:off x="4252677" y="3953685"/>
              <a:ext cx="117360" cy="136800"/>
            </p14:xfrm>
          </p:contentPart>
        </mc:Choice>
        <mc:Fallback xmlns="">
          <p:pic>
            <p:nvPicPr>
              <p:cNvPr id="44" name="Freihand 43">
                <a:extLst>
                  <a:ext uri="{FF2B5EF4-FFF2-40B4-BE49-F238E27FC236}">
                    <a16:creationId xmlns:a16="http://schemas.microsoft.com/office/drawing/2014/main" id="{706A86A3-84CD-4F62-B965-339E8434A3F8}"/>
                  </a:ext>
                </a:extLst>
              </p:cNvPr>
              <p:cNvPicPr/>
              <p:nvPr/>
            </p:nvPicPr>
            <p:blipFill>
              <a:blip r:embed="rId71"/>
              <a:stretch>
                <a:fillRect/>
              </a:stretch>
            </p:blipFill>
            <p:spPr>
              <a:xfrm>
                <a:off x="4248357" y="3949365"/>
                <a:ext cx="126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89435AF9-1F97-462A-92E1-409B43072B33}"/>
                  </a:ext>
                </a:extLst>
              </p14:cNvPr>
              <p14:cNvContentPartPr/>
              <p14:nvPr/>
            </p14:nvContentPartPr>
            <p14:xfrm>
              <a:off x="4404597" y="3909045"/>
              <a:ext cx="191880" cy="144000"/>
            </p14:xfrm>
          </p:contentPart>
        </mc:Choice>
        <mc:Fallback xmlns="">
          <p:pic>
            <p:nvPicPr>
              <p:cNvPr id="46" name="Freihand 45">
                <a:extLst>
                  <a:ext uri="{FF2B5EF4-FFF2-40B4-BE49-F238E27FC236}">
                    <a16:creationId xmlns:a16="http://schemas.microsoft.com/office/drawing/2014/main" id="{89435AF9-1F97-462A-92E1-409B43072B33}"/>
                  </a:ext>
                </a:extLst>
              </p:cNvPr>
              <p:cNvPicPr/>
              <p:nvPr/>
            </p:nvPicPr>
            <p:blipFill>
              <a:blip r:embed="rId73"/>
              <a:stretch>
                <a:fillRect/>
              </a:stretch>
            </p:blipFill>
            <p:spPr>
              <a:xfrm>
                <a:off x="4400277" y="3904725"/>
                <a:ext cx="200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AAEFC76E-0287-47F9-9FEC-9A9D77DC25A2}"/>
                  </a:ext>
                </a:extLst>
              </p14:cNvPr>
              <p14:cNvContentPartPr/>
              <p14:nvPr/>
            </p14:nvContentPartPr>
            <p14:xfrm>
              <a:off x="4565157" y="3820125"/>
              <a:ext cx="360" cy="360"/>
            </p14:xfrm>
          </p:contentPart>
        </mc:Choice>
        <mc:Fallback xmlns="">
          <p:pic>
            <p:nvPicPr>
              <p:cNvPr id="47" name="Freihand 46">
                <a:extLst>
                  <a:ext uri="{FF2B5EF4-FFF2-40B4-BE49-F238E27FC236}">
                    <a16:creationId xmlns:a16="http://schemas.microsoft.com/office/drawing/2014/main" id="{AAEFC76E-0287-47F9-9FEC-9A9D77DC25A2}"/>
                  </a:ext>
                </a:extLst>
              </p:cNvPr>
              <p:cNvPicPr/>
              <p:nvPr/>
            </p:nvPicPr>
            <p:blipFill>
              <a:blip r:embed="rId36"/>
              <a:stretch>
                <a:fillRect/>
              </a:stretch>
            </p:blipFill>
            <p:spPr>
              <a:xfrm>
                <a:off x="4560837" y="38158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938F8155-CF55-415E-9EDB-753F2975265D}"/>
                  </a:ext>
                </a:extLst>
              </p14:cNvPr>
              <p14:cNvContentPartPr/>
              <p14:nvPr/>
            </p14:nvContentPartPr>
            <p14:xfrm>
              <a:off x="4654797" y="3842445"/>
              <a:ext cx="109080" cy="118440"/>
            </p14:xfrm>
          </p:contentPart>
        </mc:Choice>
        <mc:Fallback xmlns="">
          <p:pic>
            <p:nvPicPr>
              <p:cNvPr id="48" name="Freihand 47">
                <a:extLst>
                  <a:ext uri="{FF2B5EF4-FFF2-40B4-BE49-F238E27FC236}">
                    <a16:creationId xmlns:a16="http://schemas.microsoft.com/office/drawing/2014/main" id="{938F8155-CF55-415E-9EDB-753F2975265D}"/>
                  </a:ext>
                </a:extLst>
              </p:cNvPr>
              <p:cNvPicPr/>
              <p:nvPr/>
            </p:nvPicPr>
            <p:blipFill>
              <a:blip r:embed="rId76"/>
              <a:stretch>
                <a:fillRect/>
              </a:stretch>
            </p:blipFill>
            <p:spPr>
              <a:xfrm>
                <a:off x="4650477" y="3838125"/>
                <a:ext cx="117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97561ADE-A7AB-4746-BF25-3FAADACE6F51}"/>
                  </a:ext>
                </a:extLst>
              </p14:cNvPr>
              <p14:cNvContentPartPr/>
              <p14:nvPr/>
            </p14:nvContentPartPr>
            <p14:xfrm>
              <a:off x="4771077" y="3820485"/>
              <a:ext cx="94680" cy="101520"/>
            </p14:xfrm>
          </p:contentPart>
        </mc:Choice>
        <mc:Fallback xmlns="">
          <p:pic>
            <p:nvPicPr>
              <p:cNvPr id="49" name="Freihand 48">
                <a:extLst>
                  <a:ext uri="{FF2B5EF4-FFF2-40B4-BE49-F238E27FC236}">
                    <a16:creationId xmlns:a16="http://schemas.microsoft.com/office/drawing/2014/main" id="{97561ADE-A7AB-4746-BF25-3FAADACE6F51}"/>
                  </a:ext>
                </a:extLst>
              </p:cNvPr>
              <p:cNvPicPr/>
              <p:nvPr/>
            </p:nvPicPr>
            <p:blipFill>
              <a:blip r:embed="rId78"/>
              <a:stretch>
                <a:fillRect/>
              </a:stretch>
            </p:blipFill>
            <p:spPr>
              <a:xfrm>
                <a:off x="4766757" y="3816165"/>
                <a:ext cx="103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3BE78725-E0E5-4DBC-8A66-606CCEDF7526}"/>
                  </a:ext>
                </a:extLst>
              </p14:cNvPr>
              <p14:cNvContentPartPr/>
              <p14:nvPr/>
            </p14:nvContentPartPr>
            <p14:xfrm>
              <a:off x="5060157" y="3745965"/>
              <a:ext cx="122760" cy="200520"/>
            </p14:xfrm>
          </p:contentPart>
        </mc:Choice>
        <mc:Fallback xmlns="">
          <p:pic>
            <p:nvPicPr>
              <p:cNvPr id="51" name="Freihand 50">
                <a:extLst>
                  <a:ext uri="{FF2B5EF4-FFF2-40B4-BE49-F238E27FC236}">
                    <a16:creationId xmlns:a16="http://schemas.microsoft.com/office/drawing/2014/main" id="{3BE78725-E0E5-4DBC-8A66-606CCEDF7526}"/>
                  </a:ext>
                </a:extLst>
              </p:cNvPr>
              <p:cNvPicPr/>
              <p:nvPr/>
            </p:nvPicPr>
            <p:blipFill>
              <a:blip r:embed="rId80"/>
              <a:stretch>
                <a:fillRect/>
              </a:stretch>
            </p:blipFill>
            <p:spPr>
              <a:xfrm>
                <a:off x="5055837" y="3741645"/>
                <a:ext cx="1314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D1B6A5B4-F952-4BF6-A758-F68EC8029DE7}"/>
                  </a:ext>
                </a:extLst>
              </p14:cNvPr>
              <p14:cNvContentPartPr/>
              <p14:nvPr/>
            </p14:nvContentPartPr>
            <p14:xfrm>
              <a:off x="5228277" y="3690165"/>
              <a:ext cx="108000" cy="95760"/>
            </p14:xfrm>
          </p:contentPart>
        </mc:Choice>
        <mc:Fallback xmlns="">
          <p:pic>
            <p:nvPicPr>
              <p:cNvPr id="52" name="Freihand 51">
                <a:extLst>
                  <a:ext uri="{FF2B5EF4-FFF2-40B4-BE49-F238E27FC236}">
                    <a16:creationId xmlns:a16="http://schemas.microsoft.com/office/drawing/2014/main" id="{D1B6A5B4-F952-4BF6-A758-F68EC8029DE7}"/>
                  </a:ext>
                </a:extLst>
              </p:cNvPr>
              <p:cNvPicPr/>
              <p:nvPr/>
            </p:nvPicPr>
            <p:blipFill>
              <a:blip r:embed="rId82"/>
              <a:stretch>
                <a:fillRect/>
              </a:stretch>
            </p:blipFill>
            <p:spPr>
              <a:xfrm>
                <a:off x="5223957" y="3685845"/>
                <a:ext cx="116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E5978682-0EAD-4E5F-84E4-3F1E70F55626}"/>
                  </a:ext>
                </a:extLst>
              </p14:cNvPr>
              <p14:cNvContentPartPr/>
              <p14:nvPr/>
            </p14:nvContentPartPr>
            <p14:xfrm>
              <a:off x="5390637" y="3676845"/>
              <a:ext cx="73080" cy="84960"/>
            </p14:xfrm>
          </p:contentPart>
        </mc:Choice>
        <mc:Fallback xmlns="">
          <p:pic>
            <p:nvPicPr>
              <p:cNvPr id="53" name="Freihand 52">
                <a:extLst>
                  <a:ext uri="{FF2B5EF4-FFF2-40B4-BE49-F238E27FC236}">
                    <a16:creationId xmlns:a16="http://schemas.microsoft.com/office/drawing/2014/main" id="{E5978682-0EAD-4E5F-84E4-3F1E70F55626}"/>
                  </a:ext>
                </a:extLst>
              </p:cNvPr>
              <p:cNvPicPr/>
              <p:nvPr/>
            </p:nvPicPr>
            <p:blipFill>
              <a:blip r:embed="rId84"/>
              <a:stretch>
                <a:fillRect/>
              </a:stretch>
            </p:blipFill>
            <p:spPr>
              <a:xfrm>
                <a:off x="5386317" y="3672525"/>
                <a:ext cx="81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3F2463DC-EBCF-4818-A78A-8009063CF3E6}"/>
                  </a:ext>
                </a:extLst>
              </p14:cNvPr>
              <p14:cNvContentPartPr/>
              <p14:nvPr/>
            </p14:nvContentPartPr>
            <p14:xfrm>
              <a:off x="5494317" y="3649845"/>
              <a:ext cx="75960" cy="204840"/>
            </p14:xfrm>
          </p:contentPart>
        </mc:Choice>
        <mc:Fallback xmlns="">
          <p:pic>
            <p:nvPicPr>
              <p:cNvPr id="54" name="Freihand 53">
                <a:extLst>
                  <a:ext uri="{FF2B5EF4-FFF2-40B4-BE49-F238E27FC236}">
                    <a16:creationId xmlns:a16="http://schemas.microsoft.com/office/drawing/2014/main" id="{3F2463DC-EBCF-4818-A78A-8009063CF3E6}"/>
                  </a:ext>
                </a:extLst>
              </p:cNvPr>
              <p:cNvPicPr/>
              <p:nvPr/>
            </p:nvPicPr>
            <p:blipFill>
              <a:blip r:embed="rId86"/>
              <a:stretch>
                <a:fillRect/>
              </a:stretch>
            </p:blipFill>
            <p:spPr>
              <a:xfrm>
                <a:off x="5489997" y="3645525"/>
                <a:ext cx="846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F277F86F-620B-4760-A923-6693C34B985B}"/>
                  </a:ext>
                </a:extLst>
              </p14:cNvPr>
              <p14:cNvContentPartPr/>
              <p14:nvPr/>
            </p14:nvContentPartPr>
            <p14:xfrm>
              <a:off x="5617797" y="3561645"/>
              <a:ext cx="22680" cy="150840"/>
            </p14:xfrm>
          </p:contentPart>
        </mc:Choice>
        <mc:Fallback xmlns="">
          <p:pic>
            <p:nvPicPr>
              <p:cNvPr id="55" name="Freihand 54">
                <a:extLst>
                  <a:ext uri="{FF2B5EF4-FFF2-40B4-BE49-F238E27FC236}">
                    <a16:creationId xmlns:a16="http://schemas.microsoft.com/office/drawing/2014/main" id="{F277F86F-620B-4760-A923-6693C34B985B}"/>
                  </a:ext>
                </a:extLst>
              </p:cNvPr>
              <p:cNvPicPr/>
              <p:nvPr/>
            </p:nvPicPr>
            <p:blipFill>
              <a:blip r:embed="rId88"/>
              <a:stretch>
                <a:fillRect/>
              </a:stretch>
            </p:blipFill>
            <p:spPr>
              <a:xfrm>
                <a:off x="5613477" y="3557325"/>
                <a:ext cx="31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1136D724-A34E-4A9D-8ECF-A1354E117D4E}"/>
                  </a:ext>
                </a:extLst>
              </p14:cNvPr>
              <p14:cNvContentPartPr/>
              <p14:nvPr/>
            </p14:nvContentPartPr>
            <p14:xfrm>
              <a:off x="5651997" y="3608445"/>
              <a:ext cx="80640" cy="87480"/>
            </p14:xfrm>
          </p:contentPart>
        </mc:Choice>
        <mc:Fallback xmlns="">
          <p:pic>
            <p:nvPicPr>
              <p:cNvPr id="56" name="Freihand 55">
                <a:extLst>
                  <a:ext uri="{FF2B5EF4-FFF2-40B4-BE49-F238E27FC236}">
                    <a16:creationId xmlns:a16="http://schemas.microsoft.com/office/drawing/2014/main" id="{1136D724-A34E-4A9D-8ECF-A1354E117D4E}"/>
                  </a:ext>
                </a:extLst>
              </p:cNvPr>
              <p:cNvPicPr/>
              <p:nvPr/>
            </p:nvPicPr>
            <p:blipFill>
              <a:blip r:embed="rId90"/>
              <a:stretch>
                <a:fillRect/>
              </a:stretch>
            </p:blipFill>
            <p:spPr>
              <a:xfrm>
                <a:off x="5647677" y="3604125"/>
                <a:ext cx="89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CE2AD2C6-F851-4635-8D71-AEBB97594292}"/>
                  </a:ext>
                </a:extLst>
              </p14:cNvPr>
              <p14:cNvContentPartPr/>
              <p14:nvPr/>
            </p14:nvContentPartPr>
            <p14:xfrm>
              <a:off x="5959437" y="3510885"/>
              <a:ext cx="204120" cy="127080"/>
            </p14:xfrm>
          </p:contentPart>
        </mc:Choice>
        <mc:Fallback xmlns="">
          <p:pic>
            <p:nvPicPr>
              <p:cNvPr id="57" name="Freihand 56">
                <a:extLst>
                  <a:ext uri="{FF2B5EF4-FFF2-40B4-BE49-F238E27FC236}">
                    <a16:creationId xmlns:a16="http://schemas.microsoft.com/office/drawing/2014/main" id="{CE2AD2C6-F851-4635-8D71-AEBB97594292}"/>
                  </a:ext>
                </a:extLst>
              </p:cNvPr>
              <p:cNvPicPr/>
              <p:nvPr/>
            </p:nvPicPr>
            <p:blipFill>
              <a:blip r:embed="rId92"/>
              <a:stretch>
                <a:fillRect/>
              </a:stretch>
            </p:blipFill>
            <p:spPr>
              <a:xfrm>
                <a:off x="5955117" y="3506565"/>
                <a:ext cx="212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803FD17D-2D08-44DF-BBC8-3150A62CD949}"/>
                  </a:ext>
                </a:extLst>
              </p14:cNvPr>
              <p14:cNvContentPartPr/>
              <p14:nvPr/>
            </p14:nvContentPartPr>
            <p14:xfrm>
              <a:off x="6165717" y="3495765"/>
              <a:ext cx="142200" cy="77040"/>
            </p14:xfrm>
          </p:contentPart>
        </mc:Choice>
        <mc:Fallback xmlns="">
          <p:pic>
            <p:nvPicPr>
              <p:cNvPr id="58" name="Freihand 57">
                <a:extLst>
                  <a:ext uri="{FF2B5EF4-FFF2-40B4-BE49-F238E27FC236}">
                    <a16:creationId xmlns:a16="http://schemas.microsoft.com/office/drawing/2014/main" id="{803FD17D-2D08-44DF-BBC8-3150A62CD949}"/>
                  </a:ext>
                </a:extLst>
              </p:cNvPr>
              <p:cNvPicPr/>
              <p:nvPr/>
            </p:nvPicPr>
            <p:blipFill>
              <a:blip r:embed="rId94"/>
              <a:stretch>
                <a:fillRect/>
              </a:stretch>
            </p:blipFill>
            <p:spPr>
              <a:xfrm>
                <a:off x="6161397" y="3491445"/>
                <a:ext cx="150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9EA2089E-0110-4E8C-A67C-2D9BD46498AC}"/>
                  </a:ext>
                </a:extLst>
              </p14:cNvPr>
              <p14:cNvContentPartPr/>
              <p14:nvPr/>
            </p14:nvContentPartPr>
            <p14:xfrm>
              <a:off x="6311517" y="3485685"/>
              <a:ext cx="87480" cy="73080"/>
            </p14:xfrm>
          </p:contentPart>
        </mc:Choice>
        <mc:Fallback xmlns="">
          <p:pic>
            <p:nvPicPr>
              <p:cNvPr id="59" name="Freihand 58">
                <a:extLst>
                  <a:ext uri="{FF2B5EF4-FFF2-40B4-BE49-F238E27FC236}">
                    <a16:creationId xmlns:a16="http://schemas.microsoft.com/office/drawing/2014/main" id="{9EA2089E-0110-4E8C-A67C-2D9BD46498AC}"/>
                  </a:ext>
                </a:extLst>
              </p:cNvPr>
              <p:cNvPicPr/>
              <p:nvPr/>
            </p:nvPicPr>
            <p:blipFill>
              <a:blip r:embed="rId96"/>
              <a:stretch>
                <a:fillRect/>
              </a:stretch>
            </p:blipFill>
            <p:spPr>
              <a:xfrm>
                <a:off x="6307197" y="3481365"/>
                <a:ext cx="96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7782C382-3495-4E2C-AE63-DB6BA66160A7}"/>
                  </a:ext>
                </a:extLst>
              </p14:cNvPr>
              <p14:cNvContentPartPr/>
              <p14:nvPr/>
            </p14:nvContentPartPr>
            <p14:xfrm>
              <a:off x="6386757" y="3380925"/>
              <a:ext cx="110520" cy="158760"/>
            </p14:xfrm>
          </p:contentPart>
        </mc:Choice>
        <mc:Fallback xmlns="">
          <p:pic>
            <p:nvPicPr>
              <p:cNvPr id="60" name="Freihand 59">
                <a:extLst>
                  <a:ext uri="{FF2B5EF4-FFF2-40B4-BE49-F238E27FC236}">
                    <a16:creationId xmlns:a16="http://schemas.microsoft.com/office/drawing/2014/main" id="{7782C382-3495-4E2C-AE63-DB6BA66160A7}"/>
                  </a:ext>
                </a:extLst>
              </p:cNvPr>
              <p:cNvPicPr/>
              <p:nvPr/>
            </p:nvPicPr>
            <p:blipFill>
              <a:blip r:embed="rId98"/>
              <a:stretch>
                <a:fillRect/>
              </a:stretch>
            </p:blipFill>
            <p:spPr>
              <a:xfrm>
                <a:off x="6382437" y="3376605"/>
                <a:ext cx="1191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E29F25F7-C575-44C1-8488-FCBC3F0701B7}"/>
                  </a:ext>
                </a:extLst>
              </p14:cNvPr>
              <p14:cNvContentPartPr/>
              <p14:nvPr/>
            </p14:nvContentPartPr>
            <p14:xfrm>
              <a:off x="6629757" y="3326565"/>
              <a:ext cx="195840" cy="167760"/>
            </p14:xfrm>
          </p:contentPart>
        </mc:Choice>
        <mc:Fallback xmlns="">
          <p:pic>
            <p:nvPicPr>
              <p:cNvPr id="61" name="Freihand 60">
                <a:extLst>
                  <a:ext uri="{FF2B5EF4-FFF2-40B4-BE49-F238E27FC236}">
                    <a16:creationId xmlns:a16="http://schemas.microsoft.com/office/drawing/2014/main" id="{E29F25F7-C575-44C1-8488-FCBC3F0701B7}"/>
                  </a:ext>
                </a:extLst>
              </p:cNvPr>
              <p:cNvPicPr/>
              <p:nvPr/>
            </p:nvPicPr>
            <p:blipFill>
              <a:blip r:embed="rId100"/>
              <a:stretch>
                <a:fillRect/>
              </a:stretch>
            </p:blipFill>
            <p:spPr>
              <a:xfrm>
                <a:off x="6625437" y="3322245"/>
                <a:ext cx="204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766570EA-F4D8-4C82-95DC-C55B921F3F5C}"/>
                  </a:ext>
                </a:extLst>
              </p14:cNvPr>
              <p14:cNvContentPartPr/>
              <p14:nvPr/>
            </p14:nvContentPartPr>
            <p14:xfrm>
              <a:off x="7000557" y="3293805"/>
              <a:ext cx="127440" cy="135720"/>
            </p14:xfrm>
          </p:contentPart>
        </mc:Choice>
        <mc:Fallback xmlns="">
          <p:pic>
            <p:nvPicPr>
              <p:cNvPr id="62" name="Freihand 61">
                <a:extLst>
                  <a:ext uri="{FF2B5EF4-FFF2-40B4-BE49-F238E27FC236}">
                    <a16:creationId xmlns:a16="http://schemas.microsoft.com/office/drawing/2014/main" id="{766570EA-F4D8-4C82-95DC-C55B921F3F5C}"/>
                  </a:ext>
                </a:extLst>
              </p:cNvPr>
              <p:cNvPicPr/>
              <p:nvPr/>
            </p:nvPicPr>
            <p:blipFill>
              <a:blip r:embed="rId102"/>
              <a:stretch>
                <a:fillRect/>
              </a:stretch>
            </p:blipFill>
            <p:spPr>
              <a:xfrm>
                <a:off x="6996237" y="3289485"/>
                <a:ext cx="136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0EFD35AF-DCC7-4867-A5DF-D3E66178C2E9}"/>
                  </a:ext>
                </a:extLst>
              </p14:cNvPr>
              <p14:cNvContentPartPr/>
              <p14:nvPr/>
            </p14:nvContentPartPr>
            <p14:xfrm>
              <a:off x="7138437" y="3263565"/>
              <a:ext cx="257400" cy="116280"/>
            </p14:xfrm>
          </p:contentPart>
        </mc:Choice>
        <mc:Fallback xmlns="">
          <p:pic>
            <p:nvPicPr>
              <p:cNvPr id="63" name="Freihand 62">
                <a:extLst>
                  <a:ext uri="{FF2B5EF4-FFF2-40B4-BE49-F238E27FC236}">
                    <a16:creationId xmlns:a16="http://schemas.microsoft.com/office/drawing/2014/main" id="{0EFD35AF-DCC7-4867-A5DF-D3E66178C2E9}"/>
                  </a:ext>
                </a:extLst>
              </p:cNvPr>
              <p:cNvPicPr/>
              <p:nvPr/>
            </p:nvPicPr>
            <p:blipFill>
              <a:blip r:embed="rId104"/>
              <a:stretch>
                <a:fillRect/>
              </a:stretch>
            </p:blipFill>
            <p:spPr>
              <a:xfrm>
                <a:off x="7134117" y="3259245"/>
                <a:ext cx="266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0DBEB762-8318-4AFC-AA03-CAAFA2EB400A}"/>
                  </a:ext>
                </a:extLst>
              </p14:cNvPr>
              <p14:cNvContentPartPr/>
              <p14:nvPr/>
            </p14:nvContentPartPr>
            <p14:xfrm>
              <a:off x="7397277" y="3191565"/>
              <a:ext cx="171360" cy="139320"/>
            </p14:xfrm>
          </p:contentPart>
        </mc:Choice>
        <mc:Fallback xmlns="">
          <p:pic>
            <p:nvPicPr>
              <p:cNvPr id="64" name="Freihand 63">
                <a:extLst>
                  <a:ext uri="{FF2B5EF4-FFF2-40B4-BE49-F238E27FC236}">
                    <a16:creationId xmlns:a16="http://schemas.microsoft.com/office/drawing/2014/main" id="{0DBEB762-8318-4AFC-AA03-CAAFA2EB400A}"/>
                  </a:ext>
                </a:extLst>
              </p:cNvPr>
              <p:cNvPicPr/>
              <p:nvPr/>
            </p:nvPicPr>
            <p:blipFill>
              <a:blip r:embed="rId106"/>
              <a:stretch>
                <a:fillRect/>
              </a:stretch>
            </p:blipFill>
            <p:spPr>
              <a:xfrm>
                <a:off x="7392957" y="3187245"/>
                <a:ext cx="180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953AFA2A-9230-44A7-BF4E-3AED7176769A}"/>
                  </a:ext>
                </a:extLst>
              </p14:cNvPr>
              <p14:cNvContentPartPr/>
              <p14:nvPr/>
            </p14:nvContentPartPr>
            <p14:xfrm>
              <a:off x="7754757" y="3175005"/>
              <a:ext cx="193320" cy="88920"/>
            </p14:xfrm>
          </p:contentPart>
        </mc:Choice>
        <mc:Fallback xmlns="">
          <p:pic>
            <p:nvPicPr>
              <p:cNvPr id="68" name="Freihand 67">
                <a:extLst>
                  <a:ext uri="{FF2B5EF4-FFF2-40B4-BE49-F238E27FC236}">
                    <a16:creationId xmlns:a16="http://schemas.microsoft.com/office/drawing/2014/main" id="{953AFA2A-9230-44A7-BF4E-3AED7176769A}"/>
                  </a:ext>
                </a:extLst>
              </p:cNvPr>
              <p:cNvPicPr/>
              <p:nvPr/>
            </p:nvPicPr>
            <p:blipFill>
              <a:blip r:embed="rId108"/>
              <a:stretch>
                <a:fillRect/>
              </a:stretch>
            </p:blipFill>
            <p:spPr>
              <a:xfrm>
                <a:off x="7750437" y="3170685"/>
                <a:ext cx="201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59172829-D18C-4540-B28C-655C2144DB7A}"/>
                  </a:ext>
                </a:extLst>
              </p14:cNvPr>
              <p14:cNvContentPartPr/>
              <p14:nvPr/>
            </p14:nvContentPartPr>
            <p14:xfrm>
              <a:off x="7940517" y="3105525"/>
              <a:ext cx="296280" cy="218160"/>
            </p14:xfrm>
          </p:contentPart>
        </mc:Choice>
        <mc:Fallback xmlns="">
          <p:pic>
            <p:nvPicPr>
              <p:cNvPr id="69" name="Freihand 68">
                <a:extLst>
                  <a:ext uri="{FF2B5EF4-FFF2-40B4-BE49-F238E27FC236}">
                    <a16:creationId xmlns:a16="http://schemas.microsoft.com/office/drawing/2014/main" id="{59172829-D18C-4540-B28C-655C2144DB7A}"/>
                  </a:ext>
                </a:extLst>
              </p:cNvPr>
              <p:cNvPicPr/>
              <p:nvPr/>
            </p:nvPicPr>
            <p:blipFill>
              <a:blip r:embed="rId110"/>
              <a:stretch>
                <a:fillRect/>
              </a:stretch>
            </p:blipFill>
            <p:spPr>
              <a:xfrm>
                <a:off x="7936197" y="3101205"/>
                <a:ext cx="3049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0F7C4DC3-C18D-4993-8765-0B7C621AEE8C}"/>
                  </a:ext>
                </a:extLst>
              </p14:cNvPr>
              <p14:cNvContentPartPr/>
              <p14:nvPr/>
            </p14:nvContentPartPr>
            <p14:xfrm>
              <a:off x="8456757" y="3023805"/>
              <a:ext cx="166680" cy="74520"/>
            </p14:xfrm>
          </p:contentPart>
        </mc:Choice>
        <mc:Fallback xmlns="">
          <p:pic>
            <p:nvPicPr>
              <p:cNvPr id="70" name="Freihand 69">
                <a:extLst>
                  <a:ext uri="{FF2B5EF4-FFF2-40B4-BE49-F238E27FC236}">
                    <a16:creationId xmlns:a16="http://schemas.microsoft.com/office/drawing/2014/main" id="{0F7C4DC3-C18D-4993-8765-0B7C621AEE8C}"/>
                  </a:ext>
                </a:extLst>
              </p:cNvPr>
              <p:cNvPicPr/>
              <p:nvPr/>
            </p:nvPicPr>
            <p:blipFill>
              <a:blip r:embed="rId112"/>
              <a:stretch>
                <a:fillRect/>
              </a:stretch>
            </p:blipFill>
            <p:spPr>
              <a:xfrm>
                <a:off x="8452437" y="3019485"/>
                <a:ext cx="175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2E8F0919-1255-4D4B-9FC5-FAF76A3A0FD3}"/>
                  </a:ext>
                </a:extLst>
              </p14:cNvPr>
              <p14:cNvContentPartPr/>
              <p14:nvPr/>
            </p14:nvContentPartPr>
            <p14:xfrm>
              <a:off x="8555757" y="2930925"/>
              <a:ext cx="21960" cy="1080"/>
            </p14:xfrm>
          </p:contentPart>
        </mc:Choice>
        <mc:Fallback xmlns="">
          <p:pic>
            <p:nvPicPr>
              <p:cNvPr id="71" name="Freihand 70">
                <a:extLst>
                  <a:ext uri="{FF2B5EF4-FFF2-40B4-BE49-F238E27FC236}">
                    <a16:creationId xmlns:a16="http://schemas.microsoft.com/office/drawing/2014/main" id="{2E8F0919-1255-4D4B-9FC5-FAF76A3A0FD3}"/>
                  </a:ext>
                </a:extLst>
              </p:cNvPr>
              <p:cNvPicPr/>
              <p:nvPr/>
            </p:nvPicPr>
            <p:blipFill>
              <a:blip r:embed="rId114"/>
              <a:stretch>
                <a:fillRect/>
              </a:stretch>
            </p:blipFill>
            <p:spPr>
              <a:xfrm>
                <a:off x="8551437" y="2926605"/>
                <a:ext cx="306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E21D71F2-192B-4064-8993-8CD7E08FE882}"/>
                  </a:ext>
                </a:extLst>
              </p14:cNvPr>
              <p14:cNvContentPartPr/>
              <p14:nvPr/>
            </p14:nvContentPartPr>
            <p14:xfrm>
              <a:off x="8750877" y="2957925"/>
              <a:ext cx="176040" cy="90000"/>
            </p14:xfrm>
          </p:contentPart>
        </mc:Choice>
        <mc:Fallback xmlns="">
          <p:pic>
            <p:nvPicPr>
              <p:cNvPr id="72" name="Freihand 71">
                <a:extLst>
                  <a:ext uri="{FF2B5EF4-FFF2-40B4-BE49-F238E27FC236}">
                    <a16:creationId xmlns:a16="http://schemas.microsoft.com/office/drawing/2014/main" id="{E21D71F2-192B-4064-8993-8CD7E08FE882}"/>
                  </a:ext>
                </a:extLst>
              </p:cNvPr>
              <p:cNvPicPr/>
              <p:nvPr/>
            </p:nvPicPr>
            <p:blipFill>
              <a:blip r:embed="rId116"/>
              <a:stretch>
                <a:fillRect/>
              </a:stretch>
            </p:blipFill>
            <p:spPr>
              <a:xfrm>
                <a:off x="8746557" y="2953605"/>
                <a:ext cx="184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94F5335F-9ACD-4F5E-82A7-915CA2FCBBE5}"/>
                  </a:ext>
                </a:extLst>
              </p14:cNvPr>
              <p14:cNvContentPartPr/>
              <p14:nvPr/>
            </p14:nvContentPartPr>
            <p14:xfrm>
              <a:off x="8931957" y="2862165"/>
              <a:ext cx="298440" cy="128880"/>
            </p14:xfrm>
          </p:contentPart>
        </mc:Choice>
        <mc:Fallback xmlns="">
          <p:pic>
            <p:nvPicPr>
              <p:cNvPr id="73" name="Freihand 72">
                <a:extLst>
                  <a:ext uri="{FF2B5EF4-FFF2-40B4-BE49-F238E27FC236}">
                    <a16:creationId xmlns:a16="http://schemas.microsoft.com/office/drawing/2014/main" id="{94F5335F-9ACD-4F5E-82A7-915CA2FCBBE5}"/>
                  </a:ext>
                </a:extLst>
              </p:cNvPr>
              <p:cNvPicPr/>
              <p:nvPr/>
            </p:nvPicPr>
            <p:blipFill>
              <a:blip r:embed="rId118"/>
              <a:stretch>
                <a:fillRect/>
              </a:stretch>
            </p:blipFill>
            <p:spPr>
              <a:xfrm>
                <a:off x="8927637" y="2857845"/>
                <a:ext cx="307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Freihand 75">
                <a:extLst>
                  <a:ext uri="{FF2B5EF4-FFF2-40B4-BE49-F238E27FC236}">
                    <a16:creationId xmlns:a16="http://schemas.microsoft.com/office/drawing/2014/main" id="{E6B7DFFD-2C51-4CCF-BA79-BDDB4F314536}"/>
                  </a:ext>
                </a:extLst>
              </p14:cNvPr>
              <p14:cNvContentPartPr/>
              <p14:nvPr/>
            </p14:nvContentPartPr>
            <p14:xfrm>
              <a:off x="9379437" y="2712405"/>
              <a:ext cx="125640" cy="195120"/>
            </p14:xfrm>
          </p:contentPart>
        </mc:Choice>
        <mc:Fallback xmlns="">
          <p:pic>
            <p:nvPicPr>
              <p:cNvPr id="76" name="Freihand 75">
                <a:extLst>
                  <a:ext uri="{FF2B5EF4-FFF2-40B4-BE49-F238E27FC236}">
                    <a16:creationId xmlns:a16="http://schemas.microsoft.com/office/drawing/2014/main" id="{E6B7DFFD-2C51-4CCF-BA79-BDDB4F314536}"/>
                  </a:ext>
                </a:extLst>
              </p:cNvPr>
              <p:cNvPicPr/>
              <p:nvPr/>
            </p:nvPicPr>
            <p:blipFill>
              <a:blip r:embed="rId120"/>
              <a:stretch>
                <a:fillRect/>
              </a:stretch>
            </p:blipFill>
            <p:spPr>
              <a:xfrm>
                <a:off x="9375117" y="2708085"/>
                <a:ext cx="134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CB68241A-EDA1-4F02-86C4-E50E936A7A8C}"/>
                  </a:ext>
                </a:extLst>
              </p14:cNvPr>
              <p14:cNvContentPartPr/>
              <p14:nvPr/>
            </p14:nvContentPartPr>
            <p14:xfrm>
              <a:off x="9510477" y="2778645"/>
              <a:ext cx="47880" cy="83520"/>
            </p14:xfrm>
          </p:contentPart>
        </mc:Choice>
        <mc:Fallback xmlns="">
          <p:pic>
            <p:nvPicPr>
              <p:cNvPr id="77" name="Freihand 76">
                <a:extLst>
                  <a:ext uri="{FF2B5EF4-FFF2-40B4-BE49-F238E27FC236}">
                    <a16:creationId xmlns:a16="http://schemas.microsoft.com/office/drawing/2014/main" id="{CB68241A-EDA1-4F02-86C4-E50E936A7A8C}"/>
                  </a:ext>
                </a:extLst>
              </p:cNvPr>
              <p:cNvPicPr/>
              <p:nvPr/>
            </p:nvPicPr>
            <p:blipFill>
              <a:blip r:embed="rId122"/>
              <a:stretch>
                <a:fillRect/>
              </a:stretch>
            </p:blipFill>
            <p:spPr>
              <a:xfrm>
                <a:off x="9506157" y="2774325"/>
                <a:ext cx="56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E85984C0-E438-4080-B2AD-3E111BA51F64}"/>
                  </a:ext>
                </a:extLst>
              </p14:cNvPr>
              <p14:cNvContentPartPr/>
              <p14:nvPr/>
            </p14:nvContentPartPr>
            <p14:xfrm>
              <a:off x="9660237" y="2727885"/>
              <a:ext cx="94320" cy="120240"/>
            </p14:xfrm>
          </p:contentPart>
        </mc:Choice>
        <mc:Fallback xmlns="">
          <p:pic>
            <p:nvPicPr>
              <p:cNvPr id="78" name="Freihand 77">
                <a:extLst>
                  <a:ext uri="{FF2B5EF4-FFF2-40B4-BE49-F238E27FC236}">
                    <a16:creationId xmlns:a16="http://schemas.microsoft.com/office/drawing/2014/main" id="{E85984C0-E438-4080-B2AD-3E111BA51F64}"/>
                  </a:ext>
                </a:extLst>
              </p:cNvPr>
              <p:cNvPicPr/>
              <p:nvPr/>
            </p:nvPicPr>
            <p:blipFill>
              <a:blip r:embed="rId124"/>
              <a:stretch>
                <a:fillRect/>
              </a:stretch>
            </p:blipFill>
            <p:spPr>
              <a:xfrm>
                <a:off x="9655917" y="2723565"/>
                <a:ext cx="102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B0ED5056-2149-4405-87D1-9927980AC26E}"/>
                  </a:ext>
                </a:extLst>
              </p14:cNvPr>
              <p14:cNvContentPartPr/>
              <p14:nvPr/>
            </p14:nvContentPartPr>
            <p14:xfrm>
              <a:off x="9775797" y="2703045"/>
              <a:ext cx="49680" cy="201960"/>
            </p14:xfrm>
          </p:contentPart>
        </mc:Choice>
        <mc:Fallback xmlns="">
          <p:pic>
            <p:nvPicPr>
              <p:cNvPr id="79" name="Freihand 78">
                <a:extLst>
                  <a:ext uri="{FF2B5EF4-FFF2-40B4-BE49-F238E27FC236}">
                    <a16:creationId xmlns:a16="http://schemas.microsoft.com/office/drawing/2014/main" id="{B0ED5056-2149-4405-87D1-9927980AC26E}"/>
                  </a:ext>
                </a:extLst>
              </p:cNvPr>
              <p:cNvPicPr/>
              <p:nvPr/>
            </p:nvPicPr>
            <p:blipFill>
              <a:blip r:embed="rId126"/>
              <a:stretch>
                <a:fillRect/>
              </a:stretch>
            </p:blipFill>
            <p:spPr>
              <a:xfrm>
                <a:off x="9771477" y="2698725"/>
                <a:ext cx="583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BE8FDC63-B057-4ABA-BC13-45BD85470A14}"/>
                  </a:ext>
                </a:extLst>
              </p14:cNvPr>
              <p14:cNvContentPartPr/>
              <p14:nvPr/>
            </p14:nvContentPartPr>
            <p14:xfrm>
              <a:off x="9905397" y="2716365"/>
              <a:ext cx="360" cy="360"/>
            </p14:xfrm>
          </p:contentPart>
        </mc:Choice>
        <mc:Fallback xmlns="">
          <p:pic>
            <p:nvPicPr>
              <p:cNvPr id="80" name="Freihand 79">
                <a:extLst>
                  <a:ext uri="{FF2B5EF4-FFF2-40B4-BE49-F238E27FC236}">
                    <a16:creationId xmlns:a16="http://schemas.microsoft.com/office/drawing/2014/main" id="{BE8FDC63-B057-4ABA-BC13-45BD85470A14}"/>
                  </a:ext>
                </a:extLst>
              </p:cNvPr>
              <p:cNvPicPr/>
              <p:nvPr/>
            </p:nvPicPr>
            <p:blipFill>
              <a:blip r:embed="rId36"/>
              <a:stretch>
                <a:fillRect/>
              </a:stretch>
            </p:blipFill>
            <p:spPr>
              <a:xfrm>
                <a:off x="9901077" y="27120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Freihand 80">
                <a:extLst>
                  <a:ext uri="{FF2B5EF4-FFF2-40B4-BE49-F238E27FC236}">
                    <a16:creationId xmlns:a16="http://schemas.microsoft.com/office/drawing/2014/main" id="{F251224B-CFF2-4DE7-B491-AB1F5A41F947}"/>
                  </a:ext>
                </a:extLst>
              </p14:cNvPr>
              <p14:cNvContentPartPr/>
              <p14:nvPr/>
            </p14:nvContentPartPr>
            <p14:xfrm>
              <a:off x="9870117" y="2650845"/>
              <a:ext cx="195480" cy="108360"/>
            </p14:xfrm>
          </p:contentPart>
        </mc:Choice>
        <mc:Fallback xmlns="">
          <p:pic>
            <p:nvPicPr>
              <p:cNvPr id="81" name="Freihand 80">
                <a:extLst>
                  <a:ext uri="{FF2B5EF4-FFF2-40B4-BE49-F238E27FC236}">
                    <a16:creationId xmlns:a16="http://schemas.microsoft.com/office/drawing/2014/main" id="{F251224B-CFF2-4DE7-B491-AB1F5A41F947}"/>
                  </a:ext>
                </a:extLst>
              </p:cNvPr>
              <p:cNvPicPr/>
              <p:nvPr/>
            </p:nvPicPr>
            <p:blipFill>
              <a:blip r:embed="rId129"/>
              <a:stretch>
                <a:fillRect/>
              </a:stretch>
            </p:blipFill>
            <p:spPr>
              <a:xfrm>
                <a:off x="9865797" y="2646525"/>
                <a:ext cx="204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06790400-250E-42A1-85B9-4E90C862B028}"/>
                  </a:ext>
                </a:extLst>
              </p14:cNvPr>
              <p14:cNvContentPartPr/>
              <p14:nvPr/>
            </p14:nvContentPartPr>
            <p14:xfrm>
              <a:off x="10092957" y="2546805"/>
              <a:ext cx="114480" cy="148320"/>
            </p14:xfrm>
          </p:contentPart>
        </mc:Choice>
        <mc:Fallback xmlns="">
          <p:pic>
            <p:nvPicPr>
              <p:cNvPr id="82" name="Freihand 81">
                <a:extLst>
                  <a:ext uri="{FF2B5EF4-FFF2-40B4-BE49-F238E27FC236}">
                    <a16:creationId xmlns:a16="http://schemas.microsoft.com/office/drawing/2014/main" id="{06790400-250E-42A1-85B9-4E90C862B028}"/>
                  </a:ext>
                </a:extLst>
              </p:cNvPr>
              <p:cNvPicPr/>
              <p:nvPr/>
            </p:nvPicPr>
            <p:blipFill>
              <a:blip r:embed="rId131"/>
              <a:stretch>
                <a:fillRect/>
              </a:stretch>
            </p:blipFill>
            <p:spPr>
              <a:xfrm>
                <a:off x="10088637" y="2542485"/>
                <a:ext cx="1231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12DD9DA3-6EC3-45AA-96A7-4BCB7946DA8C}"/>
                  </a:ext>
                </a:extLst>
              </p14:cNvPr>
              <p14:cNvContentPartPr/>
              <p14:nvPr/>
            </p14:nvContentPartPr>
            <p14:xfrm>
              <a:off x="10333077" y="2433405"/>
              <a:ext cx="140400" cy="194760"/>
            </p14:xfrm>
          </p:contentPart>
        </mc:Choice>
        <mc:Fallback xmlns="">
          <p:pic>
            <p:nvPicPr>
              <p:cNvPr id="83" name="Freihand 82">
                <a:extLst>
                  <a:ext uri="{FF2B5EF4-FFF2-40B4-BE49-F238E27FC236}">
                    <a16:creationId xmlns:a16="http://schemas.microsoft.com/office/drawing/2014/main" id="{12DD9DA3-6EC3-45AA-96A7-4BCB7946DA8C}"/>
                  </a:ext>
                </a:extLst>
              </p:cNvPr>
              <p:cNvPicPr/>
              <p:nvPr/>
            </p:nvPicPr>
            <p:blipFill>
              <a:blip r:embed="rId133"/>
              <a:stretch>
                <a:fillRect/>
              </a:stretch>
            </p:blipFill>
            <p:spPr>
              <a:xfrm>
                <a:off x="10328757" y="2429085"/>
                <a:ext cx="149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2E016056-CD27-4BC3-A723-4BE632853E37}"/>
                  </a:ext>
                </a:extLst>
              </p14:cNvPr>
              <p14:cNvContentPartPr/>
              <p14:nvPr/>
            </p14:nvContentPartPr>
            <p14:xfrm>
              <a:off x="10317597" y="2413605"/>
              <a:ext cx="59400" cy="8280"/>
            </p14:xfrm>
          </p:contentPart>
        </mc:Choice>
        <mc:Fallback xmlns="">
          <p:pic>
            <p:nvPicPr>
              <p:cNvPr id="84" name="Freihand 83">
                <a:extLst>
                  <a:ext uri="{FF2B5EF4-FFF2-40B4-BE49-F238E27FC236}">
                    <a16:creationId xmlns:a16="http://schemas.microsoft.com/office/drawing/2014/main" id="{2E016056-CD27-4BC3-A723-4BE632853E37}"/>
                  </a:ext>
                </a:extLst>
              </p:cNvPr>
              <p:cNvPicPr/>
              <p:nvPr/>
            </p:nvPicPr>
            <p:blipFill>
              <a:blip r:embed="rId135"/>
              <a:stretch>
                <a:fillRect/>
              </a:stretch>
            </p:blipFill>
            <p:spPr>
              <a:xfrm>
                <a:off x="10313277" y="2409285"/>
                <a:ext cx="68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918999B8-9C35-44CF-AEAE-3EEDF77C403E}"/>
                  </a:ext>
                </a:extLst>
              </p14:cNvPr>
              <p14:cNvContentPartPr/>
              <p14:nvPr/>
            </p14:nvContentPartPr>
            <p14:xfrm>
              <a:off x="10537557" y="2446365"/>
              <a:ext cx="183240" cy="85320"/>
            </p14:xfrm>
          </p:contentPart>
        </mc:Choice>
        <mc:Fallback xmlns="">
          <p:pic>
            <p:nvPicPr>
              <p:cNvPr id="85" name="Freihand 84">
                <a:extLst>
                  <a:ext uri="{FF2B5EF4-FFF2-40B4-BE49-F238E27FC236}">
                    <a16:creationId xmlns:a16="http://schemas.microsoft.com/office/drawing/2014/main" id="{918999B8-9C35-44CF-AEAE-3EEDF77C403E}"/>
                  </a:ext>
                </a:extLst>
              </p:cNvPr>
              <p:cNvPicPr/>
              <p:nvPr/>
            </p:nvPicPr>
            <p:blipFill>
              <a:blip r:embed="rId137"/>
              <a:stretch>
                <a:fillRect/>
              </a:stretch>
            </p:blipFill>
            <p:spPr>
              <a:xfrm>
                <a:off x="10533237" y="2442045"/>
                <a:ext cx="191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Freihand 85">
                <a:extLst>
                  <a:ext uri="{FF2B5EF4-FFF2-40B4-BE49-F238E27FC236}">
                    <a16:creationId xmlns:a16="http://schemas.microsoft.com/office/drawing/2014/main" id="{6CA58581-3466-492A-827E-4AAF81AE19B5}"/>
                  </a:ext>
                </a:extLst>
              </p14:cNvPr>
              <p14:cNvContentPartPr/>
              <p14:nvPr/>
            </p14:nvContentPartPr>
            <p14:xfrm>
              <a:off x="10681557" y="2371485"/>
              <a:ext cx="360" cy="360"/>
            </p14:xfrm>
          </p:contentPart>
        </mc:Choice>
        <mc:Fallback xmlns="">
          <p:pic>
            <p:nvPicPr>
              <p:cNvPr id="86" name="Freihand 85">
                <a:extLst>
                  <a:ext uri="{FF2B5EF4-FFF2-40B4-BE49-F238E27FC236}">
                    <a16:creationId xmlns:a16="http://schemas.microsoft.com/office/drawing/2014/main" id="{6CA58581-3466-492A-827E-4AAF81AE19B5}"/>
                  </a:ext>
                </a:extLst>
              </p:cNvPr>
              <p:cNvPicPr/>
              <p:nvPr/>
            </p:nvPicPr>
            <p:blipFill>
              <a:blip r:embed="rId36"/>
              <a:stretch>
                <a:fillRect/>
              </a:stretch>
            </p:blipFill>
            <p:spPr>
              <a:xfrm>
                <a:off x="10677237" y="23671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9323D2D6-4970-4657-AF4D-8D875930C677}"/>
                  </a:ext>
                </a:extLst>
              </p14:cNvPr>
              <p14:cNvContentPartPr/>
              <p14:nvPr/>
            </p14:nvContentPartPr>
            <p14:xfrm>
              <a:off x="10879197" y="2269605"/>
              <a:ext cx="295560" cy="181080"/>
            </p14:xfrm>
          </p:contentPart>
        </mc:Choice>
        <mc:Fallback xmlns="">
          <p:pic>
            <p:nvPicPr>
              <p:cNvPr id="87" name="Freihand 86">
                <a:extLst>
                  <a:ext uri="{FF2B5EF4-FFF2-40B4-BE49-F238E27FC236}">
                    <a16:creationId xmlns:a16="http://schemas.microsoft.com/office/drawing/2014/main" id="{9323D2D6-4970-4657-AF4D-8D875930C677}"/>
                  </a:ext>
                </a:extLst>
              </p:cNvPr>
              <p:cNvPicPr/>
              <p:nvPr/>
            </p:nvPicPr>
            <p:blipFill>
              <a:blip r:embed="rId140"/>
              <a:stretch>
                <a:fillRect/>
              </a:stretch>
            </p:blipFill>
            <p:spPr>
              <a:xfrm>
                <a:off x="10874877" y="2265285"/>
                <a:ext cx="304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606C437F-A1F0-4C4F-8E36-76862AC38200}"/>
                  </a:ext>
                </a:extLst>
              </p14:cNvPr>
              <p14:cNvContentPartPr/>
              <p14:nvPr/>
            </p14:nvContentPartPr>
            <p14:xfrm>
              <a:off x="10424517" y="2745885"/>
              <a:ext cx="244080" cy="288000"/>
            </p14:xfrm>
          </p:contentPart>
        </mc:Choice>
        <mc:Fallback xmlns="">
          <p:pic>
            <p:nvPicPr>
              <p:cNvPr id="88" name="Freihand 87">
                <a:extLst>
                  <a:ext uri="{FF2B5EF4-FFF2-40B4-BE49-F238E27FC236}">
                    <a16:creationId xmlns:a16="http://schemas.microsoft.com/office/drawing/2014/main" id="{606C437F-A1F0-4C4F-8E36-76862AC38200}"/>
                  </a:ext>
                </a:extLst>
              </p:cNvPr>
              <p:cNvPicPr/>
              <p:nvPr/>
            </p:nvPicPr>
            <p:blipFill>
              <a:blip r:embed="rId142"/>
              <a:stretch>
                <a:fillRect/>
              </a:stretch>
            </p:blipFill>
            <p:spPr>
              <a:xfrm>
                <a:off x="10420197" y="2741565"/>
                <a:ext cx="2527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9" name="Freihand 88">
                <a:extLst>
                  <a:ext uri="{FF2B5EF4-FFF2-40B4-BE49-F238E27FC236}">
                    <a16:creationId xmlns:a16="http://schemas.microsoft.com/office/drawing/2014/main" id="{237FAD7D-6F90-40AC-BED8-BA3EDC9E0ED8}"/>
                  </a:ext>
                </a:extLst>
              </p14:cNvPr>
              <p14:cNvContentPartPr/>
              <p14:nvPr/>
            </p14:nvContentPartPr>
            <p14:xfrm>
              <a:off x="10645197" y="2668125"/>
              <a:ext cx="376560" cy="180720"/>
            </p14:xfrm>
          </p:contentPart>
        </mc:Choice>
        <mc:Fallback xmlns="">
          <p:pic>
            <p:nvPicPr>
              <p:cNvPr id="89" name="Freihand 88">
                <a:extLst>
                  <a:ext uri="{FF2B5EF4-FFF2-40B4-BE49-F238E27FC236}">
                    <a16:creationId xmlns:a16="http://schemas.microsoft.com/office/drawing/2014/main" id="{237FAD7D-6F90-40AC-BED8-BA3EDC9E0ED8}"/>
                  </a:ext>
                </a:extLst>
              </p:cNvPr>
              <p:cNvPicPr/>
              <p:nvPr/>
            </p:nvPicPr>
            <p:blipFill>
              <a:blip r:embed="rId144"/>
              <a:stretch>
                <a:fillRect/>
              </a:stretch>
            </p:blipFill>
            <p:spPr>
              <a:xfrm>
                <a:off x="10640877" y="2663805"/>
                <a:ext cx="385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0" name="Freihand 89">
                <a:extLst>
                  <a:ext uri="{FF2B5EF4-FFF2-40B4-BE49-F238E27FC236}">
                    <a16:creationId xmlns:a16="http://schemas.microsoft.com/office/drawing/2014/main" id="{035DE5C7-BEE6-4F56-88C0-619C2D304496}"/>
                  </a:ext>
                </a:extLst>
              </p14:cNvPr>
              <p14:cNvContentPartPr/>
              <p14:nvPr/>
            </p14:nvContentPartPr>
            <p14:xfrm>
              <a:off x="11042997" y="2510085"/>
              <a:ext cx="57600" cy="240120"/>
            </p14:xfrm>
          </p:contentPart>
        </mc:Choice>
        <mc:Fallback xmlns="">
          <p:pic>
            <p:nvPicPr>
              <p:cNvPr id="90" name="Freihand 89">
                <a:extLst>
                  <a:ext uri="{FF2B5EF4-FFF2-40B4-BE49-F238E27FC236}">
                    <a16:creationId xmlns:a16="http://schemas.microsoft.com/office/drawing/2014/main" id="{035DE5C7-BEE6-4F56-88C0-619C2D304496}"/>
                  </a:ext>
                </a:extLst>
              </p:cNvPr>
              <p:cNvPicPr/>
              <p:nvPr/>
            </p:nvPicPr>
            <p:blipFill>
              <a:blip r:embed="rId146"/>
              <a:stretch>
                <a:fillRect/>
              </a:stretch>
            </p:blipFill>
            <p:spPr>
              <a:xfrm>
                <a:off x="11038677" y="2505765"/>
                <a:ext cx="662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4" name="Freihand 133">
                <a:extLst>
                  <a:ext uri="{FF2B5EF4-FFF2-40B4-BE49-F238E27FC236}">
                    <a16:creationId xmlns:a16="http://schemas.microsoft.com/office/drawing/2014/main" id="{28BFAB32-2CD2-4C66-9EE4-89EE6CDAA345}"/>
                  </a:ext>
                </a:extLst>
              </p14:cNvPr>
              <p14:cNvContentPartPr/>
              <p14:nvPr/>
            </p14:nvContentPartPr>
            <p14:xfrm>
              <a:off x="1011957" y="1543485"/>
              <a:ext cx="3044520" cy="4198320"/>
            </p14:xfrm>
          </p:contentPart>
        </mc:Choice>
        <mc:Fallback xmlns="">
          <p:pic>
            <p:nvPicPr>
              <p:cNvPr id="134" name="Freihand 133">
                <a:extLst>
                  <a:ext uri="{FF2B5EF4-FFF2-40B4-BE49-F238E27FC236}">
                    <a16:creationId xmlns:a16="http://schemas.microsoft.com/office/drawing/2014/main" id="{28BFAB32-2CD2-4C66-9EE4-89EE6CDAA345}"/>
                  </a:ext>
                </a:extLst>
              </p:cNvPr>
              <p:cNvPicPr/>
              <p:nvPr/>
            </p:nvPicPr>
            <p:blipFill>
              <a:blip r:embed="rId148"/>
              <a:stretch>
                <a:fillRect/>
              </a:stretch>
            </p:blipFill>
            <p:spPr>
              <a:xfrm>
                <a:off x="1007637" y="1539165"/>
                <a:ext cx="3053160" cy="4206960"/>
              </a:xfrm>
              <a:prstGeom prst="rect">
                <a:avLst/>
              </a:prstGeom>
            </p:spPr>
          </p:pic>
        </mc:Fallback>
      </mc:AlternateContent>
      <p:grpSp>
        <p:nvGrpSpPr>
          <p:cNvPr id="151" name="Gruppieren 150">
            <a:extLst>
              <a:ext uri="{FF2B5EF4-FFF2-40B4-BE49-F238E27FC236}">
                <a16:creationId xmlns:a16="http://schemas.microsoft.com/office/drawing/2014/main" id="{905BEAC0-DBE6-46F7-BACB-8B000070A200}"/>
              </a:ext>
            </a:extLst>
          </p:cNvPr>
          <p:cNvGrpSpPr/>
          <p:nvPr/>
        </p:nvGrpSpPr>
        <p:grpSpPr>
          <a:xfrm>
            <a:off x="2648517" y="5754045"/>
            <a:ext cx="334440" cy="291960"/>
            <a:chOff x="2648517" y="5754045"/>
            <a:chExt cx="334440" cy="291960"/>
          </a:xfrm>
        </p:grpSpPr>
        <mc:AlternateContent xmlns:mc="http://schemas.openxmlformats.org/markup-compatibility/2006" xmlns:p14="http://schemas.microsoft.com/office/powerpoint/2010/main">
          <mc:Choice Requires="p14">
            <p:contentPart p14:bwMode="auto" r:id="rId149">
              <p14:nvContentPartPr>
                <p14:cNvPr id="136" name="Freihand 135">
                  <a:extLst>
                    <a:ext uri="{FF2B5EF4-FFF2-40B4-BE49-F238E27FC236}">
                      <a16:creationId xmlns:a16="http://schemas.microsoft.com/office/drawing/2014/main" id="{5105DF47-64E9-4A7D-B40C-463D84178642}"/>
                    </a:ext>
                  </a:extLst>
                </p14:cNvPr>
                <p14:cNvContentPartPr/>
                <p14:nvPr/>
              </p14:nvContentPartPr>
              <p14:xfrm>
                <a:off x="2648517" y="5754045"/>
                <a:ext cx="252360" cy="240840"/>
              </p14:xfrm>
            </p:contentPart>
          </mc:Choice>
          <mc:Fallback xmlns="">
            <p:pic>
              <p:nvPicPr>
                <p:cNvPr id="136" name="Freihand 135">
                  <a:extLst>
                    <a:ext uri="{FF2B5EF4-FFF2-40B4-BE49-F238E27FC236}">
                      <a16:creationId xmlns:a16="http://schemas.microsoft.com/office/drawing/2014/main" id="{5105DF47-64E9-4A7D-B40C-463D84178642}"/>
                    </a:ext>
                  </a:extLst>
                </p:cNvPr>
                <p:cNvPicPr/>
                <p:nvPr/>
              </p:nvPicPr>
              <p:blipFill>
                <a:blip r:embed="rId150"/>
                <a:stretch>
                  <a:fillRect/>
                </a:stretch>
              </p:blipFill>
              <p:spPr>
                <a:xfrm>
                  <a:off x="2644197" y="5749725"/>
                  <a:ext cx="2610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7" name="Freihand 136">
                  <a:extLst>
                    <a:ext uri="{FF2B5EF4-FFF2-40B4-BE49-F238E27FC236}">
                      <a16:creationId xmlns:a16="http://schemas.microsoft.com/office/drawing/2014/main" id="{C40F08AF-F6BF-4534-B5BD-BDAD08E7F22D}"/>
                    </a:ext>
                  </a:extLst>
                </p14:cNvPr>
                <p14:cNvContentPartPr/>
                <p14:nvPr/>
              </p14:nvContentPartPr>
              <p14:xfrm>
                <a:off x="2872797" y="5868165"/>
                <a:ext cx="110160" cy="177840"/>
              </p14:xfrm>
            </p:contentPart>
          </mc:Choice>
          <mc:Fallback xmlns="">
            <p:pic>
              <p:nvPicPr>
                <p:cNvPr id="137" name="Freihand 136">
                  <a:extLst>
                    <a:ext uri="{FF2B5EF4-FFF2-40B4-BE49-F238E27FC236}">
                      <a16:creationId xmlns:a16="http://schemas.microsoft.com/office/drawing/2014/main" id="{C40F08AF-F6BF-4534-B5BD-BDAD08E7F22D}"/>
                    </a:ext>
                  </a:extLst>
                </p:cNvPr>
                <p:cNvPicPr/>
                <p:nvPr/>
              </p:nvPicPr>
              <p:blipFill>
                <a:blip r:embed="rId152"/>
                <a:stretch>
                  <a:fillRect/>
                </a:stretch>
              </p:blipFill>
              <p:spPr>
                <a:xfrm>
                  <a:off x="2868477" y="5863845"/>
                  <a:ext cx="118800" cy="186480"/>
                </a:xfrm>
                <a:prstGeom prst="rect">
                  <a:avLst/>
                </a:prstGeom>
              </p:spPr>
            </p:pic>
          </mc:Fallback>
        </mc:AlternateContent>
      </p:grpSp>
      <p:grpSp>
        <p:nvGrpSpPr>
          <p:cNvPr id="170" name="Gruppieren 169">
            <a:extLst>
              <a:ext uri="{FF2B5EF4-FFF2-40B4-BE49-F238E27FC236}">
                <a16:creationId xmlns:a16="http://schemas.microsoft.com/office/drawing/2014/main" id="{CAB5A917-2E86-4BC1-8D70-D86E5A05D0A1}"/>
              </a:ext>
            </a:extLst>
          </p:cNvPr>
          <p:cNvGrpSpPr/>
          <p:nvPr/>
        </p:nvGrpSpPr>
        <p:grpSpPr>
          <a:xfrm>
            <a:off x="3316677" y="4286685"/>
            <a:ext cx="4680000" cy="1722600"/>
            <a:chOff x="3316677" y="4286685"/>
            <a:chExt cx="4680000" cy="1722600"/>
          </a:xfrm>
        </p:grpSpPr>
        <mc:AlternateContent xmlns:mc="http://schemas.openxmlformats.org/markup-compatibility/2006" xmlns:p14="http://schemas.microsoft.com/office/powerpoint/2010/main">
          <mc:Choice Requires="p14">
            <p:contentPart p14:bwMode="auto" r:id="rId153">
              <p14:nvContentPartPr>
                <p14:cNvPr id="115" name="Freihand 114">
                  <a:extLst>
                    <a:ext uri="{FF2B5EF4-FFF2-40B4-BE49-F238E27FC236}">
                      <a16:creationId xmlns:a16="http://schemas.microsoft.com/office/drawing/2014/main" id="{68711430-2FC9-473E-871D-D2584E2C6523}"/>
                    </a:ext>
                  </a:extLst>
                </p14:cNvPr>
                <p14:cNvContentPartPr/>
                <p14:nvPr/>
              </p14:nvContentPartPr>
              <p14:xfrm>
                <a:off x="7044477" y="4399005"/>
                <a:ext cx="130320" cy="116640"/>
              </p14:xfrm>
            </p:contentPart>
          </mc:Choice>
          <mc:Fallback xmlns="">
            <p:pic>
              <p:nvPicPr>
                <p:cNvPr id="115" name="Freihand 114">
                  <a:extLst>
                    <a:ext uri="{FF2B5EF4-FFF2-40B4-BE49-F238E27FC236}">
                      <a16:creationId xmlns:a16="http://schemas.microsoft.com/office/drawing/2014/main" id="{68711430-2FC9-473E-871D-D2584E2C6523}"/>
                    </a:ext>
                  </a:extLst>
                </p:cNvPr>
                <p:cNvPicPr/>
                <p:nvPr/>
              </p:nvPicPr>
              <p:blipFill>
                <a:blip r:embed="rId154"/>
                <a:stretch>
                  <a:fillRect/>
                </a:stretch>
              </p:blipFill>
              <p:spPr>
                <a:xfrm>
                  <a:off x="7040157" y="4394685"/>
                  <a:ext cx="1389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6" name="Freihand 115">
                  <a:extLst>
                    <a:ext uri="{FF2B5EF4-FFF2-40B4-BE49-F238E27FC236}">
                      <a16:creationId xmlns:a16="http://schemas.microsoft.com/office/drawing/2014/main" id="{01226E8D-9F75-4E01-B41A-40CEE3FC4F46}"/>
                    </a:ext>
                  </a:extLst>
                </p14:cNvPr>
                <p14:cNvContentPartPr/>
                <p14:nvPr/>
              </p14:nvContentPartPr>
              <p14:xfrm>
                <a:off x="7190997" y="4401885"/>
                <a:ext cx="91440" cy="118080"/>
              </p14:xfrm>
            </p:contentPart>
          </mc:Choice>
          <mc:Fallback xmlns="">
            <p:pic>
              <p:nvPicPr>
                <p:cNvPr id="116" name="Freihand 115">
                  <a:extLst>
                    <a:ext uri="{FF2B5EF4-FFF2-40B4-BE49-F238E27FC236}">
                      <a16:creationId xmlns:a16="http://schemas.microsoft.com/office/drawing/2014/main" id="{01226E8D-9F75-4E01-B41A-40CEE3FC4F46}"/>
                    </a:ext>
                  </a:extLst>
                </p:cNvPr>
                <p:cNvPicPr/>
                <p:nvPr/>
              </p:nvPicPr>
              <p:blipFill>
                <a:blip r:embed="rId156"/>
                <a:stretch>
                  <a:fillRect/>
                </a:stretch>
              </p:blipFill>
              <p:spPr>
                <a:xfrm>
                  <a:off x="7186677" y="4397565"/>
                  <a:ext cx="100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7" name="Freihand 116">
                  <a:extLst>
                    <a:ext uri="{FF2B5EF4-FFF2-40B4-BE49-F238E27FC236}">
                      <a16:creationId xmlns:a16="http://schemas.microsoft.com/office/drawing/2014/main" id="{D86376E4-B1A8-4133-B328-1CA4E1DE83CF}"/>
                    </a:ext>
                  </a:extLst>
                </p14:cNvPr>
                <p14:cNvContentPartPr/>
                <p14:nvPr/>
              </p14:nvContentPartPr>
              <p14:xfrm>
                <a:off x="7205037" y="4409805"/>
                <a:ext cx="115200" cy="71280"/>
              </p14:xfrm>
            </p:contentPart>
          </mc:Choice>
          <mc:Fallback xmlns="">
            <p:pic>
              <p:nvPicPr>
                <p:cNvPr id="117" name="Freihand 116">
                  <a:extLst>
                    <a:ext uri="{FF2B5EF4-FFF2-40B4-BE49-F238E27FC236}">
                      <a16:creationId xmlns:a16="http://schemas.microsoft.com/office/drawing/2014/main" id="{D86376E4-B1A8-4133-B328-1CA4E1DE83CF}"/>
                    </a:ext>
                  </a:extLst>
                </p:cNvPr>
                <p:cNvPicPr/>
                <p:nvPr/>
              </p:nvPicPr>
              <p:blipFill>
                <a:blip r:embed="rId158"/>
                <a:stretch>
                  <a:fillRect/>
                </a:stretch>
              </p:blipFill>
              <p:spPr>
                <a:xfrm>
                  <a:off x="7200717" y="4405485"/>
                  <a:ext cx="123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8" name="Freihand 117">
                  <a:extLst>
                    <a:ext uri="{FF2B5EF4-FFF2-40B4-BE49-F238E27FC236}">
                      <a16:creationId xmlns:a16="http://schemas.microsoft.com/office/drawing/2014/main" id="{3C3DD7DE-F762-4157-AF08-244BF82ABAE0}"/>
                    </a:ext>
                  </a:extLst>
                </p14:cNvPr>
                <p14:cNvContentPartPr/>
                <p14:nvPr/>
              </p14:nvContentPartPr>
              <p14:xfrm>
                <a:off x="7337877" y="4388205"/>
                <a:ext cx="79560" cy="73080"/>
              </p14:xfrm>
            </p:contentPart>
          </mc:Choice>
          <mc:Fallback xmlns="">
            <p:pic>
              <p:nvPicPr>
                <p:cNvPr id="118" name="Freihand 117">
                  <a:extLst>
                    <a:ext uri="{FF2B5EF4-FFF2-40B4-BE49-F238E27FC236}">
                      <a16:creationId xmlns:a16="http://schemas.microsoft.com/office/drawing/2014/main" id="{3C3DD7DE-F762-4157-AF08-244BF82ABAE0}"/>
                    </a:ext>
                  </a:extLst>
                </p:cNvPr>
                <p:cNvPicPr/>
                <p:nvPr/>
              </p:nvPicPr>
              <p:blipFill>
                <a:blip r:embed="rId160"/>
                <a:stretch>
                  <a:fillRect/>
                </a:stretch>
              </p:blipFill>
              <p:spPr>
                <a:xfrm>
                  <a:off x="7333557" y="4383885"/>
                  <a:ext cx="88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9" name="Freihand 118">
                  <a:extLst>
                    <a:ext uri="{FF2B5EF4-FFF2-40B4-BE49-F238E27FC236}">
                      <a16:creationId xmlns:a16="http://schemas.microsoft.com/office/drawing/2014/main" id="{D92C7577-423C-4AE9-866D-954F2CDC3640}"/>
                    </a:ext>
                  </a:extLst>
                </p14:cNvPr>
                <p14:cNvContentPartPr/>
                <p14:nvPr/>
              </p14:nvContentPartPr>
              <p14:xfrm>
                <a:off x="7428957" y="4291365"/>
                <a:ext cx="131400" cy="146520"/>
              </p14:xfrm>
            </p:contentPart>
          </mc:Choice>
          <mc:Fallback xmlns="">
            <p:pic>
              <p:nvPicPr>
                <p:cNvPr id="119" name="Freihand 118">
                  <a:extLst>
                    <a:ext uri="{FF2B5EF4-FFF2-40B4-BE49-F238E27FC236}">
                      <a16:creationId xmlns:a16="http://schemas.microsoft.com/office/drawing/2014/main" id="{D92C7577-423C-4AE9-866D-954F2CDC3640}"/>
                    </a:ext>
                  </a:extLst>
                </p:cNvPr>
                <p:cNvPicPr/>
                <p:nvPr/>
              </p:nvPicPr>
              <p:blipFill>
                <a:blip r:embed="rId162"/>
                <a:stretch>
                  <a:fillRect/>
                </a:stretch>
              </p:blipFill>
              <p:spPr>
                <a:xfrm>
                  <a:off x="7424637" y="4287045"/>
                  <a:ext cx="140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0" name="Freihand 119">
                  <a:extLst>
                    <a:ext uri="{FF2B5EF4-FFF2-40B4-BE49-F238E27FC236}">
                      <a16:creationId xmlns:a16="http://schemas.microsoft.com/office/drawing/2014/main" id="{03EAC82F-A3DF-4DDD-8D64-23C7A967320C}"/>
                    </a:ext>
                  </a:extLst>
                </p14:cNvPr>
                <p14:cNvContentPartPr/>
                <p14:nvPr/>
              </p14:nvContentPartPr>
              <p14:xfrm>
                <a:off x="7575117" y="4357965"/>
                <a:ext cx="271440" cy="162000"/>
              </p14:xfrm>
            </p:contentPart>
          </mc:Choice>
          <mc:Fallback xmlns="">
            <p:pic>
              <p:nvPicPr>
                <p:cNvPr id="120" name="Freihand 119">
                  <a:extLst>
                    <a:ext uri="{FF2B5EF4-FFF2-40B4-BE49-F238E27FC236}">
                      <a16:creationId xmlns:a16="http://schemas.microsoft.com/office/drawing/2014/main" id="{03EAC82F-A3DF-4DDD-8D64-23C7A967320C}"/>
                    </a:ext>
                  </a:extLst>
                </p:cNvPr>
                <p:cNvPicPr/>
                <p:nvPr/>
              </p:nvPicPr>
              <p:blipFill>
                <a:blip r:embed="rId164"/>
                <a:stretch>
                  <a:fillRect/>
                </a:stretch>
              </p:blipFill>
              <p:spPr>
                <a:xfrm>
                  <a:off x="7570797" y="4353645"/>
                  <a:ext cx="280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1" name="Freihand 120">
                  <a:extLst>
                    <a:ext uri="{FF2B5EF4-FFF2-40B4-BE49-F238E27FC236}">
                      <a16:creationId xmlns:a16="http://schemas.microsoft.com/office/drawing/2014/main" id="{8BBA8C86-5D75-45A5-989F-47280A43CA95}"/>
                    </a:ext>
                  </a:extLst>
                </p14:cNvPr>
                <p14:cNvContentPartPr/>
                <p14:nvPr/>
              </p14:nvContentPartPr>
              <p14:xfrm>
                <a:off x="7868157" y="4286685"/>
                <a:ext cx="128520" cy="134640"/>
              </p14:xfrm>
            </p:contentPart>
          </mc:Choice>
          <mc:Fallback xmlns="">
            <p:pic>
              <p:nvPicPr>
                <p:cNvPr id="121" name="Freihand 120">
                  <a:extLst>
                    <a:ext uri="{FF2B5EF4-FFF2-40B4-BE49-F238E27FC236}">
                      <a16:creationId xmlns:a16="http://schemas.microsoft.com/office/drawing/2014/main" id="{8BBA8C86-5D75-45A5-989F-47280A43CA95}"/>
                    </a:ext>
                  </a:extLst>
                </p:cNvPr>
                <p:cNvPicPr/>
                <p:nvPr/>
              </p:nvPicPr>
              <p:blipFill>
                <a:blip r:embed="rId166"/>
                <a:stretch>
                  <a:fillRect/>
                </a:stretch>
              </p:blipFill>
              <p:spPr>
                <a:xfrm>
                  <a:off x="7863837" y="4282365"/>
                  <a:ext cx="137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3" name="Freihand 92">
                  <a:extLst>
                    <a:ext uri="{FF2B5EF4-FFF2-40B4-BE49-F238E27FC236}">
                      <a16:creationId xmlns:a16="http://schemas.microsoft.com/office/drawing/2014/main" id="{3FB81E08-8F33-4934-85B2-352F98C0909F}"/>
                    </a:ext>
                  </a:extLst>
                </p14:cNvPr>
                <p14:cNvContentPartPr/>
                <p14:nvPr/>
              </p14:nvContentPartPr>
              <p14:xfrm>
                <a:off x="4095717" y="4892925"/>
                <a:ext cx="230040" cy="40320"/>
              </p14:xfrm>
            </p:contentPart>
          </mc:Choice>
          <mc:Fallback xmlns="">
            <p:pic>
              <p:nvPicPr>
                <p:cNvPr id="93" name="Freihand 92">
                  <a:extLst>
                    <a:ext uri="{FF2B5EF4-FFF2-40B4-BE49-F238E27FC236}">
                      <a16:creationId xmlns:a16="http://schemas.microsoft.com/office/drawing/2014/main" id="{3FB81E08-8F33-4934-85B2-352F98C0909F}"/>
                    </a:ext>
                  </a:extLst>
                </p:cNvPr>
                <p:cNvPicPr/>
                <p:nvPr/>
              </p:nvPicPr>
              <p:blipFill>
                <a:blip r:embed="rId168"/>
                <a:stretch>
                  <a:fillRect/>
                </a:stretch>
              </p:blipFill>
              <p:spPr>
                <a:xfrm>
                  <a:off x="4091397" y="4888605"/>
                  <a:ext cx="238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4" name="Freihand 93">
                  <a:extLst>
                    <a:ext uri="{FF2B5EF4-FFF2-40B4-BE49-F238E27FC236}">
                      <a16:creationId xmlns:a16="http://schemas.microsoft.com/office/drawing/2014/main" id="{15AE7646-4072-4CCE-A2EB-F9918F8B68BC}"/>
                    </a:ext>
                  </a:extLst>
                </p14:cNvPr>
                <p14:cNvContentPartPr/>
                <p14:nvPr/>
              </p14:nvContentPartPr>
              <p14:xfrm>
                <a:off x="4006437" y="4833525"/>
                <a:ext cx="192960" cy="136440"/>
              </p14:xfrm>
            </p:contentPart>
          </mc:Choice>
          <mc:Fallback xmlns="">
            <p:pic>
              <p:nvPicPr>
                <p:cNvPr id="94" name="Freihand 93">
                  <a:extLst>
                    <a:ext uri="{FF2B5EF4-FFF2-40B4-BE49-F238E27FC236}">
                      <a16:creationId xmlns:a16="http://schemas.microsoft.com/office/drawing/2014/main" id="{15AE7646-4072-4CCE-A2EB-F9918F8B68BC}"/>
                    </a:ext>
                  </a:extLst>
                </p:cNvPr>
                <p:cNvPicPr/>
                <p:nvPr/>
              </p:nvPicPr>
              <p:blipFill>
                <a:blip r:embed="rId170"/>
                <a:stretch>
                  <a:fillRect/>
                </a:stretch>
              </p:blipFill>
              <p:spPr>
                <a:xfrm>
                  <a:off x="4002117" y="4829205"/>
                  <a:ext cx="201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6" name="Freihand 95">
                  <a:extLst>
                    <a:ext uri="{FF2B5EF4-FFF2-40B4-BE49-F238E27FC236}">
                      <a16:creationId xmlns:a16="http://schemas.microsoft.com/office/drawing/2014/main" id="{63FA6B31-E56A-4B4F-AFAB-56901EF94777}"/>
                    </a:ext>
                  </a:extLst>
                </p14:cNvPr>
                <p14:cNvContentPartPr/>
                <p14:nvPr/>
              </p14:nvContentPartPr>
              <p14:xfrm>
                <a:off x="4490997" y="4832805"/>
                <a:ext cx="175320" cy="94680"/>
              </p14:xfrm>
            </p:contentPart>
          </mc:Choice>
          <mc:Fallback xmlns="">
            <p:pic>
              <p:nvPicPr>
                <p:cNvPr id="96" name="Freihand 95">
                  <a:extLst>
                    <a:ext uri="{FF2B5EF4-FFF2-40B4-BE49-F238E27FC236}">
                      <a16:creationId xmlns:a16="http://schemas.microsoft.com/office/drawing/2014/main" id="{63FA6B31-E56A-4B4F-AFAB-56901EF94777}"/>
                    </a:ext>
                  </a:extLst>
                </p:cNvPr>
                <p:cNvPicPr/>
                <p:nvPr/>
              </p:nvPicPr>
              <p:blipFill>
                <a:blip r:embed="rId172"/>
                <a:stretch>
                  <a:fillRect/>
                </a:stretch>
              </p:blipFill>
              <p:spPr>
                <a:xfrm>
                  <a:off x="4486677" y="4828485"/>
                  <a:ext cx="183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7" name="Freihand 96">
                  <a:extLst>
                    <a:ext uri="{FF2B5EF4-FFF2-40B4-BE49-F238E27FC236}">
                      <a16:creationId xmlns:a16="http://schemas.microsoft.com/office/drawing/2014/main" id="{1BBE4676-1548-45F5-B3BF-06C24D3BF2DA}"/>
                    </a:ext>
                  </a:extLst>
                </p14:cNvPr>
                <p14:cNvContentPartPr/>
                <p14:nvPr/>
              </p14:nvContentPartPr>
              <p14:xfrm>
                <a:off x="4702677" y="4809045"/>
                <a:ext cx="238320" cy="196200"/>
              </p14:xfrm>
            </p:contentPart>
          </mc:Choice>
          <mc:Fallback xmlns="">
            <p:pic>
              <p:nvPicPr>
                <p:cNvPr id="97" name="Freihand 96">
                  <a:extLst>
                    <a:ext uri="{FF2B5EF4-FFF2-40B4-BE49-F238E27FC236}">
                      <a16:creationId xmlns:a16="http://schemas.microsoft.com/office/drawing/2014/main" id="{1BBE4676-1548-45F5-B3BF-06C24D3BF2DA}"/>
                    </a:ext>
                  </a:extLst>
                </p:cNvPr>
                <p:cNvPicPr/>
                <p:nvPr/>
              </p:nvPicPr>
              <p:blipFill>
                <a:blip r:embed="rId174"/>
                <a:stretch>
                  <a:fillRect/>
                </a:stretch>
              </p:blipFill>
              <p:spPr>
                <a:xfrm>
                  <a:off x="4698357" y="4804725"/>
                  <a:ext cx="246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8" name="Freihand 97">
                  <a:extLst>
                    <a:ext uri="{FF2B5EF4-FFF2-40B4-BE49-F238E27FC236}">
                      <a16:creationId xmlns:a16="http://schemas.microsoft.com/office/drawing/2014/main" id="{9B851116-83CF-48B6-A34C-C422670738B4}"/>
                    </a:ext>
                  </a:extLst>
                </p14:cNvPr>
                <p14:cNvContentPartPr/>
                <p14:nvPr/>
              </p14:nvContentPartPr>
              <p14:xfrm>
                <a:off x="4820757" y="4783125"/>
                <a:ext cx="125640" cy="99720"/>
              </p14:xfrm>
            </p:contentPart>
          </mc:Choice>
          <mc:Fallback xmlns="">
            <p:pic>
              <p:nvPicPr>
                <p:cNvPr id="98" name="Freihand 97">
                  <a:extLst>
                    <a:ext uri="{FF2B5EF4-FFF2-40B4-BE49-F238E27FC236}">
                      <a16:creationId xmlns:a16="http://schemas.microsoft.com/office/drawing/2014/main" id="{9B851116-83CF-48B6-A34C-C422670738B4}"/>
                    </a:ext>
                  </a:extLst>
                </p:cNvPr>
                <p:cNvPicPr/>
                <p:nvPr/>
              </p:nvPicPr>
              <p:blipFill>
                <a:blip r:embed="rId176"/>
                <a:stretch>
                  <a:fillRect/>
                </a:stretch>
              </p:blipFill>
              <p:spPr>
                <a:xfrm>
                  <a:off x="4816437" y="4778805"/>
                  <a:ext cx="134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9" name="Freihand 98">
                  <a:extLst>
                    <a:ext uri="{FF2B5EF4-FFF2-40B4-BE49-F238E27FC236}">
                      <a16:creationId xmlns:a16="http://schemas.microsoft.com/office/drawing/2014/main" id="{9010CF64-4F40-4467-8120-66ADA19AAB38}"/>
                    </a:ext>
                  </a:extLst>
                </p14:cNvPr>
                <p14:cNvContentPartPr/>
                <p14:nvPr/>
              </p14:nvContentPartPr>
              <p14:xfrm>
                <a:off x="4960437" y="4763685"/>
                <a:ext cx="122760" cy="243720"/>
              </p14:xfrm>
            </p:contentPart>
          </mc:Choice>
          <mc:Fallback xmlns="">
            <p:pic>
              <p:nvPicPr>
                <p:cNvPr id="99" name="Freihand 98">
                  <a:extLst>
                    <a:ext uri="{FF2B5EF4-FFF2-40B4-BE49-F238E27FC236}">
                      <a16:creationId xmlns:a16="http://schemas.microsoft.com/office/drawing/2014/main" id="{9010CF64-4F40-4467-8120-66ADA19AAB38}"/>
                    </a:ext>
                  </a:extLst>
                </p:cNvPr>
                <p:cNvPicPr/>
                <p:nvPr/>
              </p:nvPicPr>
              <p:blipFill>
                <a:blip r:embed="rId178"/>
                <a:stretch>
                  <a:fillRect/>
                </a:stretch>
              </p:blipFill>
              <p:spPr>
                <a:xfrm>
                  <a:off x="4956117" y="4759365"/>
                  <a:ext cx="1314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1" name="Freihand 100">
                  <a:extLst>
                    <a:ext uri="{FF2B5EF4-FFF2-40B4-BE49-F238E27FC236}">
                      <a16:creationId xmlns:a16="http://schemas.microsoft.com/office/drawing/2014/main" id="{613A41B1-0C6A-40CC-BCB6-8F70BF328D0A}"/>
                    </a:ext>
                  </a:extLst>
                </p14:cNvPr>
                <p14:cNvContentPartPr/>
                <p14:nvPr/>
              </p14:nvContentPartPr>
              <p14:xfrm>
                <a:off x="5229717" y="4626165"/>
                <a:ext cx="86400" cy="163080"/>
              </p14:xfrm>
            </p:contentPart>
          </mc:Choice>
          <mc:Fallback xmlns="">
            <p:pic>
              <p:nvPicPr>
                <p:cNvPr id="101" name="Freihand 100">
                  <a:extLst>
                    <a:ext uri="{FF2B5EF4-FFF2-40B4-BE49-F238E27FC236}">
                      <a16:creationId xmlns:a16="http://schemas.microsoft.com/office/drawing/2014/main" id="{613A41B1-0C6A-40CC-BCB6-8F70BF328D0A}"/>
                    </a:ext>
                  </a:extLst>
                </p:cNvPr>
                <p:cNvPicPr/>
                <p:nvPr/>
              </p:nvPicPr>
              <p:blipFill>
                <a:blip r:embed="rId180"/>
                <a:stretch>
                  <a:fillRect/>
                </a:stretch>
              </p:blipFill>
              <p:spPr>
                <a:xfrm>
                  <a:off x="5225397" y="4621845"/>
                  <a:ext cx="95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2" name="Freihand 101">
                  <a:extLst>
                    <a:ext uri="{FF2B5EF4-FFF2-40B4-BE49-F238E27FC236}">
                      <a16:creationId xmlns:a16="http://schemas.microsoft.com/office/drawing/2014/main" id="{15751BD0-8A64-4765-9E83-54C9B528FE8E}"/>
                    </a:ext>
                  </a:extLst>
                </p14:cNvPr>
                <p14:cNvContentPartPr/>
                <p14:nvPr/>
              </p14:nvContentPartPr>
              <p14:xfrm>
                <a:off x="5370477" y="4690605"/>
                <a:ext cx="104040" cy="93240"/>
              </p14:xfrm>
            </p:contentPart>
          </mc:Choice>
          <mc:Fallback xmlns="">
            <p:pic>
              <p:nvPicPr>
                <p:cNvPr id="102" name="Freihand 101">
                  <a:extLst>
                    <a:ext uri="{FF2B5EF4-FFF2-40B4-BE49-F238E27FC236}">
                      <a16:creationId xmlns:a16="http://schemas.microsoft.com/office/drawing/2014/main" id="{15751BD0-8A64-4765-9E83-54C9B528FE8E}"/>
                    </a:ext>
                  </a:extLst>
                </p:cNvPr>
                <p:cNvPicPr/>
                <p:nvPr/>
              </p:nvPicPr>
              <p:blipFill>
                <a:blip r:embed="rId182"/>
                <a:stretch>
                  <a:fillRect/>
                </a:stretch>
              </p:blipFill>
              <p:spPr>
                <a:xfrm>
                  <a:off x="5366157" y="4686285"/>
                  <a:ext cx="112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3" name="Freihand 102">
                  <a:extLst>
                    <a:ext uri="{FF2B5EF4-FFF2-40B4-BE49-F238E27FC236}">
                      <a16:creationId xmlns:a16="http://schemas.microsoft.com/office/drawing/2014/main" id="{42F2BE3F-988D-4E25-BF74-896639D79291}"/>
                    </a:ext>
                  </a:extLst>
                </p14:cNvPr>
                <p14:cNvContentPartPr/>
                <p14:nvPr/>
              </p14:nvContentPartPr>
              <p14:xfrm>
                <a:off x="5492877" y="4663965"/>
                <a:ext cx="101880" cy="107280"/>
              </p14:xfrm>
            </p:contentPart>
          </mc:Choice>
          <mc:Fallback xmlns="">
            <p:pic>
              <p:nvPicPr>
                <p:cNvPr id="103" name="Freihand 102">
                  <a:extLst>
                    <a:ext uri="{FF2B5EF4-FFF2-40B4-BE49-F238E27FC236}">
                      <a16:creationId xmlns:a16="http://schemas.microsoft.com/office/drawing/2014/main" id="{42F2BE3F-988D-4E25-BF74-896639D79291}"/>
                    </a:ext>
                  </a:extLst>
                </p:cNvPr>
                <p:cNvPicPr/>
                <p:nvPr/>
              </p:nvPicPr>
              <p:blipFill>
                <a:blip r:embed="rId184"/>
                <a:stretch>
                  <a:fillRect/>
                </a:stretch>
              </p:blipFill>
              <p:spPr>
                <a:xfrm>
                  <a:off x="5488557" y="4659645"/>
                  <a:ext cx="1105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4" name="Freihand 103">
                  <a:extLst>
                    <a:ext uri="{FF2B5EF4-FFF2-40B4-BE49-F238E27FC236}">
                      <a16:creationId xmlns:a16="http://schemas.microsoft.com/office/drawing/2014/main" id="{5EBC5EAC-BA05-4219-B1AD-D08A262B2F5E}"/>
                    </a:ext>
                  </a:extLst>
                </p14:cNvPr>
                <p14:cNvContentPartPr/>
                <p14:nvPr/>
              </p14:nvContentPartPr>
              <p14:xfrm>
                <a:off x="5683677" y="4560645"/>
                <a:ext cx="100440" cy="171360"/>
              </p14:xfrm>
            </p:contentPart>
          </mc:Choice>
          <mc:Fallback xmlns="">
            <p:pic>
              <p:nvPicPr>
                <p:cNvPr id="104" name="Freihand 103">
                  <a:extLst>
                    <a:ext uri="{FF2B5EF4-FFF2-40B4-BE49-F238E27FC236}">
                      <a16:creationId xmlns:a16="http://schemas.microsoft.com/office/drawing/2014/main" id="{5EBC5EAC-BA05-4219-B1AD-D08A262B2F5E}"/>
                    </a:ext>
                  </a:extLst>
                </p:cNvPr>
                <p:cNvPicPr/>
                <p:nvPr/>
              </p:nvPicPr>
              <p:blipFill>
                <a:blip r:embed="rId186"/>
                <a:stretch>
                  <a:fillRect/>
                </a:stretch>
              </p:blipFill>
              <p:spPr>
                <a:xfrm>
                  <a:off x="5679357" y="4556325"/>
                  <a:ext cx="1090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5" name="Freihand 104">
                  <a:extLst>
                    <a:ext uri="{FF2B5EF4-FFF2-40B4-BE49-F238E27FC236}">
                      <a16:creationId xmlns:a16="http://schemas.microsoft.com/office/drawing/2014/main" id="{0F9EEF93-9E5E-4247-954B-76956BDF24ED}"/>
                    </a:ext>
                  </a:extLst>
                </p14:cNvPr>
                <p14:cNvContentPartPr/>
                <p14:nvPr/>
              </p14:nvContentPartPr>
              <p14:xfrm>
                <a:off x="5789517" y="4646325"/>
                <a:ext cx="83520" cy="62640"/>
              </p14:xfrm>
            </p:contentPart>
          </mc:Choice>
          <mc:Fallback xmlns="">
            <p:pic>
              <p:nvPicPr>
                <p:cNvPr id="105" name="Freihand 104">
                  <a:extLst>
                    <a:ext uri="{FF2B5EF4-FFF2-40B4-BE49-F238E27FC236}">
                      <a16:creationId xmlns:a16="http://schemas.microsoft.com/office/drawing/2014/main" id="{0F9EEF93-9E5E-4247-954B-76956BDF24ED}"/>
                    </a:ext>
                  </a:extLst>
                </p:cNvPr>
                <p:cNvPicPr/>
                <p:nvPr/>
              </p:nvPicPr>
              <p:blipFill>
                <a:blip r:embed="rId188"/>
                <a:stretch>
                  <a:fillRect/>
                </a:stretch>
              </p:blipFill>
              <p:spPr>
                <a:xfrm>
                  <a:off x="5785197" y="4642005"/>
                  <a:ext cx="92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6" name="Freihand 105">
                  <a:extLst>
                    <a:ext uri="{FF2B5EF4-FFF2-40B4-BE49-F238E27FC236}">
                      <a16:creationId xmlns:a16="http://schemas.microsoft.com/office/drawing/2014/main" id="{49138D3D-3142-4D39-8E61-87883BE26F58}"/>
                    </a:ext>
                  </a:extLst>
                </p14:cNvPr>
                <p14:cNvContentPartPr/>
                <p14:nvPr/>
              </p14:nvContentPartPr>
              <p14:xfrm>
                <a:off x="5957997" y="4526085"/>
                <a:ext cx="93960" cy="140040"/>
              </p14:xfrm>
            </p:contentPart>
          </mc:Choice>
          <mc:Fallback xmlns="">
            <p:pic>
              <p:nvPicPr>
                <p:cNvPr id="106" name="Freihand 105">
                  <a:extLst>
                    <a:ext uri="{FF2B5EF4-FFF2-40B4-BE49-F238E27FC236}">
                      <a16:creationId xmlns:a16="http://schemas.microsoft.com/office/drawing/2014/main" id="{49138D3D-3142-4D39-8E61-87883BE26F58}"/>
                    </a:ext>
                  </a:extLst>
                </p:cNvPr>
                <p:cNvPicPr/>
                <p:nvPr/>
              </p:nvPicPr>
              <p:blipFill>
                <a:blip r:embed="rId190"/>
                <a:stretch>
                  <a:fillRect/>
                </a:stretch>
              </p:blipFill>
              <p:spPr>
                <a:xfrm>
                  <a:off x="5953677" y="4521765"/>
                  <a:ext cx="102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7" name="Freihand 106">
                  <a:extLst>
                    <a:ext uri="{FF2B5EF4-FFF2-40B4-BE49-F238E27FC236}">
                      <a16:creationId xmlns:a16="http://schemas.microsoft.com/office/drawing/2014/main" id="{BB992923-8ABF-4CD8-B0D0-CA1CEA50DE0D}"/>
                    </a:ext>
                  </a:extLst>
                </p14:cNvPr>
                <p14:cNvContentPartPr/>
                <p14:nvPr/>
              </p14:nvContentPartPr>
              <p14:xfrm>
                <a:off x="6087237" y="4567125"/>
                <a:ext cx="84600" cy="74880"/>
              </p14:xfrm>
            </p:contentPart>
          </mc:Choice>
          <mc:Fallback xmlns="">
            <p:pic>
              <p:nvPicPr>
                <p:cNvPr id="107" name="Freihand 106">
                  <a:extLst>
                    <a:ext uri="{FF2B5EF4-FFF2-40B4-BE49-F238E27FC236}">
                      <a16:creationId xmlns:a16="http://schemas.microsoft.com/office/drawing/2014/main" id="{BB992923-8ABF-4CD8-B0D0-CA1CEA50DE0D}"/>
                    </a:ext>
                  </a:extLst>
                </p:cNvPr>
                <p:cNvPicPr/>
                <p:nvPr/>
              </p:nvPicPr>
              <p:blipFill>
                <a:blip r:embed="rId192"/>
                <a:stretch>
                  <a:fillRect/>
                </a:stretch>
              </p:blipFill>
              <p:spPr>
                <a:xfrm>
                  <a:off x="6082917" y="4562805"/>
                  <a:ext cx="93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9" name="Freihand 108">
                  <a:extLst>
                    <a:ext uri="{FF2B5EF4-FFF2-40B4-BE49-F238E27FC236}">
                      <a16:creationId xmlns:a16="http://schemas.microsoft.com/office/drawing/2014/main" id="{B2D25988-80F4-452D-B8C3-7E923C74C47C}"/>
                    </a:ext>
                  </a:extLst>
                </p14:cNvPr>
                <p14:cNvContentPartPr/>
                <p14:nvPr/>
              </p14:nvContentPartPr>
              <p14:xfrm>
                <a:off x="6334197" y="4504845"/>
                <a:ext cx="128160" cy="109800"/>
              </p14:xfrm>
            </p:contentPart>
          </mc:Choice>
          <mc:Fallback xmlns="">
            <p:pic>
              <p:nvPicPr>
                <p:cNvPr id="109" name="Freihand 108">
                  <a:extLst>
                    <a:ext uri="{FF2B5EF4-FFF2-40B4-BE49-F238E27FC236}">
                      <a16:creationId xmlns:a16="http://schemas.microsoft.com/office/drawing/2014/main" id="{B2D25988-80F4-452D-B8C3-7E923C74C47C}"/>
                    </a:ext>
                  </a:extLst>
                </p:cNvPr>
                <p:cNvPicPr/>
                <p:nvPr/>
              </p:nvPicPr>
              <p:blipFill>
                <a:blip r:embed="rId194"/>
                <a:stretch>
                  <a:fillRect/>
                </a:stretch>
              </p:blipFill>
              <p:spPr>
                <a:xfrm>
                  <a:off x="6329877" y="4500525"/>
                  <a:ext cx="136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0" name="Freihand 109">
                  <a:extLst>
                    <a:ext uri="{FF2B5EF4-FFF2-40B4-BE49-F238E27FC236}">
                      <a16:creationId xmlns:a16="http://schemas.microsoft.com/office/drawing/2014/main" id="{50A8A718-1655-4C37-AB8F-971D30EB501E}"/>
                    </a:ext>
                  </a:extLst>
                </p14:cNvPr>
                <p14:cNvContentPartPr/>
                <p14:nvPr/>
              </p14:nvContentPartPr>
              <p14:xfrm>
                <a:off x="6497277" y="4509165"/>
                <a:ext cx="124920" cy="102240"/>
              </p14:xfrm>
            </p:contentPart>
          </mc:Choice>
          <mc:Fallback xmlns="">
            <p:pic>
              <p:nvPicPr>
                <p:cNvPr id="110" name="Freihand 109">
                  <a:extLst>
                    <a:ext uri="{FF2B5EF4-FFF2-40B4-BE49-F238E27FC236}">
                      <a16:creationId xmlns:a16="http://schemas.microsoft.com/office/drawing/2014/main" id="{50A8A718-1655-4C37-AB8F-971D30EB501E}"/>
                    </a:ext>
                  </a:extLst>
                </p:cNvPr>
                <p:cNvPicPr/>
                <p:nvPr/>
              </p:nvPicPr>
              <p:blipFill>
                <a:blip r:embed="rId196"/>
                <a:stretch>
                  <a:fillRect/>
                </a:stretch>
              </p:blipFill>
              <p:spPr>
                <a:xfrm>
                  <a:off x="6492957" y="4504845"/>
                  <a:ext cx="133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1" name="Freihand 110">
                  <a:extLst>
                    <a:ext uri="{FF2B5EF4-FFF2-40B4-BE49-F238E27FC236}">
                      <a16:creationId xmlns:a16="http://schemas.microsoft.com/office/drawing/2014/main" id="{B870BCB5-A019-466C-BA7D-E5223A6A635C}"/>
                    </a:ext>
                  </a:extLst>
                </p14:cNvPr>
                <p14:cNvContentPartPr/>
                <p14:nvPr/>
              </p14:nvContentPartPr>
              <p14:xfrm>
                <a:off x="6647757" y="4500885"/>
                <a:ext cx="53640" cy="92520"/>
              </p14:xfrm>
            </p:contentPart>
          </mc:Choice>
          <mc:Fallback xmlns="">
            <p:pic>
              <p:nvPicPr>
                <p:cNvPr id="111" name="Freihand 110">
                  <a:extLst>
                    <a:ext uri="{FF2B5EF4-FFF2-40B4-BE49-F238E27FC236}">
                      <a16:creationId xmlns:a16="http://schemas.microsoft.com/office/drawing/2014/main" id="{B870BCB5-A019-466C-BA7D-E5223A6A635C}"/>
                    </a:ext>
                  </a:extLst>
                </p:cNvPr>
                <p:cNvPicPr/>
                <p:nvPr/>
              </p:nvPicPr>
              <p:blipFill>
                <a:blip r:embed="rId198"/>
                <a:stretch>
                  <a:fillRect/>
                </a:stretch>
              </p:blipFill>
              <p:spPr>
                <a:xfrm>
                  <a:off x="6643437" y="4496565"/>
                  <a:ext cx="62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2" name="Freihand 111">
                  <a:extLst>
                    <a:ext uri="{FF2B5EF4-FFF2-40B4-BE49-F238E27FC236}">
                      <a16:creationId xmlns:a16="http://schemas.microsoft.com/office/drawing/2014/main" id="{92CF2226-BAA1-4B23-8A4F-44453B0E5738}"/>
                    </a:ext>
                  </a:extLst>
                </p14:cNvPr>
                <p14:cNvContentPartPr/>
                <p14:nvPr/>
              </p14:nvContentPartPr>
              <p14:xfrm>
                <a:off x="6760437" y="4421685"/>
                <a:ext cx="167400" cy="255960"/>
              </p14:xfrm>
            </p:contentPart>
          </mc:Choice>
          <mc:Fallback xmlns="">
            <p:pic>
              <p:nvPicPr>
                <p:cNvPr id="112" name="Freihand 111">
                  <a:extLst>
                    <a:ext uri="{FF2B5EF4-FFF2-40B4-BE49-F238E27FC236}">
                      <a16:creationId xmlns:a16="http://schemas.microsoft.com/office/drawing/2014/main" id="{92CF2226-BAA1-4B23-8A4F-44453B0E5738}"/>
                    </a:ext>
                  </a:extLst>
                </p:cNvPr>
                <p:cNvPicPr/>
                <p:nvPr/>
              </p:nvPicPr>
              <p:blipFill>
                <a:blip r:embed="rId200"/>
                <a:stretch>
                  <a:fillRect/>
                </a:stretch>
              </p:blipFill>
              <p:spPr>
                <a:xfrm>
                  <a:off x="6756117" y="4417365"/>
                  <a:ext cx="1760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3" name="Freihand 112">
                  <a:extLst>
                    <a:ext uri="{FF2B5EF4-FFF2-40B4-BE49-F238E27FC236}">
                      <a16:creationId xmlns:a16="http://schemas.microsoft.com/office/drawing/2014/main" id="{7E5E4B2F-DF02-4534-AB6A-B5CB811EBAA3}"/>
                    </a:ext>
                  </a:extLst>
                </p14:cNvPr>
                <p14:cNvContentPartPr/>
                <p14:nvPr/>
              </p14:nvContentPartPr>
              <p14:xfrm>
                <a:off x="6740277" y="4354725"/>
                <a:ext cx="360" cy="360"/>
              </p14:xfrm>
            </p:contentPart>
          </mc:Choice>
          <mc:Fallback xmlns="">
            <p:pic>
              <p:nvPicPr>
                <p:cNvPr id="113" name="Freihand 112">
                  <a:extLst>
                    <a:ext uri="{FF2B5EF4-FFF2-40B4-BE49-F238E27FC236}">
                      <a16:creationId xmlns:a16="http://schemas.microsoft.com/office/drawing/2014/main" id="{7E5E4B2F-DF02-4534-AB6A-B5CB811EBAA3}"/>
                    </a:ext>
                  </a:extLst>
                </p:cNvPr>
                <p:cNvPicPr/>
                <p:nvPr/>
              </p:nvPicPr>
              <p:blipFill>
                <a:blip r:embed="rId36"/>
                <a:stretch>
                  <a:fillRect/>
                </a:stretch>
              </p:blipFill>
              <p:spPr>
                <a:xfrm>
                  <a:off x="6735957" y="4350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Freihand 121">
                  <a:extLst>
                    <a:ext uri="{FF2B5EF4-FFF2-40B4-BE49-F238E27FC236}">
                      <a16:creationId xmlns:a16="http://schemas.microsoft.com/office/drawing/2014/main" id="{0720A6A7-D1A2-4AFE-BA3E-40AA5633B529}"/>
                    </a:ext>
                  </a:extLst>
                </p14:cNvPr>
                <p14:cNvContentPartPr/>
                <p14:nvPr/>
              </p14:nvContentPartPr>
              <p14:xfrm>
                <a:off x="4700157" y="5052405"/>
                <a:ext cx="87480" cy="199080"/>
              </p14:xfrm>
            </p:contentPart>
          </mc:Choice>
          <mc:Fallback xmlns="">
            <p:pic>
              <p:nvPicPr>
                <p:cNvPr id="122" name="Freihand 121">
                  <a:extLst>
                    <a:ext uri="{FF2B5EF4-FFF2-40B4-BE49-F238E27FC236}">
                      <a16:creationId xmlns:a16="http://schemas.microsoft.com/office/drawing/2014/main" id="{0720A6A7-D1A2-4AFE-BA3E-40AA5633B529}"/>
                    </a:ext>
                  </a:extLst>
                </p:cNvPr>
                <p:cNvPicPr/>
                <p:nvPr/>
              </p:nvPicPr>
              <p:blipFill>
                <a:blip r:embed="rId203"/>
                <a:stretch>
                  <a:fillRect/>
                </a:stretch>
              </p:blipFill>
              <p:spPr>
                <a:xfrm>
                  <a:off x="4695837" y="5048085"/>
                  <a:ext cx="96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733B1221-01EF-47EB-B2EF-9EEE2B0A4128}"/>
                    </a:ext>
                  </a:extLst>
                </p14:cNvPr>
                <p14:cNvContentPartPr/>
                <p14:nvPr/>
              </p14:nvContentPartPr>
              <p14:xfrm>
                <a:off x="4835877" y="5026845"/>
                <a:ext cx="709560" cy="173520"/>
              </p14:xfrm>
            </p:contentPart>
          </mc:Choice>
          <mc:Fallback xmlns="">
            <p:pic>
              <p:nvPicPr>
                <p:cNvPr id="123" name="Freihand 122">
                  <a:extLst>
                    <a:ext uri="{FF2B5EF4-FFF2-40B4-BE49-F238E27FC236}">
                      <a16:creationId xmlns:a16="http://schemas.microsoft.com/office/drawing/2014/main" id="{733B1221-01EF-47EB-B2EF-9EEE2B0A4128}"/>
                    </a:ext>
                  </a:extLst>
                </p:cNvPr>
                <p:cNvPicPr/>
                <p:nvPr/>
              </p:nvPicPr>
              <p:blipFill>
                <a:blip r:embed="rId205"/>
                <a:stretch>
                  <a:fillRect/>
                </a:stretch>
              </p:blipFill>
              <p:spPr>
                <a:xfrm>
                  <a:off x="4831557" y="5022525"/>
                  <a:ext cx="718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21C74B13-FFFF-4202-B891-453AD751F07B}"/>
                    </a:ext>
                  </a:extLst>
                </p14:cNvPr>
                <p14:cNvContentPartPr/>
                <p14:nvPr/>
              </p14:nvContentPartPr>
              <p14:xfrm>
                <a:off x="5647317" y="4992285"/>
                <a:ext cx="10800" cy="13680"/>
              </p14:xfrm>
            </p:contentPart>
          </mc:Choice>
          <mc:Fallback xmlns="">
            <p:pic>
              <p:nvPicPr>
                <p:cNvPr id="124" name="Freihand 123">
                  <a:extLst>
                    <a:ext uri="{FF2B5EF4-FFF2-40B4-BE49-F238E27FC236}">
                      <a16:creationId xmlns:a16="http://schemas.microsoft.com/office/drawing/2014/main" id="{21C74B13-FFFF-4202-B891-453AD751F07B}"/>
                    </a:ext>
                  </a:extLst>
                </p:cNvPr>
                <p:cNvPicPr/>
                <p:nvPr/>
              </p:nvPicPr>
              <p:blipFill>
                <a:blip r:embed="rId207"/>
                <a:stretch>
                  <a:fillRect/>
                </a:stretch>
              </p:blipFill>
              <p:spPr>
                <a:xfrm>
                  <a:off x="5642997" y="4987965"/>
                  <a:ext cx="19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5" name="Freihand 124">
                  <a:extLst>
                    <a:ext uri="{FF2B5EF4-FFF2-40B4-BE49-F238E27FC236}">
                      <a16:creationId xmlns:a16="http://schemas.microsoft.com/office/drawing/2014/main" id="{5B83F988-66A0-467E-8F1B-A66C045845DF}"/>
                    </a:ext>
                  </a:extLst>
                </p14:cNvPr>
                <p14:cNvContentPartPr/>
                <p14:nvPr/>
              </p14:nvContentPartPr>
              <p14:xfrm>
                <a:off x="5664597" y="4990125"/>
                <a:ext cx="108360" cy="187920"/>
              </p14:xfrm>
            </p:contentPart>
          </mc:Choice>
          <mc:Fallback xmlns="">
            <p:pic>
              <p:nvPicPr>
                <p:cNvPr id="125" name="Freihand 124">
                  <a:extLst>
                    <a:ext uri="{FF2B5EF4-FFF2-40B4-BE49-F238E27FC236}">
                      <a16:creationId xmlns:a16="http://schemas.microsoft.com/office/drawing/2014/main" id="{5B83F988-66A0-467E-8F1B-A66C045845DF}"/>
                    </a:ext>
                  </a:extLst>
                </p:cNvPr>
                <p:cNvPicPr/>
                <p:nvPr/>
              </p:nvPicPr>
              <p:blipFill>
                <a:blip r:embed="rId209"/>
                <a:stretch>
                  <a:fillRect/>
                </a:stretch>
              </p:blipFill>
              <p:spPr>
                <a:xfrm>
                  <a:off x="5660277" y="4985805"/>
                  <a:ext cx="117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6" name="Freihand 125">
                  <a:extLst>
                    <a:ext uri="{FF2B5EF4-FFF2-40B4-BE49-F238E27FC236}">
                      <a16:creationId xmlns:a16="http://schemas.microsoft.com/office/drawing/2014/main" id="{012BFC4E-4F6C-49A7-B39A-92C94783CE25}"/>
                    </a:ext>
                  </a:extLst>
                </p14:cNvPr>
                <p14:cNvContentPartPr/>
                <p14:nvPr/>
              </p14:nvContentPartPr>
              <p14:xfrm>
                <a:off x="5816157" y="4952685"/>
                <a:ext cx="96120" cy="94680"/>
              </p14:xfrm>
            </p:contentPart>
          </mc:Choice>
          <mc:Fallback xmlns="">
            <p:pic>
              <p:nvPicPr>
                <p:cNvPr id="126" name="Freihand 125">
                  <a:extLst>
                    <a:ext uri="{FF2B5EF4-FFF2-40B4-BE49-F238E27FC236}">
                      <a16:creationId xmlns:a16="http://schemas.microsoft.com/office/drawing/2014/main" id="{012BFC4E-4F6C-49A7-B39A-92C94783CE25}"/>
                    </a:ext>
                  </a:extLst>
                </p:cNvPr>
                <p:cNvPicPr/>
                <p:nvPr/>
              </p:nvPicPr>
              <p:blipFill>
                <a:blip r:embed="rId211"/>
                <a:stretch>
                  <a:fillRect/>
                </a:stretch>
              </p:blipFill>
              <p:spPr>
                <a:xfrm>
                  <a:off x="5811837" y="4948365"/>
                  <a:ext cx="104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7" name="Freihand 126">
                  <a:extLst>
                    <a:ext uri="{FF2B5EF4-FFF2-40B4-BE49-F238E27FC236}">
                      <a16:creationId xmlns:a16="http://schemas.microsoft.com/office/drawing/2014/main" id="{EB50295E-0728-42F7-9713-0AF1EF57BEAC}"/>
                    </a:ext>
                  </a:extLst>
                </p14:cNvPr>
                <p14:cNvContentPartPr/>
                <p14:nvPr/>
              </p14:nvContentPartPr>
              <p14:xfrm>
                <a:off x="5928837" y="4954485"/>
                <a:ext cx="84240" cy="72360"/>
              </p14:xfrm>
            </p:contentPart>
          </mc:Choice>
          <mc:Fallback xmlns="">
            <p:pic>
              <p:nvPicPr>
                <p:cNvPr id="127" name="Freihand 126">
                  <a:extLst>
                    <a:ext uri="{FF2B5EF4-FFF2-40B4-BE49-F238E27FC236}">
                      <a16:creationId xmlns:a16="http://schemas.microsoft.com/office/drawing/2014/main" id="{EB50295E-0728-42F7-9713-0AF1EF57BEAC}"/>
                    </a:ext>
                  </a:extLst>
                </p:cNvPr>
                <p:cNvPicPr/>
                <p:nvPr/>
              </p:nvPicPr>
              <p:blipFill>
                <a:blip r:embed="rId213"/>
                <a:stretch>
                  <a:fillRect/>
                </a:stretch>
              </p:blipFill>
              <p:spPr>
                <a:xfrm>
                  <a:off x="5924517" y="4950165"/>
                  <a:ext cx="92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8" name="Freihand 127">
                  <a:extLst>
                    <a:ext uri="{FF2B5EF4-FFF2-40B4-BE49-F238E27FC236}">
                      <a16:creationId xmlns:a16="http://schemas.microsoft.com/office/drawing/2014/main" id="{0907C57E-949C-407C-939E-D7A52967FEE5}"/>
                    </a:ext>
                  </a:extLst>
                </p14:cNvPr>
                <p14:cNvContentPartPr/>
                <p14:nvPr/>
              </p14:nvContentPartPr>
              <p14:xfrm>
                <a:off x="6028557" y="4937925"/>
                <a:ext cx="69120" cy="140760"/>
              </p14:xfrm>
            </p:contentPart>
          </mc:Choice>
          <mc:Fallback xmlns="">
            <p:pic>
              <p:nvPicPr>
                <p:cNvPr id="128" name="Freihand 127">
                  <a:extLst>
                    <a:ext uri="{FF2B5EF4-FFF2-40B4-BE49-F238E27FC236}">
                      <a16:creationId xmlns:a16="http://schemas.microsoft.com/office/drawing/2014/main" id="{0907C57E-949C-407C-939E-D7A52967FEE5}"/>
                    </a:ext>
                  </a:extLst>
                </p:cNvPr>
                <p:cNvPicPr/>
                <p:nvPr/>
              </p:nvPicPr>
              <p:blipFill>
                <a:blip r:embed="rId215"/>
                <a:stretch>
                  <a:fillRect/>
                </a:stretch>
              </p:blipFill>
              <p:spPr>
                <a:xfrm>
                  <a:off x="6024237" y="4933605"/>
                  <a:ext cx="77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9" name="Freihand 128">
                  <a:extLst>
                    <a:ext uri="{FF2B5EF4-FFF2-40B4-BE49-F238E27FC236}">
                      <a16:creationId xmlns:a16="http://schemas.microsoft.com/office/drawing/2014/main" id="{10565026-3FA2-437A-B715-B5D633E418CA}"/>
                    </a:ext>
                  </a:extLst>
                </p14:cNvPr>
                <p14:cNvContentPartPr/>
                <p14:nvPr/>
              </p14:nvContentPartPr>
              <p14:xfrm>
                <a:off x="6111717" y="4847205"/>
                <a:ext cx="19800" cy="138240"/>
              </p14:xfrm>
            </p:contentPart>
          </mc:Choice>
          <mc:Fallback xmlns="">
            <p:pic>
              <p:nvPicPr>
                <p:cNvPr id="129" name="Freihand 128">
                  <a:extLst>
                    <a:ext uri="{FF2B5EF4-FFF2-40B4-BE49-F238E27FC236}">
                      <a16:creationId xmlns:a16="http://schemas.microsoft.com/office/drawing/2014/main" id="{10565026-3FA2-437A-B715-B5D633E418CA}"/>
                    </a:ext>
                  </a:extLst>
                </p:cNvPr>
                <p:cNvPicPr/>
                <p:nvPr/>
              </p:nvPicPr>
              <p:blipFill>
                <a:blip r:embed="rId217"/>
                <a:stretch>
                  <a:fillRect/>
                </a:stretch>
              </p:blipFill>
              <p:spPr>
                <a:xfrm>
                  <a:off x="6107397" y="4842885"/>
                  <a:ext cx="28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0" name="Freihand 129">
                  <a:extLst>
                    <a:ext uri="{FF2B5EF4-FFF2-40B4-BE49-F238E27FC236}">
                      <a16:creationId xmlns:a16="http://schemas.microsoft.com/office/drawing/2014/main" id="{FF7B415E-8BF8-47D1-8B8C-D96495A7187D}"/>
                    </a:ext>
                  </a:extLst>
                </p14:cNvPr>
                <p14:cNvContentPartPr/>
                <p14:nvPr/>
              </p14:nvContentPartPr>
              <p14:xfrm>
                <a:off x="6157437" y="4759365"/>
                <a:ext cx="127800" cy="220320"/>
              </p14:xfrm>
            </p:contentPart>
          </mc:Choice>
          <mc:Fallback xmlns="">
            <p:pic>
              <p:nvPicPr>
                <p:cNvPr id="130" name="Freihand 129">
                  <a:extLst>
                    <a:ext uri="{FF2B5EF4-FFF2-40B4-BE49-F238E27FC236}">
                      <a16:creationId xmlns:a16="http://schemas.microsoft.com/office/drawing/2014/main" id="{FF7B415E-8BF8-47D1-8B8C-D96495A7187D}"/>
                    </a:ext>
                  </a:extLst>
                </p:cNvPr>
                <p:cNvPicPr/>
                <p:nvPr/>
              </p:nvPicPr>
              <p:blipFill>
                <a:blip r:embed="rId219"/>
                <a:stretch>
                  <a:fillRect/>
                </a:stretch>
              </p:blipFill>
              <p:spPr>
                <a:xfrm>
                  <a:off x="6153117" y="4755045"/>
                  <a:ext cx="136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1" name="Freihand 130">
                  <a:extLst>
                    <a:ext uri="{FF2B5EF4-FFF2-40B4-BE49-F238E27FC236}">
                      <a16:creationId xmlns:a16="http://schemas.microsoft.com/office/drawing/2014/main" id="{58D87E86-4C4D-433C-9B0B-84B3F4BC5817}"/>
                    </a:ext>
                  </a:extLst>
                </p14:cNvPr>
                <p14:cNvContentPartPr/>
                <p14:nvPr/>
              </p14:nvContentPartPr>
              <p14:xfrm>
                <a:off x="6290637" y="4955205"/>
                <a:ext cx="1080" cy="9360"/>
              </p14:xfrm>
            </p:contentPart>
          </mc:Choice>
          <mc:Fallback xmlns="">
            <p:pic>
              <p:nvPicPr>
                <p:cNvPr id="131" name="Freihand 130">
                  <a:extLst>
                    <a:ext uri="{FF2B5EF4-FFF2-40B4-BE49-F238E27FC236}">
                      <a16:creationId xmlns:a16="http://schemas.microsoft.com/office/drawing/2014/main" id="{58D87E86-4C4D-433C-9B0B-84B3F4BC5817}"/>
                    </a:ext>
                  </a:extLst>
                </p:cNvPr>
                <p:cNvPicPr/>
                <p:nvPr/>
              </p:nvPicPr>
              <p:blipFill>
                <a:blip r:embed="rId221"/>
                <a:stretch>
                  <a:fillRect/>
                </a:stretch>
              </p:blipFill>
              <p:spPr>
                <a:xfrm>
                  <a:off x="6286317" y="4950885"/>
                  <a:ext cx="9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8" name="Freihand 137">
                  <a:extLst>
                    <a:ext uri="{FF2B5EF4-FFF2-40B4-BE49-F238E27FC236}">
                      <a16:creationId xmlns:a16="http://schemas.microsoft.com/office/drawing/2014/main" id="{D7C43ABD-2895-4887-BF14-2FA5C32B8FFE}"/>
                    </a:ext>
                  </a:extLst>
                </p14:cNvPr>
                <p14:cNvContentPartPr/>
                <p14:nvPr/>
              </p14:nvContentPartPr>
              <p14:xfrm>
                <a:off x="3316677" y="5728845"/>
                <a:ext cx="315360" cy="280440"/>
              </p14:xfrm>
            </p:contentPart>
          </mc:Choice>
          <mc:Fallback xmlns="">
            <p:pic>
              <p:nvPicPr>
                <p:cNvPr id="138" name="Freihand 137">
                  <a:extLst>
                    <a:ext uri="{FF2B5EF4-FFF2-40B4-BE49-F238E27FC236}">
                      <a16:creationId xmlns:a16="http://schemas.microsoft.com/office/drawing/2014/main" id="{D7C43ABD-2895-4887-BF14-2FA5C32B8FFE}"/>
                    </a:ext>
                  </a:extLst>
                </p:cNvPr>
                <p:cNvPicPr/>
                <p:nvPr/>
              </p:nvPicPr>
              <p:blipFill>
                <a:blip r:embed="rId223"/>
                <a:stretch>
                  <a:fillRect/>
                </a:stretch>
              </p:blipFill>
              <p:spPr>
                <a:xfrm>
                  <a:off x="3312357" y="5724525"/>
                  <a:ext cx="3240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9" name="Freihand 138">
                  <a:extLst>
                    <a:ext uri="{FF2B5EF4-FFF2-40B4-BE49-F238E27FC236}">
                      <a16:creationId xmlns:a16="http://schemas.microsoft.com/office/drawing/2014/main" id="{25FD218E-BF67-4036-A523-4CFBABBCD9E8}"/>
                    </a:ext>
                  </a:extLst>
                </p14:cNvPr>
                <p14:cNvContentPartPr/>
                <p14:nvPr/>
              </p14:nvContentPartPr>
              <p14:xfrm>
                <a:off x="3794037" y="5764125"/>
                <a:ext cx="137880" cy="105840"/>
              </p14:xfrm>
            </p:contentPart>
          </mc:Choice>
          <mc:Fallback xmlns="">
            <p:pic>
              <p:nvPicPr>
                <p:cNvPr id="139" name="Freihand 138">
                  <a:extLst>
                    <a:ext uri="{FF2B5EF4-FFF2-40B4-BE49-F238E27FC236}">
                      <a16:creationId xmlns:a16="http://schemas.microsoft.com/office/drawing/2014/main" id="{25FD218E-BF67-4036-A523-4CFBABBCD9E8}"/>
                    </a:ext>
                  </a:extLst>
                </p:cNvPr>
                <p:cNvPicPr/>
                <p:nvPr/>
              </p:nvPicPr>
              <p:blipFill>
                <a:blip r:embed="rId225"/>
                <a:stretch>
                  <a:fillRect/>
                </a:stretch>
              </p:blipFill>
              <p:spPr>
                <a:xfrm>
                  <a:off x="3789717" y="5759805"/>
                  <a:ext cx="146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0" name="Freihand 139">
                  <a:extLst>
                    <a:ext uri="{FF2B5EF4-FFF2-40B4-BE49-F238E27FC236}">
                      <a16:creationId xmlns:a16="http://schemas.microsoft.com/office/drawing/2014/main" id="{42A34308-9323-4B33-9B84-8664BBE15721}"/>
                    </a:ext>
                  </a:extLst>
                </p14:cNvPr>
                <p14:cNvContentPartPr/>
                <p14:nvPr/>
              </p14:nvContentPartPr>
              <p14:xfrm>
                <a:off x="3922197" y="5737845"/>
                <a:ext cx="92160" cy="107640"/>
              </p14:xfrm>
            </p:contentPart>
          </mc:Choice>
          <mc:Fallback xmlns="">
            <p:pic>
              <p:nvPicPr>
                <p:cNvPr id="140" name="Freihand 139">
                  <a:extLst>
                    <a:ext uri="{FF2B5EF4-FFF2-40B4-BE49-F238E27FC236}">
                      <a16:creationId xmlns:a16="http://schemas.microsoft.com/office/drawing/2014/main" id="{42A34308-9323-4B33-9B84-8664BBE15721}"/>
                    </a:ext>
                  </a:extLst>
                </p:cNvPr>
                <p:cNvPicPr/>
                <p:nvPr/>
              </p:nvPicPr>
              <p:blipFill>
                <a:blip r:embed="rId227"/>
                <a:stretch>
                  <a:fillRect/>
                </a:stretch>
              </p:blipFill>
              <p:spPr>
                <a:xfrm>
                  <a:off x="3917877" y="5733525"/>
                  <a:ext cx="100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1" name="Freihand 140">
                  <a:extLst>
                    <a:ext uri="{FF2B5EF4-FFF2-40B4-BE49-F238E27FC236}">
                      <a16:creationId xmlns:a16="http://schemas.microsoft.com/office/drawing/2014/main" id="{8A39B3EA-4B33-4B82-B1C9-E1FD21E9D231}"/>
                    </a:ext>
                  </a:extLst>
                </p14:cNvPr>
                <p14:cNvContentPartPr/>
                <p14:nvPr/>
              </p14:nvContentPartPr>
              <p14:xfrm>
                <a:off x="4061517" y="5675565"/>
                <a:ext cx="435600" cy="185040"/>
              </p14:xfrm>
            </p:contentPart>
          </mc:Choice>
          <mc:Fallback xmlns="">
            <p:pic>
              <p:nvPicPr>
                <p:cNvPr id="141" name="Freihand 140">
                  <a:extLst>
                    <a:ext uri="{FF2B5EF4-FFF2-40B4-BE49-F238E27FC236}">
                      <a16:creationId xmlns:a16="http://schemas.microsoft.com/office/drawing/2014/main" id="{8A39B3EA-4B33-4B82-B1C9-E1FD21E9D231}"/>
                    </a:ext>
                  </a:extLst>
                </p:cNvPr>
                <p:cNvPicPr/>
                <p:nvPr/>
              </p:nvPicPr>
              <p:blipFill>
                <a:blip r:embed="rId229"/>
                <a:stretch>
                  <a:fillRect/>
                </a:stretch>
              </p:blipFill>
              <p:spPr>
                <a:xfrm>
                  <a:off x="4057197" y="5671245"/>
                  <a:ext cx="444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2" name="Freihand 141">
                  <a:extLst>
                    <a:ext uri="{FF2B5EF4-FFF2-40B4-BE49-F238E27FC236}">
                      <a16:creationId xmlns:a16="http://schemas.microsoft.com/office/drawing/2014/main" id="{F3E01783-31CE-4A06-A582-F8CC1AE377E3}"/>
                    </a:ext>
                  </a:extLst>
                </p14:cNvPr>
                <p14:cNvContentPartPr/>
                <p14:nvPr/>
              </p14:nvContentPartPr>
              <p14:xfrm>
                <a:off x="4530957" y="5569005"/>
                <a:ext cx="35640" cy="146160"/>
              </p14:xfrm>
            </p:contentPart>
          </mc:Choice>
          <mc:Fallback xmlns="">
            <p:pic>
              <p:nvPicPr>
                <p:cNvPr id="142" name="Freihand 141">
                  <a:extLst>
                    <a:ext uri="{FF2B5EF4-FFF2-40B4-BE49-F238E27FC236}">
                      <a16:creationId xmlns:a16="http://schemas.microsoft.com/office/drawing/2014/main" id="{F3E01783-31CE-4A06-A582-F8CC1AE377E3}"/>
                    </a:ext>
                  </a:extLst>
                </p:cNvPr>
                <p:cNvPicPr/>
                <p:nvPr/>
              </p:nvPicPr>
              <p:blipFill>
                <a:blip r:embed="rId231"/>
                <a:stretch>
                  <a:fillRect/>
                </a:stretch>
              </p:blipFill>
              <p:spPr>
                <a:xfrm>
                  <a:off x="4526637" y="5564685"/>
                  <a:ext cx="44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3" name="Freihand 142">
                  <a:extLst>
                    <a:ext uri="{FF2B5EF4-FFF2-40B4-BE49-F238E27FC236}">
                      <a16:creationId xmlns:a16="http://schemas.microsoft.com/office/drawing/2014/main" id="{34B2015C-FDCE-492C-9AF6-6607A145F6EC}"/>
                    </a:ext>
                  </a:extLst>
                </p14:cNvPr>
                <p14:cNvContentPartPr/>
                <p14:nvPr/>
              </p14:nvContentPartPr>
              <p14:xfrm>
                <a:off x="4582077" y="5644965"/>
                <a:ext cx="101520" cy="75240"/>
              </p14:xfrm>
            </p:contentPart>
          </mc:Choice>
          <mc:Fallback xmlns="">
            <p:pic>
              <p:nvPicPr>
                <p:cNvPr id="143" name="Freihand 142">
                  <a:extLst>
                    <a:ext uri="{FF2B5EF4-FFF2-40B4-BE49-F238E27FC236}">
                      <a16:creationId xmlns:a16="http://schemas.microsoft.com/office/drawing/2014/main" id="{34B2015C-FDCE-492C-9AF6-6607A145F6EC}"/>
                    </a:ext>
                  </a:extLst>
                </p:cNvPr>
                <p:cNvPicPr/>
                <p:nvPr/>
              </p:nvPicPr>
              <p:blipFill>
                <a:blip r:embed="rId233"/>
                <a:stretch>
                  <a:fillRect/>
                </a:stretch>
              </p:blipFill>
              <p:spPr>
                <a:xfrm>
                  <a:off x="4577757" y="5640645"/>
                  <a:ext cx="110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4" name="Freihand 143">
                  <a:extLst>
                    <a:ext uri="{FF2B5EF4-FFF2-40B4-BE49-F238E27FC236}">
                      <a16:creationId xmlns:a16="http://schemas.microsoft.com/office/drawing/2014/main" id="{EEE47871-4615-4564-B85F-C05A9913ABA0}"/>
                    </a:ext>
                  </a:extLst>
                </p14:cNvPr>
                <p14:cNvContentPartPr/>
                <p14:nvPr/>
              </p14:nvContentPartPr>
              <p14:xfrm>
                <a:off x="5019477" y="5551725"/>
                <a:ext cx="113040" cy="259920"/>
              </p14:xfrm>
            </p:contentPart>
          </mc:Choice>
          <mc:Fallback xmlns="">
            <p:pic>
              <p:nvPicPr>
                <p:cNvPr id="144" name="Freihand 143">
                  <a:extLst>
                    <a:ext uri="{FF2B5EF4-FFF2-40B4-BE49-F238E27FC236}">
                      <a16:creationId xmlns:a16="http://schemas.microsoft.com/office/drawing/2014/main" id="{EEE47871-4615-4564-B85F-C05A9913ABA0}"/>
                    </a:ext>
                  </a:extLst>
                </p:cNvPr>
                <p:cNvPicPr/>
                <p:nvPr/>
              </p:nvPicPr>
              <p:blipFill>
                <a:blip r:embed="rId235"/>
                <a:stretch>
                  <a:fillRect/>
                </a:stretch>
              </p:blipFill>
              <p:spPr>
                <a:xfrm>
                  <a:off x="5015157" y="5547405"/>
                  <a:ext cx="1216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5" name="Freihand 144">
                  <a:extLst>
                    <a:ext uri="{FF2B5EF4-FFF2-40B4-BE49-F238E27FC236}">
                      <a16:creationId xmlns:a16="http://schemas.microsoft.com/office/drawing/2014/main" id="{35DFBCA9-CE8C-4D6D-A1B5-BDFCE9F6A0F3}"/>
                    </a:ext>
                  </a:extLst>
                </p14:cNvPr>
                <p14:cNvContentPartPr/>
                <p14:nvPr/>
              </p14:nvContentPartPr>
              <p14:xfrm>
                <a:off x="5188317" y="5540925"/>
                <a:ext cx="99720" cy="95040"/>
              </p14:xfrm>
            </p:contentPart>
          </mc:Choice>
          <mc:Fallback xmlns="">
            <p:pic>
              <p:nvPicPr>
                <p:cNvPr id="145" name="Freihand 144">
                  <a:extLst>
                    <a:ext uri="{FF2B5EF4-FFF2-40B4-BE49-F238E27FC236}">
                      <a16:creationId xmlns:a16="http://schemas.microsoft.com/office/drawing/2014/main" id="{35DFBCA9-CE8C-4D6D-A1B5-BDFCE9F6A0F3}"/>
                    </a:ext>
                  </a:extLst>
                </p:cNvPr>
                <p:cNvPicPr/>
                <p:nvPr/>
              </p:nvPicPr>
              <p:blipFill>
                <a:blip r:embed="rId237"/>
                <a:stretch>
                  <a:fillRect/>
                </a:stretch>
              </p:blipFill>
              <p:spPr>
                <a:xfrm>
                  <a:off x="5183997" y="5536605"/>
                  <a:ext cx="108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6" name="Freihand 145">
                  <a:extLst>
                    <a:ext uri="{FF2B5EF4-FFF2-40B4-BE49-F238E27FC236}">
                      <a16:creationId xmlns:a16="http://schemas.microsoft.com/office/drawing/2014/main" id="{F73C5454-72BF-49BA-BC09-EF2AEEA6A057}"/>
                    </a:ext>
                  </a:extLst>
                </p14:cNvPr>
                <p14:cNvContentPartPr/>
                <p14:nvPr/>
              </p14:nvContentPartPr>
              <p14:xfrm>
                <a:off x="5323317" y="5546325"/>
                <a:ext cx="26280" cy="24120"/>
              </p14:xfrm>
            </p:contentPart>
          </mc:Choice>
          <mc:Fallback xmlns="">
            <p:pic>
              <p:nvPicPr>
                <p:cNvPr id="146" name="Freihand 145">
                  <a:extLst>
                    <a:ext uri="{FF2B5EF4-FFF2-40B4-BE49-F238E27FC236}">
                      <a16:creationId xmlns:a16="http://schemas.microsoft.com/office/drawing/2014/main" id="{F73C5454-72BF-49BA-BC09-EF2AEEA6A057}"/>
                    </a:ext>
                  </a:extLst>
                </p:cNvPr>
                <p:cNvPicPr/>
                <p:nvPr/>
              </p:nvPicPr>
              <p:blipFill>
                <a:blip r:embed="rId239"/>
                <a:stretch>
                  <a:fillRect/>
                </a:stretch>
              </p:blipFill>
              <p:spPr>
                <a:xfrm>
                  <a:off x="5318997" y="5542005"/>
                  <a:ext cx="34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7" name="Freihand 146">
                  <a:extLst>
                    <a:ext uri="{FF2B5EF4-FFF2-40B4-BE49-F238E27FC236}">
                      <a16:creationId xmlns:a16="http://schemas.microsoft.com/office/drawing/2014/main" id="{BF59918C-E28E-4FDB-94AC-8132E3B53AFE}"/>
                    </a:ext>
                  </a:extLst>
                </p14:cNvPr>
                <p14:cNvContentPartPr/>
                <p14:nvPr/>
              </p14:nvContentPartPr>
              <p14:xfrm>
                <a:off x="5353197" y="5426805"/>
                <a:ext cx="42840" cy="182160"/>
              </p14:xfrm>
            </p:contentPart>
          </mc:Choice>
          <mc:Fallback xmlns="">
            <p:pic>
              <p:nvPicPr>
                <p:cNvPr id="147" name="Freihand 146">
                  <a:extLst>
                    <a:ext uri="{FF2B5EF4-FFF2-40B4-BE49-F238E27FC236}">
                      <a16:creationId xmlns:a16="http://schemas.microsoft.com/office/drawing/2014/main" id="{BF59918C-E28E-4FDB-94AC-8132E3B53AFE}"/>
                    </a:ext>
                  </a:extLst>
                </p:cNvPr>
                <p:cNvPicPr/>
                <p:nvPr/>
              </p:nvPicPr>
              <p:blipFill>
                <a:blip r:embed="rId241"/>
                <a:stretch>
                  <a:fillRect/>
                </a:stretch>
              </p:blipFill>
              <p:spPr>
                <a:xfrm>
                  <a:off x="5348877" y="5422485"/>
                  <a:ext cx="514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8" name="Freihand 147">
                  <a:extLst>
                    <a:ext uri="{FF2B5EF4-FFF2-40B4-BE49-F238E27FC236}">
                      <a16:creationId xmlns:a16="http://schemas.microsoft.com/office/drawing/2014/main" id="{89B526AE-C7F3-4169-A535-F59F3490E145}"/>
                    </a:ext>
                  </a:extLst>
                </p14:cNvPr>
                <p14:cNvContentPartPr/>
                <p14:nvPr/>
              </p14:nvContentPartPr>
              <p14:xfrm>
                <a:off x="5430597" y="5437965"/>
                <a:ext cx="137880" cy="147960"/>
              </p14:xfrm>
            </p:contentPart>
          </mc:Choice>
          <mc:Fallback xmlns="">
            <p:pic>
              <p:nvPicPr>
                <p:cNvPr id="148" name="Freihand 147">
                  <a:extLst>
                    <a:ext uri="{FF2B5EF4-FFF2-40B4-BE49-F238E27FC236}">
                      <a16:creationId xmlns:a16="http://schemas.microsoft.com/office/drawing/2014/main" id="{89B526AE-C7F3-4169-A535-F59F3490E145}"/>
                    </a:ext>
                  </a:extLst>
                </p:cNvPr>
                <p:cNvPicPr/>
                <p:nvPr/>
              </p:nvPicPr>
              <p:blipFill>
                <a:blip r:embed="rId243"/>
                <a:stretch>
                  <a:fillRect/>
                </a:stretch>
              </p:blipFill>
              <p:spPr>
                <a:xfrm>
                  <a:off x="5426277" y="5433645"/>
                  <a:ext cx="146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2" name="Freihand 151">
                  <a:extLst>
                    <a:ext uri="{FF2B5EF4-FFF2-40B4-BE49-F238E27FC236}">
                      <a16:creationId xmlns:a16="http://schemas.microsoft.com/office/drawing/2014/main" id="{F8B9E1E6-C3C2-4883-9A88-14BA6E9A08B1}"/>
                    </a:ext>
                  </a:extLst>
                </p14:cNvPr>
                <p14:cNvContentPartPr/>
                <p14:nvPr/>
              </p14:nvContentPartPr>
              <p14:xfrm>
                <a:off x="5761437" y="5331045"/>
                <a:ext cx="165240" cy="148680"/>
              </p14:xfrm>
            </p:contentPart>
          </mc:Choice>
          <mc:Fallback xmlns="">
            <p:pic>
              <p:nvPicPr>
                <p:cNvPr id="152" name="Freihand 151">
                  <a:extLst>
                    <a:ext uri="{FF2B5EF4-FFF2-40B4-BE49-F238E27FC236}">
                      <a16:creationId xmlns:a16="http://schemas.microsoft.com/office/drawing/2014/main" id="{F8B9E1E6-C3C2-4883-9A88-14BA6E9A08B1}"/>
                    </a:ext>
                  </a:extLst>
                </p:cNvPr>
                <p:cNvPicPr/>
                <p:nvPr/>
              </p:nvPicPr>
              <p:blipFill>
                <a:blip r:embed="rId245"/>
                <a:stretch>
                  <a:fillRect/>
                </a:stretch>
              </p:blipFill>
              <p:spPr>
                <a:xfrm>
                  <a:off x="5757117" y="5326725"/>
                  <a:ext cx="173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3" name="Freihand 152">
                  <a:extLst>
                    <a:ext uri="{FF2B5EF4-FFF2-40B4-BE49-F238E27FC236}">
                      <a16:creationId xmlns:a16="http://schemas.microsoft.com/office/drawing/2014/main" id="{D7D71E55-FC04-479F-B4F4-698525DDDF53}"/>
                    </a:ext>
                  </a:extLst>
                </p14:cNvPr>
                <p14:cNvContentPartPr/>
                <p14:nvPr/>
              </p14:nvContentPartPr>
              <p14:xfrm>
                <a:off x="5911557" y="5371365"/>
                <a:ext cx="124920" cy="103320"/>
              </p14:xfrm>
            </p:contentPart>
          </mc:Choice>
          <mc:Fallback xmlns="">
            <p:pic>
              <p:nvPicPr>
                <p:cNvPr id="153" name="Freihand 152">
                  <a:extLst>
                    <a:ext uri="{FF2B5EF4-FFF2-40B4-BE49-F238E27FC236}">
                      <a16:creationId xmlns:a16="http://schemas.microsoft.com/office/drawing/2014/main" id="{D7D71E55-FC04-479F-B4F4-698525DDDF53}"/>
                    </a:ext>
                  </a:extLst>
                </p:cNvPr>
                <p:cNvPicPr/>
                <p:nvPr/>
              </p:nvPicPr>
              <p:blipFill>
                <a:blip r:embed="rId247"/>
                <a:stretch>
                  <a:fillRect/>
                </a:stretch>
              </p:blipFill>
              <p:spPr>
                <a:xfrm>
                  <a:off x="5907237" y="5367045"/>
                  <a:ext cx="133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4" name="Freihand 153">
                  <a:extLst>
                    <a:ext uri="{FF2B5EF4-FFF2-40B4-BE49-F238E27FC236}">
                      <a16:creationId xmlns:a16="http://schemas.microsoft.com/office/drawing/2014/main" id="{E2F31DF7-2747-4F0A-9A1F-AED8E3496F9D}"/>
                    </a:ext>
                  </a:extLst>
                </p14:cNvPr>
                <p14:cNvContentPartPr/>
                <p14:nvPr/>
              </p14:nvContentPartPr>
              <p14:xfrm>
                <a:off x="6046557" y="5363805"/>
                <a:ext cx="96840" cy="106200"/>
              </p14:xfrm>
            </p:contentPart>
          </mc:Choice>
          <mc:Fallback xmlns="">
            <p:pic>
              <p:nvPicPr>
                <p:cNvPr id="154" name="Freihand 153">
                  <a:extLst>
                    <a:ext uri="{FF2B5EF4-FFF2-40B4-BE49-F238E27FC236}">
                      <a16:creationId xmlns:a16="http://schemas.microsoft.com/office/drawing/2014/main" id="{E2F31DF7-2747-4F0A-9A1F-AED8E3496F9D}"/>
                    </a:ext>
                  </a:extLst>
                </p:cNvPr>
                <p:cNvPicPr/>
                <p:nvPr/>
              </p:nvPicPr>
              <p:blipFill>
                <a:blip r:embed="rId249"/>
                <a:stretch>
                  <a:fillRect/>
                </a:stretch>
              </p:blipFill>
              <p:spPr>
                <a:xfrm>
                  <a:off x="6042237" y="5359485"/>
                  <a:ext cx="105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5" name="Freihand 154">
                  <a:extLst>
                    <a:ext uri="{FF2B5EF4-FFF2-40B4-BE49-F238E27FC236}">
                      <a16:creationId xmlns:a16="http://schemas.microsoft.com/office/drawing/2014/main" id="{99A565CF-4A1E-48B7-8C07-62F87D419208}"/>
                    </a:ext>
                  </a:extLst>
                </p14:cNvPr>
                <p14:cNvContentPartPr/>
                <p14:nvPr/>
              </p14:nvContentPartPr>
              <p14:xfrm>
                <a:off x="6341397" y="5212245"/>
                <a:ext cx="295920" cy="184320"/>
              </p14:xfrm>
            </p:contentPart>
          </mc:Choice>
          <mc:Fallback xmlns="">
            <p:pic>
              <p:nvPicPr>
                <p:cNvPr id="155" name="Freihand 154">
                  <a:extLst>
                    <a:ext uri="{FF2B5EF4-FFF2-40B4-BE49-F238E27FC236}">
                      <a16:creationId xmlns:a16="http://schemas.microsoft.com/office/drawing/2014/main" id="{99A565CF-4A1E-48B7-8C07-62F87D419208}"/>
                    </a:ext>
                  </a:extLst>
                </p:cNvPr>
                <p:cNvPicPr/>
                <p:nvPr/>
              </p:nvPicPr>
              <p:blipFill>
                <a:blip r:embed="rId251"/>
                <a:stretch>
                  <a:fillRect/>
                </a:stretch>
              </p:blipFill>
              <p:spPr>
                <a:xfrm>
                  <a:off x="6337077" y="5207925"/>
                  <a:ext cx="3045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6" name="Freihand 155">
                  <a:extLst>
                    <a:ext uri="{FF2B5EF4-FFF2-40B4-BE49-F238E27FC236}">
                      <a16:creationId xmlns:a16="http://schemas.microsoft.com/office/drawing/2014/main" id="{7FB89025-DE94-44A8-BAC3-7955F9BCF2F2}"/>
                    </a:ext>
                  </a:extLst>
                </p14:cNvPr>
                <p14:cNvContentPartPr/>
                <p14:nvPr/>
              </p14:nvContentPartPr>
              <p14:xfrm>
                <a:off x="6356877" y="5238525"/>
                <a:ext cx="220680" cy="139680"/>
              </p14:xfrm>
            </p:contentPart>
          </mc:Choice>
          <mc:Fallback xmlns="">
            <p:pic>
              <p:nvPicPr>
                <p:cNvPr id="156" name="Freihand 155">
                  <a:extLst>
                    <a:ext uri="{FF2B5EF4-FFF2-40B4-BE49-F238E27FC236}">
                      <a16:creationId xmlns:a16="http://schemas.microsoft.com/office/drawing/2014/main" id="{7FB89025-DE94-44A8-BAC3-7955F9BCF2F2}"/>
                    </a:ext>
                  </a:extLst>
                </p:cNvPr>
                <p:cNvPicPr/>
                <p:nvPr/>
              </p:nvPicPr>
              <p:blipFill>
                <a:blip r:embed="rId253"/>
                <a:stretch>
                  <a:fillRect/>
                </a:stretch>
              </p:blipFill>
              <p:spPr>
                <a:xfrm>
                  <a:off x="6352557" y="5234205"/>
                  <a:ext cx="229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7" name="Freihand 156">
                  <a:extLst>
                    <a:ext uri="{FF2B5EF4-FFF2-40B4-BE49-F238E27FC236}">
                      <a16:creationId xmlns:a16="http://schemas.microsoft.com/office/drawing/2014/main" id="{A71F7A74-2DB4-420E-AAD6-F547DD26A632}"/>
                    </a:ext>
                  </a:extLst>
                </p14:cNvPr>
                <p14:cNvContentPartPr/>
                <p14:nvPr/>
              </p14:nvContentPartPr>
              <p14:xfrm>
                <a:off x="6579717" y="5138085"/>
                <a:ext cx="47520" cy="216360"/>
              </p14:xfrm>
            </p:contentPart>
          </mc:Choice>
          <mc:Fallback xmlns="">
            <p:pic>
              <p:nvPicPr>
                <p:cNvPr id="157" name="Freihand 156">
                  <a:extLst>
                    <a:ext uri="{FF2B5EF4-FFF2-40B4-BE49-F238E27FC236}">
                      <a16:creationId xmlns:a16="http://schemas.microsoft.com/office/drawing/2014/main" id="{A71F7A74-2DB4-420E-AAD6-F547DD26A632}"/>
                    </a:ext>
                  </a:extLst>
                </p:cNvPr>
                <p:cNvPicPr/>
                <p:nvPr/>
              </p:nvPicPr>
              <p:blipFill>
                <a:blip r:embed="rId255"/>
                <a:stretch>
                  <a:fillRect/>
                </a:stretch>
              </p:blipFill>
              <p:spPr>
                <a:xfrm>
                  <a:off x="6575397" y="5133765"/>
                  <a:ext cx="561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8" name="Freihand 157">
                  <a:extLst>
                    <a:ext uri="{FF2B5EF4-FFF2-40B4-BE49-F238E27FC236}">
                      <a16:creationId xmlns:a16="http://schemas.microsoft.com/office/drawing/2014/main" id="{BE6FA06B-3E0A-42B5-AABF-6DF0EB232807}"/>
                    </a:ext>
                  </a:extLst>
                </p14:cNvPr>
                <p14:cNvContentPartPr/>
                <p14:nvPr/>
              </p14:nvContentPartPr>
              <p14:xfrm>
                <a:off x="6641277" y="5138085"/>
                <a:ext cx="64080" cy="204120"/>
              </p14:xfrm>
            </p:contentPart>
          </mc:Choice>
          <mc:Fallback xmlns="">
            <p:pic>
              <p:nvPicPr>
                <p:cNvPr id="158" name="Freihand 157">
                  <a:extLst>
                    <a:ext uri="{FF2B5EF4-FFF2-40B4-BE49-F238E27FC236}">
                      <a16:creationId xmlns:a16="http://schemas.microsoft.com/office/drawing/2014/main" id="{BE6FA06B-3E0A-42B5-AABF-6DF0EB232807}"/>
                    </a:ext>
                  </a:extLst>
                </p:cNvPr>
                <p:cNvPicPr/>
                <p:nvPr/>
              </p:nvPicPr>
              <p:blipFill>
                <a:blip r:embed="rId257"/>
                <a:stretch>
                  <a:fillRect/>
                </a:stretch>
              </p:blipFill>
              <p:spPr>
                <a:xfrm>
                  <a:off x="6636957" y="5133765"/>
                  <a:ext cx="72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9" name="Freihand 158">
                  <a:extLst>
                    <a:ext uri="{FF2B5EF4-FFF2-40B4-BE49-F238E27FC236}">
                      <a16:creationId xmlns:a16="http://schemas.microsoft.com/office/drawing/2014/main" id="{23704475-7AB5-4CF0-A998-C19773D8F440}"/>
                    </a:ext>
                  </a:extLst>
                </p14:cNvPr>
                <p14:cNvContentPartPr/>
                <p14:nvPr/>
              </p14:nvContentPartPr>
              <p14:xfrm>
                <a:off x="6818397" y="5095965"/>
                <a:ext cx="276120" cy="159840"/>
              </p14:xfrm>
            </p:contentPart>
          </mc:Choice>
          <mc:Fallback xmlns="">
            <p:pic>
              <p:nvPicPr>
                <p:cNvPr id="159" name="Freihand 158">
                  <a:extLst>
                    <a:ext uri="{FF2B5EF4-FFF2-40B4-BE49-F238E27FC236}">
                      <a16:creationId xmlns:a16="http://schemas.microsoft.com/office/drawing/2014/main" id="{23704475-7AB5-4CF0-A998-C19773D8F440}"/>
                    </a:ext>
                  </a:extLst>
                </p:cNvPr>
                <p:cNvPicPr/>
                <p:nvPr/>
              </p:nvPicPr>
              <p:blipFill>
                <a:blip r:embed="rId259"/>
                <a:stretch>
                  <a:fillRect/>
                </a:stretch>
              </p:blipFill>
              <p:spPr>
                <a:xfrm>
                  <a:off x="6814077" y="5091645"/>
                  <a:ext cx="284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0" name="Freihand 159">
                  <a:extLst>
                    <a:ext uri="{FF2B5EF4-FFF2-40B4-BE49-F238E27FC236}">
                      <a16:creationId xmlns:a16="http://schemas.microsoft.com/office/drawing/2014/main" id="{5F2C4D39-B512-4FD9-BE9F-CB6D2C47E177}"/>
                    </a:ext>
                  </a:extLst>
                </p14:cNvPr>
                <p14:cNvContentPartPr/>
                <p14:nvPr/>
              </p14:nvContentPartPr>
              <p14:xfrm>
                <a:off x="7118637" y="5081205"/>
                <a:ext cx="103320" cy="120600"/>
              </p14:xfrm>
            </p:contentPart>
          </mc:Choice>
          <mc:Fallback xmlns="">
            <p:pic>
              <p:nvPicPr>
                <p:cNvPr id="160" name="Freihand 159">
                  <a:extLst>
                    <a:ext uri="{FF2B5EF4-FFF2-40B4-BE49-F238E27FC236}">
                      <a16:creationId xmlns:a16="http://schemas.microsoft.com/office/drawing/2014/main" id="{5F2C4D39-B512-4FD9-BE9F-CB6D2C47E177}"/>
                    </a:ext>
                  </a:extLst>
                </p:cNvPr>
                <p:cNvPicPr/>
                <p:nvPr/>
              </p:nvPicPr>
              <p:blipFill>
                <a:blip r:embed="rId261"/>
                <a:stretch>
                  <a:fillRect/>
                </a:stretch>
              </p:blipFill>
              <p:spPr>
                <a:xfrm>
                  <a:off x="7114317" y="5076885"/>
                  <a:ext cx="111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1" name="Freihand 160">
                  <a:extLst>
                    <a:ext uri="{FF2B5EF4-FFF2-40B4-BE49-F238E27FC236}">
                      <a16:creationId xmlns:a16="http://schemas.microsoft.com/office/drawing/2014/main" id="{A01C8A21-1E89-4CF1-9756-59347EA00C3C}"/>
                    </a:ext>
                  </a:extLst>
                </p14:cNvPr>
                <p14:cNvContentPartPr/>
                <p14:nvPr/>
              </p14:nvContentPartPr>
              <p14:xfrm>
                <a:off x="7227717" y="5077965"/>
                <a:ext cx="118440" cy="110160"/>
              </p14:xfrm>
            </p:contentPart>
          </mc:Choice>
          <mc:Fallback xmlns="">
            <p:pic>
              <p:nvPicPr>
                <p:cNvPr id="161" name="Freihand 160">
                  <a:extLst>
                    <a:ext uri="{FF2B5EF4-FFF2-40B4-BE49-F238E27FC236}">
                      <a16:creationId xmlns:a16="http://schemas.microsoft.com/office/drawing/2014/main" id="{A01C8A21-1E89-4CF1-9756-59347EA00C3C}"/>
                    </a:ext>
                  </a:extLst>
                </p:cNvPr>
                <p:cNvPicPr/>
                <p:nvPr/>
              </p:nvPicPr>
              <p:blipFill>
                <a:blip r:embed="rId263"/>
                <a:stretch>
                  <a:fillRect/>
                </a:stretch>
              </p:blipFill>
              <p:spPr>
                <a:xfrm>
                  <a:off x="7223397" y="5073645"/>
                  <a:ext cx="127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4" name="Freihand 163">
                  <a:extLst>
                    <a:ext uri="{FF2B5EF4-FFF2-40B4-BE49-F238E27FC236}">
                      <a16:creationId xmlns:a16="http://schemas.microsoft.com/office/drawing/2014/main" id="{322C0B95-9C12-473F-A546-65047A02B094}"/>
                    </a:ext>
                  </a:extLst>
                </p14:cNvPr>
                <p14:cNvContentPartPr/>
                <p14:nvPr/>
              </p14:nvContentPartPr>
              <p14:xfrm>
                <a:off x="5737317" y="5750445"/>
                <a:ext cx="104400" cy="150840"/>
              </p14:xfrm>
            </p:contentPart>
          </mc:Choice>
          <mc:Fallback xmlns="">
            <p:pic>
              <p:nvPicPr>
                <p:cNvPr id="164" name="Freihand 163">
                  <a:extLst>
                    <a:ext uri="{FF2B5EF4-FFF2-40B4-BE49-F238E27FC236}">
                      <a16:creationId xmlns:a16="http://schemas.microsoft.com/office/drawing/2014/main" id="{322C0B95-9C12-473F-A546-65047A02B094}"/>
                    </a:ext>
                  </a:extLst>
                </p:cNvPr>
                <p:cNvPicPr/>
                <p:nvPr/>
              </p:nvPicPr>
              <p:blipFill>
                <a:blip r:embed="rId265"/>
                <a:stretch>
                  <a:fillRect/>
                </a:stretch>
              </p:blipFill>
              <p:spPr>
                <a:xfrm>
                  <a:off x="5732997" y="5746125"/>
                  <a:ext cx="113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5" name="Freihand 164">
                  <a:extLst>
                    <a:ext uri="{FF2B5EF4-FFF2-40B4-BE49-F238E27FC236}">
                      <a16:creationId xmlns:a16="http://schemas.microsoft.com/office/drawing/2014/main" id="{CEE23705-7023-485D-B448-25DE9562C656}"/>
                    </a:ext>
                  </a:extLst>
                </p14:cNvPr>
                <p14:cNvContentPartPr/>
                <p14:nvPr/>
              </p14:nvContentPartPr>
              <p14:xfrm>
                <a:off x="5883117" y="5696085"/>
                <a:ext cx="208800" cy="179640"/>
              </p14:xfrm>
            </p:contentPart>
          </mc:Choice>
          <mc:Fallback xmlns="">
            <p:pic>
              <p:nvPicPr>
                <p:cNvPr id="165" name="Freihand 164">
                  <a:extLst>
                    <a:ext uri="{FF2B5EF4-FFF2-40B4-BE49-F238E27FC236}">
                      <a16:creationId xmlns:a16="http://schemas.microsoft.com/office/drawing/2014/main" id="{CEE23705-7023-485D-B448-25DE9562C656}"/>
                    </a:ext>
                  </a:extLst>
                </p:cNvPr>
                <p:cNvPicPr/>
                <p:nvPr/>
              </p:nvPicPr>
              <p:blipFill>
                <a:blip r:embed="rId267"/>
                <a:stretch>
                  <a:fillRect/>
                </a:stretch>
              </p:blipFill>
              <p:spPr>
                <a:xfrm>
                  <a:off x="5878797" y="5691765"/>
                  <a:ext cx="217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6" name="Freihand 165">
                  <a:extLst>
                    <a:ext uri="{FF2B5EF4-FFF2-40B4-BE49-F238E27FC236}">
                      <a16:creationId xmlns:a16="http://schemas.microsoft.com/office/drawing/2014/main" id="{B2C8A31B-790D-4B9A-AAE2-47E2DF6E56D4}"/>
                    </a:ext>
                  </a:extLst>
                </p14:cNvPr>
                <p14:cNvContentPartPr/>
                <p14:nvPr/>
              </p14:nvContentPartPr>
              <p14:xfrm>
                <a:off x="6119997" y="5587365"/>
                <a:ext cx="329400" cy="136440"/>
              </p14:xfrm>
            </p:contentPart>
          </mc:Choice>
          <mc:Fallback xmlns="">
            <p:pic>
              <p:nvPicPr>
                <p:cNvPr id="166" name="Freihand 165">
                  <a:extLst>
                    <a:ext uri="{FF2B5EF4-FFF2-40B4-BE49-F238E27FC236}">
                      <a16:creationId xmlns:a16="http://schemas.microsoft.com/office/drawing/2014/main" id="{B2C8A31B-790D-4B9A-AAE2-47E2DF6E56D4}"/>
                    </a:ext>
                  </a:extLst>
                </p:cNvPr>
                <p:cNvPicPr/>
                <p:nvPr/>
              </p:nvPicPr>
              <p:blipFill>
                <a:blip r:embed="rId269"/>
                <a:stretch>
                  <a:fillRect/>
                </a:stretch>
              </p:blipFill>
              <p:spPr>
                <a:xfrm>
                  <a:off x="6115677" y="5583045"/>
                  <a:ext cx="338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7" name="Freihand 166">
                  <a:extLst>
                    <a:ext uri="{FF2B5EF4-FFF2-40B4-BE49-F238E27FC236}">
                      <a16:creationId xmlns:a16="http://schemas.microsoft.com/office/drawing/2014/main" id="{B08061D1-6DB4-4404-8CBA-752767C88800}"/>
                    </a:ext>
                  </a:extLst>
                </p14:cNvPr>
                <p14:cNvContentPartPr/>
                <p14:nvPr/>
              </p14:nvContentPartPr>
              <p14:xfrm>
                <a:off x="6351837" y="5537325"/>
                <a:ext cx="57960" cy="11520"/>
              </p14:xfrm>
            </p:contentPart>
          </mc:Choice>
          <mc:Fallback xmlns="">
            <p:pic>
              <p:nvPicPr>
                <p:cNvPr id="167" name="Freihand 166">
                  <a:extLst>
                    <a:ext uri="{FF2B5EF4-FFF2-40B4-BE49-F238E27FC236}">
                      <a16:creationId xmlns:a16="http://schemas.microsoft.com/office/drawing/2014/main" id="{B08061D1-6DB4-4404-8CBA-752767C88800}"/>
                    </a:ext>
                  </a:extLst>
                </p:cNvPr>
                <p:cNvPicPr/>
                <p:nvPr/>
              </p:nvPicPr>
              <p:blipFill>
                <a:blip r:embed="rId271"/>
                <a:stretch>
                  <a:fillRect/>
                </a:stretch>
              </p:blipFill>
              <p:spPr>
                <a:xfrm>
                  <a:off x="6347517" y="5533005"/>
                  <a:ext cx="66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8" name="Freihand 167">
                  <a:extLst>
                    <a:ext uri="{FF2B5EF4-FFF2-40B4-BE49-F238E27FC236}">
                      <a16:creationId xmlns:a16="http://schemas.microsoft.com/office/drawing/2014/main" id="{AC406D56-B3A9-4218-A029-E6545D3E3774}"/>
                    </a:ext>
                  </a:extLst>
                </p14:cNvPr>
                <p14:cNvContentPartPr/>
                <p14:nvPr/>
              </p14:nvContentPartPr>
              <p14:xfrm>
                <a:off x="6459837" y="5563965"/>
                <a:ext cx="106200" cy="123840"/>
              </p14:xfrm>
            </p:contentPart>
          </mc:Choice>
          <mc:Fallback xmlns="">
            <p:pic>
              <p:nvPicPr>
                <p:cNvPr id="168" name="Freihand 167">
                  <a:extLst>
                    <a:ext uri="{FF2B5EF4-FFF2-40B4-BE49-F238E27FC236}">
                      <a16:creationId xmlns:a16="http://schemas.microsoft.com/office/drawing/2014/main" id="{AC406D56-B3A9-4218-A029-E6545D3E3774}"/>
                    </a:ext>
                  </a:extLst>
                </p:cNvPr>
                <p:cNvPicPr/>
                <p:nvPr/>
              </p:nvPicPr>
              <p:blipFill>
                <a:blip r:embed="rId273"/>
                <a:stretch>
                  <a:fillRect/>
                </a:stretch>
              </p:blipFill>
              <p:spPr>
                <a:xfrm>
                  <a:off x="6455517" y="5559645"/>
                  <a:ext cx="114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9" name="Freihand 168">
                  <a:extLst>
                    <a:ext uri="{FF2B5EF4-FFF2-40B4-BE49-F238E27FC236}">
                      <a16:creationId xmlns:a16="http://schemas.microsoft.com/office/drawing/2014/main" id="{FF1EB691-2A61-4C5E-8A06-67C409E3E1AA}"/>
                    </a:ext>
                  </a:extLst>
                </p14:cNvPr>
                <p14:cNvContentPartPr/>
                <p14:nvPr/>
              </p14:nvContentPartPr>
              <p14:xfrm>
                <a:off x="5626437" y="5682405"/>
                <a:ext cx="1078920" cy="302040"/>
              </p14:xfrm>
            </p:contentPart>
          </mc:Choice>
          <mc:Fallback xmlns="">
            <p:pic>
              <p:nvPicPr>
                <p:cNvPr id="169" name="Freihand 168">
                  <a:extLst>
                    <a:ext uri="{FF2B5EF4-FFF2-40B4-BE49-F238E27FC236}">
                      <a16:creationId xmlns:a16="http://schemas.microsoft.com/office/drawing/2014/main" id="{FF1EB691-2A61-4C5E-8A06-67C409E3E1AA}"/>
                    </a:ext>
                  </a:extLst>
                </p:cNvPr>
                <p:cNvPicPr/>
                <p:nvPr/>
              </p:nvPicPr>
              <p:blipFill>
                <a:blip r:embed="rId275"/>
                <a:stretch>
                  <a:fillRect/>
                </a:stretch>
              </p:blipFill>
              <p:spPr>
                <a:xfrm>
                  <a:off x="5622117" y="5678085"/>
                  <a:ext cx="1087560" cy="31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6">
            <p14:nvContentPartPr>
              <p14:cNvPr id="171" name="Freihand 170">
                <a:extLst>
                  <a:ext uri="{FF2B5EF4-FFF2-40B4-BE49-F238E27FC236}">
                    <a16:creationId xmlns:a16="http://schemas.microsoft.com/office/drawing/2014/main" id="{60CD8516-F45C-4F13-A544-A843DFD27D37}"/>
                  </a:ext>
                </a:extLst>
              </p14:cNvPr>
              <p14:cNvContentPartPr/>
              <p14:nvPr/>
            </p14:nvContentPartPr>
            <p14:xfrm>
              <a:off x="1447917" y="4436445"/>
              <a:ext cx="2233080" cy="102600"/>
            </p14:xfrm>
          </p:contentPart>
        </mc:Choice>
        <mc:Fallback xmlns="">
          <p:pic>
            <p:nvPicPr>
              <p:cNvPr id="171" name="Freihand 170">
                <a:extLst>
                  <a:ext uri="{FF2B5EF4-FFF2-40B4-BE49-F238E27FC236}">
                    <a16:creationId xmlns:a16="http://schemas.microsoft.com/office/drawing/2014/main" id="{60CD8516-F45C-4F13-A544-A843DFD27D37}"/>
                  </a:ext>
                </a:extLst>
              </p:cNvPr>
              <p:cNvPicPr/>
              <p:nvPr/>
            </p:nvPicPr>
            <p:blipFill>
              <a:blip r:embed="rId277"/>
              <a:stretch>
                <a:fillRect/>
              </a:stretch>
            </p:blipFill>
            <p:spPr>
              <a:xfrm>
                <a:off x="1443597" y="4432125"/>
                <a:ext cx="2241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2" name="Freihand 171">
                <a:extLst>
                  <a:ext uri="{FF2B5EF4-FFF2-40B4-BE49-F238E27FC236}">
                    <a16:creationId xmlns:a16="http://schemas.microsoft.com/office/drawing/2014/main" id="{329267B6-FAEF-4873-B474-953695B9756E}"/>
                  </a:ext>
                </a:extLst>
              </p14:cNvPr>
              <p14:cNvContentPartPr/>
              <p14:nvPr/>
            </p14:nvContentPartPr>
            <p14:xfrm>
              <a:off x="1596597" y="2952165"/>
              <a:ext cx="1475280" cy="56520"/>
            </p14:xfrm>
          </p:contentPart>
        </mc:Choice>
        <mc:Fallback xmlns="">
          <p:pic>
            <p:nvPicPr>
              <p:cNvPr id="172" name="Freihand 171">
                <a:extLst>
                  <a:ext uri="{FF2B5EF4-FFF2-40B4-BE49-F238E27FC236}">
                    <a16:creationId xmlns:a16="http://schemas.microsoft.com/office/drawing/2014/main" id="{329267B6-FAEF-4873-B474-953695B9756E}"/>
                  </a:ext>
                </a:extLst>
              </p:cNvPr>
              <p:cNvPicPr/>
              <p:nvPr/>
            </p:nvPicPr>
            <p:blipFill>
              <a:blip r:embed="rId279"/>
              <a:stretch>
                <a:fillRect/>
              </a:stretch>
            </p:blipFill>
            <p:spPr>
              <a:xfrm>
                <a:off x="1592277" y="2947845"/>
                <a:ext cx="14839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3" name="Freihand 172">
                <a:extLst>
                  <a:ext uri="{FF2B5EF4-FFF2-40B4-BE49-F238E27FC236}">
                    <a16:creationId xmlns:a16="http://schemas.microsoft.com/office/drawing/2014/main" id="{4389E353-7D0C-4B26-8E4B-2DE29A0AB917}"/>
                  </a:ext>
                </a:extLst>
              </p14:cNvPr>
              <p14:cNvContentPartPr/>
              <p14:nvPr/>
            </p14:nvContentPartPr>
            <p14:xfrm>
              <a:off x="1517397" y="1708005"/>
              <a:ext cx="1716840" cy="723240"/>
            </p14:xfrm>
          </p:contentPart>
        </mc:Choice>
        <mc:Fallback xmlns="">
          <p:pic>
            <p:nvPicPr>
              <p:cNvPr id="173" name="Freihand 172">
                <a:extLst>
                  <a:ext uri="{FF2B5EF4-FFF2-40B4-BE49-F238E27FC236}">
                    <a16:creationId xmlns:a16="http://schemas.microsoft.com/office/drawing/2014/main" id="{4389E353-7D0C-4B26-8E4B-2DE29A0AB917}"/>
                  </a:ext>
                </a:extLst>
              </p:cNvPr>
              <p:cNvPicPr/>
              <p:nvPr/>
            </p:nvPicPr>
            <p:blipFill>
              <a:blip r:embed="rId281"/>
              <a:stretch>
                <a:fillRect/>
              </a:stretch>
            </p:blipFill>
            <p:spPr>
              <a:xfrm>
                <a:off x="1513077" y="1703685"/>
                <a:ext cx="1725480" cy="73188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515356" cy="564050"/>
          </a:xfrm>
          <a:prstGeom prst="rect">
            <a:avLst/>
          </a:prstGeom>
          <a:noFill/>
          <a:ln>
            <a:noFill/>
          </a:ln>
        </p:spPr>
        <p:txBody>
          <a:bodyPr vert="horz" wrap="none" lIns="81646" tIns="40823" rIns="81646" bIns="40823" anchorCtr="0" compatLnSpc="0">
            <a:spAutoFit/>
          </a:bodyPr>
          <a:lstStyle/>
          <a:p>
            <a:r>
              <a:rPr lang="de-DE" sz="3266"/>
              <a:t>Functions of money</a:t>
            </a:r>
            <a:endParaRPr lang="de-DE" sz="3266" dirty="0"/>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a:t>In a modern economy, we define money as a good, which fullfills the followining functions:</a:t>
            </a:r>
            <a:endParaRPr lang="de-DE" sz="2540" dirty="0"/>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Medium of exchange and payment method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Store of value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Unit of account</a:t>
            </a:r>
            <a:endParaRPr lang="de-DE" sz="2540" dirty="0"/>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2B31318-FEDD-4E13-9F75-F749F2277B34}"/>
                  </a:ext>
                </a:extLst>
              </p14:cNvPr>
              <p14:cNvContentPartPr/>
              <p14:nvPr/>
            </p14:nvContentPartPr>
            <p14:xfrm>
              <a:off x="2476437" y="2604405"/>
              <a:ext cx="2829960" cy="727920"/>
            </p14:xfrm>
          </p:contentPart>
        </mc:Choice>
        <mc:Fallback xmlns="">
          <p:pic>
            <p:nvPicPr>
              <p:cNvPr id="2" name="Freihand 1">
                <a:extLst>
                  <a:ext uri="{FF2B5EF4-FFF2-40B4-BE49-F238E27FC236}">
                    <a16:creationId xmlns:a16="http://schemas.microsoft.com/office/drawing/2014/main" id="{02B31318-FEDD-4E13-9F75-F749F2277B34}"/>
                  </a:ext>
                </a:extLst>
              </p:cNvPr>
              <p:cNvPicPr/>
              <p:nvPr/>
            </p:nvPicPr>
            <p:blipFill>
              <a:blip r:embed="rId4"/>
              <a:stretch>
                <a:fillRect/>
              </a:stretch>
            </p:blipFill>
            <p:spPr>
              <a:xfrm>
                <a:off x="2472117" y="2600085"/>
                <a:ext cx="283860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0759FE27-8E96-4DFB-8DC6-5949E8558C04}"/>
                  </a:ext>
                </a:extLst>
              </p14:cNvPr>
              <p14:cNvContentPartPr/>
              <p14:nvPr/>
            </p14:nvContentPartPr>
            <p14:xfrm>
              <a:off x="5784837" y="3152685"/>
              <a:ext cx="2324160" cy="75240"/>
            </p14:xfrm>
          </p:contentPart>
        </mc:Choice>
        <mc:Fallback xmlns="">
          <p:pic>
            <p:nvPicPr>
              <p:cNvPr id="7" name="Freihand 6">
                <a:extLst>
                  <a:ext uri="{FF2B5EF4-FFF2-40B4-BE49-F238E27FC236}">
                    <a16:creationId xmlns:a16="http://schemas.microsoft.com/office/drawing/2014/main" id="{0759FE27-8E96-4DFB-8DC6-5949E8558C04}"/>
                  </a:ext>
                </a:extLst>
              </p:cNvPr>
              <p:cNvPicPr/>
              <p:nvPr/>
            </p:nvPicPr>
            <p:blipFill>
              <a:blip r:embed="rId6"/>
              <a:stretch>
                <a:fillRect/>
              </a:stretch>
            </p:blipFill>
            <p:spPr>
              <a:xfrm>
                <a:off x="5780517" y="3148365"/>
                <a:ext cx="2332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C9FDBF91-1985-48B7-91C5-60DCC2E1EC72}"/>
                  </a:ext>
                </a:extLst>
              </p14:cNvPr>
              <p14:cNvContentPartPr/>
              <p14:nvPr/>
            </p14:nvContentPartPr>
            <p14:xfrm>
              <a:off x="2478957" y="3851085"/>
              <a:ext cx="1940760" cy="155520"/>
            </p14:xfrm>
          </p:contentPart>
        </mc:Choice>
        <mc:Fallback xmlns="">
          <p:pic>
            <p:nvPicPr>
              <p:cNvPr id="8" name="Freihand 7">
                <a:extLst>
                  <a:ext uri="{FF2B5EF4-FFF2-40B4-BE49-F238E27FC236}">
                    <a16:creationId xmlns:a16="http://schemas.microsoft.com/office/drawing/2014/main" id="{C9FDBF91-1985-48B7-91C5-60DCC2E1EC72}"/>
                  </a:ext>
                </a:extLst>
              </p:cNvPr>
              <p:cNvPicPr/>
              <p:nvPr/>
            </p:nvPicPr>
            <p:blipFill>
              <a:blip r:embed="rId8"/>
              <a:stretch>
                <a:fillRect/>
              </a:stretch>
            </p:blipFill>
            <p:spPr>
              <a:xfrm>
                <a:off x="2474637" y="3846765"/>
                <a:ext cx="1949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3ADE043A-84E2-4AD3-ADBF-3363459B53DB}"/>
                  </a:ext>
                </a:extLst>
              </p14:cNvPr>
              <p14:cNvContentPartPr/>
              <p14:nvPr/>
            </p14:nvContentPartPr>
            <p14:xfrm>
              <a:off x="2393277" y="4760805"/>
              <a:ext cx="2670120" cy="54000"/>
            </p14:xfrm>
          </p:contentPart>
        </mc:Choice>
        <mc:Fallback xmlns="">
          <p:pic>
            <p:nvPicPr>
              <p:cNvPr id="9" name="Freihand 8">
                <a:extLst>
                  <a:ext uri="{FF2B5EF4-FFF2-40B4-BE49-F238E27FC236}">
                    <a16:creationId xmlns:a16="http://schemas.microsoft.com/office/drawing/2014/main" id="{3ADE043A-84E2-4AD3-ADBF-3363459B53DB}"/>
                  </a:ext>
                </a:extLst>
              </p:cNvPr>
              <p:cNvPicPr/>
              <p:nvPr/>
            </p:nvPicPr>
            <p:blipFill>
              <a:blip r:embed="rId10"/>
              <a:stretch>
                <a:fillRect/>
              </a:stretch>
            </p:blipFill>
            <p:spPr>
              <a:xfrm>
                <a:off x="2388957" y="4756485"/>
                <a:ext cx="2678760" cy="6264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7341018" cy="564050"/>
          </a:xfrm>
          <a:prstGeom prst="rect">
            <a:avLst/>
          </a:prstGeom>
          <a:noFill/>
          <a:ln>
            <a:noFill/>
          </a:ln>
        </p:spPr>
        <p:txBody>
          <a:bodyPr vert="horz" wrap="none" lIns="81646" tIns="40823" rIns="81646" bIns="40823" anchorCtr="0" compatLnSpc="0">
            <a:spAutoFit/>
          </a:bodyPr>
          <a:lstStyle/>
          <a:p>
            <a:r>
              <a:rPr lang="en-US" sz="3266"/>
              <a:t>Medium of exchange and payment method</a:t>
            </a:r>
            <a:endParaRPr lang="en-US" sz="3266" dirty="0"/>
          </a:p>
        </p:txBody>
      </p:sp>
      <p:sp>
        <p:nvSpPr>
          <p:cNvPr id="4" name="Textfeld 3"/>
          <p:cNvSpPr txBox="1"/>
          <p:nvPr/>
        </p:nvSpPr>
        <p:spPr>
          <a:xfrm>
            <a:off x="213772" y="831103"/>
            <a:ext cx="7667485" cy="5094890"/>
          </a:xfrm>
          <a:prstGeom prst="rect">
            <a:avLst/>
          </a:prstGeom>
          <a:noFill/>
          <a:ln>
            <a:noFill/>
          </a:ln>
        </p:spPr>
        <p:txBody>
          <a:bodyPr vert="horz" wrap="square" lIns="81646" tIns="40823" rIns="81646" bIns="40823" anchorCtr="0" compatLnSpc="0">
            <a:noAutofit/>
          </a:bodyPr>
          <a:lstStyle/>
          <a:p>
            <a:endParaRPr lang="de-DE" sz="2400" dirty="0"/>
          </a:p>
          <a:p>
            <a:r>
              <a:rPr lang="de-DE" sz="2400"/>
              <a:t>Money simplifies the process of echange, since suppliers and demanders do not meet physically in order to echange goods.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reduces transactions costs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simplifies the division of labour in the production process</a:t>
            </a:r>
            <a:endParaRPr lang="de-DE" sz="2400" dirty="0"/>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9F8F95D-73B4-4921-A105-9D6AABE38A4E}"/>
                  </a:ext>
                </a:extLst>
              </p14:cNvPr>
              <p14:cNvContentPartPr/>
              <p14:nvPr/>
            </p14:nvContentPartPr>
            <p14:xfrm>
              <a:off x="799557" y="2715285"/>
              <a:ext cx="3907080" cy="106200"/>
            </p14:xfrm>
          </p:contentPart>
        </mc:Choice>
        <mc:Fallback xmlns="">
          <p:pic>
            <p:nvPicPr>
              <p:cNvPr id="2" name="Freihand 1">
                <a:extLst>
                  <a:ext uri="{FF2B5EF4-FFF2-40B4-BE49-F238E27FC236}">
                    <a16:creationId xmlns:a16="http://schemas.microsoft.com/office/drawing/2014/main" id="{D9F8F95D-73B4-4921-A105-9D6AABE38A4E}"/>
                  </a:ext>
                </a:extLst>
              </p:cNvPr>
              <p:cNvPicPr/>
              <p:nvPr/>
            </p:nvPicPr>
            <p:blipFill>
              <a:blip r:embed="rId4"/>
              <a:stretch>
                <a:fillRect/>
              </a:stretch>
            </p:blipFill>
            <p:spPr>
              <a:xfrm>
                <a:off x="795237" y="2710965"/>
                <a:ext cx="3915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239AC22A-4D5B-4601-8946-16D5B45DA40F}"/>
                  </a:ext>
                </a:extLst>
              </p14:cNvPr>
              <p14:cNvContentPartPr/>
              <p14:nvPr/>
            </p14:nvContentPartPr>
            <p14:xfrm>
              <a:off x="606957" y="3694845"/>
              <a:ext cx="5129280" cy="151920"/>
            </p14:xfrm>
          </p:contentPart>
        </mc:Choice>
        <mc:Fallback xmlns="">
          <p:pic>
            <p:nvPicPr>
              <p:cNvPr id="5" name="Freihand 4">
                <a:extLst>
                  <a:ext uri="{FF2B5EF4-FFF2-40B4-BE49-F238E27FC236}">
                    <a16:creationId xmlns:a16="http://schemas.microsoft.com/office/drawing/2014/main" id="{239AC22A-4D5B-4601-8946-16D5B45DA40F}"/>
                  </a:ext>
                </a:extLst>
              </p:cNvPr>
              <p:cNvPicPr/>
              <p:nvPr/>
            </p:nvPicPr>
            <p:blipFill>
              <a:blip r:embed="rId6"/>
              <a:stretch>
                <a:fillRect/>
              </a:stretch>
            </p:blipFill>
            <p:spPr>
              <a:xfrm>
                <a:off x="602637" y="3690525"/>
                <a:ext cx="5137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0C032491-0890-4FAA-BEFE-C5735FCA8012}"/>
                  </a:ext>
                </a:extLst>
              </p14:cNvPr>
              <p14:cNvContentPartPr/>
              <p14:nvPr/>
            </p14:nvContentPartPr>
            <p14:xfrm>
              <a:off x="6514917" y="3784845"/>
              <a:ext cx="1337400" cy="19440"/>
            </p14:xfrm>
          </p:contentPart>
        </mc:Choice>
        <mc:Fallback xmlns="">
          <p:pic>
            <p:nvPicPr>
              <p:cNvPr id="6" name="Freihand 5">
                <a:extLst>
                  <a:ext uri="{FF2B5EF4-FFF2-40B4-BE49-F238E27FC236}">
                    <a16:creationId xmlns:a16="http://schemas.microsoft.com/office/drawing/2014/main" id="{0C032491-0890-4FAA-BEFE-C5735FCA8012}"/>
                  </a:ext>
                </a:extLst>
              </p:cNvPr>
              <p:cNvPicPr/>
              <p:nvPr/>
            </p:nvPicPr>
            <p:blipFill>
              <a:blip r:embed="rId8"/>
              <a:stretch>
                <a:fillRect/>
              </a:stretch>
            </p:blipFill>
            <p:spPr>
              <a:xfrm>
                <a:off x="6510597" y="3780525"/>
                <a:ext cx="1346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8AE5D70-8EF5-492D-862C-15E09F65ECE5}"/>
                  </a:ext>
                </a:extLst>
              </p14:cNvPr>
              <p14:cNvContentPartPr/>
              <p14:nvPr/>
            </p14:nvContentPartPr>
            <p14:xfrm>
              <a:off x="689757" y="4096605"/>
              <a:ext cx="1338120" cy="37080"/>
            </p14:xfrm>
          </p:contentPart>
        </mc:Choice>
        <mc:Fallback xmlns="">
          <p:pic>
            <p:nvPicPr>
              <p:cNvPr id="7" name="Freihand 6">
                <a:extLst>
                  <a:ext uri="{FF2B5EF4-FFF2-40B4-BE49-F238E27FC236}">
                    <a16:creationId xmlns:a16="http://schemas.microsoft.com/office/drawing/2014/main" id="{68AE5D70-8EF5-492D-862C-15E09F65ECE5}"/>
                  </a:ext>
                </a:extLst>
              </p:cNvPr>
              <p:cNvPicPr/>
              <p:nvPr/>
            </p:nvPicPr>
            <p:blipFill>
              <a:blip r:embed="rId10"/>
              <a:stretch>
                <a:fillRect/>
              </a:stretch>
            </p:blipFill>
            <p:spPr>
              <a:xfrm>
                <a:off x="685437" y="4092285"/>
                <a:ext cx="1346760" cy="45720"/>
              </a:xfrm>
              <a:prstGeom prst="rect">
                <a:avLst/>
              </a:prstGeom>
            </p:spPr>
          </p:pic>
        </mc:Fallback>
      </mc:AlternateContent>
      <p:grpSp>
        <p:nvGrpSpPr>
          <p:cNvPr id="21" name="Gruppieren 20">
            <a:extLst>
              <a:ext uri="{FF2B5EF4-FFF2-40B4-BE49-F238E27FC236}">
                <a16:creationId xmlns:a16="http://schemas.microsoft.com/office/drawing/2014/main" id="{A4CDB6B7-12A8-4C56-BBB1-7FE1674F2F81}"/>
              </a:ext>
            </a:extLst>
          </p:cNvPr>
          <p:cNvGrpSpPr/>
          <p:nvPr/>
        </p:nvGrpSpPr>
        <p:grpSpPr>
          <a:xfrm>
            <a:off x="9178557" y="171525"/>
            <a:ext cx="1536480" cy="205920"/>
            <a:chOff x="9178557" y="171525"/>
            <a:chExt cx="1536480" cy="205920"/>
          </a:xfrm>
        </p:grpSpPr>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71E6B351-3AD9-43EB-8242-6D38F2B4DC4F}"/>
                    </a:ext>
                  </a:extLst>
                </p14:cNvPr>
                <p14:cNvContentPartPr/>
                <p14:nvPr/>
              </p14:nvContentPartPr>
              <p14:xfrm>
                <a:off x="9178557" y="206085"/>
                <a:ext cx="102240" cy="171360"/>
              </p14:xfrm>
            </p:contentPart>
          </mc:Choice>
          <mc:Fallback xmlns="">
            <p:pic>
              <p:nvPicPr>
                <p:cNvPr id="8" name="Freihand 7">
                  <a:extLst>
                    <a:ext uri="{FF2B5EF4-FFF2-40B4-BE49-F238E27FC236}">
                      <a16:creationId xmlns:a16="http://schemas.microsoft.com/office/drawing/2014/main" id="{71E6B351-3AD9-43EB-8242-6D38F2B4DC4F}"/>
                    </a:ext>
                  </a:extLst>
                </p:cNvPr>
                <p:cNvPicPr/>
                <p:nvPr/>
              </p:nvPicPr>
              <p:blipFill>
                <a:blip r:embed="rId12"/>
                <a:stretch>
                  <a:fillRect/>
                </a:stretch>
              </p:blipFill>
              <p:spPr>
                <a:xfrm>
                  <a:off x="9174237" y="201765"/>
                  <a:ext cx="110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F902D9BA-BFCF-4D6D-B3D9-8E2EACD63C06}"/>
                    </a:ext>
                  </a:extLst>
                </p14:cNvPr>
                <p14:cNvContentPartPr/>
                <p14:nvPr/>
              </p14:nvContentPartPr>
              <p14:xfrm>
                <a:off x="9452517" y="235965"/>
                <a:ext cx="9360" cy="129600"/>
              </p14:xfrm>
            </p:contentPart>
          </mc:Choice>
          <mc:Fallback xmlns="">
            <p:pic>
              <p:nvPicPr>
                <p:cNvPr id="9" name="Freihand 8">
                  <a:extLst>
                    <a:ext uri="{FF2B5EF4-FFF2-40B4-BE49-F238E27FC236}">
                      <a16:creationId xmlns:a16="http://schemas.microsoft.com/office/drawing/2014/main" id="{F902D9BA-BFCF-4D6D-B3D9-8E2EACD63C06}"/>
                    </a:ext>
                  </a:extLst>
                </p:cNvPr>
                <p:cNvPicPr/>
                <p:nvPr/>
              </p:nvPicPr>
              <p:blipFill>
                <a:blip r:embed="rId14"/>
                <a:stretch>
                  <a:fillRect/>
                </a:stretch>
              </p:blipFill>
              <p:spPr>
                <a:xfrm>
                  <a:off x="9448197" y="231645"/>
                  <a:ext cx="18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8F2A25F9-1C1F-4854-A87A-07CC642B5CE1}"/>
                    </a:ext>
                  </a:extLst>
                </p14:cNvPr>
                <p14:cNvContentPartPr/>
                <p14:nvPr/>
              </p14:nvContentPartPr>
              <p14:xfrm>
                <a:off x="9375477" y="326325"/>
                <a:ext cx="125280" cy="32760"/>
              </p14:xfrm>
            </p:contentPart>
          </mc:Choice>
          <mc:Fallback xmlns="">
            <p:pic>
              <p:nvPicPr>
                <p:cNvPr id="10" name="Freihand 9">
                  <a:extLst>
                    <a:ext uri="{FF2B5EF4-FFF2-40B4-BE49-F238E27FC236}">
                      <a16:creationId xmlns:a16="http://schemas.microsoft.com/office/drawing/2014/main" id="{8F2A25F9-1C1F-4854-A87A-07CC642B5CE1}"/>
                    </a:ext>
                  </a:extLst>
                </p:cNvPr>
                <p:cNvPicPr/>
                <p:nvPr/>
              </p:nvPicPr>
              <p:blipFill>
                <a:blip r:embed="rId16"/>
                <a:stretch>
                  <a:fillRect/>
                </a:stretch>
              </p:blipFill>
              <p:spPr>
                <a:xfrm>
                  <a:off x="9371157" y="322005"/>
                  <a:ext cx="133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8E780BE3-3F96-4AFB-94D1-26C03B8B15B7}"/>
                    </a:ext>
                  </a:extLst>
                </p14:cNvPr>
                <p14:cNvContentPartPr/>
                <p14:nvPr/>
              </p14:nvContentPartPr>
              <p14:xfrm>
                <a:off x="9379437" y="215445"/>
                <a:ext cx="115200" cy="12600"/>
              </p14:xfrm>
            </p:contentPart>
          </mc:Choice>
          <mc:Fallback xmlns="">
            <p:pic>
              <p:nvPicPr>
                <p:cNvPr id="11" name="Freihand 10">
                  <a:extLst>
                    <a:ext uri="{FF2B5EF4-FFF2-40B4-BE49-F238E27FC236}">
                      <a16:creationId xmlns:a16="http://schemas.microsoft.com/office/drawing/2014/main" id="{8E780BE3-3F96-4AFB-94D1-26C03B8B15B7}"/>
                    </a:ext>
                  </a:extLst>
                </p:cNvPr>
                <p:cNvPicPr/>
                <p:nvPr/>
              </p:nvPicPr>
              <p:blipFill>
                <a:blip r:embed="rId18"/>
                <a:stretch>
                  <a:fillRect/>
                </a:stretch>
              </p:blipFill>
              <p:spPr>
                <a:xfrm>
                  <a:off x="9375117" y="211125"/>
                  <a:ext cx="123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F8782D6C-48E1-41C1-A9AC-BDF193470A49}"/>
                    </a:ext>
                  </a:extLst>
                </p14:cNvPr>
                <p14:cNvContentPartPr/>
                <p14:nvPr/>
              </p14:nvContentPartPr>
              <p14:xfrm>
                <a:off x="9516237" y="262965"/>
                <a:ext cx="91080" cy="74520"/>
              </p14:xfrm>
            </p:contentPart>
          </mc:Choice>
          <mc:Fallback xmlns="">
            <p:pic>
              <p:nvPicPr>
                <p:cNvPr id="12" name="Freihand 11">
                  <a:extLst>
                    <a:ext uri="{FF2B5EF4-FFF2-40B4-BE49-F238E27FC236}">
                      <a16:creationId xmlns:a16="http://schemas.microsoft.com/office/drawing/2014/main" id="{F8782D6C-48E1-41C1-A9AC-BDF193470A49}"/>
                    </a:ext>
                  </a:extLst>
                </p:cNvPr>
                <p:cNvPicPr/>
                <p:nvPr/>
              </p:nvPicPr>
              <p:blipFill>
                <a:blip r:embed="rId20"/>
                <a:stretch>
                  <a:fillRect/>
                </a:stretch>
              </p:blipFill>
              <p:spPr>
                <a:xfrm>
                  <a:off x="9511917" y="258645"/>
                  <a:ext cx="99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4D9E2A9F-84FA-46A4-AD6A-9BD7F216D5C4}"/>
                    </a:ext>
                  </a:extLst>
                </p14:cNvPr>
                <p14:cNvContentPartPr/>
                <p14:nvPr/>
              </p14:nvContentPartPr>
              <p14:xfrm>
                <a:off x="9663117" y="226605"/>
                <a:ext cx="201600" cy="116640"/>
              </p14:xfrm>
            </p:contentPart>
          </mc:Choice>
          <mc:Fallback xmlns="">
            <p:pic>
              <p:nvPicPr>
                <p:cNvPr id="13" name="Freihand 12">
                  <a:extLst>
                    <a:ext uri="{FF2B5EF4-FFF2-40B4-BE49-F238E27FC236}">
                      <a16:creationId xmlns:a16="http://schemas.microsoft.com/office/drawing/2014/main" id="{4D9E2A9F-84FA-46A4-AD6A-9BD7F216D5C4}"/>
                    </a:ext>
                  </a:extLst>
                </p:cNvPr>
                <p:cNvPicPr/>
                <p:nvPr/>
              </p:nvPicPr>
              <p:blipFill>
                <a:blip r:embed="rId22"/>
                <a:stretch>
                  <a:fillRect/>
                </a:stretch>
              </p:blipFill>
              <p:spPr>
                <a:xfrm>
                  <a:off x="9658797" y="222285"/>
                  <a:ext cx="210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B2A45FE7-53A0-4339-979C-91FB025387AC}"/>
                    </a:ext>
                  </a:extLst>
                </p14:cNvPr>
                <p14:cNvContentPartPr/>
                <p14:nvPr/>
              </p14:nvContentPartPr>
              <p14:xfrm>
                <a:off x="9861477" y="204285"/>
                <a:ext cx="360" cy="360"/>
              </p14:xfrm>
            </p:contentPart>
          </mc:Choice>
          <mc:Fallback xmlns="">
            <p:pic>
              <p:nvPicPr>
                <p:cNvPr id="14" name="Freihand 13">
                  <a:extLst>
                    <a:ext uri="{FF2B5EF4-FFF2-40B4-BE49-F238E27FC236}">
                      <a16:creationId xmlns:a16="http://schemas.microsoft.com/office/drawing/2014/main" id="{B2A45FE7-53A0-4339-979C-91FB025387AC}"/>
                    </a:ext>
                  </a:extLst>
                </p:cNvPr>
                <p:cNvPicPr/>
                <p:nvPr/>
              </p:nvPicPr>
              <p:blipFill>
                <a:blip r:embed="rId24"/>
                <a:stretch>
                  <a:fillRect/>
                </a:stretch>
              </p:blipFill>
              <p:spPr>
                <a:xfrm>
                  <a:off x="9857157" y="199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E16015C8-117E-477B-9A02-A20087F6DBD5}"/>
                    </a:ext>
                  </a:extLst>
                </p14:cNvPr>
                <p14:cNvContentPartPr/>
                <p14:nvPr/>
              </p14:nvContentPartPr>
              <p14:xfrm>
                <a:off x="9896757" y="247125"/>
                <a:ext cx="195480" cy="84600"/>
              </p14:xfrm>
            </p:contentPart>
          </mc:Choice>
          <mc:Fallback xmlns="">
            <p:pic>
              <p:nvPicPr>
                <p:cNvPr id="15" name="Freihand 14">
                  <a:extLst>
                    <a:ext uri="{FF2B5EF4-FFF2-40B4-BE49-F238E27FC236}">
                      <a16:creationId xmlns:a16="http://schemas.microsoft.com/office/drawing/2014/main" id="{E16015C8-117E-477B-9A02-A20087F6DBD5}"/>
                    </a:ext>
                  </a:extLst>
                </p:cNvPr>
                <p:cNvPicPr/>
                <p:nvPr/>
              </p:nvPicPr>
              <p:blipFill>
                <a:blip r:embed="rId26"/>
                <a:stretch>
                  <a:fillRect/>
                </a:stretch>
              </p:blipFill>
              <p:spPr>
                <a:xfrm>
                  <a:off x="9892437" y="242805"/>
                  <a:ext cx="204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E38AAA3A-BA24-4752-9334-DC3F70588AA3}"/>
                    </a:ext>
                  </a:extLst>
                </p14:cNvPr>
                <p14:cNvContentPartPr/>
                <p14:nvPr/>
              </p14:nvContentPartPr>
              <p14:xfrm>
                <a:off x="10085037" y="195645"/>
                <a:ext cx="6480" cy="12600"/>
              </p14:xfrm>
            </p:contentPart>
          </mc:Choice>
          <mc:Fallback xmlns="">
            <p:pic>
              <p:nvPicPr>
                <p:cNvPr id="16" name="Freihand 15">
                  <a:extLst>
                    <a:ext uri="{FF2B5EF4-FFF2-40B4-BE49-F238E27FC236}">
                      <a16:creationId xmlns:a16="http://schemas.microsoft.com/office/drawing/2014/main" id="{E38AAA3A-BA24-4752-9334-DC3F70588AA3}"/>
                    </a:ext>
                  </a:extLst>
                </p:cNvPr>
                <p:cNvPicPr/>
                <p:nvPr/>
              </p:nvPicPr>
              <p:blipFill>
                <a:blip r:embed="rId28"/>
                <a:stretch>
                  <a:fillRect/>
                </a:stretch>
              </p:blipFill>
              <p:spPr>
                <a:xfrm>
                  <a:off x="10080717" y="191325"/>
                  <a:ext cx="15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38D75DD0-B7D6-419E-AB40-882DF0B40A45}"/>
                    </a:ext>
                  </a:extLst>
                </p14:cNvPr>
                <p14:cNvContentPartPr/>
                <p14:nvPr/>
              </p14:nvContentPartPr>
              <p14:xfrm>
                <a:off x="10148397" y="203565"/>
                <a:ext cx="231120" cy="99360"/>
              </p14:xfrm>
            </p:contentPart>
          </mc:Choice>
          <mc:Fallback xmlns="">
            <p:pic>
              <p:nvPicPr>
                <p:cNvPr id="18" name="Freihand 17">
                  <a:extLst>
                    <a:ext uri="{FF2B5EF4-FFF2-40B4-BE49-F238E27FC236}">
                      <a16:creationId xmlns:a16="http://schemas.microsoft.com/office/drawing/2014/main" id="{38D75DD0-B7D6-419E-AB40-882DF0B40A45}"/>
                    </a:ext>
                  </a:extLst>
                </p:cNvPr>
                <p:cNvPicPr/>
                <p:nvPr/>
              </p:nvPicPr>
              <p:blipFill>
                <a:blip r:embed="rId30"/>
                <a:stretch>
                  <a:fillRect/>
                </a:stretch>
              </p:blipFill>
              <p:spPr>
                <a:xfrm>
                  <a:off x="10144077" y="199245"/>
                  <a:ext cx="239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5D76842B-7D4B-4D29-8A59-67C5D5E18637}"/>
                    </a:ext>
                  </a:extLst>
                </p14:cNvPr>
                <p14:cNvContentPartPr/>
                <p14:nvPr/>
              </p14:nvContentPartPr>
              <p14:xfrm>
                <a:off x="10408677" y="171525"/>
                <a:ext cx="199440" cy="150480"/>
              </p14:xfrm>
            </p:contentPart>
          </mc:Choice>
          <mc:Fallback xmlns="">
            <p:pic>
              <p:nvPicPr>
                <p:cNvPr id="19" name="Freihand 18">
                  <a:extLst>
                    <a:ext uri="{FF2B5EF4-FFF2-40B4-BE49-F238E27FC236}">
                      <a16:creationId xmlns:a16="http://schemas.microsoft.com/office/drawing/2014/main" id="{5D76842B-7D4B-4D29-8A59-67C5D5E18637}"/>
                    </a:ext>
                  </a:extLst>
                </p:cNvPr>
                <p:cNvPicPr/>
                <p:nvPr/>
              </p:nvPicPr>
              <p:blipFill>
                <a:blip r:embed="rId32"/>
                <a:stretch>
                  <a:fillRect/>
                </a:stretch>
              </p:blipFill>
              <p:spPr>
                <a:xfrm>
                  <a:off x="10404357" y="167205"/>
                  <a:ext cx="2080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1A248723-8BC5-442D-A598-C8C92F33AA78}"/>
                    </a:ext>
                  </a:extLst>
                </p14:cNvPr>
                <p14:cNvContentPartPr/>
                <p14:nvPr/>
              </p14:nvContentPartPr>
              <p14:xfrm>
                <a:off x="10626477" y="230565"/>
                <a:ext cx="88560" cy="83880"/>
              </p14:xfrm>
            </p:contentPart>
          </mc:Choice>
          <mc:Fallback xmlns="">
            <p:pic>
              <p:nvPicPr>
                <p:cNvPr id="20" name="Freihand 19">
                  <a:extLst>
                    <a:ext uri="{FF2B5EF4-FFF2-40B4-BE49-F238E27FC236}">
                      <a16:creationId xmlns:a16="http://schemas.microsoft.com/office/drawing/2014/main" id="{1A248723-8BC5-442D-A598-C8C92F33AA78}"/>
                    </a:ext>
                  </a:extLst>
                </p:cNvPr>
                <p:cNvPicPr/>
                <p:nvPr/>
              </p:nvPicPr>
              <p:blipFill>
                <a:blip r:embed="rId34"/>
                <a:stretch>
                  <a:fillRect/>
                </a:stretch>
              </p:blipFill>
              <p:spPr>
                <a:xfrm>
                  <a:off x="10622157" y="226245"/>
                  <a:ext cx="97200" cy="92520"/>
                </a:xfrm>
                <a:prstGeom prst="rect">
                  <a:avLst/>
                </a:prstGeom>
              </p:spPr>
            </p:pic>
          </mc:Fallback>
        </mc:AlternateContent>
      </p:grpSp>
      <p:grpSp>
        <p:nvGrpSpPr>
          <p:cNvPr id="30" name="Gruppieren 29">
            <a:extLst>
              <a:ext uri="{FF2B5EF4-FFF2-40B4-BE49-F238E27FC236}">
                <a16:creationId xmlns:a16="http://schemas.microsoft.com/office/drawing/2014/main" id="{4D3D6EA9-1554-4BEB-BE49-6EF8127F6F29}"/>
              </a:ext>
            </a:extLst>
          </p:cNvPr>
          <p:cNvGrpSpPr/>
          <p:nvPr/>
        </p:nvGrpSpPr>
        <p:grpSpPr>
          <a:xfrm>
            <a:off x="10898997" y="136965"/>
            <a:ext cx="717840" cy="209520"/>
            <a:chOff x="10898997" y="136965"/>
            <a:chExt cx="717840" cy="209520"/>
          </a:xfrm>
        </p:grpSpPr>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AB22BA56-F4CF-4C8A-A8B1-EC6514EAD064}"/>
                    </a:ext>
                  </a:extLst>
                </p14:cNvPr>
                <p14:cNvContentPartPr/>
                <p14:nvPr/>
              </p14:nvContentPartPr>
              <p14:xfrm>
                <a:off x="10898997" y="169365"/>
                <a:ext cx="88920" cy="122400"/>
              </p14:xfrm>
            </p:contentPart>
          </mc:Choice>
          <mc:Fallback xmlns="">
            <p:pic>
              <p:nvPicPr>
                <p:cNvPr id="22" name="Freihand 21">
                  <a:extLst>
                    <a:ext uri="{FF2B5EF4-FFF2-40B4-BE49-F238E27FC236}">
                      <a16:creationId xmlns:a16="http://schemas.microsoft.com/office/drawing/2014/main" id="{AB22BA56-F4CF-4C8A-A8B1-EC6514EAD064}"/>
                    </a:ext>
                  </a:extLst>
                </p:cNvPr>
                <p:cNvPicPr/>
                <p:nvPr/>
              </p:nvPicPr>
              <p:blipFill>
                <a:blip r:embed="rId36"/>
                <a:stretch>
                  <a:fillRect/>
                </a:stretch>
              </p:blipFill>
              <p:spPr>
                <a:xfrm>
                  <a:off x="10894677" y="165045"/>
                  <a:ext cx="97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3F7B4694-43D9-4B84-8318-A22D9F4636E0}"/>
                    </a:ext>
                  </a:extLst>
                </p14:cNvPr>
                <p14:cNvContentPartPr/>
                <p14:nvPr/>
              </p14:nvContentPartPr>
              <p14:xfrm>
                <a:off x="10926357" y="171525"/>
                <a:ext cx="100080" cy="128520"/>
              </p14:xfrm>
            </p:contentPart>
          </mc:Choice>
          <mc:Fallback xmlns="">
            <p:pic>
              <p:nvPicPr>
                <p:cNvPr id="24" name="Freihand 23">
                  <a:extLst>
                    <a:ext uri="{FF2B5EF4-FFF2-40B4-BE49-F238E27FC236}">
                      <a16:creationId xmlns:a16="http://schemas.microsoft.com/office/drawing/2014/main" id="{3F7B4694-43D9-4B84-8318-A22D9F4636E0}"/>
                    </a:ext>
                  </a:extLst>
                </p:cNvPr>
                <p:cNvPicPr/>
                <p:nvPr/>
              </p:nvPicPr>
              <p:blipFill>
                <a:blip r:embed="rId38"/>
                <a:stretch>
                  <a:fillRect/>
                </a:stretch>
              </p:blipFill>
              <p:spPr>
                <a:xfrm>
                  <a:off x="10922037" y="167205"/>
                  <a:ext cx="108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E21C1CFE-F0C4-40A3-B6B2-99713F4D7D26}"/>
                    </a:ext>
                  </a:extLst>
                </p14:cNvPr>
                <p14:cNvContentPartPr/>
                <p14:nvPr/>
              </p14:nvContentPartPr>
              <p14:xfrm>
                <a:off x="11111757" y="246765"/>
                <a:ext cx="14760" cy="97200"/>
              </p14:xfrm>
            </p:contentPart>
          </mc:Choice>
          <mc:Fallback xmlns="">
            <p:pic>
              <p:nvPicPr>
                <p:cNvPr id="25" name="Freihand 24">
                  <a:extLst>
                    <a:ext uri="{FF2B5EF4-FFF2-40B4-BE49-F238E27FC236}">
                      <a16:creationId xmlns:a16="http://schemas.microsoft.com/office/drawing/2014/main" id="{E21C1CFE-F0C4-40A3-B6B2-99713F4D7D26}"/>
                    </a:ext>
                  </a:extLst>
                </p:cNvPr>
                <p:cNvPicPr/>
                <p:nvPr/>
              </p:nvPicPr>
              <p:blipFill>
                <a:blip r:embed="rId40"/>
                <a:stretch>
                  <a:fillRect/>
                </a:stretch>
              </p:blipFill>
              <p:spPr>
                <a:xfrm>
                  <a:off x="11107437" y="242445"/>
                  <a:ext cx="23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5D6701FA-D076-432D-9932-16A42872EED2}"/>
                    </a:ext>
                  </a:extLst>
                </p14:cNvPr>
                <p14:cNvContentPartPr/>
                <p14:nvPr/>
              </p14:nvContentPartPr>
              <p14:xfrm>
                <a:off x="11245677" y="175485"/>
                <a:ext cx="6480" cy="123840"/>
              </p14:xfrm>
            </p:contentPart>
          </mc:Choice>
          <mc:Fallback xmlns="">
            <p:pic>
              <p:nvPicPr>
                <p:cNvPr id="26" name="Freihand 25">
                  <a:extLst>
                    <a:ext uri="{FF2B5EF4-FFF2-40B4-BE49-F238E27FC236}">
                      <a16:creationId xmlns:a16="http://schemas.microsoft.com/office/drawing/2014/main" id="{5D6701FA-D076-432D-9932-16A42872EED2}"/>
                    </a:ext>
                  </a:extLst>
                </p:cNvPr>
                <p:cNvPicPr/>
                <p:nvPr/>
              </p:nvPicPr>
              <p:blipFill>
                <a:blip r:embed="rId42"/>
                <a:stretch>
                  <a:fillRect/>
                </a:stretch>
              </p:blipFill>
              <p:spPr>
                <a:xfrm>
                  <a:off x="11241357" y="171165"/>
                  <a:ext cx="15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C3AD4070-F4CB-4C83-9696-30DAF9541D96}"/>
                    </a:ext>
                  </a:extLst>
                </p14:cNvPr>
                <p14:cNvContentPartPr/>
                <p14:nvPr/>
              </p14:nvContentPartPr>
              <p14:xfrm>
                <a:off x="11150637" y="136965"/>
                <a:ext cx="156600" cy="172800"/>
              </p14:xfrm>
            </p:contentPart>
          </mc:Choice>
          <mc:Fallback xmlns="">
            <p:pic>
              <p:nvPicPr>
                <p:cNvPr id="27" name="Freihand 26">
                  <a:extLst>
                    <a:ext uri="{FF2B5EF4-FFF2-40B4-BE49-F238E27FC236}">
                      <a16:creationId xmlns:a16="http://schemas.microsoft.com/office/drawing/2014/main" id="{C3AD4070-F4CB-4C83-9696-30DAF9541D96}"/>
                    </a:ext>
                  </a:extLst>
                </p:cNvPr>
                <p:cNvPicPr/>
                <p:nvPr/>
              </p:nvPicPr>
              <p:blipFill>
                <a:blip r:embed="rId44"/>
                <a:stretch>
                  <a:fillRect/>
                </a:stretch>
              </p:blipFill>
              <p:spPr>
                <a:xfrm>
                  <a:off x="11146317" y="132645"/>
                  <a:ext cx="165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47B63358-6F1B-4308-93D1-6DD2A0D0E589}"/>
                    </a:ext>
                  </a:extLst>
                </p14:cNvPr>
                <p14:cNvContentPartPr/>
                <p14:nvPr/>
              </p14:nvContentPartPr>
              <p14:xfrm>
                <a:off x="11368437" y="267645"/>
                <a:ext cx="33840" cy="78840"/>
              </p14:xfrm>
            </p:contentPart>
          </mc:Choice>
          <mc:Fallback xmlns="">
            <p:pic>
              <p:nvPicPr>
                <p:cNvPr id="28" name="Freihand 27">
                  <a:extLst>
                    <a:ext uri="{FF2B5EF4-FFF2-40B4-BE49-F238E27FC236}">
                      <a16:creationId xmlns:a16="http://schemas.microsoft.com/office/drawing/2014/main" id="{47B63358-6F1B-4308-93D1-6DD2A0D0E589}"/>
                    </a:ext>
                  </a:extLst>
                </p:cNvPr>
                <p:cNvPicPr/>
                <p:nvPr/>
              </p:nvPicPr>
              <p:blipFill>
                <a:blip r:embed="rId46"/>
                <a:stretch>
                  <a:fillRect/>
                </a:stretch>
              </p:blipFill>
              <p:spPr>
                <a:xfrm>
                  <a:off x="11364117" y="263325"/>
                  <a:ext cx="42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0BC53E19-8E76-4A89-8184-BF17DED6FBFE}"/>
                    </a:ext>
                  </a:extLst>
                </p14:cNvPr>
                <p14:cNvContentPartPr/>
                <p14:nvPr/>
              </p14:nvContentPartPr>
              <p14:xfrm>
                <a:off x="11481837" y="181605"/>
                <a:ext cx="135000" cy="110520"/>
              </p14:xfrm>
            </p:contentPart>
          </mc:Choice>
          <mc:Fallback xmlns="">
            <p:pic>
              <p:nvPicPr>
                <p:cNvPr id="29" name="Freihand 28">
                  <a:extLst>
                    <a:ext uri="{FF2B5EF4-FFF2-40B4-BE49-F238E27FC236}">
                      <a16:creationId xmlns:a16="http://schemas.microsoft.com/office/drawing/2014/main" id="{0BC53E19-8E76-4A89-8184-BF17DED6FBFE}"/>
                    </a:ext>
                  </a:extLst>
                </p:cNvPr>
                <p:cNvPicPr/>
                <p:nvPr/>
              </p:nvPicPr>
              <p:blipFill>
                <a:blip r:embed="rId48"/>
                <a:stretch>
                  <a:fillRect/>
                </a:stretch>
              </p:blipFill>
              <p:spPr>
                <a:xfrm>
                  <a:off x="11477517" y="177285"/>
                  <a:ext cx="143640" cy="119160"/>
                </a:xfrm>
                <a:prstGeom prst="rect">
                  <a:avLst/>
                </a:prstGeom>
              </p:spPr>
            </p:pic>
          </mc:Fallback>
        </mc:AlternateContent>
      </p:grpSp>
      <p:grpSp>
        <p:nvGrpSpPr>
          <p:cNvPr id="39" name="Gruppieren 38">
            <a:extLst>
              <a:ext uri="{FF2B5EF4-FFF2-40B4-BE49-F238E27FC236}">
                <a16:creationId xmlns:a16="http://schemas.microsoft.com/office/drawing/2014/main" id="{1F7F8733-69FB-4923-B5D9-BD8694EFF121}"/>
              </a:ext>
            </a:extLst>
          </p:cNvPr>
          <p:cNvGrpSpPr/>
          <p:nvPr/>
        </p:nvGrpSpPr>
        <p:grpSpPr>
          <a:xfrm>
            <a:off x="9419037" y="438285"/>
            <a:ext cx="942480" cy="283680"/>
            <a:chOff x="9419037" y="438285"/>
            <a:chExt cx="942480" cy="283680"/>
          </a:xfrm>
        </p:grpSpPr>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E36E7F0-4C9E-4A57-B1CC-83C7BB498021}"/>
                    </a:ext>
                  </a:extLst>
                </p14:cNvPr>
                <p14:cNvContentPartPr/>
                <p14:nvPr/>
              </p14:nvContentPartPr>
              <p14:xfrm>
                <a:off x="9419037" y="536925"/>
                <a:ext cx="88200" cy="185040"/>
              </p14:xfrm>
            </p:contentPart>
          </mc:Choice>
          <mc:Fallback xmlns="">
            <p:pic>
              <p:nvPicPr>
                <p:cNvPr id="31" name="Freihand 30">
                  <a:extLst>
                    <a:ext uri="{FF2B5EF4-FFF2-40B4-BE49-F238E27FC236}">
                      <a16:creationId xmlns:a16="http://schemas.microsoft.com/office/drawing/2014/main" id="{1E36E7F0-4C9E-4A57-B1CC-83C7BB498021}"/>
                    </a:ext>
                  </a:extLst>
                </p:cNvPr>
                <p:cNvPicPr/>
                <p:nvPr/>
              </p:nvPicPr>
              <p:blipFill>
                <a:blip r:embed="rId50"/>
                <a:stretch>
                  <a:fillRect/>
                </a:stretch>
              </p:blipFill>
              <p:spPr>
                <a:xfrm>
                  <a:off x="9414717" y="532605"/>
                  <a:ext cx="968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65274A55-B149-40AB-A1BF-0BB9FBEA1D03}"/>
                    </a:ext>
                  </a:extLst>
                </p14:cNvPr>
                <p14:cNvContentPartPr/>
                <p14:nvPr/>
              </p14:nvContentPartPr>
              <p14:xfrm>
                <a:off x="9532797" y="545565"/>
                <a:ext cx="81000" cy="84960"/>
              </p14:xfrm>
            </p:contentPart>
          </mc:Choice>
          <mc:Fallback xmlns="">
            <p:pic>
              <p:nvPicPr>
                <p:cNvPr id="32" name="Freihand 31">
                  <a:extLst>
                    <a:ext uri="{FF2B5EF4-FFF2-40B4-BE49-F238E27FC236}">
                      <a16:creationId xmlns:a16="http://schemas.microsoft.com/office/drawing/2014/main" id="{65274A55-B149-40AB-A1BF-0BB9FBEA1D03}"/>
                    </a:ext>
                  </a:extLst>
                </p:cNvPr>
                <p:cNvPicPr/>
                <p:nvPr/>
              </p:nvPicPr>
              <p:blipFill>
                <a:blip r:embed="rId52"/>
                <a:stretch>
                  <a:fillRect/>
                </a:stretch>
              </p:blipFill>
              <p:spPr>
                <a:xfrm>
                  <a:off x="9528477" y="541245"/>
                  <a:ext cx="89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8CF3A1AC-D8F0-402B-BD68-65D324BCF03C}"/>
                    </a:ext>
                  </a:extLst>
                </p14:cNvPr>
                <p14:cNvContentPartPr/>
                <p14:nvPr/>
              </p14:nvContentPartPr>
              <p14:xfrm>
                <a:off x="9614877" y="546285"/>
                <a:ext cx="64440" cy="58680"/>
              </p14:xfrm>
            </p:contentPart>
          </mc:Choice>
          <mc:Fallback xmlns="">
            <p:pic>
              <p:nvPicPr>
                <p:cNvPr id="33" name="Freihand 32">
                  <a:extLst>
                    <a:ext uri="{FF2B5EF4-FFF2-40B4-BE49-F238E27FC236}">
                      <a16:creationId xmlns:a16="http://schemas.microsoft.com/office/drawing/2014/main" id="{8CF3A1AC-D8F0-402B-BD68-65D324BCF03C}"/>
                    </a:ext>
                  </a:extLst>
                </p:cNvPr>
                <p:cNvPicPr/>
                <p:nvPr/>
              </p:nvPicPr>
              <p:blipFill>
                <a:blip r:embed="rId54"/>
                <a:stretch>
                  <a:fillRect/>
                </a:stretch>
              </p:blipFill>
              <p:spPr>
                <a:xfrm>
                  <a:off x="9610557" y="541965"/>
                  <a:ext cx="73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06D996FA-4179-496D-A36A-3D4D98215CE5}"/>
                    </a:ext>
                  </a:extLst>
                </p14:cNvPr>
                <p14:cNvContentPartPr/>
                <p14:nvPr/>
              </p14:nvContentPartPr>
              <p14:xfrm>
                <a:off x="9715317" y="458445"/>
                <a:ext cx="243360" cy="137880"/>
              </p14:xfrm>
            </p:contentPart>
          </mc:Choice>
          <mc:Fallback xmlns="">
            <p:pic>
              <p:nvPicPr>
                <p:cNvPr id="34" name="Freihand 33">
                  <a:extLst>
                    <a:ext uri="{FF2B5EF4-FFF2-40B4-BE49-F238E27FC236}">
                      <a16:creationId xmlns:a16="http://schemas.microsoft.com/office/drawing/2014/main" id="{06D996FA-4179-496D-A36A-3D4D98215CE5}"/>
                    </a:ext>
                  </a:extLst>
                </p:cNvPr>
                <p:cNvPicPr/>
                <p:nvPr/>
              </p:nvPicPr>
              <p:blipFill>
                <a:blip r:embed="rId56"/>
                <a:stretch>
                  <a:fillRect/>
                </a:stretch>
              </p:blipFill>
              <p:spPr>
                <a:xfrm>
                  <a:off x="9710997" y="454125"/>
                  <a:ext cx="25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1BF61A2B-C13D-4B30-BA47-754D6186C9C3}"/>
                    </a:ext>
                  </a:extLst>
                </p14:cNvPr>
                <p14:cNvContentPartPr/>
                <p14:nvPr/>
              </p14:nvContentPartPr>
              <p14:xfrm>
                <a:off x="9961917" y="496245"/>
                <a:ext cx="84600" cy="67680"/>
              </p14:xfrm>
            </p:contentPart>
          </mc:Choice>
          <mc:Fallback xmlns="">
            <p:pic>
              <p:nvPicPr>
                <p:cNvPr id="35" name="Freihand 34">
                  <a:extLst>
                    <a:ext uri="{FF2B5EF4-FFF2-40B4-BE49-F238E27FC236}">
                      <a16:creationId xmlns:a16="http://schemas.microsoft.com/office/drawing/2014/main" id="{1BF61A2B-C13D-4B30-BA47-754D6186C9C3}"/>
                    </a:ext>
                  </a:extLst>
                </p:cNvPr>
                <p:cNvPicPr/>
                <p:nvPr/>
              </p:nvPicPr>
              <p:blipFill>
                <a:blip r:embed="rId58"/>
                <a:stretch>
                  <a:fillRect/>
                </a:stretch>
              </p:blipFill>
              <p:spPr>
                <a:xfrm>
                  <a:off x="9957597" y="491925"/>
                  <a:ext cx="93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C9AF69C2-8E4E-4558-A1ED-E5B23F362B73}"/>
                    </a:ext>
                  </a:extLst>
                </p14:cNvPr>
                <p14:cNvContentPartPr/>
                <p14:nvPr/>
              </p14:nvContentPartPr>
              <p14:xfrm>
                <a:off x="10075317" y="439005"/>
                <a:ext cx="110880" cy="120600"/>
              </p14:xfrm>
            </p:contentPart>
          </mc:Choice>
          <mc:Fallback xmlns="">
            <p:pic>
              <p:nvPicPr>
                <p:cNvPr id="36" name="Freihand 35">
                  <a:extLst>
                    <a:ext uri="{FF2B5EF4-FFF2-40B4-BE49-F238E27FC236}">
                      <a16:creationId xmlns:a16="http://schemas.microsoft.com/office/drawing/2014/main" id="{C9AF69C2-8E4E-4558-A1ED-E5B23F362B73}"/>
                    </a:ext>
                  </a:extLst>
                </p:cNvPr>
                <p:cNvPicPr/>
                <p:nvPr/>
              </p:nvPicPr>
              <p:blipFill>
                <a:blip r:embed="rId60"/>
                <a:stretch>
                  <a:fillRect/>
                </a:stretch>
              </p:blipFill>
              <p:spPr>
                <a:xfrm>
                  <a:off x="10070997" y="434685"/>
                  <a:ext cx="119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81B1C057-5D66-43F1-86F9-AD9AF5AA635B}"/>
                    </a:ext>
                  </a:extLst>
                </p14:cNvPr>
                <p14:cNvContentPartPr/>
                <p14:nvPr/>
              </p14:nvContentPartPr>
              <p14:xfrm>
                <a:off x="10178277" y="438285"/>
                <a:ext cx="7920" cy="28440"/>
              </p14:xfrm>
            </p:contentPart>
          </mc:Choice>
          <mc:Fallback xmlns="">
            <p:pic>
              <p:nvPicPr>
                <p:cNvPr id="37" name="Freihand 36">
                  <a:extLst>
                    <a:ext uri="{FF2B5EF4-FFF2-40B4-BE49-F238E27FC236}">
                      <a16:creationId xmlns:a16="http://schemas.microsoft.com/office/drawing/2014/main" id="{81B1C057-5D66-43F1-86F9-AD9AF5AA635B}"/>
                    </a:ext>
                  </a:extLst>
                </p:cNvPr>
                <p:cNvPicPr/>
                <p:nvPr/>
              </p:nvPicPr>
              <p:blipFill>
                <a:blip r:embed="rId62"/>
                <a:stretch>
                  <a:fillRect/>
                </a:stretch>
              </p:blipFill>
              <p:spPr>
                <a:xfrm>
                  <a:off x="10173957" y="433965"/>
                  <a:ext cx="16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4E8B493E-DBCD-4FEE-BECF-B4F452FF2487}"/>
                    </a:ext>
                  </a:extLst>
                </p14:cNvPr>
                <p14:cNvContentPartPr/>
                <p14:nvPr/>
              </p14:nvContentPartPr>
              <p14:xfrm>
                <a:off x="10208877" y="491565"/>
                <a:ext cx="152640" cy="50400"/>
              </p14:xfrm>
            </p:contentPart>
          </mc:Choice>
          <mc:Fallback xmlns="">
            <p:pic>
              <p:nvPicPr>
                <p:cNvPr id="38" name="Freihand 37">
                  <a:extLst>
                    <a:ext uri="{FF2B5EF4-FFF2-40B4-BE49-F238E27FC236}">
                      <a16:creationId xmlns:a16="http://schemas.microsoft.com/office/drawing/2014/main" id="{4E8B493E-DBCD-4FEE-BECF-B4F452FF2487}"/>
                    </a:ext>
                  </a:extLst>
                </p:cNvPr>
                <p:cNvPicPr/>
                <p:nvPr/>
              </p:nvPicPr>
              <p:blipFill>
                <a:blip r:embed="rId64"/>
                <a:stretch>
                  <a:fillRect/>
                </a:stretch>
              </p:blipFill>
              <p:spPr>
                <a:xfrm>
                  <a:off x="10204557" y="487245"/>
                  <a:ext cx="161280" cy="59040"/>
                </a:xfrm>
                <a:prstGeom prst="rect">
                  <a:avLst/>
                </a:prstGeom>
              </p:spPr>
            </p:pic>
          </mc:Fallback>
        </mc:AlternateContent>
      </p:grpSp>
      <p:grpSp>
        <p:nvGrpSpPr>
          <p:cNvPr id="47" name="Gruppieren 46">
            <a:extLst>
              <a:ext uri="{FF2B5EF4-FFF2-40B4-BE49-F238E27FC236}">
                <a16:creationId xmlns:a16="http://schemas.microsoft.com/office/drawing/2014/main" id="{74A7E9F1-25F2-4139-BDBB-4BE0D87D7FED}"/>
              </a:ext>
            </a:extLst>
          </p:cNvPr>
          <p:cNvGrpSpPr/>
          <p:nvPr/>
        </p:nvGrpSpPr>
        <p:grpSpPr>
          <a:xfrm>
            <a:off x="10387437" y="426765"/>
            <a:ext cx="640440" cy="228240"/>
            <a:chOff x="10387437" y="426765"/>
            <a:chExt cx="640440" cy="228240"/>
          </a:xfrm>
        </p:grpSpPr>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256C5B36-3B47-4B4D-A212-F977B72470D0}"/>
                    </a:ext>
                  </a:extLst>
                </p14:cNvPr>
                <p14:cNvContentPartPr/>
                <p14:nvPr/>
              </p14:nvContentPartPr>
              <p14:xfrm>
                <a:off x="10387437" y="446205"/>
                <a:ext cx="82800" cy="110880"/>
              </p14:xfrm>
            </p:contentPart>
          </mc:Choice>
          <mc:Fallback xmlns="">
            <p:pic>
              <p:nvPicPr>
                <p:cNvPr id="40" name="Freihand 39">
                  <a:extLst>
                    <a:ext uri="{FF2B5EF4-FFF2-40B4-BE49-F238E27FC236}">
                      <a16:creationId xmlns:a16="http://schemas.microsoft.com/office/drawing/2014/main" id="{256C5B36-3B47-4B4D-A212-F977B72470D0}"/>
                    </a:ext>
                  </a:extLst>
                </p:cNvPr>
                <p:cNvPicPr/>
                <p:nvPr/>
              </p:nvPicPr>
              <p:blipFill>
                <a:blip r:embed="rId66"/>
                <a:stretch>
                  <a:fillRect/>
                </a:stretch>
              </p:blipFill>
              <p:spPr>
                <a:xfrm>
                  <a:off x="10383117" y="441885"/>
                  <a:ext cx="91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E9D1472D-DE9F-4201-89E5-EC4CB9F060EF}"/>
                    </a:ext>
                  </a:extLst>
                </p14:cNvPr>
                <p14:cNvContentPartPr/>
                <p14:nvPr/>
              </p14:nvContentPartPr>
              <p14:xfrm>
                <a:off x="10455837" y="482565"/>
                <a:ext cx="73080" cy="172440"/>
              </p14:xfrm>
            </p:contentPart>
          </mc:Choice>
          <mc:Fallback xmlns="">
            <p:pic>
              <p:nvPicPr>
                <p:cNvPr id="41" name="Freihand 40">
                  <a:extLst>
                    <a:ext uri="{FF2B5EF4-FFF2-40B4-BE49-F238E27FC236}">
                      <a16:creationId xmlns:a16="http://schemas.microsoft.com/office/drawing/2014/main" id="{E9D1472D-DE9F-4201-89E5-EC4CB9F060EF}"/>
                    </a:ext>
                  </a:extLst>
                </p:cNvPr>
                <p:cNvPicPr/>
                <p:nvPr/>
              </p:nvPicPr>
              <p:blipFill>
                <a:blip r:embed="rId68"/>
                <a:stretch>
                  <a:fillRect/>
                </a:stretch>
              </p:blipFill>
              <p:spPr>
                <a:xfrm>
                  <a:off x="10451517" y="478245"/>
                  <a:ext cx="81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17052F23-DAAC-4125-A187-CC58B02E8F16}"/>
                    </a:ext>
                  </a:extLst>
                </p14:cNvPr>
                <p14:cNvContentPartPr/>
                <p14:nvPr/>
              </p14:nvContentPartPr>
              <p14:xfrm>
                <a:off x="10522797" y="507765"/>
                <a:ext cx="43560" cy="42480"/>
              </p14:xfrm>
            </p:contentPart>
          </mc:Choice>
          <mc:Fallback xmlns="">
            <p:pic>
              <p:nvPicPr>
                <p:cNvPr id="42" name="Freihand 41">
                  <a:extLst>
                    <a:ext uri="{FF2B5EF4-FFF2-40B4-BE49-F238E27FC236}">
                      <a16:creationId xmlns:a16="http://schemas.microsoft.com/office/drawing/2014/main" id="{17052F23-DAAC-4125-A187-CC58B02E8F16}"/>
                    </a:ext>
                  </a:extLst>
                </p:cNvPr>
                <p:cNvPicPr/>
                <p:nvPr/>
              </p:nvPicPr>
              <p:blipFill>
                <a:blip r:embed="rId70"/>
                <a:stretch>
                  <a:fillRect/>
                </a:stretch>
              </p:blipFill>
              <p:spPr>
                <a:xfrm>
                  <a:off x="10518477" y="503445"/>
                  <a:ext cx="52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3E1B0C35-D37E-442C-A274-C1F7679813A4}"/>
                    </a:ext>
                  </a:extLst>
                </p14:cNvPr>
                <p14:cNvContentPartPr/>
                <p14:nvPr/>
              </p14:nvContentPartPr>
              <p14:xfrm>
                <a:off x="10578597" y="501285"/>
                <a:ext cx="42120" cy="37440"/>
              </p14:xfrm>
            </p:contentPart>
          </mc:Choice>
          <mc:Fallback xmlns="">
            <p:pic>
              <p:nvPicPr>
                <p:cNvPr id="43" name="Freihand 42">
                  <a:extLst>
                    <a:ext uri="{FF2B5EF4-FFF2-40B4-BE49-F238E27FC236}">
                      <a16:creationId xmlns:a16="http://schemas.microsoft.com/office/drawing/2014/main" id="{3E1B0C35-D37E-442C-A274-C1F7679813A4}"/>
                    </a:ext>
                  </a:extLst>
                </p:cNvPr>
                <p:cNvPicPr/>
                <p:nvPr/>
              </p:nvPicPr>
              <p:blipFill>
                <a:blip r:embed="rId72"/>
                <a:stretch>
                  <a:fillRect/>
                </a:stretch>
              </p:blipFill>
              <p:spPr>
                <a:xfrm>
                  <a:off x="10574277" y="496965"/>
                  <a:ext cx="50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B4E8281F-93D9-46AE-AD3C-A1FE623E268D}"/>
                    </a:ext>
                  </a:extLst>
                </p14:cNvPr>
                <p14:cNvContentPartPr/>
                <p14:nvPr/>
              </p14:nvContentPartPr>
              <p14:xfrm>
                <a:off x="10639077" y="426765"/>
                <a:ext cx="61200" cy="102240"/>
              </p14:xfrm>
            </p:contentPart>
          </mc:Choice>
          <mc:Fallback xmlns="">
            <p:pic>
              <p:nvPicPr>
                <p:cNvPr id="44" name="Freihand 43">
                  <a:extLst>
                    <a:ext uri="{FF2B5EF4-FFF2-40B4-BE49-F238E27FC236}">
                      <a16:creationId xmlns:a16="http://schemas.microsoft.com/office/drawing/2014/main" id="{B4E8281F-93D9-46AE-AD3C-A1FE623E268D}"/>
                    </a:ext>
                  </a:extLst>
                </p:cNvPr>
                <p:cNvPicPr/>
                <p:nvPr/>
              </p:nvPicPr>
              <p:blipFill>
                <a:blip r:embed="rId74"/>
                <a:stretch>
                  <a:fillRect/>
                </a:stretch>
              </p:blipFill>
              <p:spPr>
                <a:xfrm>
                  <a:off x="10634757" y="422445"/>
                  <a:ext cx="69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96E1C709-84DD-477C-845C-AE3A3B410234}"/>
                    </a:ext>
                  </a:extLst>
                </p14:cNvPr>
                <p14:cNvContentPartPr/>
                <p14:nvPr/>
              </p14:nvContentPartPr>
              <p14:xfrm>
                <a:off x="10713237" y="463845"/>
                <a:ext cx="57960" cy="64440"/>
              </p14:xfrm>
            </p:contentPart>
          </mc:Choice>
          <mc:Fallback xmlns="">
            <p:pic>
              <p:nvPicPr>
                <p:cNvPr id="45" name="Freihand 44">
                  <a:extLst>
                    <a:ext uri="{FF2B5EF4-FFF2-40B4-BE49-F238E27FC236}">
                      <a16:creationId xmlns:a16="http://schemas.microsoft.com/office/drawing/2014/main" id="{96E1C709-84DD-477C-845C-AE3A3B410234}"/>
                    </a:ext>
                  </a:extLst>
                </p:cNvPr>
                <p:cNvPicPr/>
                <p:nvPr/>
              </p:nvPicPr>
              <p:blipFill>
                <a:blip r:embed="rId76"/>
                <a:stretch>
                  <a:fillRect/>
                </a:stretch>
              </p:blipFill>
              <p:spPr>
                <a:xfrm>
                  <a:off x="10708917" y="459525"/>
                  <a:ext cx="66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F5CFCC29-77E8-4A01-A4EF-72C664BF61B2}"/>
                    </a:ext>
                  </a:extLst>
                </p14:cNvPr>
                <p14:cNvContentPartPr/>
                <p14:nvPr/>
              </p14:nvContentPartPr>
              <p14:xfrm>
                <a:off x="10906557" y="465645"/>
                <a:ext cx="121320" cy="54360"/>
              </p14:xfrm>
            </p:contentPart>
          </mc:Choice>
          <mc:Fallback xmlns="">
            <p:pic>
              <p:nvPicPr>
                <p:cNvPr id="46" name="Freihand 45">
                  <a:extLst>
                    <a:ext uri="{FF2B5EF4-FFF2-40B4-BE49-F238E27FC236}">
                      <a16:creationId xmlns:a16="http://schemas.microsoft.com/office/drawing/2014/main" id="{F5CFCC29-77E8-4A01-A4EF-72C664BF61B2}"/>
                    </a:ext>
                  </a:extLst>
                </p:cNvPr>
                <p:cNvPicPr/>
                <p:nvPr/>
              </p:nvPicPr>
              <p:blipFill>
                <a:blip r:embed="rId78"/>
                <a:stretch>
                  <a:fillRect/>
                </a:stretch>
              </p:blipFill>
              <p:spPr>
                <a:xfrm>
                  <a:off x="10902237" y="461325"/>
                  <a:ext cx="129960" cy="6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739D9C34-496A-4293-A3FC-F0A3588362ED}"/>
                  </a:ext>
                </a:extLst>
              </p14:cNvPr>
              <p14:cNvContentPartPr/>
              <p14:nvPr/>
            </p14:nvContentPartPr>
            <p14:xfrm>
              <a:off x="11205357" y="416685"/>
              <a:ext cx="72360" cy="99360"/>
            </p14:xfrm>
          </p:contentPart>
        </mc:Choice>
        <mc:Fallback xmlns="">
          <p:pic>
            <p:nvPicPr>
              <p:cNvPr id="48" name="Freihand 47">
                <a:extLst>
                  <a:ext uri="{FF2B5EF4-FFF2-40B4-BE49-F238E27FC236}">
                    <a16:creationId xmlns:a16="http://schemas.microsoft.com/office/drawing/2014/main" id="{739D9C34-496A-4293-A3FC-F0A3588362ED}"/>
                  </a:ext>
                </a:extLst>
              </p:cNvPr>
              <p:cNvPicPr/>
              <p:nvPr/>
            </p:nvPicPr>
            <p:blipFill>
              <a:blip r:embed="rId80"/>
              <a:stretch>
                <a:fillRect/>
              </a:stretch>
            </p:blipFill>
            <p:spPr>
              <a:xfrm>
                <a:off x="11201037" y="412365"/>
                <a:ext cx="81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19AD6F9F-F1EC-4D6C-A545-0436BD0B659F}"/>
                  </a:ext>
                </a:extLst>
              </p14:cNvPr>
              <p14:cNvContentPartPr/>
              <p14:nvPr/>
            </p14:nvContentPartPr>
            <p14:xfrm>
              <a:off x="11508837" y="474285"/>
              <a:ext cx="110880" cy="48600"/>
            </p14:xfrm>
          </p:contentPart>
        </mc:Choice>
        <mc:Fallback xmlns="">
          <p:pic>
            <p:nvPicPr>
              <p:cNvPr id="49" name="Freihand 48">
                <a:extLst>
                  <a:ext uri="{FF2B5EF4-FFF2-40B4-BE49-F238E27FC236}">
                    <a16:creationId xmlns:a16="http://schemas.microsoft.com/office/drawing/2014/main" id="{19AD6F9F-F1EC-4D6C-A545-0436BD0B659F}"/>
                  </a:ext>
                </a:extLst>
              </p:cNvPr>
              <p:cNvPicPr/>
              <p:nvPr/>
            </p:nvPicPr>
            <p:blipFill>
              <a:blip r:embed="rId82"/>
              <a:stretch>
                <a:fillRect/>
              </a:stretch>
            </p:blipFill>
            <p:spPr>
              <a:xfrm>
                <a:off x="11504517" y="469965"/>
                <a:ext cx="119520" cy="57240"/>
              </a:xfrm>
              <a:prstGeom prst="rect">
                <a:avLst/>
              </a:prstGeom>
            </p:spPr>
          </p:pic>
        </mc:Fallback>
      </mc:AlternateContent>
      <p:grpSp>
        <p:nvGrpSpPr>
          <p:cNvPr id="71" name="Gruppieren 70">
            <a:extLst>
              <a:ext uri="{FF2B5EF4-FFF2-40B4-BE49-F238E27FC236}">
                <a16:creationId xmlns:a16="http://schemas.microsoft.com/office/drawing/2014/main" id="{3257036C-B184-4350-830D-51C9514D9D74}"/>
              </a:ext>
            </a:extLst>
          </p:cNvPr>
          <p:cNvGrpSpPr/>
          <p:nvPr/>
        </p:nvGrpSpPr>
        <p:grpSpPr>
          <a:xfrm>
            <a:off x="8738277" y="795045"/>
            <a:ext cx="1616400" cy="247320"/>
            <a:chOff x="8738277" y="795045"/>
            <a:chExt cx="1616400" cy="247320"/>
          </a:xfrm>
        </p:grpSpPr>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7BC6BA0E-3CFB-48FB-A565-3FB1F25500E4}"/>
                    </a:ext>
                  </a:extLst>
                </p14:cNvPr>
                <p14:cNvContentPartPr/>
                <p14:nvPr/>
              </p14:nvContentPartPr>
              <p14:xfrm>
                <a:off x="8738277" y="952365"/>
                <a:ext cx="146520" cy="16200"/>
              </p14:xfrm>
            </p:contentPart>
          </mc:Choice>
          <mc:Fallback xmlns="">
            <p:pic>
              <p:nvPicPr>
                <p:cNvPr id="50" name="Freihand 49">
                  <a:extLst>
                    <a:ext uri="{FF2B5EF4-FFF2-40B4-BE49-F238E27FC236}">
                      <a16:creationId xmlns:a16="http://schemas.microsoft.com/office/drawing/2014/main" id="{7BC6BA0E-3CFB-48FB-A565-3FB1F25500E4}"/>
                    </a:ext>
                  </a:extLst>
                </p:cNvPr>
                <p:cNvPicPr/>
                <p:nvPr/>
              </p:nvPicPr>
              <p:blipFill>
                <a:blip r:embed="rId84"/>
                <a:stretch>
                  <a:fillRect/>
                </a:stretch>
              </p:blipFill>
              <p:spPr>
                <a:xfrm>
                  <a:off x="8733957" y="948045"/>
                  <a:ext cx="1551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67362B31-C365-44D6-B476-70B5BA8BF628}"/>
                    </a:ext>
                  </a:extLst>
                </p14:cNvPr>
                <p14:cNvContentPartPr/>
                <p14:nvPr/>
              </p14:nvContentPartPr>
              <p14:xfrm>
                <a:off x="8850957" y="891525"/>
                <a:ext cx="65160" cy="134280"/>
              </p14:xfrm>
            </p:contentPart>
          </mc:Choice>
          <mc:Fallback xmlns="">
            <p:pic>
              <p:nvPicPr>
                <p:cNvPr id="51" name="Freihand 50">
                  <a:extLst>
                    <a:ext uri="{FF2B5EF4-FFF2-40B4-BE49-F238E27FC236}">
                      <a16:creationId xmlns:a16="http://schemas.microsoft.com/office/drawing/2014/main" id="{67362B31-C365-44D6-B476-70B5BA8BF628}"/>
                    </a:ext>
                  </a:extLst>
                </p:cNvPr>
                <p:cNvPicPr/>
                <p:nvPr/>
              </p:nvPicPr>
              <p:blipFill>
                <a:blip r:embed="rId86"/>
                <a:stretch>
                  <a:fillRect/>
                </a:stretch>
              </p:blipFill>
              <p:spPr>
                <a:xfrm>
                  <a:off x="8846637" y="887205"/>
                  <a:ext cx="73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A406598F-01FD-40AE-A343-72F9F759B9AF}"/>
                    </a:ext>
                  </a:extLst>
                </p14:cNvPr>
                <p14:cNvContentPartPr/>
                <p14:nvPr/>
              </p14:nvContentPartPr>
              <p14:xfrm>
                <a:off x="8988477" y="903405"/>
                <a:ext cx="155880" cy="78480"/>
              </p14:xfrm>
            </p:contentPart>
          </mc:Choice>
          <mc:Fallback xmlns="">
            <p:pic>
              <p:nvPicPr>
                <p:cNvPr id="53" name="Freihand 52">
                  <a:extLst>
                    <a:ext uri="{FF2B5EF4-FFF2-40B4-BE49-F238E27FC236}">
                      <a16:creationId xmlns:a16="http://schemas.microsoft.com/office/drawing/2014/main" id="{A406598F-01FD-40AE-A343-72F9F759B9AF}"/>
                    </a:ext>
                  </a:extLst>
                </p:cNvPr>
                <p:cNvPicPr/>
                <p:nvPr/>
              </p:nvPicPr>
              <p:blipFill>
                <a:blip r:embed="rId88"/>
                <a:stretch>
                  <a:fillRect/>
                </a:stretch>
              </p:blipFill>
              <p:spPr>
                <a:xfrm>
                  <a:off x="8984157" y="899085"/>
                  <a:ext cx="164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7CA7EC33-95A2-45A1-9B0E-F21FDB47AC42}"/>
                    </a:ext>
                  </a:extLst>
                </p14:cNvPr>
                <p14:cNvContentPartPr/>
                <p14:nvPr/>
              </p14:nvContentPartPr>
              <p14:xfrm>
                <a:off x="9159477" y="854085"/>
                <a:ext cx="91080" cy="118440"/>
              </p14:xfrm>
            </p:contentPart>
          </mc:Choice>
          <mc:Fallback xmlns="">
            <p:pic>
              <p:nvPicPr>
                <p:cNvPr id="54" name="Freihand 53">
                  <a:extLst>
                    <a:ext uri="{FF2B5EF4-FFF2-40B4-BE49-F238E27FC236}">
                      <a16:creationId xmlns:a16="http://schemas.microsoft.com/office/drawing/2014/main" id="{7CA7EC33-95A2-45A1-9B0E-F21FDB47AC42}"/>
                    </a:ext>
                  </a:extLst>
                </p:cNvPr>
                <p:cNvPicPr/>
                <p:nvPr/>
              </p:nvPicPr>
              <p:blipFill>
                <a:blip r:embed="rId90"/>
                <a:stretch>
                  <a:fillRect/>
                </a:stretch>
              </p:blipFill>
              <p:spPr>
                <a:xfrm>
                  <a:off x="9155157" y="849765"/>
                  <a:ext cx="99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EBAAD610-5194-45C4-BFB0-780768D6E4A2}"/>
                    </a:ext>
                  </a:extLst>
                </p14:cNvPr>
                <p14:cNvContentPartPr/>
                <p14:nvPr/>
              </p14:nvContentPartPr>
              <p14:xfrm>
                <a:off x="9120597" y="804045"/>
                <a:ext cx="23760" cy="5760"/>
              </p14:xfrm>
            </p:contentPart>
          </mc:Choice>
          <mc:Fallback xmlns="">
            <p:pic>
              <p:nvPicPr>
                <p:cNvPr id="55" name="Freihand 54">
                  <a:extLst>
                    <a:ext uri="{FF2B5EF4-FFF2-40B4-BE49-F238E27FC236}">
                      <a16:creationId xmlns:a16="http://schemas.microsoft.com/office/drawing/2014/main" id="{EBAAD610-5194-45C4-BFB0-780768D6E4A2}"/>
                    </a:ext>
                  </a:extLst>
                </p:cNvPr>
                <p:cNvPicPr/>
                <p:nvPr/>
              </p:nvPicPr>
              <p:blipFill>
                <a:blip r:embed="rId92"/>
                <a:stretch>
                  <a:fillRect/>
                </a:stretch>
              </p:blipFill>
              <p:spPr>
                <a:xfrm>
                  <a:off x="9116277" y="799725"/>
                  <a:ext cx="324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A44321B8-A082-4FEB-BEF0-0DA2B1F0F23F}"/>
                    </a:ext>
                  </a:extLst>
                </p14:cNvPr>
                <p14:cNvContentPartPr/>
                <p14:nvPr/>
              </p14:nvContentPartPr>
              <p14:xfrm>
                <a:off x="9339837" y="829245"/>
                <a:ext cx="173520" cy="92160"/>
              </p14:xfrm>
            </p:contentPart>
          </mc:Choice>
          <mc:Fallback xmlns="">
            <p:pic>
              <p:nvPicPr>
                <p:cNvPr id="56" name="Freihand 55">
                  <a:extLst>
                    <a:ext uri="{FF2B5EF4-FFF2-40B4-BE49-F238E27FC236}">
                      <a16:creationId xmlns:a16="http://schemas.microsoft.com/office/drawing/2014/main" id="{A44321B8-A082-4FEB-BEF0-0DA2B1F0F23F}"/>
                    </a:ext>
                  </a:extLst>
                </p:cNvPr>
                <p:cNvPicPr/>
                <p:nvPr/>
              </p:nvPicPr>
              <p:blipFill>
                <a:blip r:embed="rId94"/>
                <a:stretch>
                  <a:fillRect/>
                </a:stretch>
              </p:blipFill>
              <p:spPr>
                <a:xfrm>
                  <a:off x="9335517" y="824925"/>
                  <a:ext cx="182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26995211-B9F8-4E5E-A20D-1E66E4110093}"/>
                    </a:ext>
                  </a:extLst>
                </p14:cNvPr>
                <p14:cNvContentPartPr/>
                <p14:nvPr/>
              </p14:nvContentPartPr>
              <p14:xfrm>
                <a:off x="9641517" y="811965"/>
                <a:ext cx="97200" cy="160920"/>
              </p14:xfrm>
            </p:contentPart>
          </mc:Choice>
          <mc:Fallback xmlns="">
            <p:pic>
              <p:nvPicPr>
                <p:cNvPr id="57" name="Freihand 56">
                  <a:extLst>
                    <a:ext uri="{FF2B5EF4-FFF2-40B4-BE49-F238E27FC236}">
                      <a16:creationId xmlns:a16="http://schemas.microsoft.com/office/drawing/2014/main" id="{26995211-B9F8-4E5E-A20D-1E66E4110093}"/>
                    </a:ext>
                  </a:extLst>
                </p:cNvPr>
                <p:cNvPicPr/>
                <p:nvPr/>
              </p:nvPicPr>
              <p:blipFill>
                <a:blip r:embed="rId96"/>
                <a:stretch>
                  <a:fillRect/>
                </a:stretch>
              </p:blipFill>
              <p:spPr>
                <a:xfrm>
                  <a:off x="9637197" y="807645"/>
                  <a:ext cx="105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313C3879-D3CD-4F3F-80A7-B2BAFB28DFAC}"/>
                    </a:ext>
                  </a:extLst>
                </p14:cNvPr>
                <p14:cNvContentPartPr/>
                <p14:nvPr/>
              </p14:nvContentPartPr>
              <p14:xfrm>
                <a:off x="9730437" y="857685"/>
                <a:ext cx="57600" cy="57960"/>
              </p14:xfrm>
            </p:contentPart>
          </mc:Choice>
          <mc:Fallback xmlns="">
            <p:pic>
              <p:nvPicPr>
                <p:cNvPr id="58" name="Freihand 57">
                  <a:extLst>
                    <a:ext uri="{FF2B5EF4-FFF2-40B4-BE49-F238E27FC236}">
                      <a16:creationId xmlns:a16="http://schemas.microsoft.com/office/drawing/2014/main" id="{313C3879-D3CD-4F3F-80A7-B2BAFB28DFAC}"/>
                    </a:ext>
                  </a:extLst>
                </p:cNvPr>
                <p:cNvPicPr/>
                <p:nvPr/>
              </p:nvPicPr>
              <p:blipFill>
                <a:blip r:embed="rId98"/>
                <a:stretch>
                  <a:fillRect/>
                </a:stretch>
              </p:blipFill>
              <p:spPr>
                <a:xfrm>
                  <a:off x="9726117" y="853365"/>
                  <a:ext cx="662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8534D6B5-0BD4-40D7-8308-30F4FF70DDE0}"/>
                    </a:ext>
                  </a:extLst>
                </p14:cNvPr>
                <p14:cNvContentPartPr/>
                <p14:nvPr/>
              </p14:nvContentPartPr>
              <p14:xfrm>
                <a:off x="9818277" y="795045"/>
                <a:ext cx="94320" cy="105120"/>
              </p14:xfrm>
            </p:contentPart>
          </mc:Choice>
          <mc:Fallback xmlns="">
            <p:pic>
              <p:nvPicPr>
                <p:cNvPr id="59" name="Freihand 58">
                  <a:extLst>
                    <a:ext uri="{FF2B5EF4-FFF2-40B4-BE49-F238E27FC236}">
                      <a16:creationId xmlns:a16="http://schemas.microsoft.com/office/drawing/2014/main" id="{8534D6B5-0BD4-40D7-8308-30F4FF70DDE0}"/>
                    </a:ext>
                  </a:extLst>
                </p:cNvPr>
                <p:cNvPicPr/>
                <p:nvPr/>
              </p:nvPicPr>
              <p:blipFill>
                <a:blip r:embed="rId100"/>
                <a:stretch>
                  <a:fillRect/>
                </a:stretch>
              </p:blipFill>
              <p:spPr>
                <a:xfrm>
                  <a:off x="9813957" y="790725"/>
                  <a:ext cx="102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C3A40708-7CCC-4269-9B4A-D28D805C18EE}"/>
                    </a:ext>
                  </a:extLst>
                </p14:cNvPr>
                <p14:cNvContentPartPr/>
                <p14:nvPr/>
              </p14:nvContentPartPr>
              <p14:xfrm>
                <a:off x="9933837" y="845805"/>
                <a:ext cx="362160" cy="83880"/>
              </p14:xfrm>
            </p:contentPart>
          </mc:Choice>
          <mc:Fallback xmlns="">
            <p:pic>
              <p:nvPicPr>
                <p:cNvPr id="60" name="Freihand 59">
                  <a:extLst>
                    <a:ext uri="{FF2B5EF4-FFF2-40B4-BE49-F238E27FC236}">
                      <a16:creationId xmlns:a16="http://schemas.microsoft.com/office/drawing/2014/main" id="{C3A40708-7CCC-4269-9B4A-D28D805C18EE}"/>
                    </a:ext>
                  </a:extLst>
                </p:cNvPr>
                <p:cNvPicPr/>
                <p:nvPr/>
              </p:nvPicPr>
              <p:blipFill>
                <a:blip r:embed="rId102"/>
                <a:stretch>
                  <a:fillRect/>
                </a:stretch>
              </p:blipFill>
              <p:spPr>
                <a:xfrm>
                  <a:off x="9929517" y="841485"/>
                  <a:ext cx="370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810F5BC6-2B6B-4097-8ECB-69C5239C440D}"/>
                    </a:ext>
                  </a:extLst>
                </p14:cNvPr>
                <p14:cNvContentPartPr/>
                <p14:nvPr/>
              </p14:nvContentPartPr>
              <p14:xfrm>
                <a:off x="10252797" y="829605"/>
                <a:ext cx="26280" cy="6480"/>
              </p14:xfrm>
            </p:contentPart>
          </mc:Choice>
          <mc:Fallback xmlns="">
            <p:pic>
              <p:nvPicPr>
                <p:cNvPr id="61" name="Freihand 60">
                  <a:extLst>
                    <a:ext uri="{FF2B5EF4-FFF2-40B4-BE49-F238E27FC236}">
                      <a16:creationId xmlns:a16="http://schemas.microsoft.com/office/drawing/2014/main" id="{810F5BC6-2B6B-4097-8ECB-69C5239C440D}"/>
                    </a:ext>
                  </a:extLst>
                </p:cNvPr>
                <p:cNvPicPr/>
                <p:nvPr/>
              </p:nvPicPr>
              <p:blipFill>
                <a:blip r:embed="rId104"/>
                <a:stretch>
                  <a:fillRect/>
                </a:stretch>
              </p:blipFill>
              <p:spPr>
                <a:xfrm>
                  <a:off x="10248477" y="825285"/>
                  <a:ext cx="349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DBB40CF1-2846-469D-8CFF-FF83685CCD82}"/>
                    </a:ext>
                  </a:extLst>
                </p14:cNvPr>
                <p14:cNvContentPartPr/>
                <p14:nvPr/>
              </p14:nvContentPartPr>
              <p14:xfrm>
                <a:off x="10258917" y="867405"/>
                <a:ext cx="95760" cy="174960"/>
              </p14:xfrm>
            </p:contentPart>
          </mc:Choice>
          <mc:Fallback xmlns="">
            <p:pic>
              <p:nvPicPr>
                <p:cNvPr id="62" name="Freihand 61">
                  <a:extLst>
                    <a:ext uri="{FF2B5EF4-FFF2-40B4-BE49-F238E27FC236}">
                      <a16:creationId xmlns:a16="http://schemas.microsoft.com/office/drawing/2014/main" id="{DBB40CF1-2846-469D-8CFF-FF83685CCD82}"/>
                    </a:ext>
                  </a:extLst>
                </p:cNvPr>
                <p:cNvPicPr/>
                <p:nvPr/>
              </p:nvPicPr>
              <p:blipFill>
                <a:blip r:embed="rId106"/>
                <a:stretch>
                  <a:fillRect/>
                </a:stretch>
              </p:blipFill>
              <p:spPr>
                <a:xfrm>
                  <a:off x="10254597" y="863085"/>
                  <a:ext cx="104400" cy="183600"/>
                </a:xfrm>
                <a:prstGeom prst="rect">
                  <a:avLst/>
                </a:prstGeom>
              </p:spPr>
            </p:pic>
          </mc:Fallback>
        </mc:AlternateContent>
      </p:grpSp>
      <p:grpSp>
        <p:nvGrpSpPr>
          <p:cNvPr id="70" name="Gruppieren 69">
            <a:extLst>
              <a:ext uri="{FF2B5EF4-FFF2-40B4-BE49-F238E27FC236}">
                <a16:creationId xmlns:a16="http://schemas.microsoft.com/office/drawing/2014/main" id="{E1F4E74F-1A16-46B8-9A3E-5B00D87991F6}"/>
              </a:ext>
            </a:extLst>
          </p:cNvPr>
          <p:cNvGrpSpPr/>
          <p:nvPr/>
        </p:nvGrpSpPr>
        <p:grpSpPr>
          <a:xfrm>
            <a:off x="10512717" y="775965"/>
            <a:ext cx="936360" cy="215640"/>
            <a:chOff x="10512717" y="775965"/>
            <a:chExt cx="936360" cy="215640"/>
          </a:xfrm>
        </p:grpSpPr>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4026C986-E299-4256-A1AF-B5F064AB3CFF}"/>
                    </a:ext>
                  </a:extLst>
                </p14:cNvPr>
                <p14:cNvContentPartPr/>
                <p14:nvPr/>
              </p14:nvContentPartPr>
              <p14:xfrm>
                <a:off x="10512717" y="835725"/>
                <a:ext cx="74520" cy="155880"/>
              </p14:xfrm>
            </p:contentPart>
          </mc:Choice>
          <mc:Fallback xmlns="">
            <p:pic>
              <p:nvPicPr>
                <p:cNvPr id="63" name="Freihand 62">
                  <a:extLst>
                    <a:ext uri="{FF2B5EF4-FFF2-40B4-BE49-F238E27FC236}">
                      <a16:creationId xmlns:a16="http://schemas.microsoft.com/office/drawing/2014/main" id="{4026C986-E299-4256-A1AF-B5F064AB3CFF}"/>
                    </a:ext>
                  </a:extLst>
                </p:cNvPr>
                <p:cNvPicPr/>
                <p:nvPr/>
              </p:nvPicPr>
              <p:blipFill>
                <a:blip r:embed="rId108"/>
                <a:stretch>
                  <a:fillRect/>
                </a:stretch>
              </p:blipFill>
              <p:spPr>
                <a:xfrm>
                  <a:off x="10508397" y="831405"/>
                  <a:ext cx="83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5615BF7F-132B-49DE-B078-06EB14EE6516}"/>
                    </a:ext>
                  </a:extLst>
                </p14:cNvPr>
                <p14:cNvContentPartPr/>
                <p14:nvPr/>
              </p14:nvContentPartPr>
              <p14:xfrm>
                <a:off x="10616037" y="832125"/>
                <a:ext cx="116640" cy="82080"/>
              </p14:xfrm>
            </p:contentPart>
          </mc:Choice>
          <mc:Fallback xmlns="">
            <p:pic>
              <p:nvPicPr>
                <p:cNvPr id="64" name="Freihand 63">
                  <a:extLst>
                    <a:ext uri="{FF2B5EF4-FFF2-40B4-BE49-F238E27FC236}">
                      <a16:creationId xmlns:a16="http://schemas.microsoft.com/office/drawing/2014/main" id="{5615BF7F-132B-49DE-B078-06EB14EE6516}"/>
                    </a:ext>
                  </a:extLst>
                </p:cNvPr>
                <p:cNvPicPr/>
                <p:nvPr/>
              </p:nvPicPr>
              <p:blipFill>
                <a:blip r:embed="rId110"/>
                <a:stretch>
                  <a:fillRect/>
                </a:stretch>
              </p:blipFill>
              <p:spPr>
                <a:xfrm>
                  <a:off x="10611717" y="827805"/>
                  <a:ext cx="125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F9FD385D-9E18-472D-A2D2-A3027816BBF6}"/>
                    </a:ext>
                  </a:extLst>
                </p14:cNvPr>
                <p14:cNvContentPartPr/>
                <p14:nvPr/>
              </p14:nvContentPartPr>
              <p14:xfrm>
                <a:off x="10800357" y="775965"/>
                <a:ext cx="207360" cy="169200"/>
              </p14:xfrm>
            </p:contentPart>
          </mc:Choice>
          <mc:Fallback xmlns="">
            <p:pic>
              <p:nvPicPr>
                <p:cNvPr id="65" name="Freihand 64">
                  <a:extLst>
                    <a:ext uri="{FF2B5EF4-FFF2-40B4-BE49-F238E27FC236}">
                      <a16:creationId xmlns:a16="http://schemas.microsoft.com/office/drawing/2014/main" id="{F9FD385D-9E18-472D-A2D2-A3027816BBF6}"/>
                    </a:ext>
                  </a:extLst>
                </p:cNvPr>
                <p:cNvPicPr/>
                <p:nvPr/>
              </p:nvPicPr>
              <p:blipFill>
                <a:blip r:embed="rId112"/>
                <a:stretch>
                  <a:fillRect/>
                </a:stretch>
              </p:blipFill>
              <p:spPr>
                <a:xfrm>
                  <a:off x="10796037" y="771645"/>
                  <a:ext cx="216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66DCB695-D2D5-4D59-88C0-0F275B65A243}"/>
                    </a:ext>
                  </a:extLst>
                </p14:cNvPr>
                <p14:cNvContentPartPr/>
                <p14:nvPr/>
              </p14:nvContentPartPr>
              <p14:xfrm>
                <a:off x="11047677" y="829965"/>
                <a:ext cx="104040" cy="55800"/>
              </p14:xfrm>
            </p:contentPart>
          </mc:Choice>
          <mc:Fallback xmlns="">
            <p:pic>
              <p:nvPicPr>
                <p:cNvPr id="66" name="Freihand 65">
                  <a:extLst>
                    <a:ext uri="{FF2B5EF4-FFF2-40B4-BE49-F238E27FC236}">
                      <a16:creationId xmlns:a16="http://schemas.microsoft.com/office/drawing/2014/main" id="{66DCB695-D2D5-4D59-88C0-0F275B65A243}"/>
                    </a:ext>
                  </a:extLst>
                </p:cNvPr>
                <p:cNvPicPr/>
                <p:nvPr/>
              </p:nvPicPr>
              <p:blipFill>
                <a:blip r:embed="rId114"/>
                <a:stretch>
                  <a:fillRect/>
                </a:stretch>
              </p:blipFill>
              <p:spPr>
                <a:xfrm>
                  <a:off x="11043357" y="825645"/>
                  <a:ext cx="1126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83F3B461-A437-48E4-A676-7697B902F078}"/>
                    </a:ext>
                  </a:extLst>
                </p14:cNvPr>
                <p14:cNvContentPartPr/>
                <p14:nvPr/>
              </p14:nvContentPartPr>
              <p14:xfrm>
                <a:off x="11168637" y="814845"/>
                <a:ext cx="67680" cy="67680"/>
              </p14:xfrm>
            </p:contentPart>
          </mc:Choice>
          <mc:Fallback xmlns="">
            <p:pic>
              <p:nvPicPr>
                <p:cNvPr id="67" name="Freihand 66">
                  <a:extLst>
                    <a:ext uri="{FF2B5EF4-FFF2-40B4-BE49-F238E27FC236}">
                      <a16:creationId xmlns:a16="http://schemas.microsoft.com/office/drawing/2014/main" id="{83F3B461-A437-48E4-A676-7697B902F078}"/>
                    </a:ext>
                  </a:extLst>
                </p:cNvPr>
                <p:cNvPicPr/>
                <p:nvPr/>
              </p:nvPicPr>
              <p:blipFill>
                <a:blip r:embed="rId116"/>
                <a:stretch>
                  <a:fillRect/>
                </a:stretch>
              </p:blipFill>
              <p:spPr>
                <a:xfrm>
                  <a:off x="11164317" y="810525"/>
                  <a:ext cx="76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2E4D23D5-F98A-408F-B13F-35C709964710}"/>
                    </a:ext>
                  </a:extLst>
                </p14:cNvPr>
                <p14:cNvContentPartPr/>
                <p14:nvPr/>
              </p14:nvContentPartPr>
              <p14:xfrm>
                <a:off x="11282757" y="813405"/>
                <a:ext cx="62640" cy="61560"/>
              </p14:xfrm>
            </p:contentPart>
          </mc:Choice>
          <mc:Fallback xmlns="">
            <p:pic>
              <p:nvPicPr>
                <p:cNvPr id="68" name="Freihand 67">
                  <a:extLst>
                    <a:ext uri="{FF2B5EF4-FFF2-40B4-BE49-F238E27FC236}">
                      <a16:creationId xmlns:a16="http://schemas.microsoft.com/office/drawing/2014/main" id="{2E4D23D5-F98A-408F-B13F-35C709964710}"/>
                    </a:ext>
                  </a:extLst>
                </p:cNvPr>
                <p:cNvPicPr/>
                <p:nvPr/>
              </p:nvPicPr>
              <p:blipFill>
                <a:blip r:embed="rId118"/>
                <a:stretch>
                  <a:fillRect/>
                </a:stretch>
              </p:blipFill>
              <p:spPr>
                <a:xfrm>
                  <a:off x="11278437" y="809085"/>
                  <a:ext cx="71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527B34F8-3A14-4E21-A495-BBFA2368320C}"/>
                    </a:ext>
                  </a:extLst>
                </p14:cNvPr>
                <p14:cNvContentPartPr/>
                <p14:nvPr/>
              </p14:nvContentPartPr>
              <p14:xfrm>
                <a:off x="11433597" y="817005"/>
                <a:ext cx="15480" cy="72720"/>
              </p14:xfrm>
            </p:contentPart>
          </mc:Choice>
          <mc:Fallback xmlns="">
            <p:pic>
              <p:nvPicPr>
                <p:cNvPr id="69" name="Freihand 68">
                  <a:extLst>
                    <a:ext uri="{FF2B5EF4-FFF2-40B4-BE49-F238E27FC236}">
                      <a16:creationId xmlns:a16="http://schemas.microsoft.com/office/drawing/2014/main" id="{527B34F8-3A14-4E21-A495-BBFA2368320C}"/>
                    </a:ext>
                  </a:extLst>
                </p:cNvPr>
                <p:cNvPicPr/>
                <p:nvPr/>
              </p:nvPicPr>
              <p:blipFill>
                <a:blip r:embed="rId120"/>
                <a:stretch>
                  <a:fillRect/>
                </a:stretch>
              </p:blipFill>
              <p:spPr>
                <a:xfrm>
                  <a:off x="11429277" y="812685"/>
                  <a:ext cx="24120" cy="81360"/>
                </a:xfrm>
                <a:prstGeom prst="rect">
                  <a:avLst/>
                </a:prstGeom>
              </p:spPr>
            </p:pic>
          </mc:Fallback>
        </mc:AlternateContent>
      </p:grpSp>
      <p:grpSp>
        <p:nvGrpSpPr>
          <p:cNvPr id="74" name="Gruppieren 73">
            <a:extLst>
              <a:ext uri="{FF2B5EF4-FFF2-40B4-BE49-F238E27FC236}">
                <a16:creationId xmlns:a16="http://schemas.microsoft.com/office/drawing/2014/main" id="{574EF270-6C10-4641-8BE7-4C492316D3D9}"/>
              </a:ext>
            </a:extLst>
          </p:cNvPr>
          <p:cNvGrpSpPr/>
          <p:nvPr/>
        </p:nvGrpSpPr>
        <p:grpSpPr>
          <a:xfrm>
            <a:off x="8886237" y="1169445"/>
            <a:ext cx="124920" cy="147240"/>
            <a:chOff x="8886237" y="1169445"/>
            <a:chExt cx="124920" cy="147240"/>
          </a:xfrm>
        </p:grpSpPr>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21B73DF7-E48D-46BE-8C42-2FBC23B8CDA1}"/>
                    </a:ext>
                  </a:extLst>
                </p14:cNvPr>
                <p14:cNvContentPartPr/>
                <p14:nvPr/>
              </p14:nvContentPartPr>
              <p14:xfrm>
                <a:off x="8924757" y="1179525"/>
                <a:ext cx="25920" cy="123840"/>
              </p14:xfrm>
            </p:contentPart>
          </mc:Choice>
          <mc:Fallback xmlns="">
            <p:pic>
              <p:nvPicPr>
                <p:cNvPr id="72" name="Freihand 71">
                  <a:extLst>
                    <a:ext uri="{FF2B5EF4-FFF2-40B4-BE49-F238E27FC236}">
                      <a16:creationId xmlns:a16="http://schemas.microsoft.com/office/drawing/2014/main" id="{21B73DF7-E48D-46BE-8C42-2FBC23B8CDA1}"/>
                    </a:ext>
                  </a:extLst>
                </p:cNvPr>
                <p:cNvPicPr/>
                <p:nvPr/>
              </p:nvPicPr>
              <p:blipFill>
                <a:blip r:embed="rId122"/>
                <a:stretch>
                  <a:fillRect/>
                </a:stretch>
              </p:blipFill>
              <p:spPr>
                <a:xfrm>
                  <a:off x="8920437" y="1175205"/>
                  <a:ext cx="34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C2B9DB77-ADA8-4721-8647-113AE63810B5}"/>
                    </a:ext>
                  </a:extLst>
                </p14:cNvPr>
                <p14:cNvContentPartPr/>
                <p14:nvPr/>
              </p14:nvContentPartPr>
              <p14:xfrm>
                <a:off x="8886237" y="1169445"/>
                <a:ext cx="124920" cy="147240"/>
              </p14:xfrm>
            </p:contentPart>
          </mc:Choice>
          <mc:Fallback xmlns="">
            <p:pic>
              <p:nvPicPr>
                <p:cNvPr id="73" name="Freihand 72">
                  <a:extLst>
                    <a:ext uri="{FF2B5EF4-FFF2-40B4-BE49-F238E27FC236}">
                      <a16:creationId xmlns:a16="http://schemas.microsoft.com/office/drawing/2014/main" id="{C2B9DB77-ADA8-4721-8647-113AE63810B5}"/>
                    </a:ext>
                  </a:extLst>
                </p:cNvPr>
                <p:cNvPicPr/>
                <p:nvPr/>
              </p:nvPicPr>
              <p:blipFill>
                <a:blip r:embed="rId124"/>
                <a:stretch>
                  <a:fillRect/>
                </a:stretch>
              </p:blipFill>
              <p:spPr>
                <a:xfrm>
                  <a:off x="8881917" y="1165125"/>
                  <a:ext cx="133560" cy="155880"/>
                </a:xfrm>
                <a:prstGeom prst="rect">
                  <a:avLst/>
                </a:prstGeom>
              </p:spPr>
            </p:pic>
          </mc:Fallback>
        </mc:AlternateContent>
      </p:grpSp>
      <p:grpSp>
        <p:nvGrpSpPr>
          <p:cNvPr id="84" name="Gruppieren 83">
            <a:extLst>
              <a:ext uri="{FF2B5EF4-FFF2-40B4-BE49-F238E27FC236}">
                <a16:creationId xmlns:a16="http://schemas.microsoft.com/office/drawing/2014/main" id="{FCA93257-65A9-4E4A-9318-D5C261783F0B}"/>
              </a:ext>
            </a:extLst>
          </p:cNvPr>
          <p:cNvGrpSpPr/>
          <p:nvPr/>
        </p:nvGrpSpPr>
        <p:grpSpPr>
          <a:xfrm>
            <a:off x="9185037" y="1160805"/>
            <a:ext cx="497520" cy="135000"/>
            <a:chOff x="9185037" y="1160805"/>
            <a:chExt cx="497520" cy="135000"/>
          </a:xfrm>
        </p:grpSpPr>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729FE4F2-1D18-46E7-8DE9-02365ACE7BFB}"/>
                    </a:ext>
                  </a:extLst>
                </p14:cNvPr>
                <p14:cNvContentPartPr/>
                <p14:nvPr/>
              </p14:nvContentPartPr>
              <p14:xfrm>
                <a:off x="9185037" y="1220925"/>
                <a:ext cx="129600" cy="74880"/>
              </p14:xfrm>
            </p:contentPart>
          </mc:Choice>
          <mc:Fallback xmlns="">
            <p:pic>
              <p:nvPicPr>
                <p:cNvPr id="75" name="Freihand 74">
                  <a:extLst>
                    <a:ext uri="{FF2B5EF4-FFF2-40B4-BE49-F238E27FC236}">
                      <a16:creationId xmlns:a16="http://schemas.microsoft.com/office/drawing/2014/main" id="{729FE4F2-1D18-46E7-8DE9-02365ACE7BFB}"/>
                    </a:ext>
                  </a:extLst>
                </p:cNvPr>
                <p:cNvPicPr/>
                <p:nvPr/>
              </p:nvPicPr>
              <p:blipFill>
                <a:blip r:embed="rId126"/>
                <a:stretch>
                  <a:fillRect/>
                </a:stretch>
              </p:blipFill>
              <p:spPr>
                <a:xfrm>
                  <a:off x="9180717" y="1216605"/>
                  <a:ext cx="138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B6FFEC2C-B3F7-4729-BDAF-F92717D6D36D}"/>
                    </a:ext>
                  </a:extLst>
                </p14:cNvPr>
                <p14:cNvContentPartPr/>
                <p14:nvPr/>
              </p14:nvContentPartPr>
              <p14:xfrm>
                <a:off x="9372957" y="1237845"/>
                <a:ext cx="112320" cy="47160"/>
              </p14:xfrm>
            </p:contentPart>
          </mc:Choice>
          <mc:Fallback xmlns="">
            <p:pic>
              <p:nvPicPr>
                <p:cNvPr id="76" name="Freihand 75">
                  <a:extLst>
                    <a:ext uri="{FF2B5EF4-FFF2-40B4-BE49-F238E27FC236}">
                      <a16:creationId xmlns:a16="http://schemas.microsoft.com/office/drawing/2014/main" id="{B6FFEC2C-B3F7-4729-BDAF-F92717D6D36D}"/>
                    </a:ext>
                  </a:extLst>
                </p:cNvPr>
                <p:cNvPicPr/>
                <p:nvPr/>
              </p:nvPicPr>
              <p:blipFill>
                <a:blip r:embed="rId128"/>
                <a:stretch>
                  <a:fillRect/>
                </a:stretch>
              </p:blipFill>
              <p:spPr>
                <a:xfrm>
                  <a:off x="9368637" y="1233525"/>
                  <a:ext cx="120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6097D978-D467-4C76-A8BA-D67915C6C430}"/>
                    </a:ext>
                  </a:extLst>
                </p14:cNvPr>
                <p14:cNvContentPartPr/>
                <p14:nvPr/>
              </p14:nvContentPartPr>
              <p14:xfrm>
                <a:off x="9528837" y="1160805"/>
                <a:ext cx="153720" cy="115200"/>
              </p14:xfrm>
            </p:contentPart>
          </mc:Choice>
          <mc:Fallback xmlns="">
            <p:pic>
              <p:nvPicPr>
                <p:cNvPr id="77" name="Freihand 76">
                  <a:extLst>
                    <a:ext uri="{FF2B5EF4-FFF2-40B4-BE49-F238E27FC236}">
                      <a16:creationId xmlns:a16="http://schemas.microsoft.com/office/drawing/2014/main" id="{6097D978-D467-4C76-A8BA-D67915C6C430}"/>
                    </a:ext>
                  </a:extLst>
                </p:cNvPr>
                <p:cNvPicPr/>
                <p:nvPr/>
              </p:nvPicPr>
              <p:blipFill>
                <a:blip r:embed="rId130"/>
                <a:stretch>
                  <a:fillRect/>
                </a:stretch>
              </p:blipFill>
              <p:spPr>
                <a:xfrm>
                  <a:off x="9524517" y="1156485"/>
                  <a:ext cx="162360" cy="123840"/>
                </a:xfrm>
                <a:prstGeom prst="rect">
                  <a:avLst/>
                </a:prstGeom>
              </p:spPr>
            </p:pic>
          </mc:Fallback>
        </mc:AlternateContent>
      </p:grpSp>
      <p:grpSp>
        <p:nvGrpSpPr>
          <p:cNvPr id="83" name="Gruppieren 82">
            <a:extLst>
              <a:ext uri="{FF2B5EF4-FFF2-40B4-BE49-F238E27FC236}">
                <a16:creationId xmlns:a16="http://schemas.microsoft.com/office/drawing/2014/main" id="{6F163C15-42CF-45CE-B003-758AE0564DF0}"/>
              </a:ext>
            </a:extLst>
          </p:cNvPr>
          <p:cNvGrpSpPr/>
          <p:nvPr/>
        </p:nvGrpSpPr>
        <p:grpSpPr>
          <a:xfrm>
            <a:off x="9881277" y="1177365"/>
            <a:ext cx="438840" cy="196560"/>
            <a:chOff x="9881277" y="1177365"/>
            <a:chExt cx="438840" cy="196560"/>
          </a:xfrm>
        </p:grpSpPr>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0390B811-5B34-4C45-8C7A-3532DFFD7FA7}"/>
                    </a:ext>
                  </a:extLst>
                </p14:cNvPr>
                <p14:cNvContentPartPr/>
                <p14:nvPr/>
              </p14:nvContentPartPr>
              <p14:xfrm>
                <a:off x="9881277" y="1200405"/>
                <a:ext cx="74880" cy="173520"/>
              </p14:xfrm>
            </p:contentPart>
          </mc:Choice>
          <mc:Fallback xmlns="">
            <p:pic>
              <p:nvPicPr>
                <p:cNvPr id="78" name="Freihand 77">
                  <a:extLst>
                    <a:ext uri="{FF2B5EF4-FFF2-40B4-BE49-F238E27FC236}">
                      <a16:creationId xmlns:a16="http://schemas.microsoft.com/office/drawing/2014/main" id="{0390B811-5B34-4C45-8C7A-3532DFFD7FA7}"/>
                    </a:ext>
                  </a:extLst>
                </p:cNvPr>
                <p:cNvPicPr/>
                <p:nvPr/>
              </p:nvPicPr>
              <p:blipFill>
                <a:blip r:embed="rId132"/>
                <a:stretch>
                  <a:fillRect/>
                </a:stretch>
              </p:blipFill>
              <p:spPr>
                <a:xfrm>
                  <a:off x="9876957" y="1196085"/>
                  <a:ext cx="835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7EF81051-D420-4F07-8C91-12B23EF7DE8D}"/>
                    </a:ext>
                  </a:extLst>
                </p14:cNvPr>
                <p14:cNvContentPartPr/>
                <p14:nvPr/>
              </p14:nvContentPartPr>
              <p14:xfrm>
                <a:off x="9999357" y="1221645"/>
                <a:ext cx="86760" cy="46800"/>
              </p14:xfrm>
            </p:contentPart>
          </mc:Choice>
          <mc:Fallback xmlns="">
            <p:pic>
              <p:nvPicPr>
                <p:cNvPr id="79" name="Freihand 78">
                  <a:extLst>
                    <a:ext uri="{FF2B5EF4-FFF2-40B4-BE49-F238E27FC236}">
                      <a16:creationId xmlns:a16="http://schemas.microsoft.com/office/drawing/2014/main" id="{7EF81051-D420-4F07-8C91-12B23EF7DE8D}"/>
                    </a:ext>
                  </a:extLst>
                </p:cNvPr>
                <p:cNvPicPr/>
                <p:nvPr/>
              </p:nvPicPr>
              <p:blipFill>
                <a:blip r:embed="rId134"/>
                <a:stretch>
                  <a:fillRect/>
                </a:stretch>
              </p:blipFill>
              <p:spPr>
                <a:xfrm>
                  <a:off x="9995037" y="1217325"/>
                  <a:ext cx="95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552A375F-FB34-47FE-A73C-BF573AE5259A}"/>
                    </a:ext>
                  </a:extLst>
                </p14:cNvPr>
                <p14:cNvContentPartPr/>
                <p14:nvPr/>
              </p14:nvContentPartPr>
              <p14:xfrm>
                <a:off x="10118157" y="1218765"/>
                <a:ext cx="61920" cy="49320"/>
              </p14:xfrm>
            </p:contentPart>
          </mc:Choice>
          <mc:Fallback xmlns="">
            <p:pic>
              <p:nvPicPr>
                <p:cNvPr id="80" name="Freihand 79">
                  <a:extLst>
                    <a:ext uri="{FF2B5EF4-FFF2-40B4-BE49-F238E27FC236}">
                      <a16:creationId xmlns:a16="http://schemas.microsoft.com/office/drawing/2014/main" id="{552A375F-FB34-47FE-A73C-BF573AE5259A}"/>
                    </a:ext>
                  </a:extLst>
                </p:cNvPr>
                <p:cNvPicPr/>
                <p:nvPr/>
              </p:nvPicPr>
              <p:blipFill>
                <a:blip r:embed="rId136"/>
                <a:stretch>
                  <a:fillRect/>
                </a:stretch>
              </p:blipFill>
              <p:spPr>
                <a:xfrm>
                  <a:off x="10113837" y="1214445"/>
                  <a:ext cx="705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5D5976F2-A93D-4966-8927-3738AC4774C2}"/>
                    </a:ext>
                  </a:extLst>
                </p14:cNvPr>
                <p14:cNvContentPartPr/>
                <p14:nvPr/>
              </p14:nvContentPartPr>
              <p14:xfrm>
                <a:off x="10222197" y="1177365"/>
                <a:ext cx="97920" cy="74880"/>
              </p14:xfrm>
            </p:contentPart>
          </mc:Choice>
          <mc:Fallback xmlns="">
            <p:pic>
              <p:nvPicPr>
                <p:cNvPr id="81" name="Freihand 80">
                  <a:extLst>
                    <a:ext uri="{FF2B5EF4-FFF2-40B4-BE49-F238E27FC236}">
                      <a16:creationId xmlns:a16="http://schemas.microsoft.com/office/drawing/2014/main" id="{5D5976F2-A93D-4966-8927-3738AC4774C2}"/>
                    </a:ext>
                  </a:extLst>
                </p:cNvPr>
                <p:cNvPicPr/>
                <p:nvPr/>
              </p:nvPicPr>
              <p:blipFill>
                <a:blip r:embed="rId138"/>
                <a:stretch>
                  <a:fillRect/>
                </a:stretch>
              </p:blipFill>
              <p:spPr>
                <a:xfrm>
                  <a:off x="10217877" y="1173045"/>
                  <a:ext cx="10656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88C8B7E4-AA4F-45CE-A1F3-E0B689F2D225}"/>
                  </a:ext>
                </a:extLst>
              </p14:cNvPr>
              <p14:cNvContentPartPr/>
              <p14:nvPr/>
            </p14:nvContentPartPr>
            <p14:xfrm>
              <a:off x="10491837" y="1197885"/>
              <a:ext cx="153000" cy="69840"/>
            </p14:xfrm>
          </p:contentPart>
        </mc:Choice>
        <mc:Fallback xmlns="">
          <p:pic>
            <p:nvPicPr>
              <p:cNvPr id="82" name="Freihand 81">
                <a:extLst>
                  <a:ext uri="{FF2B5EF4-FFF2-40B4-BE49-F238E27FC236}">
                    <a16:creationId xmlns:a16="http://schemas.microsoft.com/office/drawing/2014/main" id="{88C8B7E4-AA4F-45CE-A1F3-E0B689F2D225}"/>
                  </a:ext>
                </a:extLst>
              </p:cNvPr>
              <p:cNvPicPr/>
              <p:nvPr/>
            </p:nvPicPr>
            <p:blipFill>
              <a:blip r:embed="rId140"/>
              <a:stretch>
                <a:fillRect/>
              </a:stretch>
            </p:blipFill>
            <p:spPr>
              <a:xfrm>
                <a:off x="10487517" y="1193565"/>
                <a:ext cx="161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C127CD43-0D6F-43DB-A05B-06EFFD207639}"/>
                  </a:ext>
                </a:extLst>
              </p14:cNvPr>
              <p14:cNvContentPartPr/>
              <p14:nvPr/>
            </p14:nvContentPartPr>
            <p14:xfrm>
              <a:off x="8890917" y="1543485"/>
              <a:ext cx="135720" cy="99000"/>
            </p14:xfrm>
          </p:contentPart>
        </mc:Choice>
        <mc:Fallback xmlns="">
          <p:pic>
            <p:nvPicPr>
              <p:cNvPr id="85" name="Freihand 84">
                <a:extLst>
                  <a:ext uri="{FF2B5EF4-FFF2-40B4-BE49-F238E27FC236}">
                    <a16:creationId xmlns:a16="http://schemas.microsoft.com/office/drawing/2014/main" id="{C127CD43-0D6F-43DB-A05B-06EFFD207639}"/>
                  </a:ext>
                </a:extLst>
              </p:cNvPr>
              <p:cNvPicPr/>
              <p:nvPr/>
            </p:nvPicPr>
            <p:blipFill>
              <a:blip r:embed="rId142"/>
              <a:stretch>
                <a:fillRect/>
              </a:stretch>
            </p:blipFill>
            <p:spPr>
              <a:xfrm>
                <a:off x="8886597" y="1539165"/>
                <a:ext cx="144360" cy="107640"/>
              </a:xfrm>
              <a:prstGeom prst="rect">
                <a:avLst/>
              </a:prstGeom>
            </p:spPr>
          </p:pic>
        </mc:Fallback>
      </mc:AlternateContent>
      <p:grpSp>
        <p:nvGrpSpPr>
          <p:cNvPr id="96" name="Gruppieren 95">
            <a:extLst>
              <a:ext uri="{FF2B5EF4-FFF2-40B4-BE49-F238E27FC236}">
                <a16:creationId xmlns:a16="http://schemas.microsoft.com/office/drawing/2014/main" id="{5A494D9A-8BB8-44B1-974E-626876806E12}"/>
              </a:ext>
            </a:extLst>
          </p:cNvPr>
          <p:cNvGrpSpPr/>
          <p:nvPr/>
        </p:nvGrpSpPr>
        <p:grpSpPr>
          <a:xfrm>
            <a:off x="9189717" y="1489845"/>
            <a:ext cx="446400" cy="136080"/>
            <a:chOff x="9189717" y="1489845"/>
            <a:chExt cx="446400" cy="136080"/>
          </a:xfrm>
        </p:grpSpPr>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895A4477-B7B9-425D-A73C-59817EB1D530}"/>
                    </a:ext>
                  </a:extLst>
                </p14:cNvPr>
                <p14:cNvContentPartPr/>
                <p14:nvPr/>
              </p14:nvContentPartPr>
              <p14:xfrm>
                <a:off x="9189717" y="1549245"/>
                <a:ext cx="120960" cy="76680"/>
              </p14:xfrm>
            </p:contentPart>
          </mc:Choice>
          <mc:Fallback xmlns="">
            <p:pic>
              <p:nvPicPr>
                <p:cNvPr id="86" name="Freihand 85">
                  <a:extLst>
                    <a:ext uri="{FF2B5EF4-FFF2-40B4-BE49-F238E27FC236}">
                      <a16:creationId xmlns:a16="http://schemas.microsoft.com/office/drawing/2014/main" id="{895A4477-B7B9-425D-A73C-59817EB1D530}"/>
                    </a:ext>
                  </a:extLst>
                </p:cNvPr>
                <p:cNvPicPr/>
                <p:nvPr/>
              </p:nvPicPr>
              <p:blipFill>
                <a:blip r:embed="rId144"/>
                <a:stretch>
                  <a:fillRect/>
                </a:stretch>
              </p:blipFill>
              <p:spPr>
                <a:xfrm>
                  <a:off x="9185397" y="1544925"/>
                  <a:ext cx="129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E69F7070-B51C-402C-A1DC-267938928E7C}"/>
                    </a:ext>
                  </a:extLst>
                </p14:cNvPr>
                <p14:cNvContentPartPr/>
                <p14:nvPr/>
              </p14:nvContentPartPr>
              <p14:xfrm>
                <a:off x="9356037" y="1540605"/>
                <a:ext cx="136080" cy="63360"/>
              </p14:xfrm>
            </p:contentPart>
          </mc:Choice>
          <mc:Fallback xmlns="">
            <p:pic>
              <p:nvPicPr>
                <p:cNvPr id="87" name="Freihand 86">
                  <a:extLst>
                    <a:ext uri="{FF2B5EF4-FFF2-40B4-BE49-F238E27FC236}">
                      <a16:creationId xmlns:a16="http://schemas.microsoft.com/office/drawing/2014/main" id="{E69F7070-B51C-402C-A1DC-267938928E7C}"/>
                    </a:ext>
                  </a:extLst>
                </p:cNvPr>
                <p:cNvPicPr/>
                <p:nvPr/>
              </p:nvPicPr>
              <p:blipFill>
                <a:blip r:embed="rId146"/>
                <a:stretch>
                  <a:fillRect/>
                </a:stretch>
              </p:blipFill>
              <p:spPr>
                <a:xfrm>
                  <a:off x="9351717" y="1536285"/>
                  <a:ext cx="144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82116026-C6D2-4A45-AD62-0ACB27F92602}"/>
                    </a:ext>
                  </a:extLst>
                </p14:cNvPr>
                <p14:cNvContentPartPr/>
                <p14:nvPr/>
              </p14:nvContentPartPr>
              <p14:xfrm>
                <a:off x="9485277" y="1489845"/>
                <a:ext cx="59400" cy="117720"/>
              </p14:xfrm>
            </p:contentPart>
          </mc:Choice>
          <mc:Fallback xmlns="">
            <p:pic>
              <p:nvPicPr>
                <p:cNvPr id="88" name="Freihand 87">
                  <a:extLst>
                    <a:ext uri="{FF2B5EF4-FFF2-40B4-BE49-F238E27FC236}">
                      <a16:creationId xmlns:a16="http://schemas.microsoft.com/office/drawing/2014/main" id="{82116026-C6D2-4A45-AD62-0ACB27F92602}"/>
                    </a:ext>
                  </a:extLst>
                </p:cNvPr>
                <p:cNvPicPr/>
                <p:nvPr/>
              </p:nvPicPr>
              <p:blipFill>
                <a:blip r:embed="rId148"/>
                <a:stretch>
                  <a:fillRect/>
                </a:stretch>
              </p:blipFill>
              <p:spPr>
                <a:xfrm>
                  <a:off x="9480957" y="1485525"/>
                  <a:ext cx="68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6B24BDF2-2603-4D17-A18A-8A55F116AE8D}"/>
                    </a:ext>
                  </a:extLst>
                </p14:cNvPr>
                <p14:cNvContentPartPr/>
                <p14:nvPr/>
              </p14:nvContentPartPr>
              <p14:xfrm>
                <a:off x="9580317" y="1539165"/>
                <a:ext cx="55800" cy="60480"/>
              </p14:xfrm>
            </p:contentPart>
          </mc:Choice>
          <mc:Fallback xmlns="">
            <p:pic>
              <p:nvPicPr>
                <p:cNvPr id="89" name="Freihand 88">
                  <a:extLst>
                    <a:ext uri="{FF2B5EF4-FFF2-40B4-BE49-F238E27FC236}">
                      <a16:creationId xmlns:a16="http://schemas.microsoft.com/office/drawing/2014/main" id="{6B24BDF2-2603-4D17-A18A-8A55F116AE8D}"/>
                    </a:ext>
                  </a:extLst>
                </p:cNvPr>
                <p:cNvPicPr/>
                <p:nvPr/>
              </p:nvPicPr>
              <p:blipFill>
                <a:blip r:embed="rId150"/>
                <a:stretch>
                  <a:fillRect/>
                </a:stretch>
              </p:blipFill>
              <p:spPr>
                <a:xfrm>
                  <a:off x="9575997" y="1534845"/>
                  <a:ext cx="64440" cy="69120"/>
                </a:xfrm>
                <a:prstGeom prst="rect">
                  <a:avLst/>
                </a:prstGeom>
              </p:spPr>
            </p:pic>
          </mc:Fallback>
        </mc:AlternateContent>
      </p:grpSp>
      <p:grpSp>
        <p:nvGrpSpPr>
          <p:cNvPr id="95" name="Gruppieren 94">
            <a:extLst>
              <a:ext uri="{FF2B5EF4-FFF2-40B4-BE49-F238E27FC236}">
                <a16:creationId xmlns:a16="http://schemas.microsoft.com/office/drawing/2014/main" id="{DE506079-857E-44C9-BEC2-BDBCD65D47FB}"/>
              </a:ext>
            </a:extLst>
          </p:cNvPr>
          <p:cNvGrpSpPr/>
          <p:nvPr/>
        </p:nvGrpSpPr>
        <p:grpSpPr>
          <a:xfrm>
            <a:off x="9869037" y="1471485"/>
            <a:ext cx="410040" cy="224280"/>
            <a:chOff x="9869037" y="1471485"/>
            <a:chExt cx="410040" cy="224280"/>
          </a:xfrm>
        </p:grpSpPr>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647867FE-0782-454C-A7E3-17D401958682}"/>
                    </a:ext>
                  </a:extLst>
                </p14:cNvPr>
                <p14:cNvContentPartPr/>
                <p14:nvPr/>
              </p14:nvContentPartPr>
              <p14:xfrm>
                <a:off x="9869037" y="1546725"/>
                <a:ext cx="90360" cy="149040"/>
              </p14:xfrm>
            </p:contentPart>
          </mc:Choice>
          <mc:Fallback xmlns="">
            <p:pic>
              <p:nvPicPr>
                <p:cNvPr id="90" name="Freihand 89">
                  <a:extLst>
                    <a:ext uri="{FF2B5EF4-FFF2-40B4-BE49-F238E27FC236}">
                      <a16:creationId xmlns:a16="http://schemas.microsoft.com/office/drawing/2014/main" id="{647867FE-0782-454C-A7E3-17D401958682}"/>
                    </a:ext>
                  </a:extLst>
                </p:cNvPr>
                <p:cNvPicPr/>
                <p:nvPr/>
              </p:nvPicPr>
              <p:blipFill>
                <a:blip r:embed="rId152"/>
                <a:stretch>
                  <a:fillRect/>
                </a:stretch>
              </p:blipFill>
              <p:spPr>
                <a:xfrm>
                  <a:off x="9864717" y="1542405"/>
                  <a:ext cx="99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D2AB4A81-9991-4F97-B23E-06637ED88819}"/>
                    </a:ext>
                  </a:extLst>
                </p14:cNvPr>
                <p14:cNvContentPartPr/>
                <p14:nvPr/>
              </p14:nvContentPartPr>
              <p14:xfrm>
                <a:off x="9994317" y="1535565"/>
                <a:ext cx="64080" cy="39240"/>
              </p14:xfrm>
            </p:contentPart>
          </mc:Choice>
          <mc:Fallback xmlns="">
            <p:pic>
              <p:nvPicPr>
                <p:cNvPr id="91" name="Freihand 90">
                  <a:extLst>
                    <a:ext uri="{FF2B5EF4-FFF2-40B4-BE49-F238E27FC236}">
                      <a16:creationId xmlns:a16="http://schemas.microsoft.com/office/drawing/2014/main" id="{D2AB4A81-9991-4F97-B23E-06637ED88819}"/>
                    </a:ext>
                  </a:extLst>
                </p:cNvPr>
                <p:cNvPicPr/>
                <p:nvPr/>
              </p:nvPicPr>
              <p:blipFill>
                <a:blip r:embed="rId154"/>
                <a:stretch>
                  <a:fillRect/>
                </a:stretch>
              </p:blipFill>
              <p:spPr>
                <a:xfrm>
                  <a:off x="9989997" y="1531245"/>
                  <a:ext cx="72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9427D301-1DCD-4AB0-86BE-ADBC066B6632}"/>
                    </a:ext>
                  </a:extLst>
                </p14:cNvPr>
                <p14:cNvContentPartPr/>
                <p14:nvPr/>
              </p14:nvContentPartPr>
              <p14:xfrm>
                <a:off x="10093677" y="1526925"/>
                <a:ext cx="55800" cy="49320"/>
              </p14:xfrm>
            </p:contentPart>
          </mc:Choice>
          <mc:Fallback xmlns="">
            <p:pic>
              <p:nvPicPr>
                <p:cNvPr id="92" name="Freihand 91">
                  <a:extLst>
                    <a:ext uri="{FF2B5EF4-FFF2-40B4-BE49-F238E27FC236}">
                      <a16:creationId xmlns:a16="http://schemas.microsoft.com/office/drawing/2014/main" id="{9427D301-1DCD-4AB0-86BE-ADBC066B6632}"/>
                    </a:ext>
                  </a:extLst>
                </p:cNvPr>
                <p:cNvPicPr/>
                <p:nvPr/>
              </p:nvPicPr>
              <p:blipFill>
                <a:blip r:embed="rId156"/>
                <a:stretch>
                  <a:fillRect/>
                </a:stretch>
              </p:blipFill>
              <p:spPr>
                <a:xfrm>
                  <a:off x="10089357" y="1522605"/>
                  <a:ext cx="644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BBC34517-1049-44C5-8690-547DA10BB606}"/>
                    </a:ext>
                  </a:extLst>
                </p14:cNvPr>
                <p14:cNvContentPartPr/>
                <p14:nvPr/>
              </p14:nvContentPartPr>
              <p14:xfrm>
                <a:off x="10187277" y="1471485"/>
                <a:ext cx="91800" cy="95760"/>
              </p14:xfrm>
            </p:contentPart>
          </mc:Choice>
          <mc:Fallback xmlns="">
            <p:pic>
              <p:nvPicPr>
                <p:cNvPr id="93" name="Freihand 92">
                  <a:extLst>
                    <a:ext uri="{FF2B5EF4-FFF2-40B4-BE49-F238E27FC236}">
                      <a16:creationId xmlns:a16="http://schemas.microsoft.com/office/drawing/2014/main" id="{BBC34517-1049-44C5-8690-547DA10BB606}"/>
                    </a:ext>
                  </a:extLst>
                </p:cNvPr>
                <p:cNvPicPr/>
                <p:nvPr/>
              </p:nvPicPr>
              <p:blipFill>
                <a:blip r:embed="rId158"/>
                <a:stretch>
                  <a:fillRect/>
                </a:stretch>
              </p:blipFill>
              <p:spPr>
                <a:xfrm>
                  <a:off x="10182957" y="1467165"/>
                  <a:ext cx="100440" cy="10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7841F2E4-B97F-4F65-A796-DD229888AC24}"/>
                  </a:ext>
                </a:extLst>
              </p14:cNvPr>
              <p14:cNvContentPartPr/>
              <p14:nvPr/>
            </p14:nvContentPartPr>
            <p14:xfrm>
              <a:off x="10445397" y="1443405"/>
              <a:ext cx="106920" cy="116640"/>
            </p14:xfrm>
          </p:contentPart>
        </mc:Choice>
        <mc:Fallback xmlns="">
          <p:pic>
            <p:nvPicPr>
              <p:cNvPr id="94" name="Freihand 93">
                <a:extLst>
                  <a:ext uri="{FF2B5EF4-FFF2-40B4-BE49-F238E27FC236}">
                    <a16:creationId xmlns:a16="http://schemas.microsoft.com/office/drawing/2014/main" id="{7841F2E4-B97F-4F65-A796-DD229888AC24}"/>
                  </a:ext>
                </a:extLst>
              </p:cNvPr>
              <p:cNvPicPr/>
              <p:nvPr/>
            </p:nvPicPr>
            <p:blipFill>
              <a:blip r:embed="rId160"/>
              <a:stretch>
                <a:fillRect/>
              </a:stretch>
            </p:blipFill>
            <p:spPr>
              <a:xfrm>
                <a:off x="10441077" y="1439085"/>
                <a:ext cx="115560" cy="125280"/>
              </a:xfrm>
              <a:prstGeom prst="rect">
                <a:avLst/>
              </a:prstGeom>
            </p:spPr>
          </p:pic>
        </mc:Fallback>
      </mc:AlternateContent>
      <p:grpSp>
        <p:nvGrpSpPr>
          <p:cNvPr id="99" name="Gruppieren 98">
            <a:extLst>
              <a:ext uri="{FF2B5EF4-FFF2-40B4-BE49-F238E27FC236}">
                <a16:creationId xmlns:a16="http://schemas.microsoft.com/office/drawing/2014/main" id="{E0320107-84D2-49E6-9E4A-0DB6911FDA50}"/>
              </a:ext>
            </a:extLst>
          </p:cNvPr>
          <p:cNvGrpSpPr/>
          <p:nvPr/>
        </p:nvGrpSpPr>
        <p:grpSpPr>
          <a:xfrm>
            <a:off x="8855637" y="1875045"/>
            <a:ext cx="121680" cy="135000"/>
            <a:chOff x="8855637" y="1875045"/>
            <a:chExt cx="121680" cy="135000"/>
          </a:xfrm>
        </p:grpSpPr>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BA701921-BD10-4E90-8B44-380FF94041D4}"/>
                    </a:ext>
                  </a:extLst>
                </p14:cNvPr>
                <p14:cNvContentPartPr/>
                <p14:nvPr/>
              </p14:nvContentPartPr>
              <p14:xfrm>
                <a:off x="8855637" y="1875045"/>
                <a:ext cx="82080" cy="117360"/>
              </p14:xfrm>
            </p:contentPart>
          </mc:Choice>
          <mc:Fallback xmlns="">
            <p:pic>
              <p:nvPicPr>
                <p:cNvPr id="97" name="Freihand 96">
                  <a:extLst>
                    <a:ext uri="{FF2B5EF4-FFF2-40B4-BE49-F238E27FC236}">
                      <a16:creationId xmlns:a16="http://schemas.microsoft.com/office/drawing/2014/main" id="{BA701921-BD10-4E90-8B44-380FF94041D4}"/>
                    </a:ext>
                  </a:extLst>
                </p:cNvPr>
                <p:cNvPicPr/>
                <p:nvPr/>
              </p:nvPicPr>
              <p:blipFill>
                <a:blip r:embed="rId162"/>
                <a:stretch>
                  <a:fillRect/>
                </a:stretch>
              </p:blipFill>
              <p:spPr>
                <a:xfrm>
                  <a:off x="8851317" y="1870725"/>
                  <a:ext cx="90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B2D2EE91-8370-4675-B64F-BA789E419D6C}"/>
                    </a:ext>
                  </a:extLst>
                </p14:cNvPr>
                <p14:cNvContentPartPr/>
                <p14:nvPr/>
              </p14:nvContentPartPr>
              <p14:xfrm>
                <a:off x="8898837" y="1876845"/>
                <a:ext cx="78480" cy="133200"/>
              </p14:xfrm>
            </p:contentPart>
          </mc:Choice>
          <mc:Fallback xmlns="">
            <p:pic>
              <p:nvPicPr>
                <p:cNvPr id="98" name="Freihand 97">
                  <a:extLst>
                    <a:ext uri="{FF2B5EF4-FFF2-40B4-BE49-F238E27FC236}">
                      <a16:creationId xmlns:a16="http://schemas.microsoft.com/office/drawing/2014/main" id="{B2D2EE91-8370-4675-B64F-BA789E419D6C}"/>
                    </a:ext>
                  </a:extLst>
                </p:cNvPr>
                <p:cNvPicPr/>
                <p:nvPr/>
              </p:nvPicPr>
              <p:blipFill>
                <a:blip r:embed="rId164"/>
                <a:stretch>
                  <a:fillRect/>
                </a:stretch>
              </p:blipFill>
              <p:spPr>
                <a:xfrm>
                  <a:off x="8894517" y="1872525"/>
                  <a:ext cx="87120" cy="141840"/>
                </a:xfrm>
                <a:prstGeom prst="rect">
                  <a:avLst/>
                </a:prstGeom>
              </p:spPr>
            </p:pic>
          </mc:Fallback>
        </mc:AlternateContent>
      </p:grpSp>
      <p:grpSp>
        <p:nvGrpSpPr>
          <p:cNvPr id="108" name="Gruppieren 107">
            <a:extLst>
              <a:ext uri="{FF2B5EF4-FFF2-40B4-BE49-F238E27FC236}">
                <a16:creationId xmlns:a16="http://schemas.microsoft.com/office/drawing/2014/main" id="{F26A334C-77BA-4B39-9483-E6D5F7FDB914}"/>
              </a:ext>
            </a:extLst>
          </p:cNvPr>
          <p:cNvGrpSpPr/>
          <p:nvPr/>
        </p:nvGrpSpPr>
        <p:grpSpPr>
          <a:xfrm>
            <a:off x="9202317" y="1812045"/>
            <a:ext cx="520560" cy="146160"/>
            <a:chOff x="9202317" y="1812045"/>
            <a:chExt cx="520560" cy="146160"/>
          </a:xfrm>
        </p:grpSpPr>
        <mc:AlternateContent xmlns:mc="http://schemas.openxmlformats.org/markup-compatibility/2006" xmlns:p14="http://schemas.microsoft.com/office/powerpoint/2010/main">
          <mc:Choice Requires="p14">
            <p:contentPart p14:bwMode="auto" r:id="rId165">
              <p14:nvContentPartPr>
                <p14:cNvPr id="100" name="Freihand 99">
                  <a:extLst>
                    <a:ext uri="{FF2B5EF4-FFF2-40B4-BE49-F238E27FC236}">
                      <a16:creationId xmlns:a16="http://schemas.microsoft.com/office/drawing/2014/main" id="{39BD66B6-B576-4A14-84B8-47FBCED921D1}"/>
                    </a:ext>
                  </a:extLst>
                </p14:cNvPr>
                <p14:cNvContentPartPr/>
                <p14:nvPr/>
              </p14:nvContentPartPr>
              <p14:xfrm>
                <a:off x="9202317" y="1861005"/>
                <a:ext cx="163080" cy="97200"/>
              </p14:xfrm>
            </p:contentPart>
          </mc:Choice>
          <mc:Fallback xmlns="">
            <p:pic>
              <p:nvPicPr>
                <p:cNvPr id="100" name="Freihand 99">
                  <a:extLst>
                    <a:ext uri="{FF2B5EF4-FFF2-40B4-BE49-F238E27FC236}">
                      <a16:creationId xmlns:a16="http://schemas.microsoft.com/office/drawing/2014/main" id="{39BD66B6-B576-4A14-84B8-47FBCED921D1}"/>
                    </a:ext>
                  </a:extLst>
                </p:cNvPr>
                <p:cNvPicPr/>
                <p:nvPr/>
              </p:nvPicPr>
              <p:blipFill>
                <a:blip r:embed="rId166"/>
                <a:stretch>
                  <a:fillRect/>
                </a:stretch>
              </p:blipFill>
              <p:spPr>
                <a:xfrm>
                  <a:off x="9197997" y="1856685"/>
                  <a:ext cx="171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1" name="Freihand 100">
                  <a:extLst>
                    <a:ext uri="{FF2B5EF4-FFF2-40B4-BE49-F238E27FC236}">
                      <a16:creationId xmlns:a16="http://schemas.microsoft.com/office/drawing/2014/main" id="{20F0C86F-29D5-4031-AF73-BC0D6A2AF043}"/>
                    </a:ext>
                  </a:extLst>
                </p14:cNvPr>
                <p14:cNvContentPartPr/>
                <p14:nvPr/>
              </p14:nvContentPartPr>
              <p14:xfrm>
                <a:off x="9393837" y="1889445"/>
                <a:ext cx="147960" cy="58680"/>
              </p14:xfrm>
            </p:contentPart>
          </mc:Choice>
          <mc:Fallback xmlns="">
            <p:pic>
              <p:nvPicPr>
                <p:cNvPr id="101" name="Freihand 100">
                  <a:extLst>
                    <a:ext uri="{FF2B5EF4-FFF2-40B4-BE49-F238E27FC236}">
                      <a16:creationId xmlns:a16="http://schemas.microsoft.com/office/drawing/2014/main" id="{20F0C86F-29D5-4031-AF73-BC0D6A2AF043}"/>
                    </a:ext>
                  </a:extLst>
                </p:cNvPr>
                <p:cNvPicPr/>
                <p:nvPr/>
              </p:nvPicPr>
              <p:blipFill>
                <a:blip r:embed="rId168"/>
                <a:stretch>
                  <a:fillRect/>
                </a:stretch>
              </p:blipFill>
              <p:spPr>
                <a:xfrm>
                  <a:off x="9389517" y="1885125"/>
                  <a:ext cx="156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2" name="Freihand 101">
                  <a:extLst>
                    <a:ext uri="{FF2B5EF4-FFF2-40B4-BE49-F238E27FC236}">
                      <a16:creationId xmlns:a16="http://schemas.microsoft.com/office/drawing/2014/main" id="{A7EEF704-AD91-4E1C-A78B-9442897031E5}"/>
                    </a:ext>
                  </a:extLst>
                </p14:cNvPr>
                <p14:cNvContentPartPr/>
                <p14:nvPr/>
              </p14:nvContentPartPr>
              <p14:xfrm>
                <a:off x="9557637" y="1812045"/>
                <a:ext cx="165240" cy="126000"/>
              </p14:xfrm>
            </p:contentPart>
          </mc:Choice>
          <mc:Fallback xmlns="">
            <p:pic>
              <p:nvPicPr>
                <p:cNvPr id="102" name="Freihand 101">
                  <a:extLst>
                    <a:ext uri="{FF2B5EF4-FFF2-40B4-BE49-F238E27FC236}">
                      <a16:creationId xmlns:a16="http://schemas.microsoft.com/office/drawing/2014/main" id="{A7EEF704-AD91-4E1C-A78B-9442897031E5}"/>
                    </a:ext>
                  </a:extLst>
                </p:cNvPr>
                <p:cNvPicPr/>
                <p:nvPr/>
              </p:nvPicPr>
              <p:blipFill>
                <a:blip r:embed="rId170"/>
                <a:stretch>
                  <a:fillRect/>
                </a:stretch>
              </p:blipFill>
              <p:spPr>
                <a:xfrm>
                  <a:off x="9553317" y="1807725"/>
                  <a:ext cx="173880" cy="134640"/>
                </a:xfrm>
                <a:prstGeom prst="rect">
                  <a:avLst/>
                </a:prstGeom>
              </p:spPr>
            </p:pic>
          </mc:Fallback>
        </mc:AlternateContent>
      </p:grpSp>
      <p:grpSp>
        <p:nvGrpSpPr>
          <p:cNvPr id="107" name="Gruppieren 106">
            <a:extLst>
              <a:ext uri="{FF2B5EF4-FFF2-40B4-BE49-F238E27FC236}">
                <a16:creationId xmlns:a16="http://schemas.microsoft.com/office/drawing/2014/main" id="{1A6C8D64-8FBE-4F78-B29B-5B2F83216C0C}"/>
              </a:ext>
            </a:extLst>
          </p:cNvPr>
          <p:cNvGrpSpPr/>
          <p:nvPr/>
        </p:nvGrpSpPr>
        <p:grpSpPr>
          <a:xfrm>
            <a:off x="9929157" y="1777485"/>
            <a:ext cx="410400" cy="261360"/>
            <a:chOff x="9929157" y="1777485"/>
            <a:chExt cx="410400" cy="261360"/>
          </a:xfrm>
        </p:grpSpPr>
        <mc:AlternateContent xmlns:mc="http://schemas.openxmlformats.org/markup-compatibility/2006" xmlns:p14="http://schemas.microsoft.com/office/powerpoint/2010/main">
          <mc:Choice Requires="p14">
            <p:contentPart p14:bwMode="auto" r:id="rId171">
              <p14:nvContentPartPr>
                <p14:cNvPr id="103" name="Freihand 102">
                  <a:extLst>
                    <a:ext uri="{FF2B5EF4-FFF2-40B4-BE49-F238E27FC236}">
                      <a16:creationId xmlns:a16="http://schemas.microsoft.com/office/drawing/2014/main" id="{E81BDD5F-DD2A-4836-8BC8-285912E1770E}"/>
                    </a:ext>
                  </a:extLst>
                </p14:cNvPr>
                <p14:cNvContentPartPr/>
                <p14:nvPr/>
              </p14:nvContentPartPr>
              <p14:xfrm>
                <a:off x="9929157" y="1848045"/>
                <a:ext cx="95040" cy="190800"/>
              </p14:xfrm>
            </p:contentPart>
          </mc:Choice>
          <mc:Fallback xmlns="">
            <p:pic>
              <p:nvPicPr>
                <p:cNvPr id="103" name="Freihand 102">
                  <a:extLst>
                    <a:ext uri="{FF2B5EF4-FFF2-40B4-BE49-F238E27FC236}">
                      <a16:creationId xmlns:a16="http://schemas.microsoft.com/office/drawing/2014/main" id="{E81BDD5F-DD2A-4836-8BC8-285912E1770E}"/>
                    </a:ext>
                  </a:extLst>
                </p:cNvPr>
                <p:cNvPicPr/>
                <p:nvPr/>
              </p:nvPicPr>
              <p:blipFill>
                <a:blip r:embed="rId172"/>
                <a:stretch>
                  <a:fillRect/>
                </a:stretch>
              </p:blipFill>
              <p:spPr>
                <a:xfrm>
                  <a:off x="9924837" y="1843725"/>
                  <a:ext cx="103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4" name="Freihand 103">
                  <a:extLst>
                    <a:ext uri="{FF2B5EF4-FFF2-40B4-BE49-F238E27FC236}">
                      <a16:creationId xmlns:a16="http://schemas.microsoft.com/office/drawing/2014/main" id="{410439D6-B936-4630-AD09-8AE232DE2B04}"/>
                    </a:ext>
                  </a:extLst>
                </p14:cNvPr>
                <p14:cNvContentPartPr/>
                <p14:nvPr/>
              </p14:nvContentPartPr>
              <p14:xfrm>
                <a:off x="10051197" y="1840845"/>
                <a:ext cx="96840" cy="56880"/>
              </p14:xfrm>
            </p:contentPart>
          </mc:Choice>
          <mc:Fallback xmlns="">
            <p:pic>
              <p:nvPicPr>
                <p:cNvPr id="104" name="Freihand 103">
                  <a:extLst>
                    <a:ext uri="{FF2B5EF4-FFF2-40B4-BE49-F238E27FC236}">
                      <a16:creationId xmlns:a16="http://schemas.microsoft.com/office/drawing/2014/main" id="{410439D6-B936-4630-AD09-8AE232DE2B04}"/>
                    </a:ext>
                  </a:extLst>
                </p:cNvPr>
                <p:cNvPicPr/>
                <p:nvPr/>
              </p:nvPicPr>
              <p:blipFill>
                <a:blip r:embed="rId174"/>
                <a:stretch>
                  <a:fillRect/>
                </a:stretch>
              </p:blipFill>
              <p:spPr>
                <a:xfrm>
                  <a:off x="10046877" y="1836525"/>
                  <a:ext cx="105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5" name="Freihand 104">
                  <a:extLst>
                    <a:ext uri="{FF2B5EF4-FFF2-40B4-BE49-F238E27FC236}">
                      <a16:creationId xmlns:a16="http://schemas.microsoft.com/office/drawing/2014/main" id="{FFF646D7-00F6-478F-86B6-995C58ACD135}"/>
                    </a:ext>
                  </a:extLst>
                </p14:cNvPr>
                <p14:cNvContentPartPr/>
                <p14:nvPr/>
              </p14:nvContentPartPr>
              <p14:xfrm>
                <a:off x="10152717" y="1832925"/>
                <a:ext cx="54720" cy="58320"/>
              </p14:xfrm>
            </p:contentPart>
          </mc:Choice>
          <mc:Fallback xmlns="">
            <p:pic>
              <p:nvPicPr>
                <p:cNvPr id="105" name="Freihand 104">
                  <a:extLst>
                    <a:ext uri="{FF2B5EF4-FFF2-40B4-BE49-F238E27FC236}">
                      <a16:creationId xmlns:a16="http://schemas.microsoft.com/office/drawing/2014/main" id="{FFF646D7-00F6-478F-86B6-995C58ACD135}"/>
                    </a:ext>
                  </a:extLst>
                </p:cNvPr>
                <p:cNvPicPr/>
                <p:nvPr/>
              </p:nvPicPr>
              <p:blipFill>
                <a:blip r:embed="rId176"/>
                <a:stretch>
                  <a:fillRect/>
                </a:stretch>
              </p:blipFill>
              <p:spPr>
                <a:xfrm>
                  <a:off x="10148397" y="1828605"/>
                  <a:ext cx="63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7B64A93D-E367-4D4D-8388-E358BDD9A7E0}"/>
                    </a:ext>
                  </a:extLst>
                </p14:cNvPr>
                <p14:cNvContentPartPr/>
                <p14:nvPr/>
              </p14:nvContentPartPr>
              <p14:xfrm>
                <a:off x="10240197" y="1777485"/>
                <a:ext cx="99360" cy="98280"/>
              </p14:xfrm>
            </p:contentPart>
          </mc:Choice>
          <mc:Fallback xmlns="">
            <p:pic>
              <p:nvPicPr>
                <p:cNvPr id="106" name="Freihand 105">
                  <a:extLst>
                    <a:ext uri="{FF2B5EF4-FFF2-40B4-BE49-F238E27FC236}">
                      <a16:creationId xmlns:a16="http://schemas.microsoft.com/office/drawing/2014/main" id="{7B64A93D-E367-4D4D-8388-E358BDD9A7E0}"/>
                    </a:ext>
                  </a:extLst>
                </p:cNvPr>
                <p:cNvPicPr/>
                <p:nvPr/>
              </p:nvPicPr>
              <p:blipFill>
                <a:blip r:embed="rId178"/>
                <a:stretch>
                  <a:fillRect/>
                </a:stretch>
              </p:blipFill>
              <p:spPr>
                <a:xfrm>
                  <a:off x="10235877" y="1773165"/>
                  <a:ext cx="108000" cy="10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9">
            <p14:nvContentPartPr>
              <p14:cNvPr id="109" name="Freihand 108">
                <a:extLst>
                  <a:ext uri="{FF2B5EF4-FFF2-40B4-BE49-F238E27FC236}">
                    <a16:creationId xmlns:a16="http://schemas.microsoft.com/office/drawing/2014/main" id="{43182BB2-5A98-4160-B568-F7C29713DB93}"/>
                  </a:ext>
                </a:extLst>
              </p14:cNvPr>
              <p14:cNvContentPartPr/>
              <p14:nvPr/>
            </p14:nvContentPartPr>
            <p14:xfrm>
              <a:off x="10497597" y="1789725"/>
              <a:ext cx="113040" cy="98280"/>
            </p14:xfrm>
          </p:contentPart>
        </mc:Choice>
        <mc:Fallback xmlns="">
          <p:pic>
            <p:nvPicPr>
              <p:cNvPr id="109" name="Freihand 108">
                <a:extLst>
                  <a:ext uri="{FF2B5EF4-FFF2-40B4-BE49-F238E27FC236}">
                    <a16:creationId xmlns:a16="http://schemas.microsoft.com/office/drawing/2014/main" id="{43182BB2-5A98-4160-B568-F7C29713DB93}"/>
                  </a:ext>
                </a:extLst>
              </p:cNvPr>
              <p:cNvPicPr/>
              <p:nvPr/>
            </p:nvPicPr>
            <p:blipFill>
              <a:blip r:embed="rId180"/>
              <a:stretch>
                <a:fillRect/>
              </a:stretch>
            </p:blipFill>
            <p:spPr>
              <a:xfrm>
                <a:off x="10493277" y="1785405"/>
                <a:ext cx="121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0" name="Freihand 109">
                <a:extLst>
                  <a:ext uri="{FF2B5EF4-FFF2-40B4-BE49-F238E27FC236}">
                    <a16:creationId xmlns:a16="http://schemas.microsoft.com/office/drawing/2014/main" id="{6AE58D82-F18D-409D-9046-3DF6D4C7FEE7}"/>
                  </a:ext>
                </a:extLst>
              </p14:cNvPr>
              <p14:cNvContentPartPr/>
              <p14:nvPr/>
            </p14:nvContentPartPr>
            <p14:xfrm>
              <a:off x="8587077" y="2117685"/>
              <a:ext cx="2811600" cy="75960"/>
            </p14:xfrm>
          </p:contentPart>
        </mc:Choice>
        <mc:Fallback xmlns="">
          <p:pic>
            <p:nvPicPr>
              <p:cNvPr id="110" name="Freihand 109">
                <a:extLst>
                  <a:ext uri="{FF2B5EF4-FFF2-40B4-BE49-F238E27FC236}">
                    <a16:creationId xmlns:a16="http://schemas.microsoft.com/office/drawing/2014/main" id="{6AE58D82-F18D-409D-9046-3DF6D4C7FEE7}"/>
                  </a:ext>
                </a:extLst>
              </p:cNvPr>
              <p:cNvPicPr/>
              <p:nvPr/>
            </p:nvPicPr>
            <p:blipFill>
              <a:blip r:embed="rId182"/>
              <a:stretch>
                <a:fillRect/>
              </a:stretch>
            </p:blipFill>
            <p:spPr>
              <a:xfrm>
                <a:off x="8582757" y="2113365"/>
                <a:ext cx="2820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73" name="Freihand 272">
                <a:extLst>
                  <a:ext uri="{FF2B5EF4-FFF2-40B4-BE49-F238E27FC236}">
                    <a16:creationId xmlns:a16="http://schemas.microsoft.com/office/drawing/2014/main" id="{4752AD24-C7C4-44C0-B6CF-6E62C7ECF692}"/>
                  </a:ext>
                </a:extLst>
              </p14:cNvPr>
              <p14:cNvContentPartPr/>
              <p14:nvPr/>
            </p14:nvContentPartPr>
            <p14:xfrm>
              <a:off x="3538437" y="4861965"/>
              <a:ext cx="103680" cy="104760"/>
            </p14:xfrm>
          </p:contentPart>
        </mc:Choice>
        <mc:Fallback xmlns="">
          <p:pic>
            <p:nvPicPr>
              <p:cNvPr id="273" name="Freihand 272">
                <a:extLst>
                  <a:ext uri="{FF2B5EF4-FFF2-40B4-BE49-F238E27FC236}">
                    <a16:creationId xmlns:a16="http://schemas.microsoft.com/office/drawing/2014/main" id="{4752AD24-C7C4-44C0-B6CF-6E62C7ECF692}"/>
                  </a:ext>
                </a:extLst>
              </p:cNvPr>
              <p:cNvPicPr/>
              <p:nvPr/>
            </p:nvPicPr>
            <p:blipFill>
              <a:blip r:embed="rId184"/>
              <a:stretch>
                <a:fillRect/>
              </a:stretch>
            </p:blipFill>
            <p:spPr>
              <a:xfrm>
                <a:off x="3534117" y="4857645"/>
                <a:ext cx="112320" cy="113400"/>
              </a:xfrm>
              <a:prstGeom prst="rect">
                <a:avLst/>
              </a:prstGeom>
            </p:spPr>
          </p:pic>
        </mc:Fallback>
      </mc:AlternateContent>
      <p:grpSp>
        <p:nvGrpSpPr>
          <p:cNvPr id="314" name="Gruppieren 313">
            <a:extLst>
              <a:ext uri="{FF2B5EF4-FFF2-40B4-BE49-F238E27FC236}">
                <a16:creationId xmlns:a16="http://schemas.microsoft.com/office/drawing/2014/main" id="{41F7923E-B96E-4603-8A8D-AD6024C5F5F6}"/>
              </a:ext>
            </a:extLst>
          </p:cNvPr>
          <p:cNvGrpSpPr/>
          <p:nvPr/>
        </p:nvGrpSpPr>
        <p:grpSpPr>
          <a:xfrm>
            <a:off x="3697917" y="2796645"/>
            <a:ext cx="186120" cy="1085760"/>
            <a:chOff x="3697917" y="2796645"/>
            <a:chExt cx="186120" cy="1085760"/>
          </a:xfrm>
        </p:grpSpPr>
        <mc:AlternateContent xmlns:mc="http://schemas.openxmlformats.org/markup-compatibility/2006" xmlns:p14="http://schemas.microsoft.com/office/powerpoint/2010/main">
          <mc:Choice Requires="p14">
            <p:contentPart p14:bwMode="auto" r:id="rId185">
              <p14:nvContentPartPr>
                <p14:cNvPr id="312" name="Freihand 311">
                  <a:extLst>
                    <a:ext uri="{FF2B5EF4-FFF2-40B4-BE49-F238E27FC236}">
                      <a16:creationId xmlns:a16="http://schemas.microsoft.com/office/drawing/2014/main" id="{2E43D1AE-1A43-4432-9B59-216F3F1FB00F}"/>
                    </a:ext>
                  </a:extLst>
                </p14:cNvPr>
                <p14:cNvContentPartPr/>
                <p14:nvPr/>
              </p14:nvContentPartPr>
              <p14:xfrm>
                <a:off x="3751917" y="3013365"/>
                <a:ext cx="57240" cy="869040"/>
              </p14:xfrm>
            </p:contentPart>
          </mc:Choice>
          <mc:Fallback xmlns="">
            <p:pic>
              <p:nvPicPr>
                <p:cNvPr id="312" name="Freihand 311">
                  <a:extLst>
                    <a:ext uri="{FF2B5EF4-FFF2-40B4-BE49-F238E27FC236}">
                      <a16:creationId xmlns:a16="http://schemas.microsoft.com/office/drawing/2014/main" id="{2E43D1AE-1A43-4432-9B59-216F3F1FB00F}"/>
                    </a:ext>
                  </a:extLst>
                </p:cNvPr>
                <p:cNvPicPr/>
                <p:nvPr/>
              </p:nvPicPr>
              <p:blipFill>
                <a:blip r:embed="rId186"/>
                <a:stretch>
                  <a:fillRect/>
                </a:stretch>
              </p:blipFill>
              <p:spPr>
                <a:xfrm>
                  <a:off x="3747597" y="3009045"/>
                  <a:ext cx="65880" cy="877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13" name="Freihand 312">
                  <a:extLst>
                    <a:ext uri="{FF2B5EF4-FFF2-40B4-BE49-F238E27FC236}">
                      <a16:creationId xmlns:a16="http://schemas.microsoft.com/office/drawing/2014/main" id="{6C1AB714-73CC-4D48-B144-0F231A99F6CB}"/>
                    </a:ext>
                  </a:extLst>
                </p14:cNvPr>
                <p14:cNvContentPartPr/>
                <p14:nvPr/>
              </p14:nvContentPartPr>
              <p14:xfrm>
                <a:off x="3697917" y="2796645"/>
                <a:ext cx="186120" cy="257040"/>
              </p14:xfrm>
            </p:contentPart>
          </mc:Choice>
          <mc:Fallback xmlns="">
            <p:pic>
              <p:nvPicPr>
                <p:cNvPr id="313" name="Freihand 312">
                  <a:extLst>
                    <a:ext uri="{FF2B5EF4-FFF2-40B4-BE49-F238E27FC236}">
                      <a16:creationId xmlns:a16="http://schemas.microsoft.com/office/drawing/2014/main" id="{6C1AB714-73CC-4D48-B144-0F231A99F6CB}"/>
                    </a:ext>
                  </a:extLst>
                </p:cNvPr>
                <p:cNvPicPr/>
                <p:nvPr/>
              </p:nvPicPr>
              <p:blipFill>
                <a:blip r:embed="rId188"/>
                <a:stretch>
                  <a:fillRect/>
                </a:stretch>
              </p:blipFill>
              <p:spPr>
                <a:xfrm>
                  <a:off x="3693597" y="2792325"/>
                  <a:ext cx="194760" cy="26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9">
            <p14:nvContentPartPr>
              <p14:cNvPr id="315" name="Freihand 314">
                <a:extLst>
                  <a:ext uri="{FF2B5EF4-FFF2-40B4-BE49-F238E27FC236}">
                    <a16:creationId xmlns:a16="http://schemas.microsoft.com/office/drawing/2014/main" id="{A6A3C740-F6DD-49F4-9A8C-D2E062FF3E31}"/>
                  </a:ext>
                </a:extLst>
              </p14:cNvPr>
              <p14:cNvContentPartPr/>
              <p14:nvPr/>
            </p14:nvContentPartPr>
            <p14:xfrm>
              <a:off x="8265237" y="2443485"/>
              <a:ext cx="3522600" cy="133200"/>
            </p14:xfrm>
          </p:contentPart>
        </mc:Choice>
        <mc:Fallback xmlns="">
          <p:pic>
            <p:nvPicPr>
              <p:cNvPr id="315" name="Freihand 314">
                <a:extLst>
                  <a:ext uri="{FF2B5EF4-FFF2-40B4-BE49-F238E27FC236}">
                    <a16:creationId xmlns:a16="http://schemas.microsoft.com/office/drawing/2014/main" id="{A6A3C740-F6DD-49F4-9A8C-D2E062FF3E31}"/>
                  </a:ext>
                </a:extLst>
              </p:cNvPr>
              <p:cNvPicPr/>
              <p:nvPr/>
            </p:nvPicPr>
            <p:blipFill>
              <a:blip r:embed="rId190"/>
              <a:stretch>
                <a:fillRect/>
              </a:stretch>
            </p:blipFill>
            <p:spPr>
              <a:xfrm>
                <a:off x="8260917" y="2439165"/>
                <a:ext cx="3531240" cy="141840"/>
              </a:xfrm>
              <a:prstGeom prst="rect">
                <a:avLst/>
              </a:prstGeom>
            </p:spPr>
          </p:pic>
        </mc:Fallback>
      </mc:AlternateContent>
      <p:grpSp>
        <p:nvGrpSpPr>
          <p:cNvPr id="320" name="Gruppieren 319">
            <a:extLst>
              <a:ext uri="{FF2B5EF4-FFF2-40B4-BE49-F238E27FC236}">
                <a16:creationId xmlns:a16="http://schemas.microsoft.com/office/drawing/2014/main" id="{D604120B-A624-46B9-8232-7EE8BE28A967}"/>
              </a:ext>
            </a:extLst>
          </p:cNvPr>
          <p:cNvGrpSpPr/>
          <p:nvPr/>
        </p:nvGrpSpPr>
        <p:grpSpPr>
          <a:xfrm>
            <a:off x="7899477" y="2168805"/>
            <a:ext cx="3931920" cy="1566360"/>
            <a:chOff x="7899477" y="2168805"/>
            <a:chExt cx="3931920" cy="1566360"/>
          </a:xfrm>
        </p:grpSpPr>
        <mc:AlternateContent xmlns:mc="http://schemas.openxmlformats.org/markup-compatibility/2006" xmlns:p14="http://schemas.microsoft.com/office/powerpoint/2010/main">
          <mc:Choice Requires="p14">
            <p:contentPart p14:bwMode="auto" r:id="rId191">
              <p14:nvContentPartPr>
                <p14:cNvPr id="124" name="Freihand 123">
                  <a:extLst>
                    <a:ext uri="{FF2B5EF4-FFF2-40B4-BE49-F238E27FC236}">
                      <a16:creationId xmlns:a16="http://schemas.microsoft.com/office/drawing/2014/main" id="{467AB99D-50C6-40D2-89A6-C9207FF7E043}"/>
                    </a:ext>
                  </a:extLst>
                </p14:cNvPr>
                <p14:cNvContentPartPr/>
                <p14:nvPr/>
              </p14:nvContentPartPr>
              <p14:xfrm>
                <a:off x="9835917" y="2325765"/>
                <a:ext cx="101160" cy="154440"/>
              </p14:xfrm>
            </p:contentPart>
          </mc:Choice>
          <mc:Fallback xmlns="">
            <p:pic>
              <p:nvPicPr>
                <p:cNvPr id="124" name="Freihand 123">
                  <a:extLst>
                    <a:ext uri="{FF2B5EF4-FFF2-40B4-BE49-F238E27FC236}">
                      <a16:creationId xmlns:a16="http://schemas.microsoft.com/office/drawing/2014/main" id="{467AB99D-50C6-40D2-89A6-C9207FF7E043}"/>
                    </a:ext>
                  </a:extLst>
                </p:cNvPr>
                <p:cNvPicPr/>
                <p:nvPr/>
              </p:nvPicPr>
              <p:blipFill>
                <a:blip r:embed="rId192"/>
                <a:stretch>
                  <a:fillRect/>
                </a:stretch>
              </p:blipFill>
              <p:spPr>
                <a:xfrm>
                  <a:off x="9831597" y="2321445"/>
                  <a:ext cx="109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5" name="Freihand 124">
                  <a:extLst>
                    <a:ext uri="{FF2B5EF4-FFF2-40B4-BE49-F238E27FC236}">
                      <a16:creationId xmlns:a16="http://schemas.microsoft.com/office/drawing/2014/main" id="{5254573E-C6EF-4712-9C51-985B69ACFB47}"/>
                    </a:ext>
                  </a:extLst>
                </p14:cNvPr>
                <p14:cNvContentPartPr/>
                <p14:nvPr/>
              </p14:nvContentPartPr>
              <p14:xfrm>
                <a:off x="9981717" y="2307765"/>
                <a:ext cx="84240" cy="73080"/>
              </p14:xfrm>
            </p:contentPart>
          </mc:Choice>
          <mc:Fallback xmlns="">
            <p:pic>
              <p:nvPicPr>
                <p:cNvPr id="125" name="Freihand 124">
                  <a:extLst>
                    <a:ext uri="{FF2B5EF4-FFF2-40B4-BE49-F238E27FC236}">
                      <a16:creationId xmlns:a16="http://schemas.microsoft.com/office/drawing/2014/main" id="{5254573E-C6EF-4712-9C51-985B69ACFB47}"/>
                    </a:ext>
                  </a:extLst>
                </p:cNvPr>
                <p:cNvPicPr/>
                <p:nvPr/>
              </p:nvPicPr>
              <p:blipFill>
                <a:blip r:embed="rId194"/>
                <a:stretch>
                  <a:fillRect/>
                </a:stretch>
              </p:blipFill>
              <p:spPr>
                <a:xfrm>
                  <a:off x="9977397" y="2303445"/>
                  <a:ext cx="92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6" name="Freihand 125">
                  <a:extLst>
                    <a:ext uri="{FF2B5EF4-FFF2-40B4-BE49-F238E27FC236}">
                      <a16:creationId xmlns:a16="http://schemas.microsoft.com/office/drawing/2014/main" id="{5714F103-356A-4EFA-8FC5-DD239B23D0AE}"/>
                    </a:ext>
                  </a:extLst>
                </p14:cNvPr>
                <p14:cNvContentPartPr/>
                <p14:nvPr/>
              </p14:nvContentPartPr>
              <p14:xfrm>
                <a:off x="10090797" y="2302005"/>
                <a:ext cx="84960" cy="69120"/>
              </p14:xfrm>
            </p:contentPart>
          </mc:Choice>
          <mc:Fallback xmlns="">
            <p:pic>
              <p:nvPicPr>
                <p:cNvPr id="126" name="Freihand 125">
                  <a:extLst>
                    <a:ext uri="{FF2B5EF4-FFF2-40B4-BE49-F238E27FC236}">
                      <a16:creationId xmlns:a16="http://schemas.microsoft.com/office/drawing/2014/main" id="{5714F103-356A-4EFA-8FC5-DD239B23D0AE}"/>
                    </a:ext>
                  </a:extLst>
                </p:cNvPr>
                <p:cNvPicPr/>
                <p:nvPr/>
              </p:nvPicPr>
              <p:blipFill>
                <a:blip r:embed="rId196"/>
                <a:stretch>
                  <a:fillRect/>
                </a:stretch>
              </p:blipFill>
              <p:spPr>
                <a:xfrm>
                  <a:off x="10086477" y="2297685"/>
                  <a:ext cx="936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7" name="Freihand 126">
                  <a:extLst>
                    <a:ext uri="{FF2B5EF4-FFF2-40B4-BE49-F238E27FC236}">
                      <a16:creationId xmlns:a16="http://schemas.microsoft.com/office/drawing/2014/main" id="{788AEDE5-2BCF-4037-84BC-A71BE9E92A2D}"/>
                    </a:ext>
                  </a:extLst>
                </p14:cNvPr>
                <p14:cNvContentPartPr/>
                <p14:nvPr/>
              </p14:nvContentPartPr>
              <p14:xfrm>
                <a:off x="10182237" y="2297685"/>
                <a:ext cx="104760" cy="148320"/>
              </p14:xfrm>
            </p:contentPart>
          </mc:Choice>
          <mc:Fallback xmlns="">
            <p:pic>
              <p:nvPicPr>
                <p:cNvPr id="127" name="Freihand 126">
                  <a:extLst>
                    <a:ext uri="{FF2B5EF4-FFF2-40B4-BE49-F238E27FC236}">
                      <a16:creationId xmlns:a16="http://schemas.microsoft.com/office/drawing/2014/main" id="{788AEDE5-2BCF-4037-84BC-A71BE9E92A2D}"/>
                    </a:ext>
                  </a:extLst>
                </p:cNvPr>
                <p:cNvPicPr/>
                <p:nvPr/>
              </p:nvPicPr>
              <p:blipFill>
                <a:blip r:embed="rId198"/>
                <a:stretch>
                  <a:fillRect/>
                </a:stretch>
              </p:blipFill>
              <p:spPr>
                <a:xfrm>
                  <a:off x="10177917" y="2293365"/>
                  <a:ext cx="113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8" name="Freihand 127">
                  <a:extLst>
                    <a:ext uri="{FF2B5EF4-FFF2-40B4-BE49-F238E27FC236}">
                      <a16:creationId xmlns:a16="http://schemas.microsoft.com/office/drawing/2014/main" id="{87AFC77F-B259-4C22-94FC-5E2CD5E6EC43}"/>
                    </a:ext>
                  </a:extLst>
                </p14:cNvPr>
                <p14:cNvContentPartPr/>
                <p14:nvPr/>
              </p14:nvContentPartPr>
              <p14:xfrm>
                <a:off x="10322277" y="2219205"/>
                <a:ext cx="46800" cy="123840"/>
              </p14:xfrm>
            </p:contentPart>
          </mc:Choice>
          <mc:Fallback xmlns="">
            <p:pic>
              <p:nvPicPr>
                <p:cNvPr id="128" name="Freihand 127">
                  <a:extLst>
                    <a:ext uri="{FF2B5EF4-FFF2-40B4-BE49-F238E27FC236}">
                      <a16:creationId xmlns:a16="http://schemas.microsoft.com/office/drawing/2014/main" id="{87AFC77F-B259-4C22-94FC-5E2CD5E6EC43}"/>
                    </a:ext>
                  </a:extLst>
                </p:cNvPr>
                <p:cNvPicPr/>
                <p:nvPr/>
              </p:nvPicPr>
              <p:blipFill>
                <a:blip r:embed="rId200"/>
                <a:stretch>
                  <a:fillRect/>
                </a:stretch>
              </p:blipFill>
              <p:spPr>
                <a:xfrm>
                  <a:off x="10317957" y="2214885"/>
                  <a:ext cx="55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9" name="Freihand 128">
                  <a:extLst>
                    <a:ext uri="{FF2B5EF4-FFF2-40B4-BE49-F238E27FC236}">
                      <a16:creationId xmlns:a16="http://schemas.microsoft.com/office/drawing/2014/main" id="{BF256B1F-8684-4DFE-950D-9B1F1A68242E}"/>
                    </a:ext>
                  </a:extLst>
                </p14:cNvPr>
                <p14:cNvContentPartPr/>
                <p14:nvPr/>
              </p14:nvContentPartPr>
              <p14:xfrm>
                <a:off x="10358637" y="2283645"/>
                <a:ext cx="80280" cy="71280"/>
              </p14:xfrm>
            </p:contentPart>
          </mc:Choice>
          <mc:Fallback xmlns="">
            <p:pic>
              <p:nvPicPr>
                <p:cNvPr id="129" name="Freihand 128">
                  <a:extLst>
                    <a:ext uri="{FF2B5EF4-FFF2-40B4-BE49-F238E27FC236}">
                      <a16:creationId xmlns:a16="http://schemas.microsoft.com/office/drawing/2014/main" id="{BF256B1F-8684-4DFE-950D-9B1F1A68242E}"/>
                    </a:ext>
                  </a:extLst>
                </p:cNvPr>
                <p:cNvPicPr/>
                <p:nvPr/>
              </p:nvPicPr>
              <p:blipFill>
                <a:blip r:embed="rId202"/>
                <a:stretch>
                  <a:fillRect/>
                </a:stretch>
              </p:blipFill>
              <p:spPr>
                <a:xfrm>
                  <a:off x="10354317" y="2279325"/>
                  <a:ext cx="88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0" name="Freihand 129">
                  <a:extLst>
                    <a:ext uri="{FF2B5EF4-FFF2-40B4-BE49-F238E27FC236}">
                      <a16:creationId xmlns:a16="http://schemas.microsoft.com/office/drawing/2014/main" id="{9351BFE7-7BDE-4C6C-AB20-C81BEDFC068A}"/>
                    </a:ext>
                  </a:extLst>
                </p14:cNvPr>
                <p14:cNvContentPartPr/>
                <p14:nvPr/>
              </p14:nvContentPartPr>
              <p14:xfrm>
                <a:off x="10630797" y="2291925"/>
                <a:ext cx="164160" cy="60480"/>
              </p14:xfrm>
            </p:contentPart>
          </mc:Choice>
          <mc:Fallback xmlns="">
            <p:pic>
              <p:nvPicPr>
                <p:cNvPr id="130" name="Freihand 129">
                  <a:extLst>
                    <a:ext uri="{FF2B5EF4-FFF2-40B4-BE49-F238E27FC236}">
                      <a16:creationId xmlns:a16="http://schemas.microsoft.com/office/drawing/2014/main" id="{9351BFE7-7BDE-4C6C-AB20-C81BEDFC068A}"/>
                    </a:ext>
                  </a:extLst>
                </p:cNvPr>
                <p:cNvPicPr/>
                <p:nvPr/>
              </p:nvPicPr>
              <p:blipFill>
                <a:blip r:embed="rId204"/>
                <a:stretch>
                  <a:fillRect/>
                </a:stretch>
              </p:blipFill>
              <p:spPr>
                <a:xfrm>
                  <a:off x="10626477" y="2287605"/>
                  <a:ext cx="1728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1" name="Freihand 130">
                  <a:extLst>
                    <a:ext uri="{FF2B5EF4-FFF2-40B4-BE49-F238E27FC236}">
                      <a16:creationId xmlns:a16="http://schemas.microsoft.com/office/drawing/2014/main" id="{8D477CD5-67F5-4036-8EF7-B9B06C530A0B}"/>
                    </a:ext>
                  </a:extLst>
                </p14:cNvPr>
                <p14:cNvContentPartPr/>
                <p14:nvPr/>
              </p14:nvContentPartPr>
              <p14:xfrm>
                <a:off x="10816197" y="2260245"/>
                <a:ext cx="86760" cy="79920"/>
              </p14:xfrm>
            </p:contentPart>
          </mc:Choice>
          <mc:Fallback xmlns="">
            <p:pic>
              <p:nvPicPr>
                <p:cNvPr id="131" name="Freihand 130">
                  <a:extLst>
                    <a:ext uri="{FF2B5EF4-FFF2-40B4-BE49-F238E27FC236}">
                      <a16:creationId xmlns:a16="http://schemas.microsoft.com/office/drawing/2014/main" id="{8D477CD5-67F5-4036-8EF7-B9B06C530A0B}"/>
                    </a:ext>
                  </a:extLst>
                </p:cNvPr>
                <p:cNvPicPr/>
                <p:nvPr/>
              </p:nvPicPr>
              <p:blipFill>
                <a:blip r:embed="rId206"/>
                <a:stretch>
                  <a:fillRect/>
                </a:stretch>
              </p:blipFill>
              <p:spPr>
                <a:xfrm>
                  <a:off x="10811877" y="2255925"/>
                  <a:ext cx="95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2" name="Freihand 131">
                  <a:extLst>
                    <a:ext uri="{FF2B5EF4-FFF2-40B4-BE49-F238E27FC236}">
                      <a16:creationId xmlns:a16="http://schemas.microsoft.com/office/drawing/2014/main" id="{2CD64782-C685-4426-BBBA-0D0945017DA7}"/>
                    </a:ext>
                  </a:extLst>
                </p14:cNvPr>
                <p14:cNvContentPartPr/>
                <p14:nvPr/>
              </p14:nvContentPartPr>
              <p14:xfrm>
                <a:off x="10930677" y="2246205"/>
                <a:ext cx="109800" cy="89640"/>
              </p14:xfrm>
            </p:contentPart>
          </mc:Choice>
          <mc:Fallback xmlns="">
            <p:pic>
              <p:nvPicPr>
                <p:cNvPr id="132" name="Freihand 131">
                  <a:extLst>
                    <a:ext uri="{FF2B5EF4-FFF2-40B4-BE49-F238E27FC236}">
                      <a16:creationId xmlns:a16="http://schemas.microsoft.com/office/drawing/2014/main" id="{2CD64782-C685-4426-BBBA-0D0945017DA7}"/>
                    </a:ext>
                  </a:extLst>
                </p:cNvPr>
                <p:cNvPicPr/>
                <p:nvPr/>
              </p:nvPicPr>
              <p:blipFill>
                <a:blip r:embed="rId208"/>
                <a:stretch>
                  <a:fillRect/>
                </a:stretch>
              </p:blipFill>
              <p:spPr>
                <a:xfrm>
                  <a:off x="10926357" y="2241885"/>
                  <a:ext cx="118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3" name="Freihand 132">
                  <a:extLst>
                    <a:ext uri="{FF2B5EF4-FFF2-40B4-BE49-F238E27FC236}">
                      <a16:creationId xmlns:a16="http://schemas.microsoft.com/office/drawing/2014/main" id="{8F86BFB1-FD4A-44E9-A1FB-D804C9047133}"/>
                    </a:ext>
                  </a:extLst>
                </p14:cNvPr>
                <p14:cNvContentPartPr/>
                <p14:nvPr/>
              </p14:nvContentPartPr>
              <p14:xfrm>
                <a:off x="11044077" y="2168805"/>
                <a:ext cx="106200" cy="161280"/>
              </p14:xfrm>
            </p:contentPart>
          </mc:Choice>
          <mc:Fallback xmlns="">
            <p:pic>
              <p:nvPicPr>
                <p:cNvPr id="133" name="Freihand 132">
                  <a:extLst>
                    <a:ext uri="{FF2B5EF4-FFF2-40B4-BE49-F238E27FC236}">
                      <a16:creationId xmlns:a16="http://schemas.microsoft.com/office/drawing/2014/main" id="{8F86BFB1-FD4A-44E9-A1FB-D804C9047133}"/>
                    </a:ext>
                  </a:extLst>
                </p:cNvPr>
                <p:cNvPicPr/>
                <p:nvPr/>
              </p:nvPicPr>
              <p:blipFill>
                <a:blip r:embed="rId210"/>
                <a:stretch>
                  <a:fillRect/>
                </a:stretch>
              </p:blipFill>
              <p:spPr>
                <a:xfrm>
                  <a:off x="11039757" y="2164485"/>
                  <a:ext cx="114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4" name="Freihand 133">
                  <a:extLst>
                    <a:ext uri="{FF2B5EF4-FFF2-40B4-BE49-F238E27FC236}">
                      <a16:creationId xmlns:a16="http://schemas.microsoft.com/office/drawing/2014/main" id="{704B13F1-5F6F-4509-87D0-8BC6C96282A4}"/>
                    </a:ext>
                  </a:extLst>
                </p14:cNvPr>
                <p14:cNvContentPartPr/>
                <p14:nvPr/>
              </p14:nvContentPartPr>
              <p14:xfrm>
                <a:off x="11270157" y="2185005"/>
                <a:ext cx="365040" cy="136440"/>
              </p14:xfrm>
            </p:contentPart>
          </mc:Choice>
          <mc:Fallback xmlns="">
            <p:pic>
              <p:nvPicPr>
                <p:cNvPr id="134" name="Freihand 133">
                  <a:extLst>
                    <a:ext uri="{FF2B5EF4-FFF2-40B4-BE49-F238E27FC236}">
                      <a16:creationId xmlns:a16="http://schemas.microsoft.com/office/drawing/2014/main" id="{704B13F1-5F6F-4509-87D0-8BC6C96282A4}"/>
                    </a:ext>
                  </a:extLst>
                </p:cNvPr>
                <p:cNvPicPr/>
                <p:nvPr/>
              </p:nvPicPr>
              <p:blipFill>
                <a:blip r:embed="rId212"/>
                <a:stretch>
                  <a:fillRect/>
                </a:stretch>
              </p:blipFill>
              <p:spPr>
                <a:xfrm>
                  <a:off x="11265837" y="2180685"/>
                  <a:ext cx="373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1" name="Freihand 110">
                  <a:extLst>
                    <a:ext uri="{FF2B5EF4-FFF2-40B4-BE49-F238E27FC236}">
                      <a16:creationId xmlns:a16="http://schemas.microsoft.com/office/drawing/2014/main" id="{3BE7CEC4-7CAD-43DD-9945-60E81C98BEB4}"/>
                    </a:ext>
                  </a:extLst>
                </p14:cNvPr>
                <p14:cNvContentPartPr/>
                <p14:nvPr/>
              </p14:nvContentPartPr>
              <p14:xfrm>
                <a:off x="7899477" y="2396685"/>
                <a:ext cx="200880" cy="20520"/>
              </p14:xfrm>
            </p:contentPart>
          </mc:Choice>
          <mc:Fallback xmlns="">
            <p:pic>
              <p:nvPicPr>
                <p:cNvPr id="111" name="Freihand 110">
                  <a:extLst>
                    <a:ext uri="{FF2B5EF4-FFF2-40B4-BE49-F238E27FC236}">
                      <a16:creationId xmlns:a16="http://schemas.microsoft.com/office/drawing/2014/main" id="{3BE7CEC4-7CAD-43DD-9945-60E81C98BEB4}"/>
                    </a:ext>
                  </a:extLst>
                </p:cNvPr>
                <p:cNvPicPr/>
                <p:nvPr/>
              </p:nvPicPr>
              <p:blipFill>
                <a:blip r:embed="rId214"/>
                <a:stretch>
                  <a:fillRect/>
                </a:stretch>
              </p:blipFill>
              <p:spPr>
                <a:xfrm>
                  <a:off x="7895157" y="2392365"/>
                  <a:ext cx="209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2" name="Freihand 111">
                  <a:extLst>
                    <a:ext uri="{FF2B5EF4-FFF2-40B4-BE49-F238E27FC236}">
                      <a16:creationId xmlns:a16="http://schemas.microsoft.com/office/drawing/2014/main" id="{88BB836D-D6C0-4FBC-B084-96E7EC48DC7B}"/>
                    </a:ext>
                  </a:extLst>
                </p14:cNvPr>
                <p14:cNvContentPartPr/>
                <p14:nvPr/>
              </p14:nvContentPartPr>
              <p14:xfrm>
                <a:off x="7910637" y="2437725"/>
                <a:ext cx="155160" cy="12960"/>
              </p14:xfrm>
            </p:contentPart>
          </mc:Choice>
          <mc:Fallback xmlns="">
            <p:pic>
              <p:nvPicPr>
                <p:cNvPr id="112" name="Freihand 111">
                  <a:extLst>
                    <a:ext uri="{FF2B5EF4-FFF2-40B4-BE49-F238E27FC236}">
                      <a16:creationId xmlns:a16="http://schemas.microsoft.com/office/drawing/2014/main" id="{88BB836D-D6C0-4FBC-B084-96E7EC48DC7B}"/>
                    </a:ext>
                  </a:extLst>
                </p:cNvPr>
                <p:cNvPicPr/>
                <p:nvPr/>
              </p:nvPicPr>
              <p:blipFill>
                <a:blip r:embed="rId216"/>
                <a:stretch>
                  <a:fillRect/>
                </a:stretch>
              </p:blipFill>
              <p:spPr>
                <a:xfrm>
                  <a:off x="7906317" y="2433405"/>
                  <a:ext cx="163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3" name="Freihand 112">
                  <a:extLst>
                    <a:ext uri="{FF2B5EF4-FFF2-40B4-BE49-F238E27FC236}">
                      <a16:creationId xmlns:a16="http://schemas.microsoft.com/office/drawing/2014/main" id="{5CA90ADA-BE51-41B6-84E5-AF7427915BB0}"/>
                    </a:ext>
                  </a:extLst>
                </p14:cNvPr>
                <p14:cNvContentPartPr/>
                <p14:nvPr/>
              </p14:nvContentPartPr>
              <p14:xfrm>
                <a:off x="8089197" y="2333325"/>
                <a:ext cx="113400" cy="164160"/>
              </p14:xfrm>
            </p:contentPart>
          </mc:Choice>
          <mc:Fallback xmlns="">
            <p:pic>
              <p:nvPicPr>
                <p:cNvPr id="113" name="Freihand 112">
                  <a:extLst>
                    <a:ext uri="{FF2B5EF4-FFF2-40B4-BE49-F238E27FC236}">
                      <a16:creationId xmlns:a16="http://schemas.microsoft.com/office/drawing/2014/main" id="{5CA90ADA-BE51-41B6-84E5-AF7427915BB0}"/>
                    </a:ext>
                  </a:extLst>
                </p:cNvPr>
                <p:cNvPicPr/>
                <p:nvPr/>
              </p:nvPicPr>
              <p:blipFill>
                <a:blip r:embed="rId218"/>
                <a:stretch>
                  <a:fillRect/>
                </a:stretch>
              </p:blipFill>
              <p:spPr>
                <a:xfrm>
                  <a:off x="8084877" y="2329005"/>
                  <a:ext cx="122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5" name="Freihand 114">
                  <a:extLst>
                    <a:ext uri="{FF2B5EF4-FFF2-40B4-BE49-F238E27FC236}">
                      <a16:creationId xmlns:a16="http://schemas.microsoft.com/office/drawing/2014/main" id="{FD204C65-2974-401A-A6E9-B65FD08D86C7}"/>
                    </a:ext>
                  </a:extLst>
                </p14:cNvPr>
                <p14:cNvContentPartPr/>
                <p14:nvPr/>
              </p14:nvContentPartPr>
              <p14:xfrm>
                <a:off x="8380437" y="2376525"/>
                <a:ext cx="13680" cy="102600"/>
              </p14:xfrm>
            </p:contentPart>
          </mc:Choice>
          <mc:Fallback xmlns="">
            <p:pic>
              <p:nvPicPr>
                <p:cNvPr id="115" name="Freihand 114">
                  <a:extLst>
                    <a:ext uri="{FF2B5EF4-FFF2-40B4-BE49-F238E27FC236}">
                      <a16:creationId xmlns:a16="http://schemas.microsoft.com/office/drawing/2014/main" id="{FD204C65-2974-401A-A6E9-B65FD08D86C7}"/>
                    </a:ext>
                  </a:extLst>
                </p:cNvPr>
                <p:cNvPicPr/>
                <p:nvPr/>
              </p:nvPicPr>
              <p:blipFill>
                <a:blip r:embed="rId220"/>
                <a:stretch>
                  <a:fillRect/>
                </a:stretch>
              </p:blipFill>
              <p:spPr>
                <a:xfrm>
                  <a:off x="8376117" y="2372205"/>
                  <a:ext cx="22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6" name="Freihand 115">
                  <a:extLst>
                    <a:ext uri="{FF2B5EF4-FFF2-40B4-BE49-F238E27FC236}">
                      <a16:creationId xmlns:a16="http://schemas.microsoft.com/office/drawing/2014/main" id="{13B5413B-3EB1-48BB-A023-27D658729256}"/>
                    </a:ext>
                  </a:extLst>
                </p14:cNvPr>
                <p14:cNvContentPartPr/>
                <p14:nvPr/>
              </p14:nvContentPartPr>
              <p14:xfrm>
                <a:off x="8417517" y="2318925"/>
                <a:ext cx="97920" cy="195840"/>
              </p14:xfrm>
            </p:contentPart>
          </mc:Choice>
          <mc:Fallback xmlns="">
            <p:pic>
              <p:nvPicPr>
                <p:cNvPr id="116" name="Freihand 115">
                  <a:extLst>
                    <a:ext uri="{FF2B5EF4-FFF2-40B4-BE49-F238E27FC236}">
                      <a16:creationId xmlns:a16="http://schemas.microsoft.com/office/drawing/2014/main" id="{13B5413B-3EB1-48BB-A023-27D658729256}"/>
                    </a:ext>
                  </a:extLst>
                </p:cNvPr>
                <p:cNvPicPr/>
                <p:nvPr/>
              </p:nvPicPr>
              <p:blipFill>
                <a:blip r:embed="rId222"/>
                <a:stretch>
                  <a:fillRect/>
                </a:stretch>
              </p:blipFill>
              <p:spPr>
                <a:xfrm>
                  <a:off x="8413197" y="2314605"/>
                  <a:ext cx="1065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7" name="Freihand 116">
                  <a:extLst>
                    <a:ext uri="{FF2B5EF4-FFF2-40B4-BE49-F238E27FC236}">
                      <a16:creationId xmlns:a16="http://schemas.microsoft.com/office/drawing/2014/main" id="{09223756-00FB-4179-A55F-DC4D5588C0A1}"/>
                    </a:ext>
                  </a:extLst>
                </p14:cNvPr>
                <p14:cNvContentPartPr/>
                <p14:nvPr/>
              </p14:nvContentPartPr>
              <p14:xfrm>
                <a:off x="8385477" y="2271765"/>
                <a:ext cx="20160" cy="2880"/>
              </p14:xfrm>
            </p:contentPart>
          </mc:Choice>
          <mc:Fallback xmlns="">
            <p:pic>
              <p:nvPicPr>
                <p:cNvPr id="117" name="Freihand 116">
                  <a:extLst>
                    <a:ext uri="{FF2B5EF4-FFF2-40B4-BE49-F238E27FC236}">
                      <a16:creationId xmlns:a16="http://schemas.microsoft.com/office/drawing/2014/main" id="{09223756-00FB-4179-A55F-DC4D5588C0A1}"/>
                    </a:ext>
                  </a:extLst>
                </p:cNvPr>
                <p:cNvPicPr/>
                <p:nvPr/>
              </p:nvPicPr>
              <p:blipFill>
                <a:blip r:embed="rId224"/>
                <a:stretch>
                  <a:fillRect/>
                </a:stretch>
              </p:blipFill>
              <p:spPr>
                <a:xfrm>
                  <a:off x="8381157" y="2267445"/>
                  <a:ext cx="288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8" name="Freihand 117">
                  <a:extLst>
                    <a:ext uri="{FF2B5EF4-FFF2-40B4-BE49-F238E27FC236}">
                      <a16:creationId xmlns:a16="http://schemas.microsoft.com/office/drawing/2014/main" id="{D199C8B4-68F2-42AA-A372-34D660EFD560}"/>
                    </a:ext>
                  </a:extLst>
                </p14:cNvPr>
                <p14:cNvContentPartPr/>
                <p14:nvPr/>
              </p14:nvContentPartPr>
              <p14:xfrm>
                <a:off x="8674197" y="2368245"/>
                <a:ext cx="177120" cy="68400"/>
              </p14:xfrm>
            </p:contentPart>
          </mc:Choice>
          <mc:Fallback xmlns="">
            <p:pic>
              <p:nvPicPr>
                <p:cNvPr id="118" name="Freihand 117">
                  <a:extLst>
                    <a:ext uri="{FF2B5EF4-FFF2-40B4-BE49-F238E27FC236}">
                      <a16:creationId xmlns:a16="http://schemas.microsoft.com/office/drawing/2014/main" id="{D199C8B4-68F2-42AA-A372-34D660EFD560}"/>
                    </a:ext>
                  </a:extLst>
                </p:cNvPr>
                <p:cNvPicPr/>
                <p:nvPr/>
              </p:nvPicPr>
              <p:blipFill>
                <a:blip r:embed="rId226"/>
                <a:stretch>
                  <a:fillRect/>
                </a:stretch>
              </p:blipFill>
              <p:spPr>
                <a:xfrm>
                  <a:off x="8669877" y="2363925"/>
                  <a:ext cx="185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9" name="Freihand 118">
                  <a:extLst>
                    <a:ext uri="{FF2B5EF4-FFF2-40B4-BE49-F238E27FC236}">
                      <a16:creationId xmlns:a16="http://schemas.microsoft.com/office/drawing/2014/main" id="{F6F110C3-A226-4191-A5F0-4F575DAFC4C5}"/>
                    </a:ext>
                  </a:extLst>
                </p14:cNvPr>
                <p14:cNvContentPartPr/>
                <p14:nvPr/>
              </p14:nvContentPartPr>
              <p14:xfrm>
                <a:off x="8925837" y="2282925"/>
                <a:ext cx="78120" cy="140040"/>
              </p14:xfrm>
            </p:contentPart>
          </mc:Choice>
          <mc:Fallback xmlns="">
            <p:pic>
              <p:nvPicPr>
                <p:cNvPr id="119" name="Freihand 118">
                  <a:extLst>
                    <a:ext uri="{FF2B5EF4-FFF2-40B4-BE49-F238E27FC236}">
                      <a16:creationId xmlns:a16="http://schemas.microsoft.com/office/drawing/2014/main" id="{F6F110C3-A226-4191-A5F0-4F575DAFC4C5}"/>
                    </a:ext>
                  </a:extLst>
                </p:cNvPr>
                <p:cNvPicPr/>
                <p:nvPr/>
              </p:nvPicPr>
              <p:blipFill>
                <a:blip r:embed="rId228"/>
                <a:stretch>
                  <a:fillRect/>
                </a:stretch>
              </p:blipFill>
              <p:spPr>
                <a:xfrm>
                  <a:off x="8921517" y="2278605"/>
                  <a:ext cx="86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0" name="Freihand 119">
                  <a:extLst>
                    <a:ext uri="{FF2B5EF4-FFF2-40B4-BE49-F238E27FC236}">
                      <a16:creationId xmlns:a16="http://schemas.microsoft.com/office/drawing/2014/main" id="{646FDE9F-F7A0-47B4-B2FD-1E0EF75E85D4}"/>
                    </a:ext>
                  </a:extLst>
                </p14:cNvPr>
                <p14:cNvContentPartPr/>
                <p14:nvPr/>
              </p14:nvContentPartPr>
              <p14:xfrm>
                <a:off x="8997477" y="2344125"/>
                <a:ext cx="102600" cy="208800"/>
              </p14:xfrm>
            </p:contentPart>
          </mc:Choice>
          <mc:Fallback xmlns="">
            <p:pic>
              <p:nvPicPr>
                <p:cNvPr id="120" name="Freihand 119">
                  <a:extLst>
                    <a:ext uri="{FF2B5EF4-FFF2-40B4-BE49-F238E27FC236}">
                      <a16:creationId xmlns:a16="http://schemas.microsoft.com/office/drawing/2014/main" id="{646FDE9F-F7A0-47B4-B2FD-1E0EF75E85D4}"/>
                    </a:ext>
                  </a:extLst>
                </p:cNvPr>
                <p:cNvPicPr/>
                <p:nvPr/>
              </p:nvPicPr>
              <p:blipFill>
                <a:blip r:embed="rId230"/>
                <a:stretch>
                  <a:fillRect/>
                </a:stretch>
              </p:blipFill>
              <p:spPr>
                <a:xfrm>
                  <a:off x="8993157" y="2339805"/>
                  <a:ext cx="1112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2" name="Freihand 121">
                  <a:extLst>
                    <a:ext uri="{FF2B5EF4-FFF2-40B4-BE49-F238E27FC236}">
                      <a16:creationId xmlns:a16="http://schemas.microsoft.com/office/drawing/2014/main" id="{D7199B82-BD3D-47CD-B1C7-9C16CBA538FE}"/>
                    </a:ext>
                  </a:extLst>
                </p14:cNvPr>
                <p14:cNvContentPartPr/>
                <p14:nvPr/>
              </p14:nvContentPartPr>
              <p14:xfrm>
                <a:off x="9212757" y="2251605"/>
                <a:ext cx="243000" cy="162360"/>
              </p14:xfrm>
            </p:contentPart>
          </mc:Choice>
          <mc:Fallback xmlns="">
            <p:pic>
              <p:nvPicPr>
                <p:cNvPr id="122" name="Freihand 121">
                  <a:extLst>
                    <a:ext uri="{FF2B5EF4-FFF2-40B4-BE49-F238E27FC236}">
                      <a16:creationId xmlns:a16="http://schemas.microsoft.com/office/drawing/2014/main" id="{D7199B82-BD3D-47CD-B1C7-9C16CBA538FE}"/>
                    </a:ext>
                  </a:extLst>
                </p:cNvPr>
                <p:cNvPicPr/>
                <p:nvPr/>
              </p:nvPicPr>
              <p:blipFill>
                <a:blip r:embed="rId232"/>
                <a:stretch>
                  <a:fillRect/>
                </a:stretch>
              </p:blipFill>
              <p:spPr>
                <a:xfrm>
                  <a:off x="9208437" y="2247285"/>
                  <a:ext cx="251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3" name="Freihand 122">
                  <a:extLst>
                    <a:ext uri="{FF2B5EF4-FFF2-40B4-BE49-F238E27FC236}">
                      <a16:creationId xmlns:a16="http://schemas.microsoft.com/office/drawing/2014/main" id="{8084E16A-FC1C-46D4-A529-9452658704CE}"/>
                    </a:ext>
                  </a:extLst>
                </p14:cNvPr>
                <p14:cNvContentPartPr/>
                <p14:nvPr/>
              </p14:nvContentPartPr>
              <p14:xfrm>
                <a:off x="9501117" y="2338365"/>
                <a:ext cx="95760" cy="74520"/>
              </p14:xfrm>
            </p:contentPart>
          </mc:Choice>
          <mc:Fallback xmlns="">
            <p:pic>
              <p:nvPicPr>
                <p:cNvPr id="123" name="Freihand 122">
                  <a:extLst>
                    <a:ext uri="{FF2B5EF4-FFF2-40B4-BE49-F238E27FC236}">
                      <a16:creationId xmlns:a16="http://schemas.microsoft.com/office/drawing/2014/main" id="{8084E16A-FC1C-46D4-A529-9452658704CE}"/>
                    </a:ext>
                  </a:extLst>
                </p:cNvPr>
                <p:cNvPicPr/>
                <p:nvPr/>
              </p:nvPicPr>
              <p:blipFill>
                <a:blip r:embed="rId234"/>
                <a:stretch>
                  <a:fillRect/>
                </a:stretch>
              </p:blipFill>
              <p:spPr>
                <a:xfrm>
                  <a:off x="9496797" y="2334045"/>
                  <a:ext cx="104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5" name="Freihand 134">
                  <a:extLst>
                    <a:ext uri="{FF2B5EF4-FFF2-40B4-BE49-F238E27FC236}">
                      <a16:creationId xmlns:a16="http://schemas.microsoft.com/office/drawing/2014/main" id="{B5E9A4EF-1C8E-43BA-9710-818AF92DD6BB}"/>
                    </a:ext>
                  </a:extLst>
                </p14:cNvPr>
                <p14:cNvContentPartPr/>
                <p14:nvPr/>
              </p14:nvContentPartPr>
              <p14:xfrm>
                <a:off x="8366757" y="2634645"/>
                <a:ext cx="196560" cy="102960"/>
              </p14:xfrm>
            </p:contentPart>
          </mc:Choice>
          <mc:Fallback xmlns="">
            <p:pic>
              <p:nvPicPr>
                <p:cNvPr id="135" name="Freihand 134">
                  <a:extLst>
                    <a:ext uri="{FF2B5EF4-FFF2-40B4-BE49-F238E27FC236}">
                      <a16:creationId xmlns:a16="http://schemas.microsoft.com/office/drawing/2014/main" id="{B5E9A4EF-1C8E-43BA-9710-818AF92DD6BB}"/>
                    </a:ext>
                  </a:extLst>
                </p:cNvPr>
                <p:cNvPicPr/>
                <p:nvPr/>
              </p:nvPicPr>
              <p:blipFill>
                <a:blip r:embed="rId236"/>
                <a:stretch>
                  <a:fillRect/>
                </a:stretch>
              </p:blipFill>
              <p:spPr>
                <a:xfrm>
                  <a:off x="8362437" y="2630325"/>
                  <a:ext cx="205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6" name="Freihand 135">
                  <a:extLst>
                    <a:ext uri="{FF2B5EF4-FFF2-40B4-BE49-F238E27FC236}">
                      <a16:creationId xmlns:a16="http://schemas.microsoft.com/office/drawing/2014/main" id="{257D4AC9-CB89-41C0-9954-4ABE6C98C787}"/>
                    </a:ext>
                  </a:extLst>
                </p14:cNvPr>
                <p14:cNvContentPartPr/>
                <p14:nvPr/>
              </p14:nvContentPartPr>
              <p14:xfrm>
                <a:off x="8578437" y="2657325"/>
                <a:ext cx="14040" cy="69840"/>
              </p14:xfrm>
            </p:contentPart>
          </mc:Choice>
          <mc:Fallback xmlns="">
            <p:pic>
              <p:nvPicPr>
                <p:cNvPr id="136" name="Freihand 135">
                  <a:extLst>
                    <a:ext uri="{FF2B5EF4-FFF2-40B4-BE49-F238E27FC236}">
                      <a16:creationId xmlns:a16="http://schemas.microsoft.com/office/drawing/2014/main" id="{257D4AC9-CB89-41C0-9954-4ABE6C98C787}"/>
                    </a:ext>
                  </a:extLst>
                </p:cNvPr>
                <p:cNvPicPr/>
                <p:nvPr/>
              </p:nvPicPr>
              <p:blipFill>
                <a:blip r:embed="rId238"/>
                <a:stretch>
                  <a:fillRect/>
                </a:stretch>
              </p:blipFill>
              <p:spPr>
                <a:xfrm>
                  <a:off x="8574117" y="2653005"/>
                  <a:ext cx="22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7" name="Freihand 136">
                  <a:extLst>
                    <a:ext uri="{FF2B5EF4-FFF2-40B4-BE49-F238E27FC236}">
                      <a16:creationId xmlns:a16="http://schemas.microsoft.com/office/drawing/2014/main" id="{4B73A9E4-F626-4DEB-90D6-FB16821F4550}"/>
                    </a:ext>
                  </a:extLst>
                </p14:cNvPr>
                <p14:cNvContentPartPr/>
                <p14:nvPr/>
              </p14:nvContentPartPr>
              <p14:xfrm>
                <a:off x="8653677" y="2584245"/>
                <a:ext cx="59400" cy="135360"/>
              </p14:xfrm>
            </p:contentPart>
          </mc:Choice>
          <mc:Fallback xmlns="">
            <p:pic>
              <p:nvPicPr>
                <p:cNvPr id="137" name="Freihand 136">
                  <a:extLst>
                    <a:ext uri="{FF2B5EF4-FFF2-40B4-BE49-F238E27FC236}">
                      <a16:creationId xmlns:a16="http://schemas.microsoft.com/office/drawing/2014/main" id="{4B73A9E4-F626-4DEB-90D6-FB16821F4550}"/>
                    </a:ext>
                  </a:extLst>
                </p:cNvPr>
                <p:cNvPicPr/>
                <p:nvPr/>
              </p:nvPicPr>
              <p:blipFill>
                <a:blip r:embed="rId240"/>
                <a:stretch>
                  <a:fillRect/>
                </a:stretch>
              </p:blipFill>
              <p:spPr>
                <a:xfrm>
                  <a:off x="8649357" y="2579925"/>
                  <a:ext cx="68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8" name="Freihand 137">
                  <a:extLst>
                    <a:ext uri="{FF2B5EF4-FFF2-40B4-BE49-F238E27FC236}">
                      <a16:creationId xmlns:a16="http://schemas.microsoft.com/office/drawing/2014/main" id="{C4D1E5C8-EBBA-4E2D-8F41-CB6F9156108F}"/>
                    </a:ext>
                  </a:extLst>
                </p14:cNvPr>
                <p14:cNvContentPartPr/>
                <p14:nvPr/>
              </p14:nvContentPartPr>
              <p14:xfrm>
                <a:off x="8582757" y="2551125"/>
                <a:ext cx="29880" cy="19440"/>
              </p14:xfrm>
            </p:contentPart>
          </mc:Choice>
          <mc:Fallback xmlns="">
            <p:pic>
              <p:nvPicPr>
                <p:cNvPr id="138" name="Freihand 137">
                  <a:extLst>
                    <a:ext uri="{FF2B5EF4-FFF2-40B4-BE49-F238E27FC236}">
                      <a16:creationId xmlns:a16="http://schemas.microsoft.com/office/drawing/2014/main" id="{C4D1E5C8-EBBA-4E2D-8F41-CB6F9156108F}"/>
                    </a:ext>
                  </a:extLst>
                </p:cNvPr>
                <p:cNvPicPr/>
                <p:nvPr/>
              </p:nvPicPr>
              <p:blipFill>
                <a:blip r:embed="rId242"/>
                <a:stretch>
                  <a:fillRect/>
                </a:stretch>
              </p:blipFill>
              <p:spPr>
                <a:xfrm>
                  <a:off x="8578437" y="2546805"/>
                  <a:ext cx="38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9" name="Freihand 138">
                  <a:extLst>
                    <a:ext uri="{FF2B5EF4-FFF2-40B4-BE49-F238E27FC236}">
                      <a16:creationId xmlns:a16="http://schemas.microsoft.com/office/drawing/2014/main" id="{81E7C2E4-625B-4D4E-82B2-01BFE2FE1D2D}"/>
                    </a:ext>
                  </a:extLst>
                </p14:cNvPr>
                <p14:cNvContentPartPr/>
                <p14:nvPr/>
              </p14:nvContentPartPr>
              <p14:xfrm>
                <a:off x="8916117" y="2586045"/>
                <a:ext cx="100440" cy="125280"/>
              </p14:xfrm>
            </p:contentPart>
          </mc:Choice>
          <mc:Fallback xmlns="">
            <p:pic>
              <p:nvPicPr>
                <p:cNvPr id="139" name="Freihand 138">
                  <a:extLst>
                    <a:ext uri="{FF2B5EF4-FFF2-40B4-BE49-F238E27FC236}">
                      <a16:creationId xmlns:a16="http://schemas.microsoft.com/office/drawing/2014/main" id="{81E7C2E4-625B-4D4E-82B2-01BFE2FE1D2D}"/>
                    </a:ext>
                  </a:extLst>
                </p:cNvPr>
                <p:cNvPicPr/>
                <p:nvPr/>
              </p:nvPicPr>
              <p:blipFill>
                <a:blip r:embed="rId244"/>
                <a:stretch>
                  <a:fillRect/>
                </a:stretch>
              </p:blipFill>
              <p:spPr>
                <a:xfrm>
                  <a:off x="8911797" y="2581725"/>
                  <a:ext cx="109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0" name="Freihand 139">
                  <a:extLst>
                    <a:ext uri="{FF2B5EF4-FFF2-40B4-BE49-F238E27FC236}">
                      <a16:creationId xmlns:a16="http://schemas.microsoft.com/office/drawing/2014/main" id="{6F6AAF0B-72F3-4363-BCBF-4D385DD4A268}"/>
                    </a:ext>
                  </a:extLst>
                </p14:cNvPr>
                <p14:cNvContentPartPr/>
                <p14:nvPr/>
              </p14:nvContentPartPr>
              <p14:xfrm>
                <a:off x="9093597" y="2630685"/>
                <a:ext cx="76320" cy="87840"/>
              </p14:xfrm>
            </p:contentPart>
          </mc:Choice>
          <mc:Fallback xmlns="">
            <p:pic>
              <p:nvPicPr>
                <p:cNvPr id="140" name="Freihand 139">
                  <a:extLst>
                    <a:ext uri="{FF2B5EF4-FFF2-40B4-BE49-F238E27FC236}">
                      <a16:creationId xmlns:a16="http://schemas.microsoft.com/office/drawing/2014/main" id="{6F6AAF0B-72F3-4363-BCBF-4D385DD4A268}"/>
                    </a:ext>
                  </a:extLst>
                </p:cNvPr>
                <p:cNvPicPr/>
                <p:nvPr/>
              </p:nvPicPr>
              <p:blipFill>
                <a:blip r:embed="rId246"/>
                <a:stretch>
                  <a:fillRect/>
                </a:stretch>
              </p:blipFill>
              <p:spPr>
                <a:xfrm>
                  <a:off x="9089277" y="2626365"/>
                  <a:ext cx="84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5" name="Freihand 144">
                  <a:extLst>
                    <a:ext uri="{FF2B5EF4-FFF2-40B4-BE49-F238E27FC236}">
                      <a16:creationId xmlns:a16="http://schemas.microsoft.com/office/drawing/2014/main" id="{A85DBD1A-92EA-467D-8E5D-C0F284F951DB}"/>
                    </a:ext>
                  </a:extLst>
                </p14:cNvPr>
                <p14:cNvContentPartPr/>
                <p14:nvPr/>
              </p14:nvContentPartPr>
              <p14:xfrm>
                <a:off x="9361077" y="2624205"/>
                <a:ext cx="98640" cy="75600"/>
              </p14:xfrm>
            </p:contentPart>
          </mc:Choice>
          <mc:Fallback xmlns="">
            <p:pic>
              <p:nvPicPr>
                <p:cNvPr id="145" name="Freihand 144">
                  <a:extLst>
                    <a:ext uri="{FF2B5EF4-FFF2-40B4-BE49-F238E27FC236}">
                      <a16:creationId xmlns:a16="http://schemas.microsoft.com/office/drawing/2014/main" id="{A85DBD1A-92EA-467D-8E5D-C0F284F951DB}"/>
                    </a:ext>
                  </a:extLst>
                </p:cNvPr>
                <p:cNvPicPr/>
                <p:nvPr/>
              </p:nvPicPr>
              <p:blipFill>
                <a:blip r:embed="rId248"/>
                <a:stretch>
                  <a:fillRect/>
                </a:stretch>
              </p:blipFill>
              <p:spPr>
                <a:xfrm>
                  <a:off x="9356757" y="2619885"/>
                  <a:ext cx="107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6" name="Freihand 145">
                  <a:extLst>
                    <a:ext uri="{FF2B5EF4-FFF2-40B4-BE49-F238E27FC236}">
                      <a16:creationId xmlns:a16="http://schemas.microsoft.com/office/drawing/2014/main" id="{833117EB-3F7F-429A-B2DB-2DDCED6F3675}"/>
                    </a:ext>
                  </a:extLst>
                </p14:cNvPr>
                <p14:cNvContentPartPr/>
                <p14:nvPr/>
              </p14:nvContentPartPr>
              <p14:xfrm>
                <a:off x="9480597" y="2634285"/>
                <a:ext cx="62640" cy="72000"/>
              </p14:xfrm>
            </p:contentPart>
          </mc:Choice>
          <mc:Fallback xmlns="">
            <p:pic>
              <p:nvPicPr>
                <p:cNvPr id="146" name="Freihand 145">
                  <a:extLst>
                    <a:ext uri="{FF2B5EF4-FFF2-40B4-BE49-F238E27FC236}">
                      <a16:creationId xmlns:a16="http://schemas.microsoft.com/office/drawing/2014/main" id="{833117EB-3F7F-429A-B2DB-2DDCED6F3675}"/>
                    </a:ext>
                  </a:extLst>
                </p:cNvPr>
                <p:cNvPicPr/>
                <p:nvPr/>
              </p:nvPicPr>
              <p:blipFill>
                <a:blip r:embed="rId250"/>
                <a:stretch>
                  <a:fillRect/>
                </a:stretch>
              </p:blipFill>
              <p:spPr>
                <a:xfrm>
                  <a:off x="9476277" y="2629965"/>
                  <a:ext cx="71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7" name="Freihand 146">
                  <a:extLst>
                    <a:ext uri="{FF2B5EF4-FFF2-40B4-BE49-F238E27FC236}">
                      <a16:creationId xmlns:a16="http://schemas.microsoft.com/office/drawing/2014/main" id="{C12A1E6D-31FC-41C5-A662-6028F71424F9}"/>
                    </a:ext>
                  </a:extLst>
                </p14:cNvPr>
                <p14:cNvContentPartPr/>
                <p14:nvPr/>
              </p14:nvContentPartPr>
              <p14:xfrm>
                <a:off x="9741597" y="2606205"/>
                <a:ext cx="121680" cy="99720"/>
              </p14:xfrm>
            </p:contentPart>
          </mc:Choice>
          <mc:Fallback xmlns="">
            <p:pic>
              <p:nvPicPr>
                <p:cNvPr id="147" name="Freihand 146">
                  <a:extLst>
                    <a:ext uri="{FF2B5EF4-FFF2-40B4-BE49-F238E27FC236}">
                      <a16:creationId xmlns:a16="http://schemas.microsoft.com/office/drawing/2014/main" id="{C12A1E6D-31FC-41C5-A662-6028F71424F9}"/>
                    </a:ext>
                  </a:extLst>
                </p:cNvPr>
                <p:cNvPicPr/>
                <p:nvPr/>
              </p:nvPicPr>
              <p:blipFill>
                <a:blip r:embed="rId252"/>
                <a:stretch>
                  <a:fillRect/>
                </a:stretch>
              </p:blipFill>
              <p:spPr>
                <a:xfrm>
                  <a:off x="9737277" y="2601885"/>
                  <a:ext cx="130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8" name="Freihand 147">
                  <a:extLst>
                    <a:ext uri="{FF2B5EF4-FFF2-40B4-BE49-F238E27FC236}">
                      <a16:creationId xmlns:a16="http://schemas.microsoft.com/office/drawing/2014/main" id="{933A93B0-B458-46F1-BD07-3197649564A3}"/>
                    </a:ext>
                  </a:extLst>
                </p14:cNvPr>
                <p14:cNvContentPartPr/>
                <p14:nvPr/>
              </p14:nvContentPartPr>
              <p14:xfrm>
                <a:off x="9864717" y="2601165"/>
                <a:ext cx="123480" cy="99000"/>
              </p14:xfrm>
            </p:contentPart>
          </mc:Choice>
          <mc:Fallback xmlns="">
            <p:pic>
              <p:nvPicPr>
                <p:cNvPr id="148" name="Freihand 147">
                  <a:extLst>
                    <a:ext uri="{FF2B5EF4-FFF2-40B4-BE49-F238E27FC236}">
                      <a16:creationId xmlns:a16="http://schemas.microsoft.com/office/drawing/2014/main" id="{933A93B0-B458-46F1-BD07-3197649564A3}"/>
                    </a:ext>
                  </a:extLst>
                </p:cNvPr>
                <p:cNvPicPr/>
                <p:nvPr/>
              </p:nvPicPr>
              <p:blipFill>
                <a:blip r:embed="rId254"/>
                <a:stretch>
                  <a:fillRect/>
                </a:stretch>
              </p:blipFill>
              <p:spPr>
                <a:xfrm>
                  <a:off x="9860397" y="2596845"/>
                  <a:ext cx="132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9" name="Freihand 148">
                  <a:extLst>
                    <a:ext uri="{FF2B5EF4-FFF2-40B4-BE49-F238E27FC236}">
                      <a16:creationId xmlns:a16="http://schemas.microsoft.com/office/drawing/2014/main" id="{86C88D11-E469-480C-98D6-375D15E4900A}"/>
                    </a:ext>
                  </a:extLst>
                </p14:cNvPr>
                <p14:cNvContentPartPr/>
                <p14:nvPr/>
              </p14:nvContentPartPr>
              <p14:xfrm>
                <a:off x="10061997" y="2546085"/>
                <a:ext cx="360" cy="360"/>
              </p14:xfrm>
            </p:contentPart>
          </mc:Choice>
          <mc:Fallback xmlns="">
            <p:pic>
              <p:nvPicPr>
                <p:cNvPr id="149" name="Freihand 148">
                  <a:extLst>
                    <a:ext uri="{FF2B5EF4-FFF2-40B4-BE49-F238E27FC236}">
                      <a16:creationId xmlns:a16="http://schemas.microsoft.com/office/drawing/2014/main" id="{86C88D11-E469-480C-98D6-375D15E4900A}"/>
                    </a:ext>
                  </a:extLst>
                </p:cNvPr>
                <p:cNvPicPr/>
                <p:nvPr/>
              </p:nvPicPr>
              <p:blipFill>
                <a:blip r:embed="rId24"/>
                <a:stretch>
                  <a:fillRect/>
                </a:stretch>
              </p:blipFill>
              <p:spPr>
                <a:xfrm>
                  <a:off x="10057677" y="25417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2" name="Freihand 151">
                  <a:extLst>
                    <a:ext uri="{FF2B5EF4-FFF2-40B4-BE49-F238E27FC236}">
                      <a16:creationId xmlns:a16="http://schemas.microsoft.com/office/drawing/2014/main" id="{1F361FAB-CFBA-4C0F-8E42-5058D7030EAE}"/>
                    </a:ext>
                  </a:extLst>
                </p14:cNvPr>
                <p14:cNvContentPartPr/>
                <p14:nvPr/>
              </p14:nvContentPartPr>
              <p14:xfrm>
                <a:off x="10035717" y="2601525"/>
                <a:ext cx="92160" cy="73440"/>
              </p14:xfrm>
            </p:contentPart>
          </mc:Choice>
          <mc:Fallback xmlns="">
            <p:pic>
              <p:nvPicPr>
                <p:cNvPr id="152" name="Freihand 151">
                  <a:extLst>
                    <a:ext uri="{FF2B5EF4-FFF2-40B4-BE49-F238E27FC236}">
                      <a16:creationId xmlns:a16="http://schemas.microsoft.com/office/drawing/2014/main" id="{1F361FAB-CFBA-4C0F-8E42-5058D7030EAE}"/>
                    </a:ext>
                  </a:extLst>
                </p:cNvPr>
                <p:cNvPicPr/>
                <p:nvPr/>
              </p:nvPicPr>
              <p:blipFill>
                <a:blip r:embed="rId257"/>
                <a:stretch>
                  <a:fillRect/>
                </a:stretch>
              </p:blipFill>
              <p:spPr>
                <a:xfrm>
                  <a:off x="10031397" y="2597205"/>
                  <a:ext cx="100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3" name="Freihand 152">
                  <a:extLst>
                    <a:ext uri="{FF2B5EF4-FFF2-40B4-BE49-F238E27FC236}">
                      <a16:creationId xmlns:a16="http://schemas.microsoft.com/office/drawing/2014/main" id="{4C6A7986-91A0-4874-8B61-1B7848B34A2C}"/>
                    </a:ext>
                  </a:extLst>
                </p14:cNvPr>
                <p14:cNvContentPartPr/>
                <p14:nvPr/>
              </p14:nvContentPartPr>
              <p14:xfrm>
                <a:off x="10118157" y="2538885"/>
                <a:ext cx="134640" cy="128160"/>
              </p14:xfrm>
            </p:contentPart>
          </mc:Choice>
          <mc:Fallback xmlns="">
            <p:pic>
              <p:nvPicPr>
                <p:cNvPr id="153" name="Freihand 152">
                  <a:extLst>
                    <a:ext uri="{FF2B5EF4-FFF2-40B4-BE49-F238E27FC236}">
                      <a16:creationId xmlns:a16="http://schemas.microsoft.com/office/drawing/2014/main" id="{4C6A7986-91A0-4874-8B61-1B7848B34A2C}"/>
                    </a:ext>
                  </a:extLst>
                </p:cNvPr>
                <p:cNvPicPr/>
                <p:nvPr/>
              </p:nvPicPr>
              <p:blipFill>
                <a:blip r:embed="rId259"/>
                <a:stretch>
                  <a:fillRect/>
                </a:stretch>
              </p:blipFill>
              <p:spPr>
                <a:xfrm>
                  <a:off x="10113837" y="2534565"/>
                  <a:ext cx="143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4" name="Freihand 153">
                  <a:extLst>
                    <a:ext uri="{FF2B5EF4-FFF2-40B4-BE49-F238E27FC236}">
                      <a16:creationId xmlns:a16="http://schemas.microsoft.com/office/drawing/2014/main" id="{65050351-2ACD-43F0-8301-CD42CEE6C260}"/>
                    </a:ext>
                  </a:extLst>
                </p14:cNvPr>
                <p14:cNvContentPartPr/>
                <p14:nvPr/>
              </p14:nvContentPartPr>
              <p14:xfrm>
                <a:off x="10247037" y="2564805"/>
                <a:ext cx="357840" cy="232200"/>
              </p14:xfrm>
            </p:contentPart>
          </mc:Choice>
          <mc:Fallback xmlns="">
            <p:pic>
              <p:nvPicPr>
                <p:cNvPr id="154" name="Freihand 153">
                  <a:extLst>
                    <a:ext uri="{FF2B5EF4-FFF2-40B4-BE49-F238E27FC236}">
                      <a16:creationId xmlns:a16="http://schemas.microsoft.com/office/drawing/2014/main" id="{65050351-2ACD-43F0-8301-CD42CEE6C260}"/>
                    </a:ext>
                  </a:extLst>
                </p:cNvPr>
                <p:cNvPicPr/>
                <p:nvPr/>
              </p:nvPicPr>
              <p:blipFill>
                <a:blip r:embed="rId261"/>
                <a:stretch>
                  <a:fillRect/>
                </a:stretch>
              </p:blipFill>
              <p:spPr>
                <a:xfrm>
                  <a:off x="10242717" y="2560485"/>
                  <a:ext cx="3664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6" name="Freihand 155">
                  <a:extLst>
                    <a:ext uri="{FF2B5EF4-FFF2-40B4-BE49-F238E27FC236}">
                      <a16:creationId xmlns:a16="http://schemas.microsoft.com/office/drawing/2014/main" id="{45A0680E-91C6-4883-98AD-91CE7B70010E}"/>
                    </a:ext>
                  </a:extLst>
                </p14:cNvPr>
                <p14:cNvContentPartPr/>
                <p14:nvPr/>
              </p14:nvContentPartPr>
              <p14:xfrm>
                <a:off x="8296917" y="2928765"/>
                <a:ext cx="181080" cy="10080"/>
              </p14:xfrm>
            </p:contentPart>
          </mc:Choice>
          <mc:Fallback xmlns="">
            <p:pic>
              <p:nvPicPr>
                <p:cNvPr id="156" name="Freihand 155">
                  <a:extLst>
                    <a:ext uri="{FF2B5EF4-FFF2-40B4-BE49-F238E27FC236}">
                      <a16:creationId xmlns:a16="http://schemas.microsoft.com/office/drawing/2014/main" id="{45A0680E-91C6-4883-98AD-91CE7B70010E}"/>
                    </a:ext>
                  </a:extLst>
                </p:cNvPr>
                <p:cNvPicPr/>
                <p:nvPr/>
              </p:nvPicPr>
              <p:blipFill>
                <a:blip r:embed="rId263"/>
                <a:stretch>
                  <a:fillRect/>
                </a:stretch>
              </p:blipFill>
              <p:spPr>
                <a:xfrm>
                  <a:off x="8292597" y="2924445"/>
                  <a:ext cx="189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7" name="Freihand 156">
                  <a:extLst>
                    <a:ext uri="{FF2B5EF4-FFF2-40B4-BE49-F238E27FC236}">
                      <a16:creationId xmlns:a16="http://schemas.microsoft.com/office/drawing/2014/main" id="{FFE9F7A0-87C3-4B0F-B852-0A32B9F5EA1B}"/>
                    </a:ext>
                  </a:extLst>
                </p14:cNvPr>
                <p14:cNvContentPartPr/>
                <p14:nvPr/>
              </p14:nvContentPartPr>
              <p14:xfrm>
                <a:off x="8336517" y="2943885"/>
                <a:ext cx="151200" cy="18000"/>
              </p14:xfrm>
            </p:contentPart>
          </mc:Choice>
          <mc:Fallback xmlns="">
            <p:pic>
              <p:nvPicPr>
                <p:cNvPr id="157" name="Freihand 156">
                  <a:extLst>
                    <a:ext uri="{FF2B5EF4-FFF2-40B4-BE49-F238E27FC236}">
                      <a16:creationId xmlns:a16="http://schemas.microsoft.com/office/drawing/2014/main" id="{FFE9F7A0-87C3-4B0F-B852-0A32B9F5EA1B}"/>
                    </a:ext>
                  </a:extLst>
                </p:cNvPr>
                <p:cNvPicPr/>
                <p:nvPr/>
              </p:nvPicPr>
              <p:blipFill>
                <a:blip r:embed="rId265"/>
                <a:stretch>
                  <a:fillRect/>
                </a:stretch>
              </p:blipFill>
              <p:spPr>
                <a:xfrm>
                  <a:off x="8332197" y="2939565"/>
                  <a:ext cx="159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8" name="Freihand 157">
                  <a:extLst>
                    <a:ext uri="{FF2B5EF4-FFF2-40B4-BE49-F238E27FC236}">
                      <a16:creationId xmlns:a16="http://schemas.microsoft.com/office/drawing/2014/main" id="{9A3B56AE-2795-4ECF-A75D-B10BE1700058}"/>
                    </a:ext>
                  </a:extLst>
                </p14:cNvPr>
                <p14:cNvContentPartPr/>
                <p14:nvPr/>
              </p14:nvContentPartPr>
              <p14:xfrm>
                <a:off x="8492757" y="2877285"/>
                <a:ext cx="97920" cy="124200"/>
              </p14:xfrm>
            </p:contentPart>
          </mc:Choice>
          <mc:Fallback xmlns="">
            <p:pic>
              <p:nvPicPr>
                <p:cNvPr id="158" name="Freihand 157">
                  <a:extLst>
                    <a:ext uri="{FF2B5EF4-FFF2-40B4-BE49-F238E27FC236}">
                      <a16:creationId xmlns:a16="http://schemas.microsoft.com/office/drawing/2014/main" id="{9A3B56AE-2795-4ECF-A75D-B10BE1700058}"/>
                    </a:ext>
                  </a:extLst>
                </p:cNvPr>
                <p:cNvPicPr/>
                <p:nvPr/>
              </p:nvPicPr>
              <p:blipFill>
                <a:blip r:embed="rId267"/>
                <a:stretch>
                  <a:fillRect/>
                </a:stretch>
              </p:blipFill>
              <p:spPr>
                <a:xfrm>
                  <a:off x="8488437" y="2872965"/>
                  <a:ext cx="106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0" name="Freihand 159">
                  <a:extLst>
                    <a:ext uri="{FF2B5EF4-FFF2-40B4-BE49-F238E27FC236}">
                      <a16:creationId xmlns:a16="http://schemas.microsoft.com/office/drawing/2014/main" id="{D86E72E3-2020-4345-8BCE-843B5EB81C57}"/>
                    </a:ext>
                  </a:extLst>
                </p14:cNvPr>
                <p14:cNvContentPartPr/>
                <p14:nvPr/>
              </p14:nvContentPartPr>
              <p14:xfrm>
                <a:off x="8721717" y="2936685"/>
                <a:ext cx="360" cy="360"/>
              </p14:xfrm>
            </p:contentPart>
          </mc:Choice>
          <mc:Fallback xmlns="">
            <p:pic>
              <p:nvPicPr>
                <p:cNvPr id="160" name="Freihand 159">
                  <a:extLst>
                    <a:ext uri="{FF2B5EF4-FFF2-40B4-BE49-F238E27FC236}">
                      <a16:creationId xmlns:a16="http://schemas.microsoft.com/office/drawing/2014/main" id="{D86E72E3-2020-4345-8BCE-843B5EB81C57}"/>
                    </a:ext>
                  </a:extLst>
                </p:cNvPr>
                <p:cNvPicPr/>
                <p:nvPr/>
              </p:nvPicPr>
              <p:blipFill>
                <a:blip r:embed="rId24"/>
                <a:stretch>
                  <a:fillRect/>
                </a:stretch>
              </p:blipFill>
              <p:spPr>
                <a:xfrm>
                  <a:off x="8717397" y="2932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1" name="Freihand 160">
                  <a:extLst>
                    <a:ext uri="{FF2B5EF4-FFF2-40B4-BE49-F238E27FC236}">
                      <a16:creationId xmlns:a16="http://schemas.microsoft.com/office/drawing/2014/main" id="{07D24CB0-7E7B-425F-911E-408A7ABD2139}"/>
                    </a:ext>
                  </a:extLst>
                </p14:cNvPr>
                <p14:cNvContentPartPr/>
                <p14:nvPr/>
              </p14:nvContentPartPr>
              <p14:xfrm>
                <a:off x="8703717" y="2890245"/>
                <a:ext cx="165960" cy="93240"/>
              </p14:xfrm>
            </p:contentPart>
          </mc:Choice>
          <mc:Fallback xmlns="">
            <p:pic>
              <p:nvPicPr>
                <p:cNvPr id="161" name="Freihand 160">
                  <a:extLst>
                    <a:ext uri="{FF2B5EF4-FFF2-40B4-BE49-F238E27FC236}">
                      <a16:creationId xmlns:a16="http://schemas.microsoft.com/office/drawing/2014/main" id="{07D24CB0-7E7B-425F-911E-408A7ABD2139}"/>
                    </a:ext>
                  </a:extLst>
                </p:cNvPr>
                <p:cNvPicPr/>
                <p:nvPr/>
              </p:nvPicPr>
              <p:blipFill>
                <a:blip r:embed="rId270"/>
                <a:stretch>
                  <a:fillRect/>
                </a:stretch>
              </p:blipFill>
              <p:spPr>
                <a:xfrm>
                  <a:off x="8699397" y="2885925"/>
                  <a:ext cx="174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2" name="Freihand 161">
                  <a:extLst>
                    <a:ext uri="{FF2B5EF4-FFF2-40B4-BE49-F238E27FC236}">
                      <a16:creationId xmlns:a16="http://schemas.microsoft.com/office/drawing/2014/main" id="{4743F8F6-B79C-45B5-85FB-F32380693AC7}"/>
                    </a:ext>
                  </a:extLst>
                </p14:cNvPr>
                <p14:cNvContentPartPr/>
                <p14:nvPr/>
              </p14:nvContentPartPr>
              <p14:xfrm>
                <a:off x="8892357" y="2884125"/>
                <a:ext cx="16560" cy="90360"/>
              </p14:xfrm>
            </p:contentPart>
          </mc:Choice>
          <mc:Fallback xmlns="">
            <p:pic>
              <p:nvPicPr>
                <p:cNvPr id="162" name="Freihand 161">
                  <a:extLst>
                    <a:ext uri="{FF2B5EF4-FFF2-40B4-BE49-F238E27FC236}">
                      <a16:creationId xmlns:a16="http://schemas.microsoft.com/office/drawing/2014/main" id="{4743F8F6-B79C-45B5-85FB-F32380693AC7}"/>
                    </a:ext>
                  </a:extLst>
                </p:cNvPr>
                <p:cNvPicPr/>
                <p:nvPr/>
              </p:nvPicPr>
              <p:blipFill>
                <a:blip r:embed="rId272"/>
                <a:stretch>
                  <a:fillRect/>
                </a:stretch>
              </p:blipFill>
              <p:spPr>
                <a:xfrm>
                  <a:off x="8888037" y="2879805"/>
                  <a:ext cx="25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3" name="Freihand 162">
                  <a:extLst>
                    <a:ext uri="{FF2B5EF4-FFF2-40B4-BE49-F238E27FC236}">
                      <a16:creationId xmlns:a16="http://schemas.microsoft.com/office/drawing/2014/main" id="{BCBAB81F-025E-480F-923F-ABA347F49A20}"/>
                    </a:ext>
                  </a:extLst>
                </p14:cNvPr>
                <p14:cNvContentPartPr/>
                <p14:nvPr/>
              </p14:nvContentPartPr>
              <p14:xfrm>
                <a:off x="8938797" y="2814285"/>
                <a:ext cx="93600" cy="159480"/>
              </p14:xfrm>
            </p:contentPart>
          </mc:Choice>
          <mc:Fallback xmlns="">
            <p:pic>
              <p:nvPicPr>
                <p:cNvPr id="163" name="Freihand 162">
                  <a:extLst>
                    <a:ext uri="{FF2B5EF4-FFF2-40B4-BE49-F238E27FC236}">
                      <a16:creationId xmlns:a16="http://schemas.microsoft.com/office/drawing/2014/main" id="{BCBAB81F-025E-480F-923F-ABA347F49A20}"/>
                    </a:ext>
                  </a:extLst>
                </p:cNvPr>
                <p:cNvPicPr/>
                <p:nvPr/>
              </p:nvPicPr>
              <p:blipFill>
                <a:blip r:embed="rId274"/>
                <a:stretch>
                  <a:fillRect/>
                </a:stretch>
              </p:blipFill>
              <p:spPr>
                <a:xfrm>
                  <a:off x="8934477" y="2809965"/>
                  <a:ext cx="102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4" name="Freihand 163">
                  <a:extLst>
                    <a:ext uri="{FF2B5EF4-FFF2-40B4-BE49-F238E27FC236}">
                      <a16:creationId xmlns:a16="http://schemas.microsoft.com/office/drawing/2014/main" id="{86DFEDE9-3835-498C-BD3F-D473F8647C56}"/>
                    </a:ext>
                  </a:extLst>
                </p14:cNvPr>
                <p14:cNvContentPartPr/>
                <p14:nvPr/>
              </p14:nvContentPartPr>
              <p14:xfrm>
                <a:off x="8906037" y="2791245"/>
                <a:ext cx="360" cy="360"/>
              </p14:xfrm>
            </p:contentPart>
          </mc:Choice>
          <mc:Fallback xmlns="">
            <p:pic>
              <p:nvPicPr>
                <p:cNvPr id="164" name="Freihand 163">
                  <a:extLst>
                    <a:ext uri="{FF2B5EF4-FFF2-40B4-BE49-F238E27FC236}">
                      <a16:creationId xmlns:a16="http://schemas.microsoft.com/office/drawing/2014/main" id="{86DFEDE9-3835-498C-BD3F-D473F8647C56}"/>
                    </a:ext>
                  </a:extLst>
                </p:cNvPr>
                <p:cNvPicPr/>
                <p:nvPr/>
              </p:nvPicPr>
              <p:blipFill>
                <a:blip r:embed="rId24"/>
                <a:stretch>
                  <a:fillRect/>
                </a:stretch>
              </p:blipFill>
              <p:spPr>
                <a:xfrm>
                  <a:off x="8901717" y="27869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5" name="Freihand 164">
                  <a:extLst>
                    <a:ext uri="{FF2B5EF4-FFF2-40B4-BE49-F238E27FC236}">
                      <a16:creationId xmlns:a16="http://schemas.microsoft.com/office/drawing/2014/main" id="{751302B1-80E7-4928-A60A-9980B494E4B6}"/>
                    </a:ext>
                  </a:extLst>
                </p14:cNvPr>
                <p14:cNvContentPartPr/>
                <p14:nvPr/>
              </p14:nvContentPartPr>
              <p14:xfrm>
                <a:off x="9079197" y="2852805"/>
                <a:ext cx="204840" cy="97560"/>
              </p14:xfrm>
            </p:contentPart>
          </mc:Choice>
          <mc:Fallback xmlns="">
            <p:pic>
              <p:nvPicPr>
                <p:cNvPr id="165" name="Freihand 164">
                  <a:extLst>
                    <a:ext uri="{FF2B5EF4-FFF2-40B4-BE49-F238E27FC236}">
                      <a16:creationId xmlns:a16="http://schemas.microsoft.com/office/drawing/2014/main" id="{751302B1-80E7-4928-A60A-9980B494E4B6}"/>
                    </a:ext>
                  </a:extLst>
                </p:cNvPr>
                <p:cNvPicPr/>
                <p:nvPr/>
              </p:nvPicPr>
              <p:blipFill>
                <a:blip r:embed="rId277"/>
                <a:stretch>
                  <a:fillRect/>
                </a:stretch>
              </p:blipFill>
              <p:spPr>
                <a:xfrm>
                  <a:off x="9074877" y="2848485"/>
                  <a:ext cx="213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6" name="Freihand 165">
                  <a:extLst>
                    <a:ext uri="{FF2B5EF4-FFF2-40B4-BE49-F238E27FC236}">
                      <a16:creationId xmlns:a16="http://schemas.microsoft.com/office/drawing/2014/main" id="{65017955-EC48-4D5E-8448-CEC6F0B268E9}"/>
                    </a:ext>
                  </a:extLst>
                </p14:cNvPr>
                <p14:cNvContentPartPr/>
                <p14:nvPr/>
              </p14:nvContentPartPr>
              <p14:xfrm>
                <a:off x="9399237" y="2896005"/>
                <a:ext cx="161640" cy="61920"/>
              </p14:xfrm>
            </p:contentPart>
          </mc:Choice>
          <mc:Fallback xmlns="">
            <p:pic>
              <p:nvPicPr>
                <p:cNvPr id="166" name="Freihand 165">
                  <a:extLst>
                    <a:ext uri="{FF2B5EF4-FFF2-40B4-BE49-F238E27FC236}">
                      <a16:creationId xmlns:a16="http://schemas.microsoft.com/office/drawing/2014/main" id="{65017955-EC48-4D5E-8448-CEC6F0B268E9}"/>
                    </a:ext>
                  </a:extLst>
                </p:cNvPr>
                <p:cNvPicPr/>
                <p:nvPr/>
              </p:nvPicPr>
              <p:blipFill>
                <a:blip r:embed="rId279"/>
                <a:stretch>
                  <a:fillRect/>
                </a:stretch>
              </p:blipFill>
              <p:spPr>
                <a:xfrm>
                  <a:off x="9394917" y="2891685"/>
                  <a:ext cx="170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7" name="Freihand 166">
                  <a:extLst>
                    <a:ext uri="{FF2B5EF4-FFF2-40B4-BE49-F238E27FC236}">
                      <a16:creationId xmlns:a16="http://schemas.microsoft.com/office/drawing/2014/main" id="{BCF65E79-34DB-428D-836F-185CB3D125C8}"/>
                    </a:ext>
                  </a:extLst>
                </p14:cNvPr>
                <p14:cNvContentPartPr/>
                <p14:nvPr/>
              </p14:nvContentPartPr>
              <p14:xfrm>
                <a:off x="9570957" y="2893485"/>
                <a:ext cx="290520" cy="164160"/>
              </p14:xfrm>
            </p:contentPart>
          </mc:Choice>
          <mc:Fallback xmlns="">
            <p:pic>
              <p:nvPicPr>
                <p:cNvPr id="167" name="Freihand 166">
                  <a:extLst>
                    <a:ext uri="{FF2B5EF4-FFF2-40B4-BE49-F238E27FC236}">
                      <a16:creationId xmlns:a16="http://schemas.microsoft.com/office/drawing/2014/main" id="{BCF65E79-34DB-428D-836F-185CB3D125C8}"/>
                    </a:ext>
                  </a:extLst>
                </p:cNvPr>
                <p:cNvPicPr/>
                <p:nvPr/>
              </p:nvPicPr>
              <p:blipFill>
                <a:blip r:embed="rId281"/>
                <a:stretch>
                  <a:fillRect/>
                </a:stretch>
              </p:blipFill>
              <p:spPr>
                <a:xfrm>
                  <a:off x="9566637" y="2889165"/>
                  <a:ext cx="2991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9" name="Freihand 168">
                  <a:extLst>
                    <a:ext uri="{FF2B5EF4-FFF2-40B4-BE49-F238E27FC236}">
                      <a16:creationId xmlns:a16="http://schemas.microsoft.com/office/drawing/2014/main" id="{BA127330-4BDF-403C-ACE6-6891472A36EB}"/>
                    </a:ext>
                  </a:extLst>
                </p14:cNvPr>
                <p14:cNvContentPartPr/>
                <p14:nvPr/>
              </p14:nvContentPartPr>
              <p14:xfrm>
                <a:off x="10025277" y="2863965"/>
                <a:ext cx="197280" cy="66600"/>
              </p14:xfrm>
            </p:contentPart>
          </mc:Choice>
          <mc:Fallback xmlns="">
            <p:pic>
              <p:nvPicPr>
                <p:cNvPr id="169" name="Freihand 168">
                  <a:extLst>
                    <a:ext uri="{FF2B5EF4-FFF2-40B4-BE49-F238E27FC236}">
                      <a16:creationId xmlns:a16="http://schemas.microsoft.com/office/drawing/2014/main" id="{BA127330-4BDF-403C-ACE6-6891472A36EB}"/>
                    </a:ext>
                  </a:extLst>
                </p:cNvPr>
                <p:cNvPicPr/>
                <p:nvPr/>
              </p:nvPicPr>
              <p:blipFill>
                <a:blip r:embed="rId283"/>
                <a:stretch>
                  <a:fillRect/>
                </a:stretch>
              </p:blipFill>
              <p:spPr>
                <a:xfrm>
                  <a:off x="10020957" y="2859645"/>
                  <a:ext cx="205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0" name="Freihand 169">
                  <a:extLst>
                    <a:ext uri="{FF2B5EF4-FFF2-40B4-BE49-F238E27FC236}">
                      <a16:creationId xmlns:a16="http://schemas.microsoft.com/office/drawing/2014/main" id="{9A204EF4-F290-4568-88D7-0BEAE19B862C}"/>
                    </a:ext>
                  </a:extLst>
                </p14:cNvPr>
                <p14:cNvContentPartPr/>
                <p14:nvPr/>
              </p14:nvContentPartPr>
              <p14:xfrm>
                <a:off x="10409037" y="2858925"/>
                <a:ext cx="118800" cy="74880"/>
              </p14:xfrm>
            </p:contentPart>
          </mc:Choice>
          <mc:Fallback xmlns="">
            <p:pic>
              <p:nvPicPr>
                <p:cNvPr id="170" name="Freihand 169">
                  <a:extLst>
                    <a:ext uri="{FF2B5EF4-FFF2-40B4-BE49-F238E27FC236}">
                      <a16:creationId xmlns:a16="http://schemas.microsoft.com/office/drawing/2014/main" id="{9A204EF4-F290-4568-88D7-0BEAE19B862C}"/>
                    </a:ext>
                  </a:extLst>
                </p:cNvPr>
                <p:cNvPicPr/>
                <p:nvPr/>
              </p:nvPicPr>
              <p:blipFill>
                <a:blip r:embed="rId285"/>
                <a:stretch>
                  <a:fillRect/>
                </a:stretch>
              </p:blipFill>
              <p:spPr>
                <a:xfrm>
                  <a:off x="10404717" y="2854605"/>
                  <a:ext cx="127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1" name="Freihand 170">
                  <a:extLst>
                    <a:ext uri="{FF2B5EF4-FFF2-40B4-BE49-F238E27FC236}">
                      <a16:creationId xmlns:a16="http://schemas.microsoft.com/office/drawing/2014/main" id="{30C8F1BC-A4B9-437A-96B7-1BD80A488FC7}"/>
                    </a:ext>
                  </a:extLst>
                </p14:cNvPr>
                <p14:cNvContentPartPr/>
                <p14:nvPr/>
              </p14:nvContentPartPr>
              <p14:xfrm>
                <a:off x="10541877" y="2852805"/>
                <a:ext cx="80640" cy="89640"/>
              </p14:xfrm>
            </p:contentPart>
          </mc:Choice>
          <mc:Fallback xmlns="">
            <p:pic>
              <p:nvPicPr>
                <p:cNvPr id="171" name="Freihand 170">
                  <a:extLst>
                    <a:ext uri="{FF2B5EF4-FFF2-40B4-BE49-F238E27FC236}">
                      <a16:creationId xmlns:a16="http://schemas.microsoft.com/office/drawing/2014/main" id="{30C8F1BC-A4B9-437A-96B7-1BD80A488FC7}"/>
                    </a:ext>
                  </a:extLst>
                </p:cNvPr>
                <p:cNvPicPr/>
                <p:nvPr/>
              </p:nvPicPr>
              <p:blipFill>
                <a:blip r:embed="rId287"/>
                <a:stretch>
                  <a:fillRect/>
                </a:stretch>
              </p:blipFill>
              <p:spPr>
                <a:xfrm>
                  <a:off x="10537557" y="2848485"/>
                  <a:ext cx="89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2" name="Freihand 171">
                  <a:extLst>
                    <a:ext uri="{FF2B5EF4-FFF2-40B4-BE49-F238E27FC236}">
                      <a16:creationId xmlns:a16="http://schemas.microsoft.com/office/drawing/2014/main" id="{0AAC973D-D007-4D77-8191-7F0A703248C9}"/>
                    </a:ext>
                  </a:extLst>
                </p14:cNvPr>
                <p14:cNvContentPartPr/>
                <p14:nvPr/>
              </p14:nvContentPartPr>
              <p14:xfrm>
                <a:off x="10705317" y="2842005"/>
                <a:ext cx="75960" cy="81000"/>
              </p14:xfrm>
            </p:contentPart>
          </mc:Choice>
          <mc:Fallback xmlns="">
            <p:pic>
              <p:nvPicPr>
                <p:cNvPr id="172" name="Freihand 171">
                  <a:extLst>
                    <a:ext uri="{FF2B5EF4-FFF2-40B4-BE49-F238E27FC236}">
                      <a16:creationId xmlns:a16="http://schemas.microsoft.com/office/drawing/2014/main" id="{0AAC973D-D007-4D77-8191-7F0A703248C9}"/>
                    </a:ext>
                  </a:extLst>
                </p:cNvPr>
                <p:cNvPicPr/>
                <p:nvPr/>
              </p:nvPicPr>
              <p:blipFill>
                <a:blip r:embed="rId289"/>
                <a:stretch>
                  <a:fillRect/>
                </a:stretch>
              </p:blipFill>
              <p:spPr>
                <a:xfrm>
                  <a:off x="10700997" y="2837685"/>
                  <a:ext cx="84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3" name="Freihand 172">
                  <a:extLst>
                    <a:ext uri="{FF2B5EF4-FFF2-40B4-BE49-F238E27FC236}">
                      <a16:creationId xmlns:a16="http://schemas.microsoft.com/office/drawing/2014/main" id="{3A8F096A-9B23-47DA-830A-9D44F1FCE2AA}"/>
                    </a:ext>
                  </a:extLst>
                </p14:cNvPr>
                <p14:cNvContentPartPr/>
                <p14:nvPr/>
              </p14:nvContentPartPr>
              <p14:xfrm>
                <a:off x="10799637" y="2773605"/>
                <a:ext cx="119520" cy="122760"/>
              </p14:xfrm>
            </p:contentPart>
          </mc:Choice>
          <mc:Fallback xmlns="">
            <p:pic>
              <p:nvPicPr>
                <p:cNvPr id="173" name="Freihand 172">
                  <a:extLst>
                    <a:ext uri="{FF2B5EF4-FFF2-40B4-BE49-F238E27FC236}">
                      <a16:creationId xmlns:a16="http://schemas.microsoft.com/office/drawing/2014/main" id="{3A8F096A-9B23-47DA-830A-9D44F1FCE2AA}"/>
                    </a:ext>
                  </a:extLst>
                </p:cNvPr>
                <p:cNvPicPr/>
                <p:nvPr/>
              </p:nvPicPr>
              <p:blipFill>
                <a:blip r:embed="rId291"/>
                <a:stretch>
                  <a:fillRect/>
                </a:stretch>
              </p:blipFill>
              <p:spPr>
                <a:xfrm>
                  <a:off x="10795317" y="2769285"/>
                  <a:ext cx="128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6" name="Freihand 175">
                  <a:extLst>
                    <a:ext uri="{FF2B5EF4-FFF2-40B4-BE49-F238E27FC236}">
                      <a16:creationId xmlns:a16="http://schemas.microsoft.com/office/drawing/2014/main" id="{68A92F28-DDBC-4680-9A76-DAEC29A41C94}"/>
                    </a:ext>
                  </a:extLst>
                </p14:cNvPr>
                <p14:cNvContentPartPr/>
                <p14:nvPr/>
              </p14:nvContentPartPr>
              <p14:xfrm>
                <a:off x="10941837" y="2840565"/>
                <a:ext cx="137160" cy="147960"/>
              </p14:xfrm>
            </p:contentPart>
          </mc:Choice>
          <mc:Fallback xmlns="">
            <p:pic>
              <p:nvPicPr>
                <p:cNvPr id="176" name="Freihand 175">
                  <a:extLst>
                    <a:ext uri="{FF2B5EF4-FFF2-40B4-BE49-F238E27FC236}">
                      <a16:creationId xmlns:a16="http://schemas.microsoft.com/office/drawing/2014/main" id="{68A92F28-DDBC-4680-9A76-DAEC29A41C94}"/>
                    </a:ext>
                  </a:extLst>
                </p:cNvPr>
                <p:cNvPicPr/>
                <p:nvPr/>
              </p:nvPicPr>
              <p:blipFill>
                <a:blip r:embed="rId293"/>
                <a:stretch>
                  <a:fillRect/>
                </a:stretch>
              </p:blipFill>
              <p:spPr>
                <a:xfrm>
                  <a:off x="10937517" y="2836245"/>
                  <a:ext cx="145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7" name="Freihand 176">
                  <a:extLst>
                    <a:ext uri="{FF2B5EF4-FFF2-40B4-BE49-F238E27FC236}">
                      <a16:creationId xmlns:a16="http://schemas.microsoft.com/office/drawing/2014/main" id="{7C6EFA2A-A472-4E08-95EA-231E60E5C841}"/>
                    </a:ext>
                  </a:extLst>
                </p14:cNvPr>
                <p14:cNvContentPartPr/>
                <p14:nvPr/>
              </p14:nvContentPartPr>
              <p14:xfrm>
                <a:off x="11240997" y="2821125"/>
                <a:ext cx="9000" cy="61920"/>
              </p14:xfrm>
            </p:contentPart>
          </mc:Choice>
          <mc:Fallback xmlns="">
            <p:pic>
              <p:nvPicPr>
                <p:cNvPr id="177" name="Freihand 176">
                  <a:extLst>
                    <a:ext uri="{FF2B5EF4-FFF2-40B4-BE49-F238E27FC236}">
                      <a16:creationId xmlns:a16="http://schemas.microsoft.com/office/drawing/2014/main" id="{7C6EFA2A-A472-4E08-95EA-231E60E5C841}"/>
                    </a:ext>
                  </a:extLst>
                </p:cNvPr>
                <p:cNvPicPr/>
                <p:nvPr/>
              </p:nvPicPr>
              <p:blipFill>
                <a:blip r:embed="rId295"/>
                <a:stretch>
                  <a:fillRect/>
                </a:stretch>
              </p:blipFill>
              <p:spPr>
                <a:xfrm>
                  <a:off x="11236677" y="2816805"/>
                  <a:ext cx="17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8" name="Freihand 177">
                  <a:extLst>
                    <a:ext uri="{FF2B5EF4-FFF2-40B4-BE49-F238E27FC236}">
                      <a16:creationId xmlns:a16="http://schemas.microsoft.com/office/drawing/2014/main" id="{E2A97005-0ABF-46CF-ABD2-AD6DFE80BA22}"/>
                    </a:ext>
                  </a:extLst>
                </p14:cNvPr>
                <p14:cNvContentPartPr/>
                <p14:nvPr/>
              </p14:nvContentPartPr>
              <p14:xfrm>
                <a:off x="11248557" y="2768925"/>
                <a:ext cx="57240" cy="35280"/>
              </p14:xfrm>
            </p:contentPart>
          </mc:Choice>
          <mc:Fallback xmlns="">
            <p:pic>
              <p:nvPicPr>
                <p:cNvPr id="178" name="Freihand 177">
                  <a:extLst>
                    <a:ext uri="{FF2B5EF4-FFF2-40B4-BE49-F238E27FC236}">
                      <a16:creationId xmlns:a16="http://schemas.microsoft.com/office/drawing/2014/main" id="{E2A97005-0ABF-46CF-ABD2-AD6DFE80BA22}"/>
                    </a:ext>
                  </a:extLst>
                </p:cNvPr>
                <p:cNvPicPr/>
                <p:nvPr/>
              </p:nvPicPr>
              <p:blipFill>
                <a:blip r:embed="rId297"/>
                <a:stretch>
                  <a:fillRect/>
                </a:stretch>
              </p:blipFill>
              <p:spPr>
                <a:xfrm>
                  <a:off x="11244237" y="2764605"/>
                  <a:ext cx="65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9" name="Freihand 178">
                  <a:extLst>
                    <a:ext uri="{FF2B5EF4-FFF2-40B4-BE49-F238E27FC236}">
                      <a16:creationId xmlns:a16="http://schemas.microsoft.com/office/drawing/2014/main" id="{6C8331F7-C287-443D-8337-9D7779458362}"/>
                    </a:ext>
                  </a:extLst>
                </p14:cNvPr>
                <p14:cNvContentPartPr/>
                <p14:nvPr/>
              </p14:nvContentPartPr>
              <p14:xfrm>
                <a:off x="11304357" y="2817165"/>
                <a:ext cx="86040" cy="68400"/>
              </p14:xfrm>
            </p:contentPart>
          </mc:Choice>
          <mc:Fallback xmlns="">
            <p:pic>
              <p:nvPicPr>
                <p:cNvPr id="179" name="Freihand 178">
                  <a:extLst>
                    <a:ext uri="{FF2B5EF4-FFF2-40B4-BE49-F238E27FC236}">
                      <a16:creationId xmlns:a16="http://schemas.microsoft.com/office/drawing/2014/main" id="{6C8331F7-C287-443D-8337-9D7779458362}"/>
                    </a:ext>
                  </a:extLst>
                </p:cNvPr>
                <p:cNvPicPr/>
                <p:nvPr/>
              </p:nvPicPr>
              <p:blipFill>
                <a:blip r:embed="rId299"/>
                <a:stretch>
                  <a:fillRect/>
                </a:stretch>
              </p:blipFill>
              <p:spPr>
                <a:xfrm>
                  <a:off x="11300037" y="2812845"/>
                  <a:ext cx="94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1" name="Freihand 180">
                  <a:extLst>
                    <a:ext uri="{FF2B5EF4-FFF2-40B4-BE49-F238E27FC236}">
                      <a16:creationId xmlns:a16="http://schemas.microsoft.com/office/drawing/2014/main" id="{BDBFF393-9F7A-4784-A630-187CF8224D52}"/>
                    </a:ext>
                  </a:extLst>
                </p14:cNvPr>
                <p14:cNvContentPartPr/>
                <p14:nvPr/>
              </p14:nvContentPartPr>
              <p14:xfrm>
                <a:off x="11499117" y="2811765"/>
                <a:ext cx="186480" cy="83880"/>
              </p14:xfrm>
            </p:contentPart>
          </mc:Choice>
          <mc:Fallback xmlns="">
            <p:pic>
              <p:nvPicPr>
                <p:cNvPr id="181" name="Freihand 180">
                  <a:extLst>
                    <a:ext uri="{FF2B5EF4-FFF2-40B4-BE49-F238E27FC236}">
                      <a16:creationId xmlns:a16="http://schemas.microsoft.com/office/drawing/2014/main" id="{BDBFF393-9F7A-4784-A630-187CF8224D52}"/>
                    </a:ext>
                  </a:extLst>
                </p:cNvPr>
                <p:cNvPicPr/>
                <p:nvPr/>
              </p:nvPicPr>
              <p:blipFill>
                <a:blip r:embed="rId301"/>
                <a:stretch>
                  <a:fillRect/>
                </a:stretch>
              </p:blipFill>
              <p:spPr>
                <a:xfrm>
                  <a:off x="11494797" y="2807445"/>
                  <a:ext cx="195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2" name="Freihand 181">
                  <a:extLst>
                    <a:ext uri="{FF2B5EF4-FFF2-40B4-BE49-F238E27FC236}">
                      <a16:creationId xmlns:a16="http://schemas.microsoft.com/office/drawing/2014/main" id="{EA45671D-3508-4285-ABD9-5E671E9A0E2F}"/>
                    </a:ext>
                  </a:extLst>
                </p14:cNvPr>
                <p14:cNvContentPartPr/>
                <p14:nvPr/>
              </p14:nvContentPartPr>
              <p14:xfrm>
                <a:off x="11696757" y="2768205"/>
                <a:ext cx="134640" cy="219960"/>
              </p14:xfrm>
            </p:contentPart>
          </mc:Choice>
          <mc:Fallback xmlns="">
            <p:pic>
              <p:nvPicPr>
                <p:cNvPr id="182" name="Freihand 181">
                  <a:extLst>
                    <a:ext uri="{FF2B5EF4-FFF2-40B4-BE49-F238E27FC236}">
                      <a16:creationId xmlns:a16="http://schemas.microsoft.com/office/drawing/2014/main" id="{EA45671D-3508-4285-ABD9-5E671E9A0E2F}"/>
                    </a:ext>
                  </a:extLst>
                </p:cNvPr>
                <p:cNvPicPr/>
                <p:nvPr/>
              </p:nvPicPr>
              <p:blipFill>
                <a:blip r:embed="rId303"/>
                <a:stretch>
                  <a:fillRect/>
                </a:stretch>
              </p:blipFill>
              <p:spPr>
                <a:xfrm>
                  <a:off x="11692437" y="2763885"/>
                  <a:ext cx="1432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4" name="Freihand 183">
                  <a:extLst>
                    <a:ext uri="{FF2B5EF4-FFF2-40B4-BE49-F238E27FC236}">
                      <a16:creationId xmlns:a16="http://schemas.microsoft.com/office/drawing/2014/main" id="{34D67B21-3313-402C-B99E-E4BAF270D0B7}"/>
                    </a:ext>
                  </a:extLst>
                </p14:cNvPr>
                <p14:cNvContentPartPr/>
                <p14:nvPr/>
              </p14:nvContentPartPr>
              <p14:xfrm>
                <a:off x="8488797" y="3152325"/>
                <a:ext cx="88560" cy="138600"/>
              </p14:xfrm>
            </p:contentPart>
          </mc:Choice>
          <mc:Fallback xmlns="">
            <p:pic>
              <p:nvPicPr>
                <p:cNvPr id="184" name="Freihand 183">
                  <a:extLst>
                    <a:ext uri="{FF2B5EF4-FFF2-40B4-BE49-F238E27FC236}">
                      <a16:creationId xmlns:a16="http://schemas.microsoft.com/office/drawing/2014/main" id="{34D67B21-3313-402C-B99E-E4BAF270D0B7}"/>
                    </a:ext>
                  </a:extLst>
                </p:cNvPr>
                <p:cNvPicPr/>
                <p:nvPr/>
              </p:nvPicPr>
              <p:blipFill>
                <a:blip r:embed="rId305"/>
                <a:stretch>
                  <a:fillRect/>
                </a:stretch>
              </p:blipFill>
              <p:spPr>
                <a:xfrm>
                  <a:off x="8484477" y="3148005"/>
                  <a:ext cx="97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5" name="Freihand 184">
                  <a:extLst>
                    <a:ext uri="{FF2B5EF4-FFF2-40B4-BE49-F238E27FC236}">
                      <a16:creationId xmlns:a16="http://schemas.microsoft.com/office/drawing/2014/main" id="{06EDA718-4A14-40CA-BB81-4D764176B321}"/>
                    </a:ext>
                  </a:extLst>
                </p14:cNvPr>
                <p14:cNvContentPartPr/>
                <p14:nvPr/>
              </p14:nvContentPartPr>
              <p14:xfrm>
                <a:off x="8611557" y="3142605"/>
                <a:ext cx="54000" cy="66600"/>
              </p14:xfrm>
            </p:contentPart>
          </mc:Choice>
          <mc:Fallback xmlns="">
            <p:pic>
              <p:nvPicPr>
                <p:cNvPr id="185" name="Freihand 184">
                  <a:extLst>
                    <a:ext uri="{FF2B5EF4-FFF2-40B4-BE49-F238E27FC236}">
                      <a16:creationId xmlns:a16="http://schemas.microsoft.com/office/drawing/2014/main" id="{06EDA718-4A14-40CA-BB81-4D764176B321}"/>
                    </a:ext>
                  </a:extLst>
                </p:cNvPr>
                <p:cNvPicPr/>
                <p:nvPr/>
              </p:nvPicPr>
              <p:blipFill>
                <a:blip r:embed="rId307"/>
                <a:stretch>
                  <a:fillRect/>
                </a:stretch>
              </p:blipFill>
              <p:spPr>
                <a:xfrm>
                  <a:off x="8607237" y="3138285"/>
                  <a:ext cx="62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6" name="Freihand 185">
                  <a:extLst>
                    <a:ext uri="{FF2B5EF4-FFF2-40B4-BE49-F238E27FC236}">
                      <a16:creationId xmlns:a16="http://schemas.microsoft.com/office/drawing/2014/main" id="{3D9CD431-5FF8-40F5-B18B-10C42E35D72C}"/>
                    </a:ext>
                  </a:extLst>
                </p14:cNvPr>
                <p14:cNvContentPartPr/>
                <p14:nvPr/>
              </p14:nvContentPartPr>
              <p14:xfrm>
                <a:off x="8683557" y="3148005"/>
                <a:ext cx="77760" cy="76320"/>
              </p14:xfrm>
            </p:contentPart>
          </mc:Choice>
          <mc:Fallback xmlns="">
            <p:pic>
              <p:nvPicPr>
                <p:cNvPr id="186" name="Freihand 185">
                  <a:extLst>
                    <a:ext uri="{FF2B5EF4-FFF2-40B4-BE49-F238E27FC236}">
                      <a16:creationId xmlns:a16="http://schemas.microsoft.com/office/drawing/2014/main" id="{3D9CD431-5FF8-40F5-B18B-10C42E35D72C}"/>
                    </a:ext>
                  </a:extLst>
                </p:cNvPr>
                <p:cNvPicPr/>
                <p:nvPr/>
              </p:nvPicPr>
              <p:blipFill>
                <a:blip r:embed="rId309"/>
                <a:stretch>
                  <a:fillRect/>
                </a:stretch>
              </p:blipFill>
              <p:spPr>
                <a:xfrm>
                  <a:off x="8679237" y="3143685"/>
                  <a:ext cx="86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7" name="Freihand 186">
                  <a:extLst>
                    <a:ext uri="{FF2B5EF4-FFF2-40B4-BE49-F238E27FC236}">
                      <a16:creationId xmlns:a16="http://schemas.microsoft.com/office/drawing/2014/main" id="{5CC6A5EE-0AD0-4667-8AA0-99E99DC121CA}"/>
                    </a:ext>
                  </a:extLst>
                </p14:cNvPr>
                <p14:cNvContentPartPr/>
                <p14:nvPr/>
              </p14:nvContentPartPr>
              <p14:xfrm>
                <a:off x="8758077" y="3150525"/>
                <a:ext cx="76680" cy="71640"/>
              </p14:xfrm>
            </p:contentPart>
          </mc:Choice>
          <mc:Fallback xmlns="">
            <p:pic>
              <p:nvPicPr>
                <p:cNvPr id="187" name="Freihand 186">
                  <a:extLst>
                    <a:ext uri="{FF2B5EF4-FFF2-40B4-BE49-F238E27FC236}">
                      <a16:creationId xmlns:a16="http://schemas.microsoft.com/office/drawing/2014/main" id="{5CC6A5EE-0AD0-4667-8AA0-99E99DC121CA}"/>
                    </a:ext>
                  </a:extLst>
                </p:cNvPr>
                <p:cNvPicPr/>
                <p:nvPr/>
              </p:nvPicPr>
              <p:blipFill>
                <a:blip r:embed="rId311"/>
                <a:stretch>
                  <a:fillRect/>
                </a:stretch>
              </p:blipFill>
              <p:spPr>
                <a:xfrm>
                  <a:off x="8753757" y="3146205"/>
                  <a:ext cx="85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8" name="Freihand 187">
                  <a:extLst>
                    <a:ext uri="{FF2B5EF4-FFF2-40B4-BE49-F238E27FC236}">
                      <a16:creationId xmlns:a16="http://schemas.microsoft.com/office/drawing/2014/main" id="{9D5A3DF4-9ADD-484D-ADF1-02B0EE351F57}"/>
                    </a:ext>
                  </a:extLst>
                </p14:cNvPr>
                <p14:cNvContentPartPr/>
                <p14:nvPr/>
              </p14:nvContentPartPr>
              <p14:xfrm>
                <a:off x="8854197" y="3148005"/>
                <a:ext cx="3240" cy="64800"/>
              </p14:xfrm>
            </p:contentPart>
          </mc:Choice>
          <mc:Fallback xmlns="">
            <p:pic>
              <p:nvPicPr>
                <p:cNvPr id="188" name="Freihand 187">
                  <a:extLst>
                    <a:ext uri="{FF2B5EF4-FFF2-40B4-BE49-F238E27FC236}">
                      <a16:creationId xmlns:a16="http://schemas.microsoft.com/office/drawing/2014/main" id="{9D5A3DF4-9ADD-484D-ADF1-02B0EE351F57}"/>
                    </a:ext>
                  </a:extLst>
                </p:cNvPr>
                <p:cNvPicPr/>
                <p:nvPr/>
              </p:nvPicPr>
              <p:blipFill>
                <a:blip r:embed="rId313"/>
                <a:stretch>
                  <a:fillRect/>
                </a:stretch>
              </p:blipFill>
              <p:spPr>
                <a:xfrm>
                  <a:off x="8849877" y="3143685"/>
                  <a:ext cx="11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9" name="Freihand 188">
                  <a:extLst>
                    <a:ext uri="{FF2B5EF4-FFF2-40B4-BE49-F238E27FC236}">
                      <a16:creationId xmlns:a16="http://schemas.microsoft.com/office/drawing/2014/main" id="{B25065C5-CBB5-4DE6-8D3A-75400F2D25E8}"/>
                    </a:ext>
                  </a:extLst>
                </p14:cNvPr>
                <p14:cNvContentPartPr/>
                <p14:nvPr/>
              </p14:nvContentPartPr>
              <p14:xfrm>
                <a:off x="8905677" y="3079605"/>
                <a:ext cx="56880" cy="128520"/>
              </p14:xfrm>
            </p:contentPart>
          </mc:Choice>
          <mc:Fallback xmlns="">
            <p:pic>
              <p:nvPicPr>
                <p:cNvPr id="189" name="Freihand 188">
                  <a:extLst>
                    <a:ext uri="{FF2B5EF4-FFF2-40B4-BE49-F238E27FC236}">
                      <a16:creationId xmlns:a16="http://schemas.microsoft.com/office/drawing/2014/main" id="{B25065C5-CBB5-4DE6-8D3A-75400F2D25E8}"/>
                    </a:ext>
                  </a:extLst>
                </p:cNvPr>
                <p:cNvPicPr/>
                <p:nvPr/>
              </p:nvPicPr>
              <p:blipFill>
                <a:blip r:embed="rId315"/>
                <a:stretch>
                  <a:fillRect/>
                </a:stretch>
              </p:blipFill>
              <p:spPr>
                <a:xfrm>
                  <a:off x="8901357" y="3075285"/>
                  <a:ext cx="65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0" name="Freihand 189">
                  <a:extLst>
                    <a:ext uri="{FF2B5EF4-FFF2-40B4-BE49-F238E27FC236}">
                      <a16:creationId xmlns:a16="http://schemas.microsoft.com/office/drawing/2014/main" id="{B78F3F3E-BD89-4E2E-B107-518DCFE75657}"/>
                    </a:ext>
                  </a:extLst>
                </p14:cNvPr>
                <p14:cNvContentPartPr/>
                <p14:nvPr/>
              </p14:nvContentPartPr>
              <p14:xfrm>
                <a:off x="8969037" y="3071325"/>
                <a:ext cx="16920" cy="107640"/>
              </p14:xfrm>
            </p:contentPart>
          </mc:Choice>
          <mc:Fallback xmlns="">
            <p:pic>
              <p:nvPicPr>
                <p:cNvPr id="190" name="Freihand 189">
                  <a:extLst>
                    <a:ext uri="{FF2B5EF4-FFF2-40B4-BE49-F238E27FC236}">
                      <a16:creationId xmlns:a16="http://schemas.microsoft.com/office/drawing/2014/main" id="{B78F3F3E-BD89-4E2E-B107-518DCFE75657}"/>
                    </a:ext>
                  </a:extLst>
                </p:cNvPr>
                <p:cNvPicPr/>
                <p:nvPr/>
              </p:nvPicPr>
              <p:blipFill>
                <a:blip r:embed="rId317"/>
                <a:stretch>
                  <a:fillRect/>
                </a:stretch>
              </p:blipFill>
              <p:spPr>
                <a:xfrm>
                  <a:off x="8964717" y="3067005"/>
                  <a:ext cx="25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1" name="Freihand 190">
                  <a:extLst>
                    <a:ext uri="{FF2B5EF4-FFF2-40B4-BE49-F238E27FC236}">
                      <a16:creationId xmlns:a16="http://schemas.microsoft.com/office/drawing/2014/main" id="{B2F44882-D4F7-4A99-BE26-51661D86C562}"/>
                    </a:ext>
                  </a:extLst>
                </p14:cNvPr>
                <p14:cNvContentPartPr/>
                <p14:nvPr/>
              </p14:nvContentPartPr>
              <p14:xfrm>
                <a:off x="8998917" y="3131805"/>
                <a:ext cx="58680" cy="52200"/>
              </p14:xfrm>
            </p:contentPart>
          </mc:Choice>
          <mc:Fallback xmlns="">
            <p:pic>
              <p:nvPicPr>
                <p:cNvPr id="191" name="Freihand 190">
                  <a:extLst>
                    <a:ext uri="{FF2B5EF4-FFF2-40B4-BE49-F238E27FC236}">
                      <a16:creationId xmlns:a16="http://schemas.microsoft.com/office/drawing/2014/main" id="{B2F44882-D4F7-4A99-BE26-51661D86C562}"/>
                    </a:ext>
                  </a:extLst>
                </p:cNvPr>
                <p:cNvPicPr/>
                <p:nvPr/>
              </p:nvPicPr>
              <p:blipFill>
                <a:blip r:embed="rId319"/>
                <a:stretch>
                  <a:fillRect/>
                </a:stretch>
              </p:blipFill>
              <p:spPr>
                <a:xfrm>
                  <a:off x="8994597" y="3127485"/>
                  <a:ext cx="67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2" name="Freihand 191">
                  <a:extLst>
                    <a:ext uri="{FF2B5EF4-FFF2-40B4-BE49-F238E27FC236}">
                      <a16:creationId xmlns:a16="http://schemas.microsoft.com/office/drawing/2014/main" id="{FC92B201-0C7B-4FB4-BBFE-411203415185}"/>
                    </a:ext>
                  </a:extLst>
                </p14:cNvPr>
                <p14:cNvContentPartPr/>
                <p14:nvPr/>
              </p14:nvContentPartPr>
              <p14:xfrm>
                <a:off x="8823957" y="3075645"/>
                <a:ext cx="360" cy="360"/>
              </p14:xfrm>
            </p:contentPart>
          </mc:Choice>
          <mc:Fallback xmlns="">
            <p:pic>
              <p:nvPicPr>
                <p:cNvPr id="192" name="Freihand 191">
                  <a:extLst>
                    <a:ext uri="{FF2B5EF4-FFF2-40B4-BE49-F238E27FC236}">
                      <a16:creationId xmlns:a16="http://schemas.microsoft.com/office/drawing/2014/main" id="{FC92B201-0C7B-4FB4-BBFE-411203415185}"/>
                    </a:ext>
                  </a:extLst>
                </p:cNvPr>
                <p:cNvPicPr/>
                <p:nvPr/>
              </p:nvPicPr>
              <p:blipFill>
                <a:blip r:embed="rId24"/>
                <a:stretch>
                  <a:fillRect/>
                </a:stretch>
              </p:blipFill>
              <p:spPr>
                <a:xfrm>
                  <a:off x="8819637" y="30713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7" name="Freihand 196">
                  <a:extLst>
                    <a:ext uri="{FF2B5EF4-FFF2-40B4-BE49-F238E27FC236}">
                      <a16:creationId xmlns:a16="http://schemas.microsoft.com/office/drawing/2014/main" id="{05BE56F3-A0CE-410C-9D2C-1A0433748CBC}"/>
                    </a:ext>
                  </a:extLst>
                </p14:cNvPr>
                <p14:cNvContentPartPr/>
                <p14:nvPr/>
              </p14:nvContentPartPr>
              <p14:xfrm>
                <a:off x="8620917" y="3349605"/>
                <a:ext cx="96840" cy="134640"/>
              </p14:xfrm>
            </p:contentPart>
          </mc:Choice>
          <mc:Fallback xmlns="">
            <p:pic>
              <p:nvPicPr>
                <p:cNvPr id="197" name="Freihand 196">
                  <a:extLst>
                    <a:ext uri="{FF2B5EF4-FFF2-40B4-BE49-F238E27FC236}">
                      <a16:creationId xmlns:a16="http://schemas.microsoft.com/office/drawing/2014/main" id="{05BE56F3-A0CE-410C-9D2C-1A0433748CBC}"/>
                    </a:ext>
                  </a:extLst>
                </p:cNvPr>
                <p:cNvPicPr/>
                <p:nvPr/>
              </p:nvPicPr>
              <p:blipFill>
                <a:blip r:embed="rId322"/>
                <a:stretch>
                  <a:fillRect/>
                </a:stretch>
              </p:blipFill>
              <p:spPr>
                <a:xfrm>
                  <a:off x="8616597" y="3345285"/>
                  <a:ext cx="105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8" name="Freihand 197">
                  <a:extLst>
                    <a:ext uri="{FF2B5EF4-FFF2-40B4-BE49-F238E27FC236}">
                      <a16:creationId xmlns:a16="http://schemas.microsoft.com/office/drawing/2014/main" id="{0449BDF4-094D-4B3D-9B60-1005E84660BC}"/>
                    </a:ext>
                  </a:extLst>
                </p14:cNvPr>
                <p14:cNvContentPartPr/>
                <p14:nvPr/>
              </p14:nvContentPartPr>
              <p14:xfrm>
                <a:off x="8643237" y="3365445"/>
                <a:ext cx="102600" cy="106920"/>
              </p14:xfrm>
            </p:contentPart>
          </mc:Choice>
          <mc:Fallback xmlns="">
            <p:pic>
              <p:nvPicPr>
                <p:cNvPr id="198" name="Freihand 197">
                  <a:extLst>
                    <a:ext uri="{FF2B5EF4-FFF2-40B4-BE49-F238E27FC236}">
                      <a16:creationId xmlns:a16="http://schemas.microsoft.com/office/drawing/2014/main" id="{0449BDF4-094D-4B3D-9B60-1005E84660BC}"/>
                    </a:ext>
                  </a:extLst>
                </p:cNvPr>
                <p:cNvPicPr/>
                <p:nvPr/>
              </p:nvPicPr>
              <p:blipFill>
                <a:blip r:embed="rId324"/>
                <a:stretch>
                  <a:fillRect/>
                </a:stretch>
              </p:blipFill>
              <p:spPr>
                <a:xfrm>
                  <a:off x="8638917" y="3361125"/>
                  <a:ext cx="111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9" name="Freihand 198">
                  <a:extLst>
                    <a:ext uri="{FF2B5EF4-FFF2-40B4-BE49-F238E27FC236}">
                      <a16:creationId xmlns:a16="http://schemas.microsoft.com/office/drawing/2014/main" id="{751D9122-15F5-4066-99F8-1EE6931709B3}"/>
                    </a:ext>
                  </a:extLst>
                </p14:cNvPr>
                <p14:cNvContentPartPr/>
                <p14:nvPr/>
              </p14:nvContentPartPr>
              <p14:xfrm>
                <a:off x="8784357" y="3438525"/>
                <a:ext cx="6120" cy="75960"/>
              </p14:xfrm>
            </p:contentPart>
          </mc:Choice>
          <mc:Fallback xmlns="">
            <p:pic>
              <p:nvPicPr>
                <p:cNvPr id="199" name="Freihand 198">
                  <a:extLst>
                    <a:ext uri="{FF2B5EF4-FFF2-40B4-BE49-F238E27FC236}">
                      <a16:creationId xmlns:a16="http://schemas.microsoft.com/office/drawing/2014/main" id="{751D9122-15F5-4066-99F8-1EE6931709B3}"/>
                    </a:ext>
                  </a:extLst>
                </p:cNvPr>
                <p:cNvPicPr/>
                <p:nvPr/>
              </p:nvPicPr>
              <p:blipFill>
                <a:blip r:embed="rId326"/>
                <a:stretch>
                  <a:fillRect/>
                </a:stretch>
              </p:blipFill>
              <p:spPr>
                <a:xfrm>
                  <a:off x="8780037" y="3434205"/>
                  <a:ext cx="14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0" name="Freihand 199">
                  <a:extLst>
                    <a:ext uri="{FF2B5EF4-FFF2-40B4-BE49-F238E27FC236}">
                      <a16:creationId xmlns:a16="http://schemas.microsoft.com/office/drawing/2014/main" id="{586B4051-6E9A-4446-989D-229803DE9414}"/>
                    </a:ext>
                  </a:extLst>
                </p14:cNvPr>
                <p14:cNvContentPartPr/>
                <p14:nvPr/>
              </p14:nvContentPartPr>
              <p14:xfrm>
                <a:off x="8886237" y="3379845"/>
                <a:ext cx="20160" cy="88200"/>
              </p14:xfrm>
            </p:contentPart>
          </mc:Choice>
          <mc:Fallback xmlns="">
            <p:pic>
              <p:nvPicPr>
                <p:cNvPr id="200" name="Freihand 199">
                  <a:extLst>
                    <a:ext uri="{FF2B5EF4-FFF2-40B4-BE49-F238E27FC236}">
                      <a16:creationId xmlns:a16="http://schemas.microsoft.com/office/drawing/2014/main" id="{586B4051-6E9A-4446-989D-229803DE9414}"/>
                    </a:ext>
                  </a:extLst>
                </p:cNvPr>
                <p:cNvPicPr/>
                <p:nvPr/>
              </p:nvPicPr>
              <p:blipFill>
                <a:blip r:embed="rId328"/>
                <a:stretch>
                  <a:fillRect/>
                </a:stretch>
              </p:blipFill>
              <p:spPr>
                <a:xfrm>
                  <a:off x="8881917" y="3375525"/>
                  <a:ext cx="28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1" name="Freihand 200">
                  <a:extLst>
                    <a:ext uri="{FF2B5EF4-FFF2-40B4-BE49-F238E27FC236}">
                      <a16:creationId xmlns:a16="http://schemas.microsoft.com/office/drawing/2014/main" id="{D9B83017-B9C5-499B-962D-6CB332D446C0}"/>
                    </a:ext>
                  </a:extLst>
                </p14:cNvPr>
                <p14:cNvContentPartPr/>
                <p14:nvPr/>
              </p14:nvContentPartPr>
              <p14:xfrm>
                <a:off x="8837637" y="3346725"/>
                <a:ext cx="121320" cy="139680"/>
              </p14:xfrm>
            </p:contentPart>
          </mc:Choice>
          <mc:Fallback xmlns="">
            <p:pic>
              <p:nvPicPr>
                <p:cNvPr id="201" name="Freihand 200">
                  <a:extLst>
                    <a:ext uri="{FF2B5EF4-FFF2-40B4-BE49-F238E27FC236}">
                      <a16:creationId xmlns:a16="http://schemas.microsoft.com/office/drawing/2014/main" id="{D9B83017-B9C5-499B-962D-6CB332D446C0}"/>
                    </a:ext>
                  </a:extLst>
                </p:cNvPr>
                <p:cNvPicPr/>
                <p:nvPr/>
              </p:nvPicPr>
              <p:blipFill>
                <a:blip r:embed="rId330"/>
                <a:stretch>
                  <a:fillRect/>
                </a:stretch>
              </p:blipFill>
              <p:spPr>
                <a:xfrm>
                  <a:off x="8833317" y="3342405"/>
                  <a:ext cx="1299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2" name="Freihand 201">
                  <a:extLst>
                    <a:ext uri="{FF2B5EF4-FFF2-40B4-BE49-F238E27FC236}">
                      <a16:creationId xmlns:a16="http://schemas.microsoft.com/office/drawing/2014/main" id="{2792B469-E0D3-4460-B193-AD7141F8842F}"/>
                    </a:ext>
                  </a:extLst>
                </p14:cNvPr>
                <p14:cNvContentPartPr/>
                <p14:nvPr/>
              </p14:nvContentPartPr>
              <p14:xfrm>
                <a:off x="9004677" y="3446085"/>
                <a:ext cx="9360" cy="63720"/>
              </p14:xfrm>
            </p:contentPart>
          </mc:Choice>
          <mc:Fallback xmlns="">
            <p:pic>
              <p:nvPicPr>
                <p:cNvPr id="202" name="Freihand 201">
                  <a:extLst>
                    <a:ext uri="{FF2B5EF4-FFF2-40B4-BE49-F238E27FC236}">
                      <a16:creationId xmlns:a16="http://schemas.microsoft.com/office/drawing/2014/main" id="{2792B469-E0D3-4460-B193-AD7141F8842F}"/>
                    </a:ext>
                  </a:extLst>
                </p:cNvPr>
                <p:cNvPicPr/>
                <p:nvPr/>
              </p:nvPicPr>
              <p:blipFill>
                <a:blip r:embed="rId332"/>
                <a:stretch>
                  <a:fillRect/>
                </a:stretch>
              </p:blipFill>
              <p:spPr>
                <a:xfrm>
                  <a:off x="9000357" y="3441765"/>
                  <a:ext cx="18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3" name="Freihand 202">
                  <a:extLst>
                    <a:ext uri="{FF2B5EF4-FFF2-40B4-BE49-F238E27FC236}">
                      <a16:creationId xmlns:a16="http://schemas.microsoft.com/office/drawing/2014/main" id="{BB589F1F-CB52-4811-AFF2-96D96E6C42D1}"/>
                    </a:ext>
                  </a:extLst>
                </p14:cNvPr>
                <p14:cNvContentPartPr/>
                <p14:nvPr/>
              </p14:nvContentPartPr>
              <p14:xfrm>
                <a:off x="9063357" y="3359685"/>
                <a:ext cx="70920" cy="101880"/>
              </p14:xfrm>
            </p:contentPart>
          </mc:Choice>
          <mc:Fallback xmlns="">
            <p:pic>
              <p:nvPicPr>
                <p:cNvPr id="203" name="Freihand 202">
                  <a:extLst>
                    <a:ext uri="{FF2B5EF4-FFF2-40B4-BE49-F238E27FC236}">
                      <a16:creationId xmlns:a16="http://schemas.microsoft.com/office/drawing/2014/main" id="{BB589F1F-CB52-4811-AFF2-96D96E6C42D1}"/>
                    </a:ext>
                  </a:extLst>
                </p:cNvPr>
                <p:cNvPicPr/>
                <p:nvPr/>
              </p:nvPicPr>
              <p:blipFill>
                <a:blip r:embed="rId334"/>
                <a:stretch>
                  <a:fillRect/>
                </a:stretch>
              </p:blipFill>
              <p:spPr>
                <a:xfrm>
                  <a:off x="9059037" y="3355365"/>
                  <a:ext cx="79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3" name="Freihand 192">
                  <a:extLst>
                    <a:ext uri="{FF2B5EF4-FFF2-40B4-BE49-F238E27FC236}">
                      <a16:creationId xmlns:a16="http://schemas.microsoft.com/office/drawing/2014/main" id="{25B0F78C-9134-4917-A1B0-20D802A824FF}"/>
                    </a:ext>
                  </a:extLst>
                </p14:cNvPr>
                <p14:cNvContentPartPr/>
                <p14:nvPr/>
              </p14:nvContentPartPr>
              <p14:xfrm>
                <a:off x="9243717" y="3057645"/>
                <a:ext cx="176400" cy="264240"/>
              </p14:xfrm>
            </p:contentPart>
          </mc:Choice>
          <mc:Fallback xmlns="">
            <p:pic>
              <p:nvPicPr>
                <p:cNvPr id="193" name="Freihand 192">
                  <a:extLst>
                    <a:ext uri="{FF2B5EF4-FFF2-40B4-BE49-F238E27FC236}">
                      <a16:creationId xmlns:a16="http://schemas.microsoft.com/office/drawing/2014/main" id="{25B0F78C-9134-4917-A1B0-20D802A824FF}"/>
                    </a:ext>
                  </a:extLst>
                </p:cNvPr>
                <p:cNvPicPr/>
                <p:nvPr/>
              </p:nvPicPr>
              <p:blipFill>
                <a:blip r:embed="rId336"/>
                <a:stretch>
                  <a:fillRect/>
                </a:stretch>
              </p:blipFill>
              <p:spPr>
                <a:xfrm>
                  <a:off x="9239397" y="3053325"/>
                  <a:ext cx="1850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4" name="Freihand 193">
                  <a:extLst>
                    <a:ext uri="{FF2B5EF4-FFF2-40B4-BE49-F238E27FC236}">
                      <a16:creationId xmlns:a16="http://schemas.microsoft.com/office/drawing/2014/main" id="{73E3CA18-F02E-4D0E-A71E-9DDC3672F37B}"/>
                    </a:ext>
                  </a:extLst>
                </p14:cNvPr>
                <p14:cNvContentPartPr/>
                <p14:nvPr/>
              </p14:nvContentPartPr>
              <p14:xfrm>
                <a:off x="9284037" y="3050445"/>
                <a:ext cx="20160" cy="24480"/>
              </p14:xfrm>
            </p:contentPart>
          </mc:Choice>
          <mc:Fallback xmlns="">
            <p:pic>
              <p:nvPicPr>
                <p:cNvPr id="194" name="Freihand 193">
                  <a:extLst>
                    <a:ext uri="{FF2B5EF4-FFF2-40B4-BE49-F238E27FC236}">
                      <a16:creationId xmlns:a16="http://schemas.microsoft.com/office/drawing/2014/main" id="{73E3CA18-F02E-4D0E-A71E-9DDC3672F37B}"/>
                    </a:ext>
                  </a:extLst>
                </p:cNvPr>
                <p:cNvPicPr/>
                <p:nvPr/>
              </p:nvPicPr>
              <p:blipFill>
                <a:blip r:embed="rId338"/>
                <a:stretch>
                  <a:fillRect/>
                </a:stretch>
              </p:blipFill>
              <p:spPr>
                <a:xfrm>
                  <a:off x="9279717" y="3046125"/>
                  <a:ext cx="28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5" name="Freihand 204">
                  <a:extLst>
                    <a:ext uri="{FF2B5EF4-FFF2-40B4-BE49-F238E27FC236}">
                      <a16:creationId xmlns:a16="http://schemas.microsoft.com/office/drawing/2014/main" id="{A1A3C9BF-4A3D-4E11-97E2-825CC2D50DA2}"/>
                    </a:ext>
                  </a:extLst>
                </p14:cNvPr>
                <p14:cNvContentPartPr/>
                <p14:nvPr/>
              </p14:nvContentPartPr>
              <p14:xfrm>
                <a:off x="9320397" y="3419445"/>
                <a:ext cx="9720" cy="360"/>
              </p14:xfrm>
            </p:contentPart>
          </mc:Choice>
          <mc:Fallback xmlns="">
            <p:pic>
              <p:nvPicPr>
                <p:cNvPr id="205" name="Freihand 204">
                  <a:extLst>
                    <a:ext uri="{FF2B5EF4-FFF2-40B4-BE49-F238E27FC236}">
                      <a16:creationId xmlns:a16="http://schemas.microsoft.com/office/drawing/2014/main" id="{A1A3C9BF-4A3D-4E11-97E2-825CC2D50DA2}"/>
                    </a:ext>
                  </a:extLst>
                </p:cNvPr>
                <p:cNvPicPr/>
                <p:nvPr/>
              </p:nvPicPr>
              <p:blipFill>
                <a:blip r:embed="rId340"/>
                <a:stretch>
                  <a:fillRect/>
                </a:stretch>
              </p:blipFill>
              <p:spPr>
                <a:xfrm>
                  <a:off x="9316077" y="3415125"/>
                  <a:ext cx="18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6" name="Freihand 205">
                  <a:extLst>
                    <a:ext uri="{FF2B5EF4-FFF2-40B4-BE49-F238E27FC236}">
                      <a16:creationId xmlns:a16="http://schemas.microsoft.com/office/drawing/2014/main" id="{9812D4F4-D11C-46BA-BB16-A9F58C0B6CD1}"/>
                    </a:ext>
                  </a:extLst>
                </p14:cNvPr>
                <p14:cNvContentPartPr/>
                <p14:nvPr/>
              </p14:nvContentPartPr>
              <p14:xfrm>
                <a:off x="9320757" y="3366885"/>
                <a:ext cx="220320" cy="86760"/>
              </p14:xfrm>
            </p:contentPart>
          </mc:Choice>
          <mc:Fallback xmlns="">
            <p:pic>
              <p:nvPicPr>
                <p:cNvPr id="206" name="Freihand 205">
                  <a:extLst>
                    <a:ext uri="{FF2B5EF4-FFF2-40B4-BE49-F238E27FC236}">
                      <a16:creationId xmlns:a16="http://schemas.microsoft.com/office/drawing/2014/main" id="{9812D4F4-D11C-46BA-BB16-A9F58C0B6CD1}"/>
                    </a:ext>
                  </a:extLst>
                </p:cNvPr>
                <p:cNvPicPr/>
                <p:nvPr/>
              </p:nvPicPr>
              <p:blipFill>
                <a:blip r:embed="rId342"/>
                <a:stretch>
                  <a:fillRect/>
                </a:stretch>
              </p:blipFill>
              <p:spPr>
                <a:xfrm>
                  <a:off x="9316437" y="3362565"/>
                  <a:ext cx="228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7" name="Freihand 206">
                  <a:extLst>
                    <a:ext uri="{FF2B5EF4-FFF2-40B4-BE49-F238E27FC236}">
                      <a16:creationId xmlns:a16="http://schemas.microsoft.com/office/drawing/2014/main" id="{2E03AD2E-3943-4A62-8DA6-BE860F407BEC}"/>
                    </a:ext>
                  </a:extLst>
                </p14:cNvPr>
                <p14:cNvContentPartPr/>
                <p14:nvPr/>
              </p14:nvContentPartPr>
              <p14:xfrm>
                <a:off x="9682917" y="3350325"/>
                <a:ext cx="80280" cy="84600"/>
              </p14:xfrm>
            </p:contentPart>
          </mc:Choice>
          <mc:Fallback xmlns="">
            <p:pic>
              <p:nvPicPr>
                <p:cNvPr id="207" name="Freihand 206">
                  <a:extLst>
                    <a:ext uri="{FF2B5EF4-FFF2-40B4-BE49-F238E27FC236}">
                      <a16:creationId xmlns:a16="http://schemas.microsoft.com/office/drawing/2014/main" id="{2E03AD2E-3943-4A62-8DA6-BE860F407BEC}"/>
                    </a:ext>
                  </a:extLst>
                </p:cNvPr>
                <p:cNvPicPr/>
                <p:nvPr/>
              </p:nvPicPr>
              <p:blipFill>
                <a:blip r:embed="rId344"/>
                <a:stretch>
                  <a:fillRect/>
                </a:stretch>
              </p:blipFill>
              <p:spPr>
                <a:xfrm>
                  <a:off x="9678597" y="3346005"/>
                  <a:ext cx="88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8" name="Freihand 207">
                  <a:extLst>
                    <a:ext uri="{FF2B5EF4-FFF2-40B4-BE49-F238E27FC236}">
                      <a16:creationId xmlns:a16="http://schemas.microsoft.com/office/drawing/2014/main" id="{9FCFB249-C879-4DD2-81CF-1FA6E95D89B5}"/>
                    </a:ext>
                  </a:extLst>
                </p14:cNvPr>
                <p14:cNvContentPartPr/>
                <p14:nvPr/>
              </p14:nvContentPartPr>
              <p14:xfrm>
                <a:off x="9814677" y="3348165"/>
                <a:ext cx="163440" cy="52200"/>
              </p14:xfrm>
            </p:contentPart>
          </mc:Choice>
          <mc:Fallback xmlns="">
            <p:pic>
              <p:nvPicPr>
                <p:cNvPr id="208" name="Freihand 207">
                  <a:extLst>
                    <a:ext uri="{FF2B5EF4-FFF2-40B4-BE49-F238E27FC236}">
                      <a16:creationId xmlns:a16="http://schemas.microsoft.com/office/drawing/2014/main" id="{9FCFB249-C879-4DD2-81CF-1FA6E95D89B5}"/>
                    </a:ext>
                  </a:extLst>
                </p:cNvPr>
                <p:cNvPicPr/>
                <p:nvPr/>
              </p:nvPicPr>
              <p:blipFill>
                <a:blip r:embed="rId346"/>
                <a:stretch>
                  <a:fillRect/>
                </a:stretch>
              </p:blipFill>
              <p:spPr>
                <a:xfrm>
                  <a:off x="9810357" y="3343845"/>
                  <a:ext cx="172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9" name="Freihand 208">
                  <a:extLst>
                    <a:ext uri="{FF2B5EF4-FFF2-40B4-BE49-F238E27FC236}">
                      <a16:creationId xmlns:a16="http://schemas.microsoft.com/office/drawing/2014/main" id="{52584F79-8300-499D-89CE-5DA946899373}"/>
                    </a:ext>
                  </a:extLst>
                </p14:cNvPr>
                <p14:cNvContentPartPr/>
                <p14:nvPr/>
              </p14:nvContentPartPr>
              <p14:xfrm>
                <a:off x="9945717" y="3288405"/>
                <a:ext cx="360" cy="360"/>
              </p14:xfrm>
            </p:contentPart>
          </mc:Choice>
          <mc:Fallback xmlns="">
            <p:pic>
              <p:nvPicPr>
                <p:cNvPr id="209" name="Freihand 208">
                  <a:extLst>
                    <a:ext uri="{FF2B5EF4-FFF2-40B4-BE49-F238E27FC236}">
                      <a16:creationId xmlns:a16="http://schemas.microsoft.com/office/drawing/2014/main" id="{52584F79-8300-499D-89CE-5DA946899373}"/>
                    </a:ext>
                  </a:extLst>
                </p:cNvPr>
                <p:cNvPicPr/>
                <p:nvPr/>
              </p:nvPicPr>
              <p:blipFill>
                <a:blip r:embed="rId24"/>
                <a:stretch>
                  <a:fillRect/>
                </a:stretch>
              </p:blipFill>
              <p:spPr>
                <a:xfrm>
                  <a:off x="9941397" y="32840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0" name="Freihand 209">
                  <a:extLst>
                    <a:ext uri="{FF2B5EF4-FFF2-40B4-BE49-F238E27FC236}">
                      <a16:creationId xmlns:a16="http://schemas.microsoft.com/office/drawing/2014/main" id="{F29685A0-000E-4915-9F24-A64DE1D82C3F}"/>
                    </a:ext>
                  </a:extLst>
                </p14:cNvPr>
                <p14:cNvContentPartPr/>
                <p14:nvPr/>
              </p14:nvContentPartPr>
              <p14:xfrm>
                <a:off x="10014837" y="3232245"/>
                <a:ext cx="177120" cy="171720"/>
              </p14:xfrm>
            </p:contentPart>
          </mc:Choice>
          <mc:Fallback xmlns="">
            <p:pic>
              <p:nvPicPr>
                <p:cNvPr id="210" name="Freihand 209">
                  <a:extLst>
                    <a:ext uri="{FF2B5EF4-FFF2-40B4-BE49-F238E27FC236}">
                      <a16:creationId xmlns:a16="http://schemas.microsoft.com/office/drawing/2014/main" id="{F29685A0-000E-4915-9F24-A64DE1D82C3F}"/>
                    </a:ext>
                  </a:extLst>
                </p:cNvPr>
                <p:cNvPicPr/>
                <p:nvPr/>
              </p:nvPicPr>
              <p:blipFill>
                <a:blip r:embed="rId349"/>
                <a:stretch>
                  <a:fillRect/>
                </a:stretch>
              </p:blipFill>
              <p:spPr>
                <a:xfrm>
                  <a:off x="10010517" y="3227925"/>
                  <a:ext cx="185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1" name="Freihand 210">
                  <a:extLst>
                    <a:ext uri="{FF2B5EF4-FFF2-40B4-BE49-F238E27FC236}">
                      <a16:creationId xmlns:a16="http://schemas.microsoft.com/office/drawing/2014/main" id="{FBFC132E-ED25-4098-B23D-A3F0439A84A9}"/>
                    </a:ext>
                  </a:extLst>
                </p14:cNvPr>
                <p14:cNvContentPartPr/>
                <p14:nvPr/>
              </p14:nvContentPartPr>
              <p14:xfrm>
                <a:off x="10197357" y="3202725"/>
                <a:ext cx="99720" cy="162000"/>
              </p14:xfrm>
            </p:contentPart>
          </mc:Choice>
          <mc:Fallback xmlns="">
            <p:pic>
              <p:nvPicPr>
                <p:cNvPr id="211" name="Freihand 210">
                  <a:extLst>
                    <a:ext uri="{FF2B5EF4-FFF2-40B4-BE49-F238E27FC236}">
                      <a16:creationId xmlns:a16="http://schemas.microsoft.com/office/drawing/2014/main" id="{FBFC132E-ED25-4098-B23D-A3F0439A84A9}"/>
                    </a:ext>
                  </a:extLst>
                </p:cNvPr>
                <p:cNvPicPr/>
                <p:nvPr/>
              </p:nvPicPr>
              <p:blipFill>
                <a:blip r:embed="rId351"/>
                <a:stretch>
                  <a:fillRect/>
                </a:stretch>
              </p:blipFill>
              <p:spPr>
                <a:xfrm>
                  <a:off x="10193037" y="3198405"/>
                  <a:ext cx="108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2" name="Freihand 211">
                  <a:extLst>
                    <a:ext uri="{FF2B5EF4-FFF2-40B4-BE49-F238E27FC236}">
                      <a16:creationId xmlns:a16="http://schemas.microsoft.com/office/drawing/2014/main" id="{207F93D9-8EA1-41CD-9BA0-793B0DC3AD29}"/>
                    </a:ext>
                  </a:extLst>
                </p14:cNvPr>
                <p14:cNvContentPartPr/>
                <p14:nvPr/>
              </p14:nvContentPartPr>
              <p14:xfrm>
                <a:off x="10287717" y="3287685"/>
                <a:ext cx="116280" cy="80640"/>
              </p14:xfrm>
            </p:contentPart>
          </mc:Choice>
          <mc:Fallback xmlns="">
            <p:pic>
              <p:nvPicPr>
                <p:cNvPr id="212" name="Freihand 211">
                  <a:extLst>
                    <a:ext uri="{FF2B5EF4-FFF2-40B4-BE49-F238E27FC236}">
                      <a16:creationId xmlns:a16="http://schemas.microsoft.com/office/drawing/2014/main" id="{207F93D9-8EA1-41CD-9BA0-793B0DC3AD29}"/>
                    </a:ext>
                  </a:extLst>
                </p:cNvPr>
                <p:cNvPicPr/>
                <p:nvPr/>
              </p:nvPicPr>
              <p:blipFill>
                <a:blip r:embed="rId353"/>
                <a:stretch>
                  <a:fillRect/>
                </a:stretch>
              </p:blipFill>
              <p:spPr>
                <a:xfrm>
                  <a:off x="10283397" y="3283365"/>
                  <a:ext cx="124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3" name="Freihand 212">
                  <a:extLst>
                    <a:ext uri="{FF2B5EF4-FFF2-40B4-BE49-F238E27FC236}">
                      <a16:creationId xmlns:a16="http://schemas.microsoft.com/office/drawing/2014/main" id="{81120D91-1B1B-44CC-AEF2-53E43CCFA4DE}"/>
                    </a:ext>
                  </a:extLst>
                </p14:cNvPr>
                <p14:cNvContentPartPr/>
                <p14:nvPr/>
              </p14:nvContentPartPr>
              <p14:xfrm>
                <a:off x="10405077" y="3288045"/>
                <a:ext cx="99360" cy="53640"/>
              </p14:xfrm>
            </p:contentPart>
          </mc:Choice>
          <mc:Fallback xmlns="">
            <p:pic>
              <p:nvPicPr>
                <p:cNvPr id="213" name="Freihand 212">
                  <a:extLst>
                    <a:ext uri="{FF2B5EF4-FFF2-40B4-BE49-F238E27FC236}">
                      <a16:creationId xmlns:a16="http://schemas.microsoft.com/office/drawing/2014/main" id="{81120D91-1B1B-44CC-AEF2-53E43CCFA4DE}"/>
                    </a:ext>
                  </a:extLst>
                </p:cNvPr>
                <p:cNvPicPr/>
                <p:nvPr/>
              </p:nvPicPr>
              <p:blipFill>
                <a:blip r:embed="rId355"/>
                <a:stretch>
                  <a:fillRect/>
                </a:stretch>
              </p:blipFill>
              <p:spPr>
                <a:xfrm>
                  <a:off x="10400757" y="3283725"/>
                  <a:ext cx="108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4" name="Freihand 213">
                  <a:extLst>
                    <a:ext uri="{FF2B5EF4-FFF2-40B4-BE49-F238E27FC236}">
                      <a16:creationId xmlns:a16="http://schemas.microsoft.com/office/drawing/2014/main" id="{39680FF5-9818-4F94-BC9D-FD489B47AA82}"/>
                    </a:ext>
                  </a:extLst>
                </p14:cNvPr>
                <p14:cNvContentPartPr/>
                <p14:nvPr/>
              </p14:nvContentPartPr>
              <p14:xfrm>
                <a:off x="10520997" y="3267165"/>
                <a:ext cx="195480" cy="65880"/>
              </p14:xfrm>
            </p:contentPart>
          </mc:Choice>
          <mc:Fallback xmlns="">
            <p:pic>
              <p:nvPicPr>
                <p:cNvPr id="214" name="Freihand 213">
                  <a:extLst>
                    <a:ext uri="{FF2B5EF4-FFF2-40B4-BE49-F238E27FC236}">
                      <a16:creationId xmlns:a16="http://schemas.microsoft.com/office/drawing/2014/main" id="{39680FF5-9818-4F94-BC9D-FD489B47AA82}"/>
                    </a:ext>
                  </a:extLst>
                </p:cNvPr>
                <p:cNvPicPr/>
                <p:nvPr/>
              </p:nvPicPr>
              <p:blipFill>
                <a:blip r:embed="rId357"/>
                <a:stretch>
                  <a:fillRect/>
                </a:stretch>
              </p:blipFill>
              <p:spPr>
                <a:xfrm>
                  <a:off x="10516677" y="3262845"/>
                  <a:ext cx="204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5" name="Freihand 214">
                  <a:extLst>
                    <a:ext uri="{FF2B5EF4-FFF2-40B4-BE49-F238E27FC236}">
                      <a16:creationId xmlns:a16="http://schemas.microsoft.com/office/drawing/2014/main" id="{BC755F49-94FD-40B5-A474-517CE72CEF99}"/>
                    </a:ext>
                  </a:extLst>
                </p14:cNvPr>
                <p14:cNvContentPartPr/>
                <p14:nvPr/>
              </p14:nvContentPartPr>
              <p14:xfrm>
                <a:off x="10716477" y="3258525"/>
                <a:ext cx="64080" cy="60120"/>
              </p14:xfrm>
            </p:contentPart>
          </mc:Choice>
          <mc:Fallback xmlns="">
            <p:pic>
              <p:nvPicPr>
                <p:cNvPr id="215" name="Freihand 214">
                  <a:extLst>
                    <a:ext uri="{FF2B5EF4-FFF2-40B4-BE49-F238E27FC236}">
                      <a16:creationId xmlns:a16="http://schemas.microsoft.com/office/drawing/2014/main" id="{BC755F49-94FD-40B5-A474-517CE72CEF99}"/>
                    </a:ext>
                  </a:extLst>
                </p:cNvPr>
                <p:cNvPicPr/>
                <p:nvPr/>
              </p:nvPicPr>
              <p:blipFill>
                <a:blip r:embed="rId359"/>
                <a:stretch>
                  <a:fillRect/>
                </a:stretch>
              </p:blipFill>
              <p:spPr>
                <a:xfrm>
                  <a:off x="10712157" y="3254205"/>
                  <a:ext cx="72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7" name="Freihand 216">
                  <a:extLst>
                    <a:ext uri="{FF2B5EF4-FFF2-40B4-BE49-F238E27FC236}">
                      <a16:creationId xmlns:a16="http://schemas.microsoft.com/office/drawing/2014/main" id="{243F8544-4636-47F4-A325-A39762D8C20E}"/>
                    </a:ext>
                  </a:extLst>
                </p14:cNvPr>
                <p14:cNvContentPartPr/>
                <p14:nvPr/>
              </p14:nvContentPartPr>
              <p14:xfrm>
                <a:off x="10805037" y="3199125"/>
                <a:ext cx="91440" cy="213480"/>
              </p14:xfrm>
            </p:contentPart>
          </mc:Choice>
          <mc:Fallback xmlns="">
            <p:pic>
              <p:nvPicPr>
                <p:cNvPr id="217" name="Freihand 216">
                  <a:extLst>
                    <a:ext uri="{FF2B5EF4-FFF2-40B4-BE49-F238E27FC236}">
                      <a16:creationId xmlns:a16="http://schemas.microsoft.com/office/drawing/2014/main" id="{243F8544-4636-47F4-A325-A39762D8C20E}"/>
                    </a:ext>
                  </a:extLst>
                </p:cNvPr>
                <p:cNvPicPr/>
                <p:nvPr/>
              </p:nvPicPr>
              <p:blipFill>
                <a:blip r:embed="rId361"/>
                <a:stretch>
                  <a:fillRect/>
                </a:stretch>
              </p:blipFill>
              <p:spPr>
                <a:xfrm>
                  <a:off x="10800717" y="3194805"/>
                  <a:ext cx="1000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8" name="Freihand 217">
                  <a:extLst>
                    <a:ext uri="{FF2B5EF4-FFF2-40B4-BE49-F238E27FC236}">
                      <a16:creationId xmlns:a16="http://schemas.microsoft.com/office/drawing/2014/main" id="{1D57E17A-426D-4631-B87A-8CCC01323206}"/>
                    </a:ext>
                  </a:extLst>
                </p14:cNvPr>
                <p14:cNvContentPartPr/>
                <p14:nvPr/>
              </p14:nvContentPartPr>
              <p14:xfrm>
                <a:off x="10982877" y="3228285"/>
                <a:ext cx="196560" cy="72000"/>
              </p14:xfrm>
            </p:contentPart>
          </mc:Choice>
          <mc:Fallback xmlns="">
            <p:pic>
              <p:nvPicPr>
                <p:cNvPr id="218" name="Freihand 217">
                  <a:extLst>
                    <a:ext uri="{FF2B5EF4-FFF2-40B4-BE49-F238E27FC236}">
                      <a16:creationId xmlns:a16="http://schemas.microsoft.com/office/drawing/2014/main" id="{1D57E17A-426D-4631-B87A-8CCC01323206}"/>
                    </a:ext>
                  </a:extLst>
                </p:cNvPr>
                <p:cNvPicPr/>
                <p:nvPr/>
              </p:nvPicPr>
              <p:blipFill>
                <a:blip r:embed="rId363"/>
                <a:stretch>
                  <a:fillRect/>
                </a:stretch>
              </p:blipFill>
              <p:spPr>
                <a:xfrm>
                  <a:off x="10978557" y="3223965"/>
                  <a:ext cx="205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9" name="Freihand 218">
                  <a:extLst>
                    <a:ext uri="{FF2B5EF4-FFF2-40B4-BE49-F238E27FC236}">
                      <a16:creationId xmlns:a16="http://schemas.microsoft.com/office/drawing/2014/main" id="{60B7BB2C-4A4F-4A23-B40D-22B460483EA0}"/>
                    </a:ext>
                  </a:extLst>
                </p14:cNvPr>
                <p14:cNvContentPartPr/>
                <p14:nvPr/>
              </p14:nvContentPartPr>
              <p14:xfrm>
                <a:off x="11212197" y="3205245"/>
                <a:ext cx="137520" cy="87480"/>
              </p14:xfrm>
            </p:contentPart>
          </mc:Choice>
          <mc:Fallback xmlns="">
            <p:pic>
              <p:nvPicPr>
                <p:cNvPr id="219" name="Freihand 218">
                  <a:extLst>
                    <a:ext uri="{FF2B5EF4-FFF2-40B4-BE49-F238E27FC236}">
                      <a16:creationId xmlns:a16="http://schemas.microsoft.com/office/drawing/2014/main" id="{60B7BB2C-4A4F-4A23-B40D-22B460483EA0}"/>
                    </a:ext>
                  </a:extLst>
                </p:cNvPr>
                <p:cNvPicPr/>
                <p:nvPr/>
              </p:nvPicPr>
              <p:blipFill>
                <a:blip r:embed="rId365"/>
                <a:stretch>
                  <a:fillRect/>
                </a:stretch>
              </p:blipFill>
              <p:spPr>
                <a:xfrm>
                  <a:off x="11207877" y="3200925"/>
                  <a:ext cx="146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0" name="Freihand 219">
                  <a:extLst>
                    <a:ext uri="{FF2B5EF4-FFF2-40B4-BE49-F238E27FC236}">
                      <a16:creationId xmlns:a16="http://schemas.microsoft.com/office/drawing/2014/main" id="{8321B78A-3991-4FC2-952F-B2A7B05402DB}"/>
                    </a:ext>
                  </a:extLst>
                </p14:cNvPr>
                <p14:cNvContentPartPr/>
                <p14:nvPr/>
              </p14:nvContentPartPr>
              <p14:xfrm>
                <a:off x="11409837" y="3131445"/>
                <a:ext cx="225000" cy="216720"/>
              </p14:xfrm>
            </p:contentPart>
          </mc:Choice>
          <mc:Fallback xmlns="">
            <p:pic>
              <p:nvPicPr>
                <p:cNvPr id="220" name="Freihand 219">
                  <a:extLst>
                    <a:ext uri="{FF2B5EF4-FFF2-40B4-BE49-F238E27FC236}">
                      <a16:creationId xmlns:a16="http://schemas.microsoft.com/office/drawing/2014/main" id="{8321B78A-3991-4FC2-952F-B2A7B05402DB}"/>
                    </a:ext>
                  </a:extLst>
                </p:cNvPr>
                <p:cNvPicPr/>
                <p:nvPr/>
              </p:nvPicPr>
              <p:blipFill>
                <a:blip r:embed="rId367"/>
                <a:stretch>
                  <a:fillRect/>
                </a:stretch>
              </p:blipFill>
              <p:spPr>
                <a:xfrm>
                  <a:off x="11405517" y="3127125"/>
                  <a:ext cx="233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1" name="Freihand 220">
                  <a:extLst>
                    <a:ext uri="{FF2B5EF4-FFF2-40B4-BE49-F238E27FC236}">
                      <a16:creationId xmlns:a16="http://schemas.microsoft.com/office/drawing/2014/main" id="{01E046D0-F651-47EC-97BD-67B117D7BDF2}"/>
                    </a:ext>
                  </a:extLst>
                </p14:cNvPr>
                <p14:cNvContentPartPr/>
                <p14:nvPr/>
              </p14:nvContentPartPr>
              <p14:xfrm>
                <a:off x="11614677" y="3099045"/>
                <a:ext cx="360" cy="360"/>
              </p14:xfrm>
            </p:contentPart>
          </mc:Choice>
          <mc:Fallback xmlns="">
            <p:pic>
              <p:nvPicPr>
                <p:cNvPr id="221" name="Freihand 220">
                  <a:extLst>
                    <a:ext uri="{FF2B5EF4-FFF2-40B4-BE49-F238E27FC236}">
                      <a16:creationId xmlns:a16="http://schemas.microsoft.com/office/drawing/2014/main" id="{01E046D0-F651-47EC-97BD-67B117D7BDF2}"/>
                    </a:ext>
                  </a:extLst>
                </p:cNvPr>
                <p:cNvPicPr/>
                <p:nvPr/>
              </p:nvPicPr>
              <p:blipFill>
                <a:blip r:embed="rId24"/>
                <a:stretch>
                  <a:fillRect/>
                </a:stretch>
              </p:blipFill>
              <p:spPr>
                <a:xfrm>
                  <a:off x="11610357" y="30947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2" name="Freihand 221">
                  <a:extLst>
                    <a:ext uri="{FF2B5EF4-FFF2-40B4-BE49-F238E27FC236}">
                      <a16:creationId xmlns:a16="http://schemas.microsoft.com/office/drawing/2014/main" id="{7FA2ACE8-E5D7-4B4B-B74F-C4D53273B50D}"/>
                    </a:ext>
                  </a:extLst>
                </p14:cNvPr>
                <p14:cNvContentPartPr/>
                <p14:nvPr/>
              </p14:nvContentPartPr>
              <p14:xfrm>
                <a:off x="8802357" y="3651285"/>
                <a:ext cx="119880" cy="83520"/>
              </p14:xfrm>
            </p:contentPart>
          </mc:Choice>
          <mc:Fallback xmlns="">
            <p:pic>
              <p:nvPicPr>
                <p:cNvPr id="222" name="Freihand 221">
                  <a:extLst>
                    <a:ext uri="{FF2B5EF4-FFF2-40B4-BE49-F238E27FC236}">
                      <a16:creationId xmlns:a16="http://schemas.microsoft.com/office/drawing/2014/main" id="{7FA2ACE8-E5D7-4B4B-B74F-C4D53273B50D}"/>
                    </a:ext>
                  </a:extLst>
                </p:cNvPr>
                <p:cNvPicPr/>
                <p:nvPr/>
              </p:nvPicPr>
              <p:blipFill>
                <a:blip r:embed="rId370"/>
                <a:stretch>
                  <a:fillRect/>
                </a:stretch>
              </p:blipFill>
              <p:spPr>
                <a:xfrm>
                  <a:off x="8798037" y="3646965"/>
                  <a:ext cx="128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3" name="Freihand 222">
                  <a:extLst>
                    <a:ext uri="{FF2B5EF4-FFF2-40B4-BE49-F238E27FC236}">
                      <a16:creationId xmlns:a16="http://schemas.microsoft.com/office/drawing/2014/main" id="{30280DC9-4AC5-4730-B6B8-D83B46BE405C}"/>
                    </a:ext>
                  </a:extLst>
                </p14:cNvPr>
                <p14:cNvContentPartPr/>
                <p14:nvPr/>
              </p14:nvContentPartPr>
              <p14:xfrm>
                <a:off x="8934477" y="3614925"/>
                <a:ext cx="92880" cy="113760"/>
              </p14:xfrm>
            </p:contentPart>
          </mc:Choice>
          <mc:Fallback xmlns="">
            <p:pic>
              <p:nvPicPr>
                <p:cNvPr id="223" name="Freihand 222">
                  <a:extLst>
                    <a:ext uri="{FF2B5EF4-FFF2-40B4-BE49-F238E27FC236}">
                      <a16:creationId xmlns:a16="http://schemas.microsoft.com/office/drawing/2014/main" id="{30280DC9-4AC5-4730-B6B8-D83B46BE405C}"/>
                    </a:ext>
                  </a:extLst>
                </p:cNvPr>
                <p:cNvPicPr/>
                <p:nvPr/>
              </p:nvPicPr>
              <p:blipFill>
                <a:blip r:embed="rId372"/>
                <a:stretch>
                  <a:fillRect/>
                </a:stretch>
              </p:blipFill>
              <p:spPr>
                <a:xfrm>
                  <a:off x="8930157" y="3610605"/>
                  <a:ext cx="101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4" name="Freihand 223">
                  <a:extLst>
                    <a:ext uri="{FF2B5EF4-FFF2-40B4-BE49-F238E27FC236}">
                      <a16:creationId xmlns:a16="http://schemas.microsoft.com/office/drawing/2014/main" id="{A87F0F1E-29D8-4F8F-A459-628A60DBECA0}"/>
                    </a:ext>
                  </a:extLst>
                </p14:cNvPr>
                <p14:cNvContentPartPr/>
                <p14:nvPr/>
              </p14:nvContentPartPr>
              <p14:xfrm>
                <a:off x="9214917" y="3595125"/>
                <a:ext cx="213120" cy="122400"/>
              </p14:xfrm>
            </p:contentPart>
          </mc:Choice>
          <mc:Fallback xmlns="">
            <p:pic>
              <p:nvPicPr>
                <p:cNvPr id="224" name="Freihand 223">
                  <a:extLst>
                    <a:ext uri="{FF2B5EF4-FFF2-40B4-BE49-F238E27FC236}">
                      <a16:creationId xmlns:a16="http://schemas.microsoft.com/office/drawing/2014/main" id="{A87F0F1E-29D8-4F8F-A459-628A60DBECA0}"/>
                    </a:ext>
                  </a:extLst>
                </p:cNvPr>
                <p:cNvPicPr/>
                <p:nvPr/>
              </p:nvPicPr>
              <p:blipFill>
                <a:blip r:embed="rId374"/>
                <a:stretch>
                  <a:fillRect/>
                </a:stretch>
              </p:blipFill>
              <p:spPr>
                <a:xfrm>
                  <a:off x="9210597" y="3590805"/>
                  <a:ext cx="221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7" name="Freihand 226">
                  <a:extLst>
                    <a:ext uri="{FF2B5EF4-FFF2-40B4-BE49-F238E27FC236}">
                      <a16:creationId xmlns:a16="http://schemas.microsoft.com/office/drawing/2014/main" id="{1EEEB861-2AD1-48B5-9A03-9C62015DF815}"/>
                    </a:ext>
                  </a:extLst>
                </p14:cNvPr>
                <p14:cNvContentPartPr/>
                <p14:nvPr/>
              </p14:nvContentPartPr>
              <p14:xfrm>
                <a:off x="9672117" y="3577485"/>
                <a:ext cx="173520" cy="122040"/>
              </p14:xfrm>
            </p:contentPart>
          </mc:Choice>
          <mc:Fallback xmlns="">
            <p:pic>
              <p:nvPicPr>
                <p:cNvPr id="227" name="Freihand 226">
                  <a:extLst>
                    <a:ext uri="{FF2B5EF4-FFF2-40B4-BE49-F238E27FC236}">
                      <a16:creationId xmlns:a16="http://schemas.microsoft.com/office/drawing/2014/main" id="{1EEEB861-2AD1-48B5-9A03-9C62015DF815}"/>
                    </a:ext>
                  </a:extLst>
                </p:cNvPr>
                <p:cNvPicPr/>
                <p:nvPr/>
              </p:nvPicPr>
              <p:blipFill>
                <a:blip r:embed="rId376"/>
                <a:stretch>
                  <a:fillRect/>
                </a:stretch>
              </p:blipFill>
              <p:spPr>
                <a:xfrm>
                  <a:off x="9667797" y="3573165"/>
                  <a:ext cx="182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8" name="Freihand 227">
                  <a:extLst>
                    <a:ext uri="{FF2B5EF4-FFF2-40B4-BE49-F238E27FC236}">
                      <a16:creationId xmlns:a16="http://schemas.microsoft.com/office/drawing/2014/main" id="{FC6F7467-ABE9-404C-A933-D78352CF391A}"/>
                    </a:ext>
                  </a:extLst>
                </p14:cNvPr>
                <p14:cNvContentPartPr/>
                <p14:nvPr/>
              </p14:nvContentPartPr>
              <p14:xfrm>
                <a:off x="9608397" y="3590085"/>
                <a:ext cx="103320" cy="132840"/>
              </p14:xfrm>
            </p:contentPart>
          </mc:Choice>
          <mc:Fallback xmlns="">
            <p:pic>
              <p:nvPicPr>
                <p:cNvPr id="228" name="Freihand 227">
                  <a:extLst>
                    <a:ext uri="{FF2B5EF4-FFF2-40B4-BE49-F238E27FC236}">
                      <a16:creationId xmlns:a16="http://schemas.microsoft.com/office/drawing/2014/main" id="{FC6F7467-ABE9-404C-A933-D78352CF391A}"/>
                    </a:ext>
                  </a:extLst>
                </p:cNvPr>
                <p:cNvPicPr/>
                <p:nvPr/>
              </p:nvPicPr>
              <p:blipFill>
                <a:blip r:embed="rId378"/>
                <a:stretch>
                  <a:fillRect/>
                </a:stretch>
              </p:blipFill>
              <p:spPr>
                <a:xfrm>
                  <a:off x="9604077" y="3585765"/>
                  <a:ext cx="111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9" name="Freihand 228">
                  <a:extLst>
                    <a:ext uri="{FF2B5EF4-FFF2-40B4-BE49-F238E27FC236}">
                      <a16:creationId xmlns:a16="http://schemas.microsoft.com/office/drawing/2014/main" id="{227C8904-38A3-4623-9CFA-E80BD4818FF4}"/>
                    </a:ext>
                  </a:extLst>
                </p14:cNvPr>
                <p14:cNvContentPartPr/>
                <p14:nvPr/>
              </p14:nvContentPartPr>
              <p14:xfrm>
                <a:off x="9779757" y="3603045"/>
                <a:ext cx="268200" cy="84960"/>
              </p14:xfrm>
            </p:contentPart>
          </mc:Choice>
          <mc:Fallback xmlns="">
            <p:pic>
              <p:nvPicPr>
                <p:cNvPr id="229" name="Freihand 228">
                  <a:extLst>
                    <a:ext uri="{FF2B5EF4-FFF2-40B4-BE49-F238E27FC236}">
                      <a16:creationId xmlns:a16="http://schemas.microsoft.com/office/drawing/2014/main" id="{227C8904-38A3-4623-9CFA-E80BD4818FF4}"/>
                    </a:ext>
                  </a:extLst>
                </p:cNvPr>
                <p:cNvPicPr/>
                <p:nvPr/>
              </p:nvPicPr>
              <p:blipFill>
                <a:blip r:embed="rId380"/>
                <a:stretch>
                  <a:fillRect/>
                </a:stretch>
              </p:blipFill>
              <p:spPr>
                <a:xfrm>
                  <a:off x="9775437" y="3598725"/>
                  <a:ext cx="276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0" name="Freihand 229">
                  <a:extLst>
                    <a:ext uri="{FF2B5EF4-FFF2-40B4-BE49-F238E27FC236}">
                      <a16:creationId xmlns:a16="http://schemas.microsoft.com/office/drawing/2014/main" id="{F4A77E0E-7286-4739-9963-1168046BAD48}"/>
                    </a:ext>
                  </a:extLst>
                </p14:cNvPr>
                <p14:cNvContentPartPr/>
                <p14:nvPr/>
              </p14:nvContentPartPr>
              <p14:xfrm>
                <a:off x="10109157" y="3597645"/>
                <a:ext cx="63360" cy="83520"/>
              </p14:xfrm>
            </p:contentPart>
          </mc:Choice>
          <mc:Fallback xmlns="">
            <p:pic>
              <p:nvPicPr>
                <p:cNvPr id="230" name="Freihand 229">
                  <a:extLst>
                    <a:ext uri="{FF2B5EF4-FFF2-40B4-BE49-F238E27FC236}">
                      <a16:creationId xmlns:a16="http://schemas.microsoft.com/office/drawing/2014/main" id="{F4A77E0E-7286-4739-9963-1168046BAD48}"/>
                    </a:ext>
                  </a:extLst>
                </p:cNvPr>
                <p:cNvPicPr/>
                <p:nvPr/>
              </p:nvPicPr>
              <p:blipFill>
                <a:blip r:embed="rId382"/>
                <a:stretch>
                  <a:fillRect/>
                </a:stretch>
              </p:blipFill>
              <p:spPr>
                <a:xfrm>
                  <a:off x="10104837" y="3593325"/>
                  <a:ext cx="72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2" name="Freihand 231">
                  <a:extLst>
                    <a:ext uri="{FF2B5EF4-FFF2-40B4-BE49-F238E27FC236}">
                      <a16:creationId xmlns:a16="http://schemas.microsoft.com/office/drawing/2014/main" id="{501AE5D7-DF02-4440-ABC1-BB99AC4518A2}"/>
                    </a:ext>
                  </a:extLst>
                </p14:cNvPr>
                <p14:cNvContentPartPr/>
                <p14:nvPr/>
              </p14:nvContentPartPr>
              <p14:xfrm>
                <a:off x="10367637" y="3510165"/>
                <a:ext cx="86760" cy="149760"/>
              </p14:xfrm>
            </p:contentPart>
          </mc:Choice>
          <mc:Fallback xmlns="">
            <p:pic>
              <p:nvPicPr>
                <p:cNvPr id="232" name="Freihand 231">
                  <a:extLst>
                    <a:ext uri="{FF2B5EF4-FFF2-40B4-BE49-F238E27FC236}">
                      <a16:creationId xmlns:a16="http://schemas.microsoft.com/office/drawing/2014/main" id="{501AE5D7-DF02-4440-ABC1-BB99AC4518A2}"/>
                    </a:ext>
                  </a:extLst>
                </p:cNvPr>
                <p:cNvPicPr/>
                <p:nvPr/>
              </p:nvPicPr>
              <p:blipFill>
                <a:blip r:embed="rId384"/>
                <a:stretch>
                  <a:fillRect/>
                </a:stretch>
              </p:blipFill>
              <p:spPr>
                <a:xfrm>
                  <a:off x="10363317" y="3505845"/>
                  <a:ext cx="95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3" name="Freihand 232">
                  <a:extLst>
                    <a:ext uri="{FF2B5EF4-FFF2-40B4-BE49-F238E27FC236}">
                      <a16:creationId xmlns:a16="http://schemas.microsoft.com/office/drawing/2014/main" id="{ED01E01B-EC13-4140-99F5-EBBFA9A5CC57}"/>
                    </a:ext>
                  </a:extLst>
                </p14:cNvPr>
                <p14:cNvContentPartPr/>
                <p14:nvPr/>
              </p14:nvContentPartPr>
              <p14:xfrm>
                <a:off x="10440717" y="3566325"/>
                <a:ext cx="57960" cy="70920"/>
              </p14:xfrm>
            </p:contentPart>
          </mc:Choice>
          <mc:Fallback xmlns="">
            <p:pic>
              <p:nvPicPr>
                <p:cNvPr id="233" name="Freihand 232">
                  <a:extLst>
                    <a:ext uri="{FF2B5EF4-FFF2-40B4-BE49-F238E27FC236}">
                      <a16:creationId xmlns:a16="http://schemas.microsoft.com/office/drawing/2014/main" id="{ED01E01B-EC13-4140-99F5-EBBFA9A5CC57}"/>
                    </a:ext>
                  </a:extLst>
                </p:cNvPr>
                <p:cNvPicPr/>
                <p:nvPr/>
              </p:nvPicPr>
              <p:blipFill>
                <a:blip r:embed="rId386"/>
                <a:stretch>
                  <a:fillRect/>
                </a:stretch>
              </p:blipFill>
              <p:spPr>
                <a:xfrm>
                  <a:off x="10436397" y="3562005"/>
                  <a:ext cx="66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4" name="Freihand 233">
                  <a:extLst>
                    <a:ext uri="{FF2B5EF4-FFF2-40B4-BE49-F238E27FC236}">
                      <a16:creationId xmlns:a16="http://schemas.microsoft.com/office/drawing/2014/main" id="{5083C7F1-B7CE-4982-88D6-28071379053C}"/>
                    </a:ext>
                  </a:extLst>
                </p14:cNvPr>
                <p14:cNvContentPartPr/>
                <p14:nvPr/>
              </p14:nvContentPartPr>
              <p14:xfrm>
                <a:off x="10551237" y="3552645"/>
                <a:ext cx="100800" cy="102240"/>
              </p14:xfrm>
            </p:contentPart>
          </mc:Choice>
          <mc:Fallback xmlns="">
            <p:pic>
              <p:nvPicPr>
                <p:cNvPr id="234" name="Freihand 233">
                  <a:extLst>
                    <a:ext uri="{FF2B5EF4-FFF2-40B4-BE49-F238E27FC236}">
                      <a16:creationId xmlns:a16="http://schemas.microsoft.com/office/drawing/2014/main" id="{5083C7F1-B7CE-4982-88D6-28071379053C}"/>
                    </a:ext>
                  </a:extLst>
                </p:cNvPr>
                <p:cNvPicPr/>
                <p:nvPr/>
              </p:nvPicPr>
              <p:blipFill>
                <a:blip r:embed="rId388"/>
                <a:stretch>
                  <a:fillRect/>
                </a:stretch>
              </p:blipFill>
              <p:spPr>
                <a:xfrm>
                  <a:off x="10546917" y="3548325"/>
                  <a:ext cx="109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5" name="Freihand 234">
                  <a:extLst>
                    <a:ext uri="{FF2B5EF4-FFF2-40B4-BE49-F238E27FC236}">
                      <a16:creationId xmlns:a16="http://schemas.microsoft.com/office/drawing/2014/main" id="{5D55EDA4-8982-449F-9B4C-A1EBB1C075B5}"/>
                    </a:ext>
                  </a:extLst>
                </p14:cNvPr>
                <p14:cNvContentPartPr/>
                <p14:nvPr/>
              </p14:nvContentPartPr>
              <p14:xfrm>
                <a:off x="10657077" y="3504045"/>
                <a:ext cx="224640" cy="144720"/>
              </p14:xfrm>
            </p:contentPart>
          </mc:Choice>
          <mc:Fallback xmlns="">
            <p:pic>
              <p:nvPicPr>
                <p:cNvPr id="235" name="Freihand 234">
                  <a:extLst>
                    <a:ext uri="{FF2B5EF4-FFF2-40B4-BE49-F238E27FC236}">
                      <a16:creationId xmlns:a16="http://schemas.microsoft.com/office/drawing/2014/main" id="{5D55EDA4-8982-449F-9B4C-A1EBB1C075B5}"/>
                    </a:ext>
                  </a:extLst>
                </p:cNvPr>
                <p:cNvPicPr/>
                <p:nvPr/>
              </p:nvPicPr>
              <p:blipFill>
                <a:blip r:embed="rId390"/>
                <a:stretch>
                  <a:fillRect/>
                </a:stretch>
              </p:blipFill>
              <p:spPr>
                <a:xfrm>
                  <a:off x="10652757" y="3499725"/>
                  <a:ext cx="233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6" name="Freihand 235">
                  <a:extLst>
                    <a:ext uri="{FF2B5EF4-FFF2-40B4-BE49-F238E27FC236}">
                      <a16:creationId xmlns:a16="http://schemas.microsoft.com/office/drawing/2014/main" id="{3DEE6A54-0812-4885-8C86-6118564E7930}"/>
                    </a:ext>
                  </a:extLst>
                </p14:cNvPr>
                <p14:cNvContentPartPr/>
                <p14:nvPr/>
              </p14:nvContentPartPr>
              <p14:xfrm>
                <a:off x="10867677" y="3482445"/>
                <a:ext cx="10440" cy="31680"/>
              </p14:xfrm>
            </p:contentPart>
          </mc:Choice>
          <mc:Fallback xmlns="">
            <p:pic>
              <p:nvPicPr>
                <p:cNvPr id="236" name="Freihand 235">
                  <a:extLst>
                    <a:ext uri="{FF2B5EF4-FFF2-40B4-BE49-F238E27FC236}">
                      <a16:creationId xmlns:a16="http://schemas.microsoft.com/office/drawing/2014/main" id="{3DEE6A54-0812-4885-8C86-6118564E7930}"/>
                    </a:ext>
                  </a:extLst>
                </p:cNvPr>
                <p:cNvPicPr/>
                <p:nvPr/>
              </p:nvPicPr>
              <p:blipFill>
                <a:blip r:embed="rId392"/>
                <a:stretch>
                  <a:fillRect/>
                </a:stretch>
              </p:blipFill>
              <p:spPr>
                <a:xfrm>
                  <a:off x="10863357" y="3478125"/>
                  <a:ext cx="19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7" name="Freihand 236">
                  <a:extLst>
                    <a:ext uri="{FF2B5EF4-FFF2-40B4-BE49-F238E27FC236}">
                      <a16:creationId xmlns:a16="http://schemas.microsoft.com/office/drawing/2014/main" id="{7C209E2A-090C-45CC-9AD4-168DD9CB7209}"/>
                    </a:ext>
                  </a:extLst>
                </p14:cNvPr>
                <p14:cNvContentPartPr/>
                <p14:nvPr/>
              </p14:nvContentPartPr>
              <p14:xfrm>
                <a:off x="10902237" y="3538605"/>
                <a:ext cx="210240" cy="56520"/>
              </p14:xfrm>
            </p:contentPart>
          </mc:Choice>
          <mc:Fallback xmlns="">
            <p:pic>
              <p:nvPicPr>
                <p:cNvPr id="237" name="Freihand 236">
                  <a:extLst>
                    <a:ext uri="{FF2B5EF4-FFF2-40B4-BE49-F238E27FC236}">
                      <a16:creationId xmlns:a16="http://schemas.microsoft.com/office/drawing/2014/main" id="{7C209E2A-090C-45CC-9AD4-168DD9CB7209}"/>
                    </a:ext>
                  </a:extLst>
                </p:cNvPr>
                <p:cNvPicPr/>
                <p:nvPr/>
              </p:nvPicPr>
              <p:blipFill>
                <a:blip r:embed="rId394"/>
                <a:stretch>
                  <a:fillRect/>
                </a:stretch>
              </p:blipFill>
              <p:spPr>
                <a:xfrm>
                  <a:off x="10897917" y="3534285"/>
                  <a:ext cx="2188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8" name="Freihand 237">
                  <a:extLst>
                    <a:ext uri="{FF2B5EF4-FFF2-40B4-BE49-F238E27FC236}">
                      <a16:creationId xmlns:a16="http://schemas.microsoft.com/office/drawing/2014/main" id="{04CE64CF-7D9B-456C-A728-6D47112724E2}"/>
                    </a:ext>
                  </a:extLst>
                </p14:cNvPr>
                <p14:cNvContentPartPr/>
                <p14:nvPr/>
              </p14:nvContentPartPr>
              <p14:xfrm>
                <a:off x="11251437" y="3522045"/>
                <a:ext cx="276480" cy="86400"/>
              </p14:xfrm>
            </p:contentPart>
          </mc:Choice>
          <mc:Fallback xmlns="">
            <p:pic>
              <p:nvPicPr>
                <p:cNvPr id="238" name="Freihand 237">
                  <a:extLst>
                    <a:ext uri="{FF2B5EF4-FFF2-40B4-BE49-F238E27FC236}">
                      <a16:creationId xmlns:a16="http://schemas.microsoft.com/office/drawing/2014/main" id="{04CE64CF-7D9B-456C-A728-6D47112724E2}"/>
                    </a:ext>
                  </a:extLst>
                </p:cNvPr>
                <p:cNvPicPr/>
                <p:nvPr/>
              </p:nvPicPr>
              <p:blipFill>
                <a:blip r:embed="rId396"/>
                <a:stretch>
                  <a:fillRect/>
                </a:stretch>
              </p:blipFill>
              <p:spPr>
                <a:xfrm>
                  <a:off x="11247117" y="3517725"/>
                  <a:ext cx="285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9" name="Freihand 238">
                  <a:extLst>
                    <a:ext uri="{FF2B5EF4-FFF2-40B4-BE49-F238E27FC236}">
                      <a16:creationId xmlns:a16="http://schemas.microsoft.com/office/drawing/2014/main" id="{90EC74B9-6FD9-4D97-98C9-E2C37D2DF777}"/>
                    </a:ext>
                  </a:extLst>
                </p14:cNvPr>
                <p14:cNvContentPartPr/>
                <p14:nvPr/>
              </p14:nvContentPartPr>
              <p14:xfrm>
                <a:off x="11560677" y="3469125"/>
                <a:ext cx="101880" cy="113040"/>
              </p14:xfrm>
            </p:contentPart>
          </mc:Choice>
          <mc:Fallback xmlns="">
            <p:pic>
              <p:nvPicPr>
                <p:cNvPr id="239" name="Freihand 238">
                  <a:extLst>
                    <a:ext uri="{FF2B5EF4-FFF2-40B4-BE49-F238E27FC236}">
                      <a16:creationId xmlns:a16="http://schemas.microsoft.com/office/drawing/2014/main" id="{90EC74B9-6FD9-4D97-98C9-E2C37D2DF777}"/>
                    </a:ext>
                  </a:extLst>
                </p:cNvPr>
                <p:cNvPicPr/>
                <p:nvPr/>
              </p:nvPicPr>
              <p:blipFill>
                <a:blip r:embed="rId398"/>
                <a:stretch>
                  <a:fillRect/>
                </a:stretch>
              </p:blipFill>
              <p:spPr>
                <a:xfrm>
                  <a:off x="11556357" y="3464805"/>
                  <a:ext cx="110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17" name="Freihand 316">
                  <a:extLst>
                    <a:ext uri="{FF2B5EF4-FFF2-40B4-BE49-F238E27FC236}">
                      <a16:creationId xmlns:a16="http://schemas.microsoft.com/office/drawing/2014/main" id="{AFCCB679-10AB-410F-AEC9-90AA550A5643}"/>
                    </a:ext>
                  </a:extLst>
                </p14:cNvPr>
                <p14:cNvContentPartPr/>
                <p14:nvPr/>
              </p14:nvContentPartPr>
              <p14:xfrm>
                <a:off x="9596517" y="3391365"/>
                <a:ext cx="2075760" cy="143280"/>
              </p14:xfrm>
            </p:contentPart>
          </mc:Choice>
          <mc:Fallback xmlns="">
            <p:pic>
              <p:nvPicPr>
                <p:cNvPr id="317" name="Freihand 316">
                  <a:extLst>
                    <a:ext uri="{FF2B5EF4-FFF2-40B4-BE49-F238E27FC236}">
                      <a16:creationId xmlns:a16="http://schemas.microsoft.com/office/drawing/2014/main" id="{AFCCB679-10AB-410F-AEC9-90AA550A5643}"/>
                    </a:ext>
                  </a:extLst>
                </p:cNvPr>
                <p:cNvPicPr/>
                <p:nvPr/>
              </p:nvPicPr>
              <p:blipFill>
                <a:blip r:embed="rId400"/>
                <a:stretch>
                  <a:fillRect/>
                </a:stretch>
              </p:blipFill>
              <p:spPr>
                <a:xfrm>
                  <a:off x="9592197" y="3387045"/>
                  <a:ext cx="2084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19" name="Freihand 318">
                  <a:extLst>
                    <a:ext uri="{FF2B5EF4-FFF2-40B4-BE49-F238E27FC236}">
                      <a16:creationId xmlns:a16="http://schemas.microsoft.com/office/drawing/2014/main" id="{D08B1E32-5F12-4DDD-A178-1D50A7C2F176}"/>
                    </a:ext>
                  </a:extLst>
                </p14:cNvPr>
                <p14:cNvContentPartPr/>
                <p14:nvPr/>
              </p14:nvContentPartPr>
              <p14:xfrm>
                <a:off x="10298877" y="3649485"/>
                <a:ext cx="801000" cy="85680"/>
              </p14:xfrm>
            </p:contentPart>
          </mc:Choice>
          <mc:Fallback xmlns="">
            <p:pic>
              <p:nvPicPr>
                <p:cNvPr id="319" name="Freihand 318">
                  <a:extLst>
                    <a:ext uri="{FF2B5EF4-FFF2-40B4-BE49-F238E27FC236}">
                      <a16:creationId xmlns:a16="http://schemas.microsoft.com/office/drawing/2014/main" id="{D08B1E32-5F12-4DDD-A178-1D50A7C2F176}"/>
                    </a:ext>
                  </a:extLst>
                </p:cNvPr>
                <p:cNvPicPr/>
                <p:nvPr/>
              </p:nvPicPr>
              <p:blipFill>
                <a:blip r:embed="rId402"/>
                <a:stretch>
                  <a:fillRect/>
                </a:stretch>
              </p:blipFill>
              <p:spPr>
                <a:xfrm>
                  <a:off x="10294557" y="3645165"/>
                  <a:ext cx="809640" cy="94320"/>
                </a:xfrm>
                <a:prstGeom prst="rect">
                  <a:avLst/>
                </a:prstGeom>
              </p:spPr>
            </p:pic>
          </mc:Fallback>
        </mc:AlternateContent>
      </p:grpSp>
      <p:grpSp>
        <p:nvGrpSpPr>
          <p:cNvPr id="322" name="Gruppieren 321">
            <a:extLst>
              <a:ext uri="{FF2B5EF4-FFF2-40B4-BE49-F238E27FC236}">
                <a16:creationId xmlns:a16="http://schemas.microsoft.com/office/drawing/2014/main" id="{D9FAEC96-1792-4C94-9F11-566592FC14E5}"/>
              </a:ext>
            </a:extLst>
          </p:cNvPr>
          <p:cNvGrpSpPr/>
          <p:nvPr/>
        </p:nvGrpSpPr>
        <p:grpSpPr>
          <a:xfrm>
            <a:off x="8866797" y="3812205"/>
            <a:ext cx="1662120" cy="275760"/>
            <a:chOff x="8866797" y="3812205"/>
            <a:chExt cx="1662120" cy="275760"/>
          </a:xfrm>
        </p:grpSpPr>
        <mc:AlternateContent xmlns:mc="http://schemas.openxmlformats.org/markup-compatibility/2006" xmlns:p14="http://schemas.microsoft.com/office/powerpoint/2010/main">
          <mc:Choice Requires="p14">
            <p:contentPart p14:bwMode="auto" r:id="rId403">
              <p14:nvContentPartPr>
                <p14:cNvPr id="241" name="Freihand 240">
                  <a:extLst>
                    <a:ext uri="{FF2B5EF4-FFF2-40B4-BE49-F238E27FC236}">
                      <a16:creationId xmlns:a16="http://schemas.microsoft.com/office/drawing/2014/main" id="{2E2AA4ED-50E4-4BAD-9314-D25456EA02A1}"/>
                    </a:ext>
                  </a:extLst>
                </p14:cNvPr>
                <p14:cNvContentPartPr/>
                <p14:nvPr/>
              </p14:nvContentPartPr>
              <p14:xfrm>
                <a:off x="8866797" y="3839925"/>
                <a:ext cx="208080" cy="152280"/>
              </p14:xfrm>
            </p:contentPart>
          </mc:Choice>
          <mc:Fallback xmlns="">
            <p:pic>
              <p:nvPicPr>
                <p:cNvPr id="241" name="Freihand 240">
                  <a:extLst>
                    <a:ext uri="{FF2B5EF4-FFF2-40B4-BE49-F238E27FC236}">
                      <a16:creationId xmlns:a16="http://schemas.microsoft.com/office/drawing/2014/main" id="{2E2AA4ED-50E4-4BAD-9314-D25456EA02A1}"/>
                    </a:ext>
                  </a:extLst>
                </p:cNvPr>
                <p:cNvPicPr/>
                <p:nvPr/>
              </p:nvPicPr>
              <p:blipFill>
                <a:blip r:embed="rId404"/>
                <a:stretch>
                  <a:fillRect/>
                </a:stretch>
              </p:blipFill>
              <p:spPr>
                <a:xfrm>
                  <a:off x="8862477" y="3835605"/>
                  <a:ext cx="216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2" name="Freihand 241">
                  <a:extLst>
                    <a:ext uri="{FF2B5EF4-FFF2-40B4-BE49-F238E27FC236}">
                      <a16:creationId xmlns:a16="http://schemas.microsoft.com/office/drawing/2014/main" id="{A6F35EE0-6FB5-4B5C-BEC7-D36ABE04F3EB}"/>
                    </a:ext>
                  </a:extLst>
                </p14:cNvPr>
                <p14:cNvContentPartPr/>
                <p14:nvPr/>
              </p14:nvContentPartPr>
              <p14:xfrm>
                <a:off x="9177837" y="3885645"/>
                <a:ext cx="97200" cy="113040"/>
              </p14:xfrm>
            </p:contentPart>
          </mc:Choice>
          <mc:Fallback xmlns="">
            <p:pic>
              <p:nvPicPr>
                <p:cNvPr id="242" name="Freihand 241">
                  <a:extLst>
                    <a:ext uri="{FF2B5EF4-FFF2-40B4-BE49-F238E27FC236}">
                      <a16:creationId xmlns:a16="http://schemas.microsoft.com/office/drawing/2014/main" id="{A6F35EE0-6FB5-4B5C-BEC7-D36ABE04F3EB}"/>
                    </a:ext>
                  </a:extLst>
                </p:cNvPr>
                <p:cNvPicPr/>
                <p:nvPr/>
              </p:nvPicPr>
              <p:blipFill>
                <a:blip r:embed="rId406"/>
                <a:stretch>
                  <a:fillRect/>
                </a:stretch>
              </p:blipFill>
              <p:spPr>
                <a:xfrm>
                  <a:off x="9173517" y="3881325"/>
                  <a:ext cx="105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3" name="Freihand 242">
                  <a:extLst>
                    <a:ext uri="{FF2B5EF4-FFF2-40B4-BE49-F238E27FC236}">
                      <a16:creationId xmlns:a16="http://schemas.microsoft.com/office/drawing/2014/main" id="{D4490157-C061-42B0-B053-5B85BA639AD2}"/>
                    </a:ext>
                  </a:extLst>
                </p14:cNvPr>
                <p14:cNvContentPartPr/>
                <p14:nvPr/>
              </p14:nvContentPartPr>
              <p14:xfrm>
                <a:off x="9285477" y="3891765"/>
                <a:ext cx="321840" cy="79920"/>
              </p14:xfrm>
            </p:contentPart>
          </mc:Choice>
          <mc:Fallback xmlns="">
            <p:pic>
              <p:nvPicPr>
                <p:cNvPr id="243" name="Freihand 242">
                  <a:extLst>
                    <a:ext uri="{FF2B5EF4-FFF2-40B4-BE49-F238E27FC236}">
                      <a16:creationId xmlns:a16="http://schemas.microsoft.com/office/drawing/2014/main" id="{D4490157-C061-42B0-B053-5B85BA639AD2}"/>
                    </a:ext>
                  </a:extLst>
                </p:cNvPr>
                <p:cNvPicPr/>
                <p:nvPr/>
              </p:nvPicPr>
              <p:blipFill>
                <a:blip r:embed="rId408"/>
                <a:stretch>
                  <a:fillRect/>
                </a:stretch>
              </p:blipFill>
              <p:spPr>
                <a:xfrm>
                  <a:off x="9281157" y="3887445"/>
                  <a:ext cx="330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4" name="Freihand 243">
                  <a:extLst>
                    <a:ext uri="{FF2B5EF4-FFF2-40B4-BE49-F238E27FC236}">
                      <a16:creationId xmlns:a16="http://schemas.microsoft.com/office/drawing/2014/main" id="{2ACF6D5C-240F-4379-8000-F2180D928D7F}"/>
                    </a:ext>
                  </a:extLst>
                </p14:cNvPr>
                <p14:cNvContentPartPr/>
                <p14:nvPr/>
              </p14:nvContentPartPr>
              <p14:xfrm>
                <a:off x="9649437" y="3888525"/>
                <a:ext cx="70560" cy="73080"/>
              </p14:xfrm>
            </p:contentPart>
          </mc:Choice>
          <mc:Fallback xmlns="">
            <p:pic>
              <p:nvPicPr>
                <p:cNvPr id="244" name="Freihand 243">
                  <a:extLst>
                    <a:ext uri="{FF2B5EF4-FFF2-40B4-BE49-F238E27FC236}">
                      <a16:creationId xmlns:a16="http://schemas.microsoft.com/office/drawing/2014/main" id="{2ACF6D5C-240F-4379-8000-F2180D928D7F}"/>
                    </a:ext>
                  </a:extLst>
                </p:cNvPr>
                <p:cNvPicPr/>
                <p:nvPr/>
              </p:nvPicPr>
              <p:blipFill>
                <a:blip r:embed="rId410"/>
                <a:stretch>
                  <a:fillRect/>
                </a:stretch>
              </p:blipFill>
              <p:spPr>
                <a:xfrm>
                  <a:off x="9645117" y="3884205"/>
                  <a:ext cx="79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5" name="Freihand 244">
                  <a:extLst>
                    <a:ext uri="{FF2B5EF4-FFF2-40B4-BE49-F238E27FC236}">
                      <a16:creationId xmlns:a16="http://schemas.microsoft.com/office/drawing/2014/main" id="{3BA9C50A-A9B2-486E-91CA-0F508239ED68}"/>
                    </a:ext>
                  </a:extLst>
                </p14:cNvPr>
                <p14:cNvContentPartPr/>
                <p14:nvPr/>
              </p14:nvContentPartPr>
              <p14:xfrm>
                <a:off x="9948237" y="3826245"/>
                <a:ext cx="375840" cy="142200"/>
              </p14:xfrm>
            </p:contentPart>
          </mc:Choice>
          <mc:Fallback xmlns="">
            <p:pic>
              <p:nvPicPr>
                <p:cNvPr id="245" name="Freihand 244">
                  <a:extLst>
                    <a:ext uri="{FF2B5EF4-FFF2-40B4-BE49-F238E27FC236}">
                      <a16:creationId xmlns:a16="http://schemas.microsoft.com/office/drawing/2014/main" id="{3BA9C50A-A9B2-486E-91CA-0F508239ED68}"/>
                    </a:ext>
                  </a:extLst>
                </p:cNvPr>
                <p:cNvPicPr/>
                <p:nvPr/>
              </p:nvPicPr>
              <p:blipFill>
                <a:blip r:embed="rId412"/>
                <a:stretch>
                  <a:fillRect/>
                </a:stretch>
              </p:blipFill>
              <p:spPr>
                <a:xfrm>
                  <a:off x="9943917" y="3821925"/>
                  <a:ext cx="384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6" name="Freihand 245">
                  <a:extLst>
                    <a:ext uri="{FF2B5EF4-FFF2-40B4-BE49-F238E27FC236}">
                      <a16:creationId xmlns:a16="http://schemas.microsoft.com/office/drawing/2014/main" id="{3F1D6CC6-D5C2-4266-B6A6-297159895AC2}"/>
                    </a:ext>
                  </a:extLst>
                </p14:cNvPr>
                <p14:cNvContentPartPr/>
                <p14:nvPr/>
              </p14:nvContentPartPr>
              <p14:xfrm>
                <a:off x="10257117" y="3812205"/>
                <a:ext cx="31320" cy="15120"/>
              </p14:xfrm>
            </p:contentPart>
          </mc:Choice>
          <mc:Fallback xmlns="">
            <p:pic>
              <p:nvPicPr>
                <p:cNvPr id="246" name="Freihand 245">
                  <a:extLst>
                    <a:ext uri="{FF2B5EF4-FFF2-40B4-BE49-F238E27FC236}">
                      <a16:creationId xmlns:a16="http://schemas.microsoft.com/office/drawing/2014/main" id="{3F1D6CC6-D5C2-4266-B6A6-297159895AC2}"/>
                    </a:ext>
                  </a:extLst>
                </p:cNvPr>
                <p:cNvPicPr/>
                <p:nvPr/>
              </p:nvPicPr>
              <p:blipFill>
                <a:blip r:embed="rId414"/>
                <a:stretch>
                  <a:fillRect/>
                </a:stretch>
              </p:blipFill>
              <p:spPr>
                <a:xfrm>
                  <a:off x="10252797" y="3807885"/>
                  <a:ext cx="39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7" name="Freihand 246">
                  <a:extLst>
                    <a:ext uri="{FF2B5EF4-FFF2-40B4-BE49-F238E27FC236}">
                      <a16:creationId xmlns:a16="http://schemas.microsoft.com/office/drawing/2014/main" id="{C563D46B-4DE9-49E8-854D-34DD09FE1758}"/>
                    </a:ext>
                  </a:extLst>
                </p14:cNvPr>
                <p14:cNvContentPartPr/>
                <p14:nvPr/>
              </p14:nvContentPartPr>
              <p14:xfrm>
                <a:off x="10363677" y="3832725"/>
                <a:ext cx="120600" cy="118080"/>
              </p14:xfrm>
            </p:contentPart>
          </mc:Choice>
          <mc:Fallback xmlns="">
            <p:pic>
              <p:nvPicPr>
                <p:cNvPr id="247" name="Freihand 246">
                  <a:extLst>
                    <a:ext uri="{FF2B5EF4-FFF2-40B4-BE49-F238E27FC236}">
                      <a16:creationId xmlns:a16="http://schemas.microsoft.com/office/drawing/2014/main" id="{C563D46B-4DE9-49E8-854D-34DD09FE1758}"/>
                    </a:ext>
                  </a:extLst>
                </p:cNvPr>
                <p:cNvPicPr/>
                <p:nvPr/>
              </p:nvPicPr>
              <p:blipFill>
                <a:blip r:embed="rId416"/>
                <a:stretch>
                  <a:fillRect/>
                </a:stretch>
              </p:blipFill>
              <p:spPr>
                <a:xfrm>
                  <a:off x="10359357" y="3828405"/>
                  <a:ext cx="129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21" name="Freihand 320">
                  <a:extLst>
                    <a:ext uri="{FF2B5EF4-FFF2-40B4-BE49-F238E27FC236}">
                      <a16:creationId xmlns:a16="http://schemas.microsoft.com/office/drawing/2014/main" id="{76D0786B-4BED-41C0-8C41-C2EB87E74B2B}"/>
                    </a:ext>
                  </a:extLst>
                </p14:cNvPr>
                <p14:cNvContentPartPr/>
                <p14:nvPr/>
              </p14:nvContentPartPr>
              <p14:xfrm>
                <a:off x="9240477" y="3922005"/>
                <a:ext cx="1288440" cy="165960"/>
              </p14:xfrm>
            </p:contentPart>
          </mc:Choice>
          <mc:Fallback xmlns="">
            <p:pic>
              <p:nvPicPr>
                <p:cNvPr id="321" name="Freihand 320">
                  <a:extLst>
                    <a:ext uri="{FF2B5EF4-FFF2-40B4-BE49-F238E27FC236}">
                      <a16:creationId xmlns:a16="http://schemas.microsoft.com/office/drawing/2014/main" id="{76D0786B-4BED-41C0-8C41-C2EB87E74B2B}"/>
                    </a:ext>
                  </a:extLst>
                </p:cNvPr>
                <p:cNvPicPr/>
                <p:nvPr/>
              </p:nvPicPr>
              <p:blipFill>
                <a:blip r:embed="rId418"/>
                <a:stretch>
                  <a:fillRect/>
                </a:stretch>
              </p:blipFill>
              <p:spPr>
                <a:xfrm>
                  <a:off x="9236157" y="3917685"/>
                  <a:ext cx="1297080" cy="174600"/>
                </a:xfrm>
                <a:prstGeom prst="rect">
                  <a:avLst/>
                </a:prstGeom>
              </p:spPr>
            </p:pic>
          </mc:Fallback>
        </mc:AlternateContent>
      </p:grpSp>
      <p:grpSp>
        <p:nvGrpSpPr>
          <p:cNvPr id="446" name="Gruppieren 445">
            <a:extLst>
              <a:ext uri="{FF2B5EF4-FFF2-40B4-BE49-F238E27FC236}">
                <a16:creationId xmlns:a16="http://schemas.microsoft.com/office/drawing/2014/main" id="{D639552A-FEB0-4080-BEBA-A08876E6F907}"/>
              </a:ext>
            </a:extLst>
          </p:cNvPr>
          <p:cNvGrpSpPr/>
          <p:nvPr/>
        </p:nvGrpSpPr>
        <p:grpSpPr>
          <a:xfrm>
            <a:off x="2424597" y="3909405"/>
            <a:ext cx="5997600" cy="2706120"/>
            <a:chOff x="2424597" y="3909405"/>
            <a:chExt cx="5997600" cy="2706120"/>
          </a:xfrm>
        </p:grpSpPr>
        <mc:AlternateContent xmlns:mc="http://schemas.openxmlformats.org/markup-compatibility/2006" xmlns:p14="http://schemas.microsoft.com/office/powerpoint/2010/main">
          <mc:Choice Requires="p14">
            <p:contentPart p14:bwMode="auto" r:id="rId419">
              <p14:nvContentPartPr>
                <p14:cNvPr id="294" name="Freihand 293">
                  <a:extLst>
                    <a:ext uri="{FF2B5EF4-FFF2-40B4-BE49-F238E27FC236}">
                      <a16:creationId xmlns:a16="http://schemas.microsoft.com/office/drawing/2014/main" id="{45B580BA-EFF9-4BAA-8423-8132DA3000CA}"/>
                    </a:ext>
                  </a:extLst>
                </p14:cNvPr>
                <p14:cNvContentPartPr/>
                <p14:nvPr/>
              </p14:nvContentPartPr>
              <p14:xfrm>
                <a:off x="3141357" y="5623725"/>
                <a:ext cx="147240" cy="82800"/>
              </p14:xfrm>
            </p:contentPart>
          </mc:Choice>
          <mc:Fallback xmlns="">
            <p:pic>
              <p:nvPicPr>
                <p:cNvPr id="294" name="Freihand 293">
                  <a:extLst>
                    <a:ext uri="{FF2B5EF4-FFF2-40B4-BE49-F238E27FC236}">
                      <a16:creationId xmlns:a16="http://schemas.microsoft.com/office/drawing/2014/main" id="{45B580BA-EFF9-4BAA-8423-8132DA3000CA}"/>
                    </a:ext>
                  </a:extLst>
                </p:cNvPr>
                <p:cNvPicPr/>
                <p:nvPr/>
              </p:nvPicPr>
              <p:blipFill>
                <a:blip r:embed="rId420"/>
                <a:stretch>
                  <a:fillRect/>
                </a:stretch>
              </p:blipFill>
              <p:spPr>
                <a:xfrm>
                  <a:off x="3137037" y="5619405"/>
                  <a:ext cx="155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5" name="Freihand 294">
                  <a:extLst>
                    <a:ext uri="{FF2B5EF4-FFF2-40B4-BE49-F238E27FC236}">
                      <a16:creationId xmlns:a16="http://schemas.microsoft.com/office/drawing/2014/main" id="{3B21B774-885D-46B6-B5DA-89C321DF02C0}"/>
                    </a:ext>
                  </a:extLst>
                </p14:cNvPr>
                <p14:cNvContentPartPr/>
                <p14:nvPr/>
              </p14:nvContentPartPr>
              <p14:xfrm>
                <a:off x="3320277" y="5641365"/>
                <a:ext cx="113040" cy="61560"/>
              </p14:xfrm>
            </p:contentPart>
          </mc:Choice>
          <mc:Fallback xmlns="">
            <p:pic>
              <p:nvPicPr>
                <p:cNvPr id="295" name="Freihand 294">
                  <a:extLst>
                    <a:ext uri="{FF2B5EF4-FFF2-40B4-BE49-F238E27FC236}">
                      <a16:creationId xmlns:a16="http://schemas.microsoft.com/office/drawing/2014/main" id="{3B21B774-885D-46B6-B5DA-89C321DF02C0}"/>
                    </a:ext>
                  </a:extLst>
                </p:cNvPr>
                <p:cNvPicPr/>
                <p:nvPr/>
              </p:nvPicPr>
              <p:blipFill>
                <a:blip r:embed="rId422"/>
                <a:stretch>
                  <a:fillRect/>
                </a:stretch>
              </p:blipFill>
              <p:spPr>
                <a:xfrm>
                  <a:off x="3315957" y="5637045"/>
                  <a:ext cx="121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7" name="Freihand 296">
                  <a:extLst>
                    <a:ext uri="{FF2B5EF4-FFF2-40B4-BE49-F238E27FC236}">
                      <a16:creationId xmlns:a16="http://schemas.microsoft.com/office/drawing/2014/main" id="{523D1699-4B32-4353-952A-01E6F88FAA21}"/>
                    </a:ext>
                  </a:extLst>
                </p14:cNvPr>
                <p14:cNvContentPartPr/>
                <p14:nvPr/>
              </p14:nvContentPartPr>
              <p14:xfrm>
                <a:off x="3420357" y="5647485"/>
                <a:ext cx="77760" cy="45000"/>
              </p14:xfrm>
            </p:contentPart>
          </mc:Choice>
          <mc:Fallback xmlns="">
            <p:pic>
              <p:nvPicPr>
                <p:cNvPr id="297" name="Freihand 296">
                  <a:extLst>
                    <a:ext uri="{FF2B5EF4-FFF2-40B4-BE49-F238E27FC236}">
                      <a16:creationId xmlns:a16="http://schemas.microsoft.com/office/drawing/2014/main" id="{523D1699-4B32-4353-952A-01E6F88FAA21}"/>
                    </a:ext>
                  </a:extLst>
                </p:cNvPr>
                <p:cNvPicPr/>
                <p:nvPr/>
              </p:nvPicPr>
              <p:blipFill>
                <a:blip r:embed="rId424"/>
                <a:stretch>
                  <a:fillRect/>
                </a:stretch>
              </p:blipFill>
              <p:spPr>
                <a:xfrm>
                  <a:off x="3416037" y="5643165"/>
                  <a:ext cx="86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8" name="Freihand 297">
                  <a:extLst>
                    <a:ext uri="{FF2B5EF4-FFF2-40B4-BE49-F238E27FC236}">
                      <a16:creationId xmlns:a16="http://schemas.microsoft.com/office/drawing/2014/main" id="{60A11E7F-67EC-45CA-88D5-E31F02CB1313}"/>
                    </a:ext>
                  </a:extLst>
                </p14:cNvPr>
                <p14:cNvContentPartPr/>
                <p14:nvPr/>
              </p14:nvContentPartPr>
              <p14:xfrm>
                <a:off x="3524397" y="5621205"/>
                <a:ext cx="88920" cy="59400"/>
              </p14:xfrm>
            </p:contentPart>
          </mc:Choice>
          <mc:Fallback xmlns="">
            <p:pic>
              <p:nvPicPr>
                <p:cNvPr id="298" name="Freihand 297">
                  <a:extLst>
                    <a:ext uri="{FF2B5EF4-FFF2-40B4-BE49-F238E27FC236}">
                      <a16:creationId xmlns:a16="http://schemas.microsoft.com/office/drawing/2014/main" id="{60A11E7F-67EC-45CA-88D5-E31F02CB1313}"/>
                    </a:ext>
                  </a:extLst>
                </p:cNvPr>
                <p:cNvPicPr/>
                <p:nvPr/>
              </p:nvPicPr>
              <p:blipFill>
                <a:blip r:embed="rId426"/>
                <a:stretch>
                  <a:fillRect/>
                </a:stretch>
              </p:blipFill>
              <p:spPr>
                <a:xfrm>
                  <a:off x="3520077" y="5616885"/>
                  <a:ext cx="97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9" name="Freihand 298">
                  <a:extLst>
                    <a:ext uri="{FF2B5EF4-FFF2-40B4-BE49-F238E27FC236}">
                      <a16:creationId xmlns:a16="http://schemas.microsoft.com/office/drawing/2014/main" id="{C4095E3E-3E00-49F5-AA53-DB3DB09887C0}"/>
                    </a:ext>
                  </a:extLst>
                </p14:cNvPr>
                <p14:cNvContentPartPr/>
                <p14:nvPr/>
              </p14:nvContentPartPr>
              <p14:xfrm>
                <a:off x="3618357" y="5610405"/>
                <a:ext cx="91440" cy="182880"/>
              </p14:xfrm>
            </p:contentPart>
          </mc:Choice>
          <mc:Fallback xmlns="">
            <p:pic>
              <p:nvPicPr>
                <p:cNvPr id="299" name="Freihand 298">
                  <a:extLst>
                    <a:ext uri="{FF2B5EF4-FFF2-40B4-BE49-F238E27FC236}">
                      <a16:creationId xmlns:a16="http://schemas.microsoft.com/office/drawing/2014/main" id="{C4095E3E-3E00-49F5-AA53-DB3DB09887C0}"/>
                    </a:ext>
                  </a:extLst>
                </p:cNvPr>
                <p:cNvPicPr/>
                <p:nvPr/>
              </p:nvPicPr>
              <p:blipFill>
                <a:blip r:embed="rId428"/>
                <a:stretch>
                  <a:fillRect/>
                </a:stretch>
              </p:blipFill>
              <p:spPr>
                <a:xfrm>
                  <a:off x="3614037" y="5606085"/>
                  <a:ext cx="100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0" name="Freihand 249">
                  <a:extLst>
                    <a:ext uri="{FF2B5EF4-FFF2-40B4-BE49-F238E27FC236}">
                      <a16:creationId xmlns:a16="http://schemas.microsoft.com/office/drawing/2014/main" id="{7234F909-147A-48D8-9647-C5D007D072F6}"/>
                    </a:ext>
                  </a:extLst>
                </p14:cNvPr>
                <p14:cNvContentPartPr/>
                <p14:nvPr/>
              </p14:nvContentPartPr>
              <p14:xfrm>
                <a:off x="2467077" y="4103805"/>
                <a:ext cx="191160" cy="16200"/>
              </p14:xfrm>
            </p:contentPart>
          </mc:Choice>
          <mc:Fallback xmlns="">
            <p:pic>
              <p:nvPicPr>
                <p:cNvPr id="250" name="Freihand 249">
                  <a:extLst>
                    <a:ext uri="{FF2B5EF4-FFF2-40B4-BE49-F238E27FC236}">
                      <a16:creationId xmlns:a16="http://schemas.microsoft.com/office/drawing/2014/main" id="{7234F909-147A-48D8-9647-C5D007D072F6}"/>
                    </a:ext>
                  </a:extLst>
                </p:cNvPr>
                <p:cNvPicPr/>
                <p:nvPr/>
              </p:nvPicPr>
              <p:blipFill>
                <a:blip r:embed="rId430"/>
                <a:stretch>
                  <a:fillRect/>
                </a:stretch>
              </p:blipFill>
              <p:spPr>
                <a:xfrm>
                  <a:off x="2462757" y="4099485"/>
                  <a:ext cx="1998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1" name="Freihand 250">
                  <a:extLst>
                    <a:ext uri="{FF2B5EF4-FFF2-40B4-BE49-F238E27FC236}">
                      <a16:creationId xmlns:a16="http://schemas.microsoft.com/office/drawing/2014/main" id="{9D45BAE9-C50D-4934-9DFE-4A9BF6ED5A60}"/>
                    </a:ext>
                  </a:extLst>
                </p14:cNvPr>
                <p14:cNvContentPartPr/>
                <p14:nvPr/>
              </p14:nvContentPartPr>
              <p14:xfrm>
                <a:off x="2501277" y="4122165"/>
                <a:ext cx="159480" cy="20160"/>
              </p14:xfrm>
            </p:contentPart>
          </mc:Choice>
          <mc:Fallback xmlns="">
            <p:pic>
              <p:nvPicPr>
                <p:cNvPr id="251" name="Freihand 250">
                  <a:extLst>
                    <a:ext uri="{FF2B5EF4-FFF2-40B4-BE49-F238E27FC236}">
                      <a16:creationId xmlns:a16="http://schemas.microsoft.com/office/drawing/2014/main" id="{9D45BAE9-C50D-4934-9DFE-4A9BF6ED5A60}"/>
                    </a:ext>
                  </a:extLst>
                </p:cNvPr>
                <p:cNvPicPr/>
                <p:nvPr/>
              </p:nvPicPr>
              <p:blipFill>
                <a:blip r:embed="rId432"/>
                <a:stretch>
                  <a:fillRect/>
                </a:stretch>
              </p:blipFill>
              <p:spPr>
                <a:xfrm>
                  <a:off x="2496957" y="4117845"/>
                  <a:ext cx="168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2" name="Freihand 251">
                  <a:extLst>
                    <a:ext uri="{FF2B5EF4-FFF2-40B4-BE49-F238E27FC236}">
                      <a16:creationId xmlns:a16="http://schemas.microsoft.com/office/drawing/2014/main" id="{BA72F746-9DAC-4560-8443-38CD6155C2B8}"/>
                    </a:ext>
                  </a:extLst>
                </p14:cNvPr>
                <p14:cNvContentPartPr/>
                <p14:nvPr/>
              </p14:nvContentPartPr>
              <p14:xfrm>
                <a:off x="2686317" y="4037925"/>
                <a:ext cx="112680" cy="166320"/>
              </p14:xfrm>
            </p:contentPart>
          </mc:Choice>
          <mc:Fallback xmlns="">
            <p:pic>
              <p:nvPicPr>
                <p:cNvPr id="252" name="Freihand 251">
                  <a:extLst>
                    <a:ext uri="{FF2B5EF4-FFF2-40B4-BE49-F238E27FC236}">
                      <a16:creationId xmlns:a16="http://schemas.microsoft.com/office/drawing/2014/main" id="{BA72F746-9DAC-4560-8443-38CD6155C2B8}"/>
                    </a:ext>
                  </a:extLst>
                </p:cNvPr>
                <p:cNvPicPr/>
                <p:nvPr/>
              </p:nvPicPr>
              <p:blipFill>
                <a:blip r:embed="rId434"/>
                <a:stretch>
                  <a:fillRect/>
                </a:stretch>
              </p:blipFill>
              <p:spPr>
                <a:xfrm>
                  <a:off x="2681997" y="4033605"/>
                  <a:ext cx="121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4" name="Freihand 253">
                  <a:extLst>
                    <a:ext uri="{FF2B5EF4-FFF2-40B4-BE49-F238E27FC236}">
                      <a16:creationId xmlns:a16="http://schemas.microsoft.com/office/drawing/2014/main" id="{83EA49D6-776C-4F54-A2ED-FD46E1F681ED}"/>
                    </a:ext>
                  </a:extLst>
                </p14:cNvPr>
                <p14:cNvContentPartPr/>
                <p14:nvPr/>
              </p14:nvContentPartPr>
              <p14:xfrm>
                <a:off x="3008517" y="4059885"/>
                <a:ext cx="192600" cy="95400"/>
              </p14:xfrm>
            </p:contentPart>
          </mc:Choice>
          <mc:Fallback xmlns="">
            <p:pic>
              <p:nvPicPr>
                <p:cNvPr id="254" name="Freihand 253">
                  <a:extLst>
                    <a:ext uri="{FF2B5EF4-FFF2-40B4-BE49-F238E27FC236}">
                      <a16:creationId xmlns:a16="http://schemas.microsoft.com/office/drawing/2014/main" id="{83EA49D6-776C-4F54-A2ED-FD46E1F681ED}"/>
                    </a:ext>
                  </a:extLst>
                </p:cNvPr>
                <p:cNvPicPr/>
                <p:nvPr/>
              </p:nvPicPr>
              <p:blipFill>
                <a:blip r:embed="rId436"/>
                <a:stretch>
                  <a:fillRect/>
                </a:stretch>
              </p:blipFill>
              <p:spPr>
                <a:xfrm>
                  <a:off x="3004197" y="4055565"/>
                  <a:ext cx="201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5" name="Freihand 254">
                  <a:extLst>
                    <a:ext uri="{FF2B5EF4-FFF2-40B4-BE49-F238E27FC236}">
                      <a16:creationId xmlns:a16="http://schemas.microsoft.com/office/drawing/2014/main" id="{A56B8322-B20A-41CA-89EE-31485E055DB4}"/>
                    </a:ext>
                  </a:extLst>
                </p14:cNvPr>
                <p14:cNvContentPartPr/>
                <p14:nvPr/>
              </p14:nvContentPartPr>
              <p14:xfrm>
                <a:off x="3234597" y="4037925"/>
                <a:ext cx="16920" cy="120960"/>
              </p14:xfrm>
            </p:contentPart>
          </mc:Choice>
          <mc:Fallback xmlns="">
            <p:pic>
              <p:nvPicPr>
                <p:cNvPr id="255" name="Freihand 254">
                  <a:extLst>
                    <a:ext uri="{FF2B5EF4-FFF2-40B4-BE49-F238E27FC236}">
                      <a16:creationId xmlns:a16="http://schemas.microsoft.com/office/drawing/2014/main" id="{A56B8322-B20A-41CA-89EE-31485E055DB4}"/>
                    </a:ext>
                  </a:extLst>
                </p:cNvPr>
                <p:cNvPicPr/>
                <p:nvPr/>
              </p:nvPicPr>
              <p:blipFill>
                <a:blip r:embed="rId438"/>
                <a:stretch>
                  <a:fillRect/>
                </a:stretch>
              </p:blipFill>
              <p:spPr>
                <a:xfrm>
                  <a:off x="3230277" y="4033605"/>
                  <a:ext cx="25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56" name="Freihand 255">
                  <a:extLst>
                    <a:ext uri="{FF2B5EF4-FFF2-40B4-BE49-F238E27FC236}">
                      <a16:creationId xmlns:a16="http://schemas.microsoft.com/office/drawing/2014/main" id="{FFD50BB6-B0A2-42F5-9FD0-A440060F2342}"/>
                    </a:ext>
                  </a:extLst>
                </p14:cNvPr>
                <p14:cNvContentPartPr/>
                <p14:nvPr/>
              </p14:nvContentPartPr>
              <p14:xfrm>
                <a:off x="3327477" y="3952605"/>
                <a:ext cx="131760" cy="168120"/>
              </p14:xfrm>
            </p:contentPart>
          </mc:Choice>
          <mc:Fallback xmlns="">
            <p:pic>
              <p:nvPicPr>
                <p:cNvPr id="256" name="Freihand 255">
                  <a:extLst>
                    <a:ext uri="{FF2B5EF4-FFF2-40B4-BE49-F238E27FC236}">
                      <a16:creationId xmlns:a16="http://schemas.microsoft.com/office/drawing/2014/main" id="{FFD50BB6-B0A2-42F5-9FD0-A440060F2342}"/>
                    </a:ext>
                  </a:extLst>
                </p:cNvPr>
                <p:cNvPicPr/>
                <p:nvPr/>
              </p:nvPicPr>
              <p:blipFill>
                <a:blip r:embed="rId440"/>
                <a:stretch>
                  <a:fillRect/>
                </a:stretch>
              </p:blipFill>
              <p:spPr>
                <a:xfrm>
                  <a:off x="3323157" y="3948285"/>
                  <a:ext cx="140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57" name="Freihand 256">
                  <a:extLst>
                    <a:ext uri="{FF2B5EF4-FFF2-40B4-BE49-F238E27FC236}">
                      <a16:creationId xmlns:a16="http://schemas.microsoft.com/office/drawing/2014/main" id="{A6F846D4-AE2B-44AF-A093-57331A56888C}"/>
                    </a:ext>
                  </a:extLst>
                </p14:cNvPr>
                <p14:cNvContentPartPr/>
                <p14:nvPr/>
              </p14:nvContentPartPr>
              <p14:xfrm>
                <a:off x="3232077" y="3909405"/>
                <a:ext cx="360" cy="360"/>
              </p14:xfrm>
            </p:contentPart>
          </mc:Choice>
          <mc:Fallback xmlns="">
            <p:pic>
              <p:nvPicPr>
                <p:cNvPr id="257" name="Freihand 256">
                  <a:extLst>
                    <a:ext uri="{FF2B5EF4-FFF2-40B4-BE49-F238E27FC236}">
                      <a16:creationId xmlns:a16="http://schemas.microsoft.com/office/drawing/2014/main" id="{A6F846D4-AE2B-44AF-A093-57331A56888C}"/>
                    </a:ext>
                  </a:extLst>
                </p:cNvPr>
                <p:cNvPicPr/>
                <p:nvPr/>
              </p:nvPicPr>
              <p:blipFill>
                <a:blip r:embed="rId24"/>
                <a:stretch>
                  <a:fillRect/>
                </a:stretch>
              </p:blipFill>
              <p:spPr>
                <a:xfrm>
                  <a:off x="3227757" y="39050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8" name="Freihand 257">
                  <a:extLst>
                    <a:ext uri="{FF2B5EF4-FFF2-40B4-BE49-F238E27FC236}">
                      <a16:creationId xmlns:a16="http://schemas.microsoft.com/office/drawing/2014/main" id="{87191530-8DCF-4A48-80D2-84CF64F7EA62}"/>
                    </a:ext>
                  </a:extLst>
                </p14:cNvPr>
                <p14:cNvContentPartPr/>
                <p14:nvPr/>
              </p14:nvContentPartPr>
              <p14:xfrm>
                <a:off x="3612957" y="4018485"/>
                <a:ext cx="167040" cy="70200"/>
              </p14:xfrm>
            </p:contentPart>
          </mc:Choice>
          <mc:Fallback xmlns="">
            <p:pic>
              <p:nvPicPr>
                <p:cNvPr id="258" name="Freihand 257">
                  <a:extLst>
                    <a:ext uri="{FF2B5EF4-FFF2-40B4-BE49-F238E27FC236}">
                      <a16:creationId xmlns:a16="http://schemas.microsoft.com/office/drawing/2014/main" id="{87191530-8DCF-4A48-80D2-84CF64F7EA62}"/>
                    </a:ext>
                  </a:extLst>
                </p:cNvPr>
                <p:cNvPicPr/>
                <p:nvPr/>
              </p:nvPicPr>
              <p:blipFill>
                <a:blip r:embed="rId443"/>
                <a:stretch>
                  <a:fillRect/>
                </a:stretch>
              </p:blipFill>
              <p:spPr>
                <a:xfrm>
                  <a:off x="3608637" y="4014165"/>
                  <a:ext cx="175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0" name="Freihand 259">
                  <a:extLst>
                    <a:ext uri="{FF2B5EF4-FFF2-40B4-BE49-F238E27FC236}">
                      <a16:creationId xmlns:a16="http://schemas.microsoft.com/office/drawing/2014/main" id="{BC30B7B6-DC23-4367-B339-19531CAC7D98}"/>
                    </a:ext>
                  </a:extLst>
                </p14:cNvPr>
                <p14:cNvContentPartPr/>
                <p14:nvPr/>
              </p14:nvContentPartPr>
              <p14:xfrm>
                <a:off x="3813477" y="4011645"/>
                <a:ext cx="178560" cy="63360"/>
              </p14:xfrm>
            </p:contentPart>
          </mc:Choice>
          <mc:Fallback xmlns="">
            <p:pic>
              <p:nvPicPr>
                <p:cNvPr id="260" name="Freihand 259">
                  <a:extLst>
                    <a:ext uri="{FF2B5EF4-FFF2-40B4-BE49-F238E27FC236}">
                      <a16:creationId xmlns:a16="http://schemas.microsoft.com/office/drawing/2014/main" id="{BC30B7B6-DC23-4367-B339-19531CAC7D98}"/>
                    </a:ext>
                  </a:extLst>
                </p:cNvPr>
                <p:cNvPicPr/>
                <p:nvPr/>
              </p:nvPicPr>
              <p:blipFill>
                <a:blip r:embed="rId445"/>
                <a:stretch>
                  <a:fillRect/>
                </a:stretch>
              </p:blipFill>
              <p:spPr>
                <a:xfrm>
                  <a:off x="3809157" y="4007325"/>
                  <a:ext cx="187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1" name="Freihand 260">
                  <a:extLst>
                    <a:ext uri="{FF2B5EF4-FFF2-40B4-BE49-F238E27FC236}">
                      <a16:creationId xmlns:a16="http://schemas.microsoft.com/office/drawing/2014/main" id="{7DF15B16-1A74-43F4-B8E6-1A1F34E8D217}"/>
                    </a:ext>
                  </a:extLst>
                </p14:cNvPr>
                <p14:cNvContentPartPr/>
                <p14:nvPr/>
              </p14:nvContentPartPr>
              <p14:xfrm>
                <a:off x="4039197" y="3991125"/>
                <a:ext cx="147240" cy="211320"/>
              </p14:xfrm>
            </p:contentPart>
          </mc:Choice>
          <mc:Fallback xmlns="">
            <p:pic>
              <p:nvPicPr>
                <p:cNvPr id="261" name="Freihand 260">
                  <a:extLst>
                    <a:ext uri="{FF2B5EF4-FFF2-40B4-BE49-F238E27FC236}">
                      <a16:creationId xmlns:a16="http://schemas.microsoft.com/office/drawing/2014/main" id="{7DF15B16-1A74-43F4-B8E6-1A1F34E8D217}"/>
                    </a:ext>
                  </a:extLst>
                </p:cNvPr>
                <p:cNvPicPr/>
                <p:nvPr/>
              </p:nvPicPr>
              <p:blipFill>
                <a:blip r:embed="rId447"/>
                <a:stretch>
                  <a:fillRect/>
                </a:stretch>
              </p:blipFill>
              <p:spPr>
                <a:xfrm>
                  <a:off x="4034877" y="3986805"/>
                  <a:ext cx="1558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3" name="Freihand 262">
                  <a:extLst>
                    <a:ext uri="{FF2B5EF4-FFF2-40B4-BE49-F238E27FC236}">
                      <a16:creationId xmlns:a16="http://schemas.microsoft.com/office/drawing/2014/main" id="{CE64F103-06CA-409C-9702-08D5F06E8462}"/>
                    </a:ext>
                  </a:extLst>
                </p14:cNvPr>
                <p14:cNvContentPartPr/>
                <p14:nvPr/>
              </p14:nvContentPartPr>
              <p14:xfrm>
                <a:off x="3250437" y="4432485"/>
                <a:ext cx="182880" cy="169560"/>
              </p14:xfrm>
            </p:contentPart>
          </mc:Choice>
          <mc:Fallback xmlns="">
            <p:pic>
              <p:nvPicPr>
                <p:cNvPr id="263" name="Freihand 262">
                  <a:extLst>
                    <a:ext uri="{FF2B5EF4-FFF2-40B4-BE49-F238E27FC236}">
                      <a16:creationId xmlns:a16="http://schemas.microsoft.com/office/drawing/2014/main" id="{CE64F103-06CA-409C-9702-08D5F06E8462}"/>
                    </a:ext>
                  </a:extLst>
                </p:cNvPr>
                <p:cNvPicPr/>
                <p:nvPr/>
              </p:nvPicPr>
              <p:blipFill>
                <a:blip r:embed="rId449"/>
                <a:stretch>
                  <a:fillRect/>
                </a:stretch>
              </p:blipFill>
              <p:spPr>
                <a:xfrm>
                  <a:off x="3246117" y="4428165"/>
                  <a:ext cx="191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4" name="Freihand 263">
                  <a:extLst>
                    <a:ext uri="{FF2B5EF4-FFF2-40B4-BE49-F238E27FC236}">
                      <a16:creationId xmlns:a16="http://schemas.microsoft.com/office/drawing/2014/main" id="{02E60B6A-E786-4F7E-8927-A63C4B886019}"/>
                    </a:ext>
                  </a:extLst>
                </p14:cNvPr>
                <p14:cNvContentPartPr/>
                <p14:nvPr/>
              </p14:nvContentPartPr>
              <p14:xfrm>
                <a:off x="3421077" y="4440405"/>
                <a:ext cx="28080" cy="191160"/>
              </p14:xfrm>
            </p:contentPart>
          </mc:Choice>
          <mc:Fallback xmlns="">
            <p:pic>
              <p:nvPicPr>
                <p:cNvPr id="264" name="Freihand 263">
                  <a:extLst>
                    <a:ext uri="{FF2B5EF4-FFF2-40B4-BE49-F238E27FC236}">
                      <a16:creationId xmlns:a16="http://schemas.microsoft.com/office/drawing/2014/main" id="{02E60B6A-E786-4F7E-8927-A63C4B886019}"/>
                    </a:ext>
                  </a:extLst>
                </p:cNvPr>
                <p:cNvPicPr/>
                <p:nvPr/>
              </p:nvPicPr>
              <p:blipFill>
                <a:blip r:embed="rId451"/>
                <a:stretch>
                  <a:fillRect/>
                </a:stretch>
              </p:blipFill>
              <p:spPr>
                <a:xfrm>
                  <a:off x="3416757" y="4436085"/>
                  <a:ext cx="36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5" name="Freihand 264">
                  <a:extLst>
                    <a:ext uri="{FF2B5EF4-FFF2-40B4-BE49-F238E27FC236}">
                      <a16:creationId xmlns:a16="http://schemas.microsoft.com/office/drawing/2014/main" id="{84434696-94B8-49BC-A4DE-203A948F4A32}"/>
                    </a:ext>
                  </a:extLst>
                </p14:cNvPr>
                <p14:cNvContentPartPr/>
                <p14:nvPr/>
              </p14:nvContentPartPr>
              <p14:xfrm>
                <a:off x="3325317" y="4519245"/>
                <a:ext cx="136800" cy="25920"/>
              </p14:xfrm>
            </p:contentPart>
          </mc:Choice>
          <mc:Fallback xmlns="">
            <p:pic>
              <p:nvPicPr>
                <p:cNvPr id="265" name="Freihand 264">
                  <a:extLst>
                    <a:ext uri="{FF2B5EF4-FFF2-40B4-BE49-F238E27FC236}">
                      <a16:creationId xmlns:a16="http://schemas.microsoft.com/office/drawing/2014/main" id="{84434696-94B8-49BC-A4DE-203A948F4A32}"/>
                    </a:ext>
                  </a:extLst>
                </p:cNvPr>
                <p:cNvPicPr/>
                <p:nvPr/>
              </p:nvPicPr>
              <p:blipFill>
                <a:blip r:embed="rId453"/>
                <a:stretch>
                  <a:fillRect/>
                </a:stretch>
              </p:blipFill>
              <p:spPr>
                <a:xfrm>
                  <a:off x="3320997" y="4514925"/>
                  <a:ext cx="145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7" name="Freihand 266">
                  <a:extLst>
                    <a:ext uri="{FF2B5EF4-FFF2-40B4-BE49-F238E27FC236}">
                      <a16:creationId xmlns:a16="http://schemas.microsoft.com/office/drawing/2014/main" id="{DE45453B-5A64-4645-8FE1-917DBD1CC63A}"/>
                    </a:ext>
                  </a:extLst>
                </p14:cNvPr>
                <p14:cNvContentPartPr/>
                <p14:nvPr/>
              </p14:nvContentPartPr>
              <p14:xfrm>
                <a:off x="4109397" y="5157885"/>
                <a:ext cx="12240" cy="111600"/>
              </p14:xfrm>
            </p:contentPart>
          </mc:Choice>
          <mc:Fallback xmlns="">
            <p:pic>
              <p:nvPicPr>
                <p:cNvPr id="267" name="Freihand 266">
                  <a:extLst>
                    <a:ext uri="{FF2B5EF4-FFF2-40B4-BE49-F238E27FC236}">
                      <a16:creationId xmlns:a16="http://schemas.microsoft.com/office/drawing/2014/main" id="{DE45453B-5A64-4645-8FE1-917DBD1CC63A}"/>
                    </a:ext>
                  </a:extLst>
                </p:cNvPr>
                <p:cNvPicPr/>
                <p:nvPr/>
              </p:nvPicPr>
              <p:blipFill>
                <a:blip r:embed="rId455"/>
                <a:stretch>
                  <a:fillRect/>
                </a:stretch>
              </p:blipFill>
              <p:spPr>
                <a:xfrm>
                  <a:off x="4105077" y="5153565"/>
                  <a:ext cx="20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8" name="Freihand 267">
                  <a:extLst>
                    <a:ext uri="{FF2B5EF4-FFF2-40B4-BE49-F238E27FC236}">
                      <a16:creationId xmlns:a16="http://schemas.microsoft.com/office/drawing/2014/main" id="{29B9E1EB-AB36-46A8-8EA0-783DA96B3CAE}"/>
                    </a:ext>
                  </a:extLst>
                </p14:cNvPr>
                <p14:cNvContentPartPr/>
                <p14:nvPr/>
              </p14:nvContentPartPr>
              <p14:xfrm>
                <a:off x="4044597" y="5119365"/>
                <a:ext cx="184320" cy="202680"/>
              </p14:xfrm>
            </p:contentPart>
          </mc:Choice>
          <mc:Fallback xmlns="">
            <p:pic>
              <p:nvPicPr>
                <p:cNvPr id="268" name="Freihand 267">
                  <a:extLst>
                    <a:ext uri="{FF2B5EF4-FFF2-40B4-BE49-F238E27FC236}">
                      <a16:creationId xmlns:a16="http://schemas.microsoft.com/office/drawing/2014/main" id="{29B9E1EB-AB36-46A8-8EA0-783DA96B3CAE}"/>
                    </a:ext>
                  </a:extLst>
                </p:cNvPr>
                <p:cNvPicPr/>
                <p:nvPr/>
              </p:nvPicPr>
              <p:blipFill>
                <a:blip r:embed="rId457"/>
                <a:stretch>
                  <a:fillRect/>
                </a:stretch>
              </p:blipFill>
              <p:spPr>
                <a:xfrm>
                  <a:off x="4040277" y="5115045"/>
                  <a:ext cx="192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70" name="Freihand 269">
                  <a:extLst>
                    <a:ext uri="{FF2B5EF4-FFF2-40B4-BE49-F238E27FC236}">
                      <a16:creationId xmlns:a16="http://schemas.microsoft.com/office/drawing/2014/main" id="{14434DF7-3166-40C6-9030-050E6BEA6C01}"/>
                    </a:ext>
                  </a:extLst>
                </p14:cNvPr>
                <p14:cNvContentPartPr/>
                <p14:nvPr/>
              </p14:nvContentPartPr>
              <p14:xfrm>
                <a:off x="3493077" y="4644525"/>
                <a:ext cx="399240" cy="442800"/>
              </p14:xfrm>
            </p:contentPart>
          </mc:Choice>
          <mc:Fallback xmlns="">
            <p:pic>
              <p:nvPicPr>
                <p:cNvPr id="270" name="Freihand 269">
                  <a:extLst>
                    <a:ext uri="{FF2B5EF4-FFF2-40B4-BE49-F238E27FC236}">
                      <a16:creationId xmlns:a16="http://schemas.microsoft.com/office/drawing/2014/main" id="{14434DF7-3166-40C6-9030-050E6BEA6C01}"/>
                    </a:ext>
                  </a:extLst>
                </p:cNvPr>
                <p:cNvPicPr/>
                <p:nvPr/>
              </p:nvPicPr>
              <p:blipFill>
                <a:blip r:embed="rId459"/>
                <a:stretch>
                  <a:fillRect/>
                </a:stretch>
              </p:blipFill>
              <p:spPr>
                <a:xfrm>
                  <a:off x="3488757" y="4640205"/>
                  <a:ext cx="40788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1" name="Freihand 270">
                  <a:extLst>
                    <a:ext uri="{FF2B5EF4-FFF2-40B4-BE49-F238E27FC236}">
                      <a16:creationId xmlns:a16="http://schemas.microsoft.com/office/drawing/2014/main" id="{CA9DC420-3CA8-4B38-9B77-0BD654EF6A42}"/>
                    </a:ext>
                  </a:extLst>
                </p14:cNvPr>
                <p14:cNvContentPartPr/>
                <p14:nvPr/>
              </p14:nvContentPartPr>
              <p14:xfrm>
                <a:off x="3794757" y="4985085"/>
                <a:ext cx="150480" cy="173520"/>
              </p14:xfrm>
            </p:contentPart>
          </mc:Choice>
          <mc:Fallback xmlns="">
            <p:pic>
              <p:nvPicPr>
                <p:cNvPr id="271" name="Freihand 270">
                  <a:extLst>
                    <a:ext uri="{FF2B5EF4-FFF2-40B4-BE49-F238E27FC236}">
                      <a16:creationId xmlns:a16="http://schemas.microsoft.com/office/drawing/2014/main" id="{CA9DC420-3CA8-4B38-9B77-0BD654EF6A42}"/>
                    </a:ext>
                  </a:extLst>
                </p:cNvPr>
                <p:cNvPicPr/>
                <p:nvPr/>
              </p:nvPicPr>
              <p:blipFill>
                <a:blip r:embed="rId461"/>
                <a:stretch>
                  <a:fillRect/>
                </a:stretch>
              </p:blipFill>
              <p:spPr>
                <a:xfrm>
                  <a:off x="3790437" y="4980765"/>
                  <a:ext cx="159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5" name="Freihand 274">
                  <a:extLst>
                    <a:ext uri="{FF2B5EF4-FFF2-40B4-BE49-F238E27FC236}">
                      <a16:creationId xmlns:a16="http://schemas.microsoft.com/office/drawing/2014/main" id="{901DEDAC-165B-42A7-8126-BF8DA0743CB8}"/>
                    </a:ext>
                  </a:extLst>
                </p14:cNvPr>
                <p14:cNvContentPartPr/>
                <p14:nvPr/>
              </p14:nvContentPartPr>
              <p14:xfrm>
                <a:off x="3588477" y="4463445"/>
                <a:ext cx="489240" cy="534600"/>
              </p14:xfrm>
            </p:contentPart>
          </mc:Choice>
          <mc:Fallback xmlns="">
            <p:pic>
              <p:nvPicPr>
                <p:cNvPr id="275" name="Freihand 274">
                  <a:extLst>
                    <a:ext uri="{FF2B5EF4-FFF2-40B4-BE49-F238E27FC236}">
                      <a16:creationId xmlns:a16="http://schemas.microsoft.com/office/drawing/2014/main" id="{901DEDAC-165B-42A7-8126-BF8DA0743CB8}"/>
                    </a:ext>
                  </a:extLst>
                </p:cNvPr>
                <p:cNvPicPr/>
                <p:nvPr/>
              </p:nvPicPr>
              <p:blipFill>
                <a:blip r:embed="rId463"/>
                <a:stretch>
                  <a:fillRect/>
                </a:stretch>
              </p:blipFill>
              <p:spPr>
                <a:xfrm>
                  <a:off x="3584157" y="4459125"/>
                  <a:ext cx="49788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6" name="Freihand 275">
                  <a:extLst>
                    <a:ext uri="{FF2B5EF4-FFF2-40B4-BE49-F238E27FC236}">
                      <a16:creationId xmlns:a16="http://schemas.microsoft.com/office/drawing/2014/main" id="{2F100A9F-CECA-480E-960D-6E894D3EF7B4}"/>
                    </a:ext>
                  </a:extLst>
                </p14:cNvPr>
                <p14:cNvContentPartPr/>
                <p14:nvPr/>
              </p14:nvContentPartPr>
              <p14:xfrm>
                <a:off x="3516837" y="4386045"/>
                <a:ext cx="97920" cy="167040"/>
              </p14:xfrm>
            </p:contentPart>
          </mc:Choice>
          <mc:Fallback xmlns="">
            <p:pic>
              <p:nvPicPr>
                <p:cNvPr id="276" name="Freihand 275">
                  <a:extLst>
                    <a:ext uri="{FF2B5EF4-FFF2-40B4-BE49-F238E27FC236}">
                      <a16:creationId xmlns:a16="http://schemas.microsoft.com/office/drawing/2014/main" id="{2F100A9F-CECA-480E-960D-6E894D3EF7B4}"/>
                    </a:ext>
                  </a:extLst>
                </p:cNvPr>
                <p:cNvPicPr/>
                <p:nvPr/>
              </p:nvPicPr>
              <p:blipFill>
                <a:blip r:embed="rId465"/>
                <a:stretch>
                  <a:fillRect/>
                </a:stretch>
              </p:blipFill>
              <p:spPr>
                <a:xfrm>
                  <a:off x="3512517" y="4381725"/>
                  <a:ext cx="106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8" name="Freihand 277">
                  <a:extLst>
                    <a:ext uri="{FF2B5EF4-FFF2-40B4-BE49-F238E27FC236}">
                      <a16:creationId xmlns:a16="http://schemas.microsoft.com/office/drawing/2014/main" id="{1FEAEDDE-2612-4BF6-B237-E6349971E9C6}"/>
                    </a:ext>
                  </a:extLst>
                </p14:cNvPr>
                <p14:cNvContentPartPr/>
                <p14:nvPr/>
              </p14:nvContentPartPr>
              <p14:xfrm>
                <a:off x="4057197" y="4527525"/>
                <a:ext cx="135360" cy="80640"/>
              </p14:xfrm>
            </p:contentPart>
          </mc:Choice>
          <mc:Fallback xmlns="">
            <p:pic>
              <p:nvPicPr>
                <p:cNvPr id="278" name="Freihand 277">
                  <a:extLst>
                    <a:ext uri="{FF2B5EF4-FFF2-40B4-BE49-F238E27FC236}">
                      <a16:creationId xmlns:a16="http://schemas.microsoft.com/office/drawing/2014/main" id="{1FEAEDDE-2612-4BF6-B237-E6349971E9C6}"/>
                    </a:ext>
                  </a:extLst>
                </p:cNvPr>
                <p:cNvPicPr/>
                <p:nvPr/>
              </p:nvPicPr>
              <p:blipFill>
                <a:blip r:embed="rId467"/>
                <a:stretch>
                  <a:fillRect/>
                </a:stretch>
              </p:blipFill>
              <p:spPr>
                <a:xfrm>
                  <a:off x="4052877" y="4523205"/>
                  <a:ext cx="144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9" name="Freihand 278">
                  <a:extLst>
                    <a:ext uri="{FF2B5EF4-FFF2-40B4-BE49-F238E27FC236}">
                      <a16:creationId xmlns:a16="http://schemas.microsoft.com/office/drawing/2014/main" id="{D19C48E5-D721-4CD0-8843-A1615420609C}"/>
                    </a:ext>
                  </a:extLst>
                </p14:cNvPr>
                <p14:cNvContentPartPr/>
                <p14:nvPr/>
              </p14:nvContentPartPr>
              <p14:xfrm>
                <a:off x="4212357" y="4531845"/>
                <a:ext cx="126360" cy="50760"/>
              </p14:xfrm>
            </p:contentPart>
          </mc:Choice>
          <mc:Fallback xmlns="">
            <p:pic>
              <p:nvPicPr>
                <p:cNvPr id="279" name="Freihand 278">
                  <a:extLst>
                    <a:ext uri="{FF2B5EF4-FFF2-40B4-BE49-F238E27FC236}">
                      <a16:creationId xmlns:a16="http://schemas.microsoft.com/office/drawing/2014/main" id="{D19C48E5-D721-4CD0-8843-A1615420609C}"/>
                    </a:ext>
                  </a:extLst>
                </p:cNvPr>
                <p:cNvPicPr/>
                <p:nvPr/>
              </p:nvPicPr>
              <p:blipFill>
                <a:blip r:embed="rId469"/>
                <a:stretch>
                  <a:fillRect/>
                </a:stretch>
              </p:blipFill>
              <p:spPr>
                <a:xfrm>
                  <a:off x="4208037" y="4527525"/>
                  <a:ext cx="135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0" name="Freihand 279">
                  <a:extLst>
                    <a:ext uri="{FF2B5EF4-FFF2-40B4-BE49-F238E27FC236}">
                      <a16:creationId xmlns:a16="http://schemas.microsoft.com/office/drawing/2014/main" id="{98933AA1-A8E2-4D00-A31F-46F1733BF92F}"/>
                    </a:ext>
                  </a:extLst>
                </p14:cNvPr>
                <p14:cNvContentPartPr/>
                <p14:nvPr/>
              </p14:nvContentPartPr>
              <p14:xfrm>
                <a:off x="4383717" y="4494045"/>
                <a:ext cx="141120" cy="202680"/>
              </p14:xfrm>
            </p:contentPart>
          </mc:Choice>
          <mc:Fallback xmlns="">
            <p:pic>
              <p:nvPicPr>
                <p:cNvPr id="280" name="Freihand 279">
                  <a:extLst>
                    <a:ext uri="{FF2B5EF4-FFF2-40B4-BE49-F238E27FC236}">
                      <a16:creationId xmlns:a16="http://schemas.microsoft.com/office/drawing/2014/main" id="{98933AA1-A8E2-4D00-A31F-46F1733BF92F}"/>
                    </a:ext>
                  </a:extLst>
                </p:cNvPr>
                <p:cNvPicPr/>
                <p:nvPr/>
              </p:nvPicPr>
              <p:blipFill>
                <a:blip r:embed="rId471"/>
                <a:stretch>
                  <a:fillRect/>
                </a:stretch>
              </p:blipFill>
              <p:spPr>
                <a:xfrm>
                  <a:off x="4379397" y="4489725"/>
                  <a:ext cx="1497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2" name="Freihand 281">
                  <a:extLst>
                    <a:ext uri="{FF2B5EF4-FFF2-40B4-BE49-F238E27FC236}">
                      <a16:creationId xmlns:a16="http://schemas.microsoft.com/office/drawing/2014/main" id="{BC544039-786F-41AA-9629-CC78AB1888B0}"/>
                    </a:ext>
                  </a:extLst>
                </p14:cNvPr>
                <p14:cNvContentPartPr/>
                <p14:nvPr/>
              </p14:nvContentPartPr>
              <p14:xfrm>
                <a:off x="2800077" y="5221245"/>
                <a:ext cx="19800" cy="27360"/>
              </p14:xfrm>
            </p:contentPart>
          </mc:Choice>
          <mc:Fallback xmlns="">
            <p:pic>
              <p:nvPicPr>
                <p:cNvPr id="282" name="Freihand 281">
                  <a:extLst>
                    <a:ext uri="{FF2B5EF4-FFF2-40B4-BE49-F238E27FC236}">
                      <a16:creationId xmlns:a16="http://schemas.microsoft.com/office/drawing/2014/main" id="{BC544039-786F-41AA-9629-CC78AB1888B0}"/>
                    </a:ext>
                  </a:extLst>
                </p:cNvPr>
                <p:cNvPicPr/>
                <p:nvPr/>
              </p:nvPicPr>
              <p:blipFill>
                <a:blip r:embed="rId473"/>
                <a:stretch>
                  <a:fillRect/>
                </a:stretch>
              </p:blipFill>
              <p:spPr>
                <a:xfrm>
                  <a:off x="2795757" y="5216925"/>
                  <a:ext cx="28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3" name="Freihand 282">
                  <a:extLst>
                    <a:ext uri="{FF2B5EF4-FFF2-40B4-BE49-F238E27FC236}">
                      <a16:creationId xmlns:a16="http://schemas.microsoft.com/office/drawing/2014/main" id="{446BC685-5174-4197-881D-489475AA0DBF}"/>
                    </a:ext>
                  </a:extLst>
                </p14:cNvPr>
                <p14:cNvContentPartPr/>
                <p14:nvPr/>
              </p14:nvContentPartPr>
              <p14:xfrm>
                <a:off x="2706477" y="5192805"/>
                <a:ext cx="133200" cy="105120"/>
              </p14:xfrm>
            </p:contentPart>
          </mc:Choice>
          <mc:Fallback xmlns="">
            <p:pic>
              <p:nvPicPr>
                <p:cNvPr id="283" name="Freihand 282">
                  <a:extLst>
                    <a:ext uri="{FF2B5EF4-FFF2-40B4-BE49-F238E27FC236}">
                      <a16:creationId xmlns:a16="http://schemas.microsoft.com/office/drawing/2014/main" id="{446BC685-5174-4197-881D-489475AA0DBF}"/>
                    </a:ext>
                  </a:extLst>
                </p:cNvPr>
                <p:cNvPicPr/>
                <p:nvPr/>
              </p:nvPicPr>
              <p:blipFill>
                <a:blip r:embed="rId475"/>
                <a:stretch>
                  <a:fillRect/>
                </a:stretch>
              </p:blipFill>
              <p:spPr>
                <a:xfrm>
                  <a:off x="2702157" y="5188485"/>
                  <a:ext cx="141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5" name="Freihand 284">
                  <a:extLst>
                    <a:ext uri="{FF2B5EF4-FFF2-40B4-BE49-F238E27FC236}">
                      <a16:creationId xmlns:a16="http://schemas.microsoft.com/office/drawing/2014/main" id="{A76B7543-1CE1-46F1-A571-23B03EEE2BE5}"/>
                    </a:ext>
                  </a:extLst>
                </p14:cNvPr>
                <p14:cNvContentPartPr/>
                <p14:nvPr/>
              </p14:nvContentPartPr>
              <p14:xfrm>
                <a:off x="2996637" y="5167605"/>
                <a:ext cx="881280" cy="36000"/>
              </p14:xfrm>
            </p:contentPart>
          </mc:Choice>
          <mc:Fallback xmlns="">
            <p:pic>
              <p:nvPicPr>
                <p:cNvPr id="285" name="Freihand 284">
                  <a:extLst>
                    <a:ext uri="{FF2B5EF4-FFF2-40B4-BE49-F238E27FC236}">
                      <a16:creationId xmlns:a16="http://schemas.microsoft.com/office/drawing/2014/main" id="{A76B7543-1CE1-46F1-A571-23B03EEE2BE5}"/>
                    </a:ext>
                  </a:extLst>
                </p:cNvPr>
                <p:cNvPicPr/>
                <p:nvPr/>
              </p:nvPicPr>
              <p:blipFill>
                <a:blip r:embed="rId477"/>
                <a:stretch>
                  <a:fillRect/>
                </a:stretch>
              </p:blipFill>
              <p:spPr>
                <a:xfrm>
                  <a:off x="2992317" y="5163285"/>
                  <a:ext cx="8899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6" name="Freihand 285">
                  <a:extLst>
                    <a:ext uri="{FF2B5EF4-FFF2-40B4-BE49-F238E27FC236}">
                      <a16:creationId xmlns:a16="http://schemas.microsoft.com/office/drawing/2014/main" id="{E50F6111-79F5-4DBB-9668-EF458A139A60}"/>
                    </a:ext>
                  </a:extLst>
                </p14:cNvPr>
                <p14:cNvContentPartPr/>
                <p14:nvPr/>
              </p14:nvContentPartPr>
              <p14:xfrm>
                <a:off x="2903397" y="5082645"/>
                <a:ext cx="147600" cy="126720"/>
              </p14:xfrm>
            </p:contentPart>
          </mc:Choice>
          <mc:Fallback xmlns="">
            <p:pic>
              <p:nvPicPr>
                <p:cNvPr id="286" name="Freihand 285">
                  <a:extLst>
                    <a:ext uri="{FF2B5EF4-FFF2-40B4-BE49-F238E27FC236}">
                      <a16:creationId xmlns:a16="http://schemas.microsoft.com/office/drawing/2014/main" id="{E50F6111-79F5-4DBB-9668-EF458A139A60}"/>
                    </a:ext>
                  </a:extLst>
                </p:cNvPr>
                <p:cNvPicPr/>
                <p:nvPr/>
              </p:nvPicPr>
              <p:blipFill>
                <a:blip r:embed="rId479"/>
                <a:stretch>
                  <a:fillRect/>
                </a:stretch>
              </p:blipFill>
              <p:spPr>
                <a:xfrm>
                  <a:off x="2899077" y="5078325"/>
                  <a:ext cx="1562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8" name="Freihand 287">
                  <a:extLst>
                    <a:ext uri="{FF2B5EF4-FFF2-40B4-BE49-F238E27FC236}">
                      <a16:creationId xmlns:a16="http://schemas.microsoft.com/office/drawing/2014/main" id="{BB6A9F45-D504-491F-A459-4E1D22C26837}"/>
                    </a:ext>
                  </a:extLst>
                </p14:cNvPr>
                <p14:cNvContentPartPr/>
                <p14:nvPr/>
              </p14:nvContentPartPr>
              <p14:xfrm>
                <a:off x="3256557" y="5018565"/>
                <a:ext cx="76680" cy="104760"/>
              </p14:xfrm>
            </p:contentPart>
          </mc:Choice>
          <mc:Fallback xmlns="">
            <p:pic>
              <p:nvPicPr>
                <p:cNvPr id="288" name="Freihand 287">
                  <a:extLst>
                    <a:ext uri="{FF2B5EF4-FFF2-40B4-BE49-F238E27FC236}">
                      <a16:creationId xmlns:a16="http://schemas.microsoft.com/office/drawing/2014/main" id="{BB6A9F45-D504-491F-A459-4E1D22C26837}"/>
                    </a:ext>
                  </a:extLst>
                </p:cNvPr>
                <p:cNvPicPr/>
                <p:nvPr/>
              </p:nvPicPr>
              <p:blipFill>
                <a:blip r:embed="rId481"/>
                <a:stretch>
                  <a:fillRect/>
                </a:stretch>
              </p:blipFill>
              <p:spPr>
                <a:xfrm>
                  <a:off x="3252237" y="5014245"/>
                  <a:ext cx="85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0" name="Freihand 289">
                  <a:extLst>
                    <a:ext uri="{FF2B5EF4-FFF2-40B4-BE49-F238E27FC236}">
                      <a16:creationId xmlns:a16="http://schemas.microsoft.com/office/drawing/2014/main" id="{F67FC362-1AD7-415A-8681-D626B1CC6ED6}"/>
                    </a:ext>
                  </a:extLst>
                </p14:cNvPr>
                <p14:cNvContentPartPr/>
                <p14:nvPr/>
              </p14:nvContentPartPr>
              <p14:xfrm>
                <a:off x="2861997" y="5399085"/>
                <a:ext cx="34200" cy="9000"/>
              </p14:xfrm>
            </p:contentPart>
          </mc:Choice>
          <mc:Fallback xmlns="">
            <p:pic>
              <p:nvPicPr>
                <p:cNvPr id="290" name="Freihand 289">
                  <a:extLst>
                    <a:ext uri="{FF2B5EF4-FFF2-40B4-BE49-F238E27FC236}">
                      <a16:creationId xmlns:a16="http://schemas.microsoft.com/office/drawing/2014/main" id="{F67FC362-1AD7-415A-8681-D626B1CC6ED6}"/>
                    </a:ext>
                  </a:extLst>
                </p:cNvPr>
                <p:cNvPicPr/>
                <p:nvPr/>
              </p:nvPicPr>
              <p:blipFill>
                <a:blip r:embed="rId483"/>
                <a:stretch>
                  <a:fillRect/>
                </a:stretch>
              </p:blipFill>
              <p:spPr>
                <a:xfrm>
                  <a:off x="2857677" y="5394765"/>
                  <a:ext cx="42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1" name="Freihand 290">
                  <a:extLst>
                    <a:ext uri="{FF2B5EF4-FFF2-40B4-BE49-F238E27FC236}">
                      <a16:creationId xmlns:a16="http://schemas.microsoft.com/office/drawing/2014/main" id="{FADE77A1-90B5-471E-8A51-05D56ABE159A}"/>
                    </a:ext>
                  </a:extLst>
                </p14:cNvPr>
                <p14:cNvContentPartPr/>
                <p14:nvPr/>
              </p14:nvContentPartPr>
              <p14:xfrm>
                <a:off x="2845797" y="5371725"/>
                <a:ext cx="1044720" cy="162000"/>
              </p14:xfrm>
            </p:contentPart>
          </mc:Choice>
          <mc:Fallback xmlns="">
            <p:pic>
              <p:nvPicPr>
                <p:cNvPr id="291" name="Freihand 290">
                  <a:extLst>
                    <a:ext uri="{FF2B5EF4-FFF2-40B4-BE49-F238E27FC236}">
                      <a16:creationId xmlns:a16="http://schemas.microsoft.com/office/drawing/2014/main" id="{FADE77A1-90B5-471E-8A51-05D56ABE159A}"/>
                    </a:ext>
                  </a:extLst>
                </p:cNvPr>
                <p:cNvPicPr/>
                <p:nvPr/>
              </p:nvPicPr>
              <p:blipFill>
                <a:blip r:embed="rId485"/>
                <a:stretch>
                  <a:fillRect/>
                </a:stretch>
              </p:blipFill>
              <p:spPr>
                <a:xfrm>
                  <a:off x="2841477" y="5367405"/>
                  <a:ext cx="1053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2" name="Freihand 291">
                  <a:extLst>
                    <a:ext uri="{FF2B5EF4-FFF2-40B4-BE49-F238E27FC236}">
                      <a16:creationId xmlns:a16="http://schemas.microsoft.com/office/drawing/2014/main" id="{208D0930-2396-40AA-A742-535E79706022}"/>
                    </a:ext>
                  </a:extLst>
                </p14:cNvPr>
                <p14:cNvContentPartPr/>
                <p14:nvPr/>
              </p14:nvContentPartPr>
              <p14:xfrm>
                <a:off x="3815997" y="5322045"/>
                <a:ext cx="110160" cy="111600"/>
              </p14:xfrm>
            </p:contentPart>
          </mc:Choice>
          <mc:Fallback xmlns="">
            <p:pic>
              <p:nvPicPr>
                <p:cNvPr id="292" name="Freihand 291">
                  <a:extLst>
                    <a:ext uri="{FF2B5EF4-FFF2-40B4-BE49-F238E27FC236}">
                      <a16:creationId xmlns:a16="http://schemas.microsoft.com/office/drawing/2014/main" id="{208D0930-2396-40AA-A742-535E79706022}"/>
                    </a:ext>
                  </a:extLst>
                </p:cNvPr>
                <p:cNvPicPr/>
                <p:nvPr/>
              </p:nvPicPr>
              <p:blipFill>
                <a:blip r:embed="rId487"/>
                <a:stretch>
                  <a:fillRect/>
                </a:stretch>
              </p:blipFill>
              <p:spPr>
                <a:xfrm>
                  <a:off x="3811677" y="5317725"/>
                  <a:ext cx="118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1" name="Freihand 300">
                  <a:extLst>
                    <a:ext uri="{FF2B5EF4-FFF2-40B4-BE49-F238E27FC236}">
                      <a16:creationId xmlns:a16="http://schemas.microsoft.com/office/drawing/2014/main" id="{6D493436-224F-4F6D-BB45-999C791F00E4}"/>
                    </a:ext>
                  </a:extLst>
                </p14:cNvPr>
                <p14:cNvContentPartPr/>
                <p14:nvPr/>
              </p14:nvContentPartPr>
              <p14:xfrm>
                <a:off x="2817717" y="4699245"/>
                <a:ext cx="330120" cy="404640"/>
              </p14:xfrm>
            </p:contentPart>
          </mc:Choice>
          <mc:Fallback xmlns="">
            <p:pic>
              <p:nvPicPr>
                <p:cNvPr id="301" name="Freihand 300">
                  <a:extLst>
                    <a:ext uri="{FF2B5EF4-FFF2-40B4-BE49-F238E27FC236}">
                      <a16:creationId xmlns:a16="http://schemas.microsoft.com/office/drawing/2014/main" id="{6D493436-224F-4F6D-BB45-999C791F00E4}"/>
                    </a:ext>
                  </a:extLst>
                </p:cNvPr>
                <p:cNvPicPr/>
                <p:nvPr/>
              </p:nvPicPr>
              <p:blipFill>
                <a:blip r:embed="rId489"/>
                <a:stretch>
                  <a:fillRect/>
                </a:stretch>
              </p:blipFill>
              <p:spPr>
                <a:xfrm>
                  <a:off x="2813397" y="4694925"/>
                  <a:ext cx="33876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2" name="Freihand 301">
                  <a:extLst>
                    <a:ext uri="{FF2B5EF4-FFF2-40B4-BE49-F238E27FC236}">
                      <a16:creationId xmlns:a16="http://schemas.microsoft.com/office/drawing/2014/main" id="{CB579A84-C53A-48C6-BCC7-CE293DFF89B8}"/>
                    </a:ext>
                  </a:extLst>
                </p14:cNvPr>
                <p14:cNvContentPartPr/>
                <p14:nvPr/>
              </p14:nvContentPartPr>
              <p14:xfrm>
                <a:off x="3089877" y="4590885"/>
                <a:ext cx="122760" cy="120240"/>
              </p14:xfrm>
            </p:contentPart>
          </mc:Choice>
          <mc:Fallback xmlns="">
            <p:pic>
              <p:nvPicPr>
                <p:cNvPr id="302" name="Freihand 301">
                  <a:extLst>
                    <a:ext uri="{FF2B5EF4-FFF2-40B4-BE49-F238E27FC236}">
                      <a16:creationId xmlns:a16="http://schemas.microsoft.com/office/drawing/2014/main" id="{CB579A84-C53A-48C6-BCC7-CE293DFF89B8}"/>
                    </a:ext>
                  </a:extLst>
                </p:cNvPr>
                <p:cNvPicPr/>
                <p:nvPr/>
              </p:nvPicPr>
              <p:blipFill>
                <a:blip r:embed="rId491"/>
                <a:stretch>
                  <a:fillRect/>
                </a:stretch>
              </p:blipFill>
              <p:spPr>
                <a:xfrm>
                  <a:off x="3085557" y="4586565"/>
                  <a:ext cx="131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4" name="Freihand 303">
                  <a:extLst>
                    <a:ext uri="{FF2B5EF4-FFF2-40B4-BE49-F238E27FC236}">
                      <a16:creationId xmlns:a16="http://schemas.microsoft.com/office/drawing/2014/main" id="{4706B129-7A62-4869-992E-DA459D765F8C}"/>
                    </a:ext>
                  </a:extLst>
                </p14:cNvPr>
                <p14:cNvContentPartPr/>
                <p14:nvPr/>
              </p14:nvContentPartPr>
              <p14:xfrm>
                <a:off x="3053157" y="4835325"/>
                <a:ext cx="105480" cy="98640"/>
              </p14:xfrm>
            </p:contentPart>
          </mc:Choice>
          <mc:Fallback xmlns="">
            <p:pic>
              <p:nvPicPr>
                <p:cNvPr id="304" name="Freihand 303">
                  <a:extLst>
                    <a:ext uri="{FF2B5EF4-FFF2-40B4-BE49-F238E27FC236}">
                      <a16:creationId xmlns:a16="http://schemas.microsoft.com/office/drawing/2014/main" id="{4706B129-7A62-4869-992E-DA459D765F8C}"/>
                    </a:ext>
                  </a:extLst>
                </p:cNvPr>
                <p:cNvPicPr/>
                <p:nvPr/>
              </p:nvPicPr>
              <p:blipFill>
                <a:blip r:embed="rId493"/>
                <a:stretch>
                  <a:fillRect/>
                </a:stretch>
              </p:blipFill>
              <p:spPr>
                <a:xfrm>
                  <a:off x="3048837" y="4831005"/>
                  <a:ext cx="114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5" name="Freihand 304">
                  <a:extLst>
                    <a:ext uri="{FF2B5EF4-FFF2-40B4-BE49-F238E27FC236}">
                      <a16:creationId xmlns:a16="http://schemas.microsoft.com/office/drawing/2014/main" id="{B649D78C-997E-4129-ABE2-4B771BF00CD3}"/>
                    </a:ext>
                  </a:extLst>
                </p14:cNvPr>
                <p14:cNvContentPartPr/>
                <p14:nvPr/>
              </p14:nvContentPartPr>
              <p14:xfrm>
                <a:off x="2569317" y="4453365"/>
                <a:ext cx="556200" cy="615960"/>
              </p14:xfrm>
            </p:contentPart>
          </mc:Choice>
          <mc:Fallback xmlns="">
            <p:pic>
              <p:nvPicPr>
                <p:cNvPr id="305" name="Freihand 304">
                  <a:extLst>
                    <a:ext uri="{FF2B5EF4-FFF2-40B4-BE49-F238E27FC236}">
                      <a16:creationId xmlns:a16="http://schemas.microsoft.com/office/drawing/2014/main" id="{B649D78C-997E-4129-ABE2-4B771BF00CD3}"/>
                    </a:ext>
                  </a:extLst>
                </p:cNvPr>
                <p:cNvPicPr/>
                <p:nvPr/>
              </p:nvPicPr>
              <p:blipFill>
                <a:blip r:embed="rId495"/>
                <a:stretch>
                  <a:fillRect/>
                </a:stretch>
              </p:blipFill>
              <p:spPr>
                <a:xfrm>
                  <a:off x="2564997" y="4449045"/>
                  <a:ext cx="564840" cy="624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6" name="Freihand 305">
                  <a:extLst>
                    <a:ext uri="{FF2B5EF4-FFF2-40B4-BE49-F238E27FC236}">
                      <a16:creationId xmlns:a16="http://schemas.microsoft.com/office/drawing/2014/main" id="{A3FBC008-FBB0-48BA-9832-41AC807D9ECA}"/>
                    </a:ext>
                  </a:extLst>
                </p14:cNvPr>
                <p14:cNvContentPartPr/>
                <p14:nvPr/>
              </p14:nvContentPartPr>
              <p14:xfrm>
                <a:off x="2479317" y="4958085"/>
                <a:ext cx="198000" cy="190800"/>
              </p14:xfrm>
            </p:contentPart>
          </mc:Choice>
          <mc:Fallback xmlns="">
            <p:pic>
              <p:nvPicPr>
                <p:cNvPr id="306" name="Freihand 305">
                  <a:extLst>
                    <a:ext uri="{FF2B5EF4-FFF2-40B4-BE49-F238E27FC236}">
                      <a16:creationId xmlns:a16="http://schemas.microsoft.com/office/drawing/2014/main" id="{A3FBC008-FBB0-48BA-9832-41AC807D9ECA}"/>
                    </a:ext>
                  </a:extLst>
                </p:cNvPr>
                <p:cNvPicPr/>
                <p:nvPr/>
              </p:nvPicPr>
              <p:blipFill>
                <a:blip r:embed="rId497"/>
                <a:stretch>
                  <a:fillRect/>
                </a:stretch>
              </p:blipFill>
              <p:spPr>
                <a:xfrm>
                  <a:off x="2474997" y="4953765"/>
                  <a:ext cx="206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8" name="Freihand 307">
                  <a:extLst>
                    <a:ext uri="{FF2B5EF4-FFF2-40B4-BE49-F238E27FC236}">
                      <a16:creationId xmlns:a16="http://schemas.microsoft.com/office/drawing/2014/main" id="{028C6825-6802-44B0-81E4-23C82C18E180}"/>
                    </a:ext>
                  </a:extLst>
                </p14:cNvPr>
                <p14:cNvContentPartPr/>
                <p14:nvPr/>
              </p14:nvContentPartPr>
              <p14:xfrm>
                <a:off x="2424597" y="4574685"/>
                <a:ext cx="113040" cy="120960"/>
              </p14:xfrm>
            </p:contentPart>
          </mc:Choice>
          <mc:Fallback xmlns="">
            <p:pic>
              <p:nvPicPr>
                <p:cNvPr id="308" name="Freihand 307">
                  <a:extLst>
                    <a:ext uri="{FF2B5EF4-FFF2-40B4-BE49-F238E27FC236}">
                      <a16:creationId xmlns:a16="http://schemas.microsoft.com/office/drawing/2014/main" id="{028C6825-6802-44B0-81E4-23C82C18E180}"/>
                    </a:ext>
                  </a:extLst>
                </p:cNvPr>
                <p:cNvPicPr/>
                <p:nvPr/>
              </p:nvPicPr>
              <p:blipFill>
                <a:blip r:embed="rId499"/>
                <a:stretch>
                  <a:fillRect/>
                </a:stretch>
              </p:blipFill>
              <p:spPr>
                <a:xfrm>
                  <a:off x="2420277" y="4570365"/>
                  <a:ext cx="121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9" name="Freihand 308">
                  <a:extLst>
                    <a:ext uri="{FF2B5EF4-FFF2-40B4-BE49-F238E27FC236}">
                      <a16:creationId xmlns:a16="http://schemas.microsoft.com/office/drawing/2014/main" id="{809F4D9F-614A-4208-A3E1-2844401BA4B4}"/>
                    </a:ext>
                  </a:extLst>
                </p14:cNvPr>
                <p14:cNvContentPartPr/>
                <p14:nvPr/>
              </p14:nvContentPartPr>
              <p14:xfrm>
                <a:off x="2556357" y="4510605"/>
                <a:ext cx="84600" cy="81360"/>
              </p14:xfrm>
            </p:contentPart>
          </mc:Choice>
          <mc:Fallback xmlns="">
            <p:pic>
              <p:nvPicPr>
                <p:cNvPr id="309" name="Freihand 308">
                  <a:extLst>
                    <a:ext uri="{FF2B5EF4-FFF2-40B4-BE49-F238E27FC236}">
                      <a16:creationId xmlns:a16="http://schemas.microsoft.com/office/drawing/2014/main" id="{809F4D9F-614A-4208-A3E1-2844401BA4B4}"/>
                    </a:ext>
                  </a:extLst>
                </p:cNvPr>
                <p:cNvPicPr/>
                <p:nvPr/>
              </p:nvPicPr>
              <p:blipFill>
                <a:blip r:embed="rId501"/>
                <a:stretch>
                  <a:fillRect/>
                </a:stretch>
              </p:blipFill>
              <p:spPr>
                <a:xfrm>
                  <a:off x="2552037" y="4506285"/>
                  <a:ext cx="93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0" name="Freihand 309">
                  <a:extLst>
                    <a:ext uri="{FF2B5EF4-FFF2-40B4-BE49-F238E27FC236}">
                      <a16:creationId xmlns:a16="http://schemas.microsoft.com/office/drawing/2014/main" id="{FA65F34E-683C-441C-9ED1-85F3EDF68672}"/>
                    </a:ext>
                  </a:extLst>
                </p14:cNvPr>
                <p14:cNvContentPartPr/>
                <p14:nvPr/>
              </p14:nvContentPartPr>
              <p14:xfrm>
                <a:off x="2649957" y="4409805"/>
                <a:ext cx="142200" cy="144000"/>
              </p14:xfrm>
            </p:contentPart>
          </mc:Choice>
          <mc:Fallback xmlns="">
            <p:pic>
              <p:nvPicPr>
                <p:cNvPr id="310" name="Freihand 309">
                  <a:extLst>
                    <a:ext uri="{FF2B5EF4-FFF2-40B4-BE49-F238E27FC236}">
                      <a16:creationId xmlns:a16="http://schemas.microsoft.com/office/drawing/2014/main" id="{FA65F34E-683C-441C-9ED1-85F3EDF68672}"/>
                    </a:ext>
                  </a:extLst>
                </p:cNvPr>
                <p:cNvPicPr/>
                <p:nvPr/>
              </p:nvPicPr>
              <p:blipFill>
                <a:blip r:embed="rId503"/>
                <a:stretch>
                  <a:fillRect/>
                </a:stretch>
              </p:blipFill>
              <p:spPr>
                <a:xfrm>
                  <a:off x="2645637" y="4405485"/>
                  <a:ext cx="1508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3" name="Freihand 322">
                  <a:extLst>
                    <a:ext uri="{FF2B5EF4-FFF2-40B4-BE49-F238E27FC236}">
                      <a16:creationId xmlns:a16="http://schemas.microsoft.com/office/drawing/2014/main" id="{AB220EB3-0B85-43CA-8B81-0184605BB17C}"/>
                    </a:ext>
                  </a:extLst>
                </p14:cNvPr>
                <p14:cNvContentPartPr/>
                <p14:nvPr/>
              </p14:nvContentPartPr>
              <p14:xfrm>
                <a:off x="4581717" y="4830285"/>
                <a:ext cx="264240" cy="69120"/>
              </p14:xfrm>
            </p:contentPart>
          </mc:Choice>
          <mc:Fallback xmlns="">
            <p:pic>
              <p:nvPicPr>
                <p:cNvPr id="323" name="Freihand 322">
                  <a:extLst>
                    <a:ext uri="{FF2B5EF4-FFF2-40B4-BE49-F238E27FC236}">
                      <a16:creationId xmlns:a16="http://schemas.microsoft.com/office/drawing/2014/main" id="{AB220EB3-0B85-43CA-8B81-0184605BB17C}"/>
                    </a:ext>
                  </a:extLst>
                </p:cNvPr>
                <p:cNvPicPr/>
                <p:nvPr/>
              </p:nvPicPr>
              <p:blipFill>
                <a:blip r:embed="rId505"/>
                <a:stretch>
                  <a:fillRect/>
                </a:stretch>
              </p:blipFill>
              <p:spPr>
                <a:xfrm>
                  <a:off x="4577397" y="4825965"/>
                  <a:ext cx="272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4" name="Freihand 323">
                  <a:extLst>
                    <a:ext uri="{FF2B5EF4-FFF2-40B4-BE49-F238E27FC236}">
                      <a16:creationId xmlns:a16="http://schemas.microsoft.com/office/drawing/2014/main" id="{36E694D2-25E9-4EAC-8220-E70D6C7E9725}"/>
                    </a:ext>
                  </a:extLst>
                </p14:cNvPr>
                <p14:cNvContentPartPr/>
                <p14:nvPr/>
              </p14:nvContentPartPr>
              <p14:xfrm>
                <a:off x="4440237" y="4786365"/>
                <a:ext cx="220680" cy="178200"/>
              </p14:xfrm>
            </p:contentPart>
          </mc:Choice>
          <mc:Fallback xmlns="">
            <p:pic>
              <p:nvPicPr>
                <p:cNvPr id="324" name="Freihand 323">
                  <a:extLst>
                    <a:ext uri="{FF2B5EF4-FFF2-40B4-BE49-F238E27FC236}">
                      <a16:creationId xmlns:a16="http://schemas.microsoft.com/office/drawing/2014/main" id="{36E694D2-25E9-4EAC-8220-E70D6C7E9725}"/>
                    </a:ext>
                  </a:extLst>
                </p:cNvPr>
                <p:cNvPicPr/>
                <p:nvPr/>
              </p:nvPicPr>
              <p:blipFill>
                <a:blip r:embed="rId507"/>
                <a:stretch>
                  <a:fillRect/>
                </a:stretch>
              </p:blipFill>
              <p:spPr>
                <a:xfrm>
                  <a:off x="4435917" y="4782045"/>
                  <a:ext cx="229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6" name="Freihand 325">
                  <a:extLst>
                    <a:ext uri="{FF2B5EF4-FFF2-40B4-BE49-F238E27FC236}">
                      <a16:creationId xmlns:a16="http://schemas.microsoft.com/office/drawing/2014/main" id="{70DA4D20-681D-42B2-9025-E47EABD8E8D1}"/>
                    </a:ext>
                  </a:extLst>
                </p14:cNvPr>
                <p14:cNvContentPartPr/>
                <p14:nvPr/>
              </p14:nvContentPartPr>
              <p14:xfrm>
                <a:off x="5000397" y="4708605"/>
                <a:ext cx="187200" cy="113400"/>
              </p14:xfrm>
            </p:contentPart>
          </mc:Choice>
          <mc:Fallback xmlns="">
            <p:pic>
              <p:nvPicPr>
                <p:cNvPr id="326" name="Freihand 325">
                  <a:extLst>
                    <a:ext uri="{FF2B5EF4-FFF2-40B4-BE49-F238E27FC236}">
                      <a16:creationId xmlns:a16="http://schemas.microsoft.com/office/drawing/2014/main" id="{70DA4D20-681D-42B2-9025-E47EABD8E8D1}"/>
                    </a:ext>
                  </a:extLst>
                </p:cNvPr>
                <p:cNvPicPr/>
                <p:nvPr/>
              </p:nvPicPr>
              <p:blipFill>
                <a:blip r:embed="rId509"/>
                <a:stretch>
                  <a:fillRect/>
                </a:stretch>
              </p:blipFill>
              <p:spPr>
                <a:xfrm>
                  <a:off x="4996077" y="4704285"/>
                  <a:ext cx="195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27" name="Freihand 326">
                  <a:extLst>
                    <a:ext uri="{FF2B5EF4-FFF2-40B4-BE49-F238E27FC236}">
                      <a16:creationId xmlns:a16="http://schemas.microsoft.com/office/drawing/2014/main" id="{784EFE59-785D-4690-8937-CAC91CBA8946}"/>
                    </a:ext>
                  </a:extLst>
                </p14:cNvPr>
                <p14:cNvContentPartPr/>
                <p14:nvPr/>
              </p14:nvContentPartPr>
              <p14:xfrm>
                <a:off x="5235477" y="4680165"/>
                <a:ext cx="229680" cy="79200"/>
              </p14:xfrm>
            </p:contentPart>
          </mc:Choice>
          <mc:Fallback xmlns="">
            <p:pic>
              <p:nvPicPr>
                <p:cNvPr id="327" name="Freihand 326">
                  <a:extLst>
                    <a:ext uri="{FF2B5EF4-FFF2-40B4-BE49-F238E27FC236}">
                      <a16:creationId xmlns:a16="http://schemas.microsoft.com/office/drawing/2014/main" id="{784EFE59-785D-4690-8937-CAC91CBA8946}"/>
                    </a:ext>
                  </a:extLst>
                </p:cNvPr>
                <p:cNvPicPr/>
                <p:nvPr/>
              </p:nvPicPr>
              <p:blipFill>
                <a:blip r:embed="rId511"/>
                <a:stretch>
                  <a:fillRect/>
                </a:stretch>
              </p:blipFill>
              <p:spPr>
                <a:xfrm>
                  <a:off x="5231157" y="4675845"/>
                  <a:ext cx="238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8" name="Freihand 327">
                  <a:extLst>
                    <a:ext uri="{FF2B5EF4-FFF2-40B4-BE49-F238E27FC236}">
                      <a16:creationId xmlns:a16="http://schemas.microsoft.com/office/drawing/2014/main" id="{3A1289D0-2CA8-4455-B331-B3BFCEFACCA8}"/>
                    </a:ext>
                  </a:extLst>
                </p14:cNvPr>
                <p14:cNvContentPartPr/>
                <p14:nvPr/>
              </p14:nvContentPartPr>
              <p14:xfrm>
                <a:off x="5528517" y="4600245"/>
                <a:ext cx="133920" cy="95040"/>
              </p14:xfrm>
            </p:contentPart>
          </mc:Choice>
          <mc:Fallback xmlns="">
            <p:pic>
              <p:nvPicPr>
                <p:cNvPr id="328" name="Freihand 327">
                  <a:extLst>
                    <a:ext uri="{FF2B5EF4-FFF2-40B4-BE49-F238E27FC236}">
                      <a16:creationId xmlns:a16="http://schemas.microsoft.com/office/drawing/2014/main" id="{3A1289D0-2CA8-4455-B331-B3BFCEFACCA8}"/>
                    </a:ext>
                  </a:extLst>
                </p:cNvPr>
                <p:cNvPicPr/>
                <p:nvPr/>
              </p:nvPicPr>
              <p:blipFill>
                <a:blip r:embed="rId513"/>
                <a:stretch>
                  <a:fillRect/>
                </a:stretch>
              </p:blipFill>
              <p:spPr>
                <a:xfrm>
                  <a:off x="5524197" y="4595925"/>
                  <a:ext cx="142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9" name="Freihand 328">
                  <a:extLst>
                    <a:ext uri="{FF2B5EF4-FFF2-40B4-BE49-F238E27FC236}">
                      <a16:creationId xmlns:a16="http://schemas.microsoft.com/office/drawing/2014/main" id="{0902F851-C390-4730-9E15-6C386710A58E}"/>
                    </a:ext>
                  </a:extLst>
                </p14:cNvPr>
                <p14:cNvContentPartPr/>
                <p14:nvPr/>
              </p14:nvContentPartPr>
              <p14:xfrm>
                <a:off x="5668917" y="4590885"/>
                <a:ext cx="131760" cy="238320"/>
              </p14:xfrm>
            </p:contentPart>
          </mc:Choice>
          <mc:Fallback xmlns="">
            <p:pic>
              <p:nvPicPr>
                <p:cNvPr id="329" name="Freihand 328">
                  <a:extLst>
                    <a:ext uri="{FF2B5EF4-FFF2-40B4-BE49-F238E27FC236}">
                      <a16:creationId xmlns:a16="http://schemas.microsoft.com/office/drawing/2014/main" id="{0902F851-C390-4730-9E15-6C386710A58E}"/>
                    </a:ext>
                  </a:extLst>
                </p:cNvPr>
                <p:cNvPicPr/>
                <p:nvPr/>
              </p:nvPicPr>
              <p:blipFill>
                <a:blip r:embed="rId515"/>
                <a:stretch>
                  <a:fillRect/>
                </a:stretch>
              </p:blipFill>
              <p:spPr>
                <a:xfrm>
                  <a:off x="5664597" y="4586565"/>
                  <a:ext cx="1404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1" name="Freihand 330">
                  <a:extLst>
                    <a:ext uri="{FF2B5EF4-FFF2-40B4-BE49-F238E27FC236}">
                      <a16:creationId xmlns:a16="http://schemas.microsoft.com/office/drawing/2014/main" id="{F524B9D3-FCAE-4D9E-B5A8-39F206A7C3FE}"/>
                    </a:ext>
                  </a:extLst>
                </p14:cNvPr>
                <p14:cNvContentPartPr/>
                <p14:nvPr/>
              </p14:nvContentPartPr>
              <p14:xfrm>
                <a:off x="5904357" y="4553085"/>
                <a:ext cx="115200" cy="81720"/>
              </p14:xfrm>
            </p:contentPart>
          </mc:Choice>
          <mc:Fallback xmlns="">
            <p:pic>
              <p:nvPicPr>
                <p:cNvPr id="331" name="Freihand 330">
                  <a:extLst>
                    <a:ext uri="{FF2B5EF4-FFF2-40B4-BE49-F238E27FC236}">
                      <a16:creationId xmlns:a16="http://schemas.microsoft.com/office/drawing/2014/main" id="{F524B9D3-FCAE-4D9E-B5A8-39F206A7C3FE}"/>
                    </a:ext>
                  </a:extLst>
                </p:cNvPr>
                <p:cNvPicPr/>
                <p:nvPr/>
              </p:nvPicPr>
              <p:blipFill>
                <a:blip r:embed="rId517"/>
                <a:stretch>
                  <a:fillRect/>
                </a:stretch>
              </p:blipFill>
              <p:spPr>
                <a:xfrm>
                  <a:off x="5900037" y="4548765"/>
                  <a:ext cx="123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2" name="Freihand 331">
                  <a:extLst>
                    <a:ext uri="{FF2B5EF4-FFF2-40B4-BE49-F238E27FC236}">
                      <a16:creationId xmlns:a16="http://schemas.microsoft.com/office/drawing/2014/main" id="{EF2A8C26-37DD-4D53-A6B6-A80FDE6F2676}"/>
                    </a:ext>
                  </a:extLst>
                </p14:cNvPr>
                <p14:cNvContentPartPr/>
                <p14:nvPr/>
              </p14:nvContentPartPr>
              <p14:xfrm>
                <a:off x="6041517" y="4419525"/>
                <a:ext cx="126360" cy="222120"/>
              </p14:xfrm>
            </p:contentPart>
          </mc:Choice>
          <mc:Fallback xmlns="">
            <p:pic>
              <p:nvPicPr>
                <p:cNvPr id="332" name="Freihand 331">
                  <a:extLst>
                    <a:ext uri="{FF2B5EF4-FFF2-40B4-BE49-F238E27FC236}">
                      <a16:creationId xmlns:a16="http://schemas.microsoft.com/office/drawing/2014/main" id="{EF2A8C26-37DD-4D53-A6B6-A80FDE6F2676}"/>
                    </a:ext>
                  </a:extLst>
                </p:cNvPr>
                <p:cNvPicPr/>
                <p:nvPr/>
              </p:nvPicPr>
              <p:blipFill>
                <a:blip r:embed="rId519"/>
                <a:stretch>
                  <a:fillRect/>
                </a:stretch>
              </p:blipFill>
              <p:spPr>
                <a:xfrm>
                  <a:off x="6037197" y="4415205"/>
                  <a:ext cx="135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3" name="Freihand 332">
                  <a:extLst>
                    <a:ext uri="{FF2B5EF4-FFF2-40B4-BE49-F238E27FC236}">
                      <a16:creationId xmlns:a16="http://schemas.microsoft.com/office/drawing/2014/main" id="{CBF3E729-5E17-4501-ADF5-DA3149F66686}"/>
                    </a:ext>
                  </a:extLst>
                </p14:cNvPr>
                <p14:cNvContentPartPr/>
                <p14:nvPr/>
              </p14:nvContentPartPr>
              <p14:xfrm>
                <a:off x="6133317" y="4478565"/>
                <a:ext cx="216000" cy="69480"/>
              </p14:xfrm>
            </p:contentPart>
          </mc:Choice>
          <mc:Fallback xmlns="">
            <p:pic>
              <p:nvPicPr>
                <p:cNvPr id="333" name="Freihand 332">
                  <a:extLst>
                    <a:ext uri="{FF2B5EF4-FFF2-40B4-BE49-F238E27FC236}">
                      <a16:creationId xmlns:a16="http://schemas.microsoft.com/office/drawing/2014/main" id="{CBF3E729-5E17-4501-ADF5-DA3149F66686}"/>
                    </a:ext>
                  </a:extLst>
                </p:cNvPr>
                <p:cNvPicPr/>
                <p:nvPr/>
              </p:nvPicPr>
              <p:blipFill>
                <a:blip r:embed="rId521"/>
                <a:stretch>
                  <a:fillRect/>
                </a:stretch>
              </p:blipFill>
              <p:spPr>
                <a:xfrm>
                  <a:off x="6128997" y="4474245"/>
                  <a:ext cx="224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4" name="Freihand 333">
                  <a:extLst>
                    <a:ext uri="{FF2B5EF4-FFF2-40B4-BE49-F238E27FC236}">
                      <a16:creationId xmlns:a16="http://schemas.microsoft.com/office/drawing/2014/main" id="{BF093C2B-72AD-44A7-8F68-8539A827C539}"/>
                    </a:ext>
                  </a:extLst>
                </p14:cNvPr>
                <p14:cNvContentPartPr/>
                <p14:nvPr/>
              </p14:nvContentPartPr>
              <p14:xfrm>
                <a:off x="6351477" y="4450125"/>
                <a:ext cx="65520" cy="70560"/>
              </p14:xfrm>
            </p:contentPart>
          </mc:Choice>
          <mc:Fallback xmlns="">
            <p:pic>
              <p:nvPicPr>
                <p:cNvPr id="334" name="Freihand 333">
                  <a:extLst>
                    <a:ext uri="{FF2B5EF4-FFF2-40B4-BE49-F238E27FC236}">
                      <a16:creationId xmlns:a16="http://schemas.microsoft.com/office/drawing/2014/main" id="{BF093C2B-72AD-44A7-8F68-8539A827C539}"/>
                    </a:ext>
                  </a:extLst>
                </p:cNvPr>
                <p:cNvPicPr/>
                <p:nvPr/>
              </p:nvPicPr>
              <p:blipFill>
                <a:blip r:embed="rId523"/>
                <a:stretch>
                  <a:fillRect/>
                </a:stretch>
              </p:blipFill>
              <p:spPr>
                <a:xfrm>
                  <a:off x="6347157" y="4445805"/>
                  <a:ext cx="74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5" name="Freihand 334">
                  <a:extLst>
                    <a:ext uri="{FF2B5EF4-FFF2-40B4-BE49-F238E27FC236}">
                      <a16:creationId xmlns:a16="http://schemas.microsoft.com/office/drawing/2014/main" id="{A0C7FC41-6F82-4587-8FC2-AD5F610B7DEC}"/>
                    </a:ext>
                  </a:extLst>
                </p14:cNvPr>
                <p14:cNvContentPartPr/>
                <p14:nvPr/>
              </p14:nvContentPartPr>
              <p14:xfrm>
                <a:off x="6568557" y="4312245"/>
                <a:ext cx="209880" cy="138600"/>
              </p14:xfrm>
            </p:contentPart>
          </mc:Choice>
          <mc:Fallback xmlns="">
            <p:pic>
              <p:nvPicPr>
                <p:cNvPr id="335" name="Freihand 334">
                  <a:extLst>
                    <a:ext uri="{FF2B5EF4-FFF2-40B4-BE49-F238E27FC236}">
                      <a16:creationId xmlns:a16="http://schemas.microsoft.com/office/drawing/2014/main" id="{A0C7FC41-6F82-4587-8FC2-AD5F610B7DEC}"/>
                    </a:ext>
                  </a:extLst>
                </p:cNvPr>
                <p:cNvPicPr/>
                <p:nvPr/>
              </p:nvPicPr>
              <p:blipFill>
                <a:blip r:embed="rId525"/>
                <a:stretch>
                  <a:fillRect/>
                </a:stretch>
              </p:blipFill>
              <p:spPr>
                <a:xfrm>
                  <a:off x="6564237" y="4307925"/>
                  <a:ext cx="218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6" name="Freihand 335">
                  <a:extLst>
                    <a:ext uri="{FF2B5EF4-FFF2-40B4-BE49-F238E27FC236}">
                      <a16:creationId xmlns:a16="http://schemas.microsoft.com/office/drawing/2014/main" id="{D046D0CC-4AEB-445A-87E5-6C5443D6469A}"/>
                    </a:ext>
                  </a:extLst>
                </p14:cNvPr>
                <p14:cNvContentPartPr/>
                <p14:nvPr/>
              </p14:nvContentPartPr>
              <p14:xfrm>
                <a:off x="6917757" y="4294605"/>
                <a:ext cx="101160" cy="162360"/>
              </p14:xfrm>
            </p:contentPart>
          </mc:Choice>
          <mc:Fallback xmlns="">
            <p:pic>
              <p:nvPicPr>
                <p:cNvPr id="336" name="Freihand 335">
                  <a:extLst>
                    <a:ext uri="{FF2B5EF4-FFF2-40B4-BE49-F238E27FC236}">
                      <a16:creationId xmlns:a16="http://schemas.microsoft.com/office/drawing/2014/main" id="{D046D0CC-4AEB-445A-87E5-6C5443D6469A}"/>
                    </a:ext>
                  </a:extLst>
                </p:cNvPr>
                <p:cNvPicPr/>
                <p:nvPr/>
              </p:nvPicPr>
              <p:blipFill>
                <a:blip r:embed="rId527"/>
                <a:stretch>
                  <a:fillRect/>
                </a:stretch>
              </p:blipFill>
              <p:spPr>
                <a:xfrm>
                  <a:off x="6913437" y="4290285"/>
                  <a:ext cx="109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7" name="Freihand 336">
                  <a:extLst>
                    <a:ext uri="{FF2B5EF4-FFF2-40B4-BE49-F238E27FC236}">
                      <a16:creationId xmlns:a16="http://schemas.microsoft.com/office/drawing/2014/main" id="{E433B2B3-33BF-4AE4-B0AC-03F2E1EF8221}"/>
                    </a:ext>
                  </a:extLst>
                </p14:cNvPr>
                <p14:cNvContentPartPr/>
                <p14:nvPr/>
              </p14:nvContentPartPr>
              <p14:xfrm>
                <a:off x="7037277" y="4291005"/>
                <a:ext cx="57960" cy="56520"/>
              </p14:xfrm>
            </p:contentPart>
          </mc:Choice>
          <mc:Fallback xmlns="">
            <p:pic>
              <p:nvPicPr>
                <p:cNvPr id="337" name="Freihand 336">
                  <a:extLst>
                    <a:ext uri="{FF2B5EF4-FFF2-40B4-BE49-F238E27FC236}">
                      <a16:creationId xmlns:a16="http://schemas.microsoft.com/office/drawing/2014/main" id="{E433B2B3-33BF-4AE4-B0AC-03F2E1EF8221}"/>
                    </a:ext>
                  </a:extLst>
                </p:cNvPr>
                <p:cNvPicPr/>
                <p:nvPr/>
              </p:nvPicPr>
              <p:blipFill>
                <a:blip r:embed="rId529"/>
                <a:stretch>
                  <a:fillRect/>
                </a:stretch>
              </p:blipFill>
              <p:spPr>
                <a:xfrm>
                  <a:off x="7032957" y="4286685"/>
                  <a:ext cx="66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8" name="Freihand 337">
                  <a:extLst>
                    <a:ext uri="{FF2B5EF4-FFF2-40B4-BE49-F238E27FC236}">
                      <a16:creationId xmlns:a16="http://schemas.microsoft.com/office/drawing/2014/main" id="{B9453C39-9FBC-4243-B004-E7395D13F84D}"/>
                    </a:ext>
                  </a:extLst>
                </p14:cNvPr>
                <p14:cNvContentPartPr/>
                <p14:nvPr/>
              </p14:nvContentPartPr>
              <p14:xfrm>
                <a:off x="7134117" y="4266525"/>
                <a:ext cx="83520" cy="56160"/>
              </p14:xfrm>
            </p:contentPart>
          </mc:Choice>
          <mc:Fallback xmlns="">
            <p:pic>
              <p:nvPicPr>
                <p:cNvPr id="338" name="Freihand 337">
                  <a:extLst>
                    <a:ext uri="{FF2B5EF4-FFF2-40B4-BE49-F238E27FC236}">
                      <a16:creationId xmlns:a16="http://schemas.microsoft.com/office/drawing/2014/main" id="{B9453C39-9FBC-4243-B004-E7395D13F84D}"/>
                    </a:ext>
                  </a:extLst>
                </p:cNvPr>
                <p:cNvPicPr/>
                <p:nvPr/>
              </p:nvPicPr>
              <p:blipFill>
                <a:blip r:embed="rId531"/>
                <a:stretch>
                  <a:fillRect/>
                </a:stretch>
              </p:blipFill>
              <p:spPr>
                <a:xfrm>
                  <a:off x="7129797" y="4262205"/>
                  <a:ext cx="92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9" name="Freihand 338">
                  <a:extLst>
                    <a:ext uri="{FF2B5EF4-FFF2-40B4-BE49-F238E27FC236}">
                      <a16:creationId xmlns:a16="http://schemas.microsoft.com/office/drawing/2014/main" id="{DA055050-BC77-4A89-8DB9-41C6F2FD2956}"/>
                    </a:ext>
                  </a:extLst>
                </p14:cNvPr>
                <p14:cNvContentPartPr/>
                <p14:nvPr/>
              </p14:nvContentPartPr>
              <p14:xfrm>
                <a:off x="7214397" y="4255725"/>
                <a:ext cx="42120" cy="65160"/>
              </p14:xfrm>
            </p:contentPart>
          </mc:Choice>
          <mc:Fallback xmlns="">
            <p:pic>
              <p:nvPicPr>
                <p:cNvPr id="339" name="Freihand 338">
                  <a:extLst>
                    <a:ext uri="{FF2B5EF4-FFF2-40B4-BE49-F238E27FC236}">
                      <a16:creationId xmlns:a16="http://schemas.microsoft.com/office/drawing/2014/main" id="{DA055050-BC77-4A89-8DB9-41C6F2FD2956}"/>
                    </a:ext>
                  </a:extLst>
                </p:cNvPr>
                <p:cNvPicPr/>
                <p:nvPr/>
              </p:nvPicPr>
              <p:blipFill>
                <a:blip r:embed="rId533"/>
                <a:stretch>
                  <a:fillRect/>
                </a:stretch>
              </p:blipFill>
              <p:spPr>
                <a:xfrm>
                  <a:off x="7210077" y="4251405"/>
                  <a:ext cx="50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0" name="Freihand 339">
                  <a:extLst>
                    <a:ext uri="{FF2B5EF4-FFF2-40B4-BE49-F238E27FC236}">
                      <a16:creationId xmlns:a16="http://schemas.microsoft.com/office/drawing/2014/main" id="{CCE2D984-ACF5-4B83-9FAD-52EBAD706930}"/>
                    </a:ext>
                  </a:extLst>
                </p14:cNvPr>
                <p14:cNvContentPartPr/>
                <p14:nvPr/>
              </p14:nvContentPartPr>
              <p14:xfrm>
                <a:off x="7300077" y="4256805"/>
                <a:ext cx="13320" cy="57240"/>
              </p14:xfrm>
            </p:contentPart>
          </mc:Choice>
          <mc:Fallback xmlns="">
            <p:pic>
              <p:nvPicPr>
                <p:cNvPr id="340" name="Freihand 339">
                  <a:extLst>
                    <a:ext uri="{FF2B5EF4-FFF2-40B4-BE49-F238E27FC236}">
                      <a16:creationId xmlns:a16="http://schemas.microsoft.com/office/drawing/2014/main" id="{CCE2D984-ACF5-4B83-9FAD-52EBAD706930}"/>
                    </a:ext>
                  </a:extLst>
                </p:cNvPr>
                <p:cNvPicPr/>
                <p:nvPr/>
              </p:nvPicPr>
              <p:blipFill>
                <a:blip r:embed="rId535"/>
                <a:stretch>
                  <a:fillRect/>
                </a:stretch>
              </p:blipFill>
              <p:spPr>
                <a:xfrm>
                  <a:off x="7295757" y="4252485"/>
                  <a:ext cx="21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1" name="Freihand 340">
                  <a:extLst>
                    <a:ext uri="{FF2B5EF4-FFF2-40B4-BE49-F238E27FC236}">
                      <a16:creationId xmlns:a16="http://schemas.microsoft.com/office/drawing/2014/main" id="{32500C27-4896-417C-B39F-AC88CA041E21}"/>
                    </a:ext>
                  </a:extLst>
                </p14:cNvPr>
                <p14:cNvContentPartPr/>
                <p14:nvPr/>
              </p14:nvContentPartPr>
              <p14:xfrm>
                <a:off x="7358037" y="4141605"/>
                <a:ext cx="58320" cy="144000"/>
              </p14:xfrm>
            </p:contentPart>
          </mc:Choice>
          <mc:Fallback xmlns="">
            <p:pic>
              <p:nvPicPr>
                <p:cNvPr id="341" name="Freihand 340">
                  <a:extLst>
                    <a:ext uri="{FF2B5EF4-FFF2-40B4-BE49-F238E27FC236}">
                      <a16:creationId xmlns:a16="http://schemas.microsoft.com/office/drawing/2014/main" id="{32500C27-4896-417C-B39F-AC88CA041E21}"/>
                    </a:ext>
                  </a:extLst>
                </p:cNvPr>
                <p:cNvPicPr/>
                <p:nvPr/>
              </p:nvPicPr>
              <p:blipFill>
                <a:blip r:embed="rId537"/>
                <a:stretch>
                  <a:fillRect/>
                </a:stretch>
              </p:blipFill>
              <p:spPr>
                <a:xfrm>
                  <a:off x="7353717" y="4137285"/>
                  <a:ext cx="66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2" name="Freihand 341">
                  <a:extLst>
                    <a:ext uri="{FF2B5EF4-FFF2-40B4-BE49-F238E27FC236}">
                      <a16:creationId xmlns:a16="http://schemas.microsoft.com/office/drawing/2014/main" id="{3C6836B9-A260-4BB1-8CE9-3BE5BBB7EA6D}"/>
                    </a:ext>
                  </a:extLst>
                </p14:cNvPr>
                <p14:cNvContentPartPr/>
                <p14:nvPr/>
              </p14:nvContentPartPr>
              <p14:xfrm>
                <a:off x="7445157" y="4212525"/>
                <a:ext cx="4320" cy="57960"/>
              </p14:xfrm>
            </p:contentPart>
          </mc:Choice>
          <mc:Fallback xmlns="">
            <p:pic>
              <p:nvPicPr>
                <p:cNvPr id="342" name="Freihand 341">
                  <a:extLst>
                    <a:ext uri="{FF2B5EF4-FFF2-40B4-BE49-F238E27FC236}">
                      <a16:creationId xmlns:a16="http://schemas.microsoft.com/office/drawing/2014/main" id="{3C6836B9-A260-4BB1-8CE9-3BE5BBB7EA6D}"/>
                    </a:ext>
                  </a:extLst>
                </p:cNvPr>
                <p:cNvPicPr/>
                <p:nvPr/>
              </p:nvPicPr>
              <p:blipFill>
                <a:blip r:embed="rId539"/>
                <a:stretch>
                  <a:fillRect/>
                </a:stretch>
              </p:blipFill>
              <p:spPr>
                <a:xfrm>
                  <a:off x="7440837" y="4208205"/>
                  <a:ext cx="12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3" name="Freihand 342">
                  <a:extLst>
                    <a:ext uri="{FF2B5EF4-FFF2-40B4-BE49-F238E27FC236}">
                      <a16:creationId xmlns:a16="http://schemas.microsoft.com/office/drawing/2014/main" id="{92B8788A-2FA4-4D82-A6F6-4D1B9A8DCD20}"/>
                    </a:ext>
                  </a:extLst>
                </p14:cNvPr>
                <p14:cNvContentPartPr/>
                <p14:nvPr/>
              </p14:nvContentPartPr>
              <p14:xfrm>
                <a:off x="7269477" y="4114605"/>
                <a:ext cx="10080" cy="2520"/>
              </p14:xfrm>
            </p:contentPart>
          </mc:Choice>
          <mc:Fallback xmlns="">
            <p:pic>
              <p:nvPicPr>
                <p:cNvPr id="343" name="Freihand 342">
                  <a:extLst>
                    <a:ext uri="{FF2B5EF4-FFF2-40B4-BE49-F238E27FC236}">
                      <a16:creationId xmlns:a16="http://schemas.microsoft.com/office/drawing/2014/main" id="{92B8788A-2FA4-4D82-A6F6-4D1B9A8DCD20}"/>
                    </a:ext>
                  </a:extLst>
                </p:cNvPr>
                <p:cNvPicPr/>
                <p:nvPr/>
              </p:nvPicPr>
              <p:blipFill>
                <a:blip r:embed="rId541"/>
                <a:stretch>
                  <a:fillRect/>
                </a:stretch>
              </p:blipFill>
              <p:spPr>
                <a:xfrm>
                  <a:off x="7265157" y="4110285"/>
                  <a:ext cx="187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45" name="Freihand 344">
                  <a:extLst>
                    <a:ext uri="{FF2B5EF4-FFF2-40B4-BE49-F238E27FC236}">
                      <a16:creationId xmlns:a16="http://schemas.microsoft.com/office/drawing/2014/main" id="{4AB756F7-25C5-4716-9EAE-1ADF5309A1A2}"/>
                    </a:ext>
                  </a:extLst>
                </p14:cNvPr>
                <p14:cNvContentPartPr/>
                <p14:nvPr/>
              </p14:nvContentPartPr>
              <p14:xfrm>
                <a:off x="7503477" y="4095165"/>
                <a:ext cx="162720" cy="262800"/>
              </p14:xfrm>
            </p:contentPart>
          </mc:Choice>
          <mc:Fallback xmlns="">
            <p:pic>
              <p:nvPicPr>
                <p:cNvPr id="345" name="Freihand 344">
                  <a:extLst>
                    <a:ext uri="{FF2B5EF4-FFF2-40B4-BE49-F238E27FC236}">
                      <a16:creationId xmlns:a16="http://schemas.microsoft.com/office/drawing/2014/main" id="{4AB756F7-25C5-4716-9EAE-1ADF5309A1A2}"/>
                    </a:ext>
                  </a:extLst>
                </p:cNvPr>
                <p:cNvPicPr/>
                <p:nvPr/>
              </p:nvPicPr>
              <p:blipFill>
                <a:blip r:embed="rId543"/>
                <a:stretch>
                  <a:fillRect/>
                </a:stretch>
              </p:blipFill>
              <p:spPr>
                <a:xfrm>
                  <a:off x="7499157" y="4090845"/>
                  <a:ext cx="1713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7" name="Freihand 346">
                  <a:extLst>
                    <a:ext uri="{FF2B5EF4-FFF2-40B4-BE49-F238E27FC236}">
                      <a16:creationId xmlns:a16="http://schemas.microsoft.com/office/drawing/2014/main" id="{7047C545-9B8F-407E-94D2-CD1577F1D9A9}"/>
                    </a:ext>
                  </a:extLst>
                </p14:cNvPr>
                <p14:cNvContentPartPr/>
                <p14:nvPr/>
              </p14:nvContentPartPr>
              <p14:xfrm>
                <a:off x="5123877" y="4946925"/>
                <a:ext cx="171360" cy="173160"/>
              </p14:xfrm>
            </p:contentPart>
          </mc:Choice>
          <mc:Fallback xmlns="">
            <p:pic>
              <p:nvPicPr>
                <p:cNvPr id="347" name="Freihand 346">
                  <a:extLst>
                    <a:ext uri="{FF2B5EF4-FFF2-40B4-BE49-F238E27FC236}">
                      <a16:creationId xmlns:a16="http://schemas.microsoft.com/office/drawing/2014/main" id="{7047C545-9B8F-407E-94D2-CD1577F1D9A9}"/>
                    </a:ext>
                  </a:extLst>
                </p:cNvPr>
                <p:cNvPicPr/>
                <p:nvPr/>
              </p:nvPicPr>
              <p:blipFill>
                <a:blip r:embed="rId545"/>
                <a:stretch>
                  <a:fillRect/>
                </a:stretch>
              </p:blipFill>
              <p:spPr>
                <a:xfrm>
                  <a:off x="5119557" y="4942605"/>
                  <a:ext cx="180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8" name="Freihand 347">
                  <a:extLst>
                    <a:ext uri="{FF2B5EF4-FFF2-40B4-BE49-F238E27FC236}">
                      <a16:creationId xmlns:a16="http://schemas.microsoft.com/office/drawing/2014/main" id="{0ED9D062-E581-4F7A-905B-A7D950F9B7DF}"/>
                    </a:ext>
                  </a:extLst>
                </p14:cNvPr>
                <p14:cNvContentPartPr/>
                <p14:nvPr/>
              </p14:nvContentPartPr>
              <p14:xfrm>
                <a:off x="5326557" y="4870965"/>
                <a:ext cx="214920" cy="172080"/>
              </p14:xfrm>
            </p:contentPart>
          </mc:Choice>
          <mc:Fallback xmlns="">
            <p:pic>
              <p:nvPicPr>
                <p:cNvPr id="348" name="Freihand 347">
                  <a:extLst>
                    <a:ext uri="{FF2B5EF4-FFF2-40B4-BE49-F238E27FC236}">
                      <a16:creationId xmlns:a16="http://schemas.microsoft.com/office/drawing/2014/main" id="{0ED9D062-E581-4F7A-905B-A7D950F9B7DF}"/>
                    </a:ext>
                  </a:extLst>
                </p:cNvPr>
                <p:cNvPicPr/>
                <p:nvPr/>
              </p:nvPicPr>
              <p:blipFill>
                <a:blip r:embed="rId547"/>
                <a:stretch>
                  <a:fillRect/>
                </a:stretch>
              </p:blipFill>
              <p:spPr>
                <a:xfrm>
                  <a:off x="5322237" y="4866645"/>
                  <a:ext cx="223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9" name="Freihand 348">
                  <a:extLst>
                    <a:ext uri="{FF2B5EF4-FFF2-40B4-BE49-F238E27FC236}">
                      <a16:creationId xmlns:a16="http://schemas.microsoft.com/office/drawing/2014/main" id="{626AD1DD-98DC-4999-91FB-351014264A22}"/>
                    </a:ext>
                  </a:extLst>
                </p14:cNvPr>
                <p14:cNvContentPartPr/>
                <p14:nvPr/>
              </p14:nvContentPartPr>
              <p14:xfrm>
                <a:off x="5661357" y="4917765"/>
                <a:ext cx="97920" cy="187200"/>
              </p14:xfrm>
            </p:contentPart>
          </mc:Choice>
          <mc:Fallback xmlns="">
            <p:pic>
              <p:nvPicPr>
                <p:cNvPr id="349" name="Freihand 348">
                  <a:extLst>
                    <a:ext uri="{FF2B5EF4-FFF2-40B4-BE49-F238E27FC236}">
                      <a16:creationId xmlns:a16="http://schemas.microsoft.com/office/drawing/2014/main" id="{626AD1DD-98DC-4999-91FB-351014264A22}"/>
                    </a:ext>
                  </a:extLst>
                </p:cNvPr>
                <p:cNvPicPr/>
                <p:nvPr/>
              </p:nvPicPr>
              <p:blipFill>
                <a:blip r:embed="rId549"/>
                <a:stretch>
                  <a:fillRect/>
                </a:stretch>
              </p:blipFill>
              <p:spPr>
                <a:xfrm>
                  <a:off x="5657037" y="4913445"/>
                  <a:ext cx="106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50" name="Freihand 349">
                  <a:extLst>
                    <a:ext uri="{FF2B5EF4-FFF2-40B4-BE49-F238E27FC236}">
                      <a16:creationId xmlns:a16="http://schemas.microsoft.com/office/drawing/2014/main" id="{D12B4FD5-438A-4DF5-893E-E4C453AB9795}"/>
                    </a:ext>
                  </a:extLst>
                </p14:cNvPr>
                <p14:cNvContentPartPr/>
                <p14:nvPr/>
              </p14:nvContentPartPr>
              <p14:xfrm>
                <a:off x="5801757" y="4881045"/>
                <a:ext cx="81000" cy="79560"/>
              </p14:xfrm>
            </p:contentPart>
          </mc:Choice>
          <mc:Fallback xmlns="">
            <p:pic>
              <p:nvPicPr>
                <p:cNvPr id="350" name="Freihand 349">
                  <a:extLst>
                    <a:ext uri="{FF2B5EF4-FFF2-40B4-BE49-F238E27FC236}">
                      <a16:creationId xmlns:a16="http://schemas.microsoft.com/office/drawing/2014/main" id="{D12B4FD5-438A-4DF5-893E-E4C453AB9795}"/>
                    </a:ext>
                  </a:extLst>
                </p:cNvPr>
                <p:cNvPicPr/>
                <p:nvPr/>
              </p:nvPicPr>
              <p:blipFill>
                <a:blip r:embed="rId551"/>
                <a:stretch>
                  <a:fillRect/>
                </a:stretch>
              </p:blipFill>
              <p:spPr>
                <a:xfrm>
                  <a:off x="5797437" y="4876725"/>
                  <a:ext cx="89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51" name="Freihand 350">
                  <a:extLst>
                    <a:ext uri="{FF2B5EF4-FFF2-40B4-BE49-F238E27FC236}">
                      <a16:creationId xmlns:a16="http://schemas.microsoft.com/office/drawing/2014/main" id="{A4C256F6-5835-48B3-BE91-26F13CA21EFB}"/>
                    </a:ext>
                  </a:extLst>
                </p14:cNvPr>
                <p14:cNvContentPartPr/>
                <p14:nvPr/>
              </p14:nvContentPartPr>
              <p14:xfrm>
                <a:off x="5905797" y="4836765"/>
                <a:ext cx="172440" cy="156240"/>
              </p14:xfrm>
            </p:contentPart>
          </mc:Choice>
          <mc:Fallback xmlns="">
            <p:pic>
              <p:nvPicPr>
                <p:cNvPr id="351" name="Freihand 350">
                  <a:extLst>
                    <a:ext uri="{FF2B5EF4-FFF2-40B4-BE49-F238E27FC236}">
                      <a16:creationId xmlns:a16="http://schemas.microsoft.com/office/drawing/2014/main" id="{A4C256F6-5835-48B3-BE91-26F13CA21EFB}"/>
                    </a:ext>
                  </a:extLst>
                </p:cNvPr>
                <p:cNvPicPr/>
                <p:nvPr/>
              </p:nvPicPr>
              <p:blipFill>
                <a:blip r:embed="rId553"/>
                <a:stretch>
                  <a:fillRect/>
                </a:stretch>
              </p:blipFill>
              <p:spPr>
                <a:xfrm>
                  <a:off x="5901477" y="4832445"/>
                  <a:ext cx="181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2" name="Freihand 351">
                  <a:extLst>
                    <a:ext uri="{FF2B5EF4-FFF2-40B4-BE49-F238E27FC236}">
                      <a16:creationId xmlns:a16="http://schemas.microsoft.com/office/drawing/2014/main" id="{0D25FDF1-4522-42C3-BFC8-A8042D85886D}"/>
                    </a:ext>
                  </a:extLst>
                </p14:cNvPr>
                <p14:cNvContentPartPr/>
                <p14:nvPr/>
              </p14:nvContentPartPr>
              <p14:xfrm>
                <a:off x="6125757" y="4735965"/>
                <a:ext cx="20160" cy="133920"/>
              </p14:xfrm>
            </p:contentPart>
          </mc:Choice>
          <mc:Fallback xmlns="">
            <p:pic>
              <p:nvPicPr>
                <p:cNvPr id="352" name="Freihand 351">
                  <a:extLst>
                    <a:ext uri="{FF2B5EF4-FFF2-40B4-BE49-F238E27FC236}">
                      <a16:creationId xmlns:a16="http://schemas.microsoft.com/office/drawing/2014/main" id="{0D25FDF1-4522-42C3-BFC8-A8042D85886D}"/>
                    </a:ext>
                  </a:extLst>
                </p:cNvPr>
                <p:cNvPicPr/>
                <p:nvPr/>
              </p:nvPicPr>
              <p:blipFill>
                <a:blip r:embed="rId555"/>
                <a:stretch>
                  <a:fillRect/>
                </a:stretch>
              </p:blipFill>
              <p:spPr>
                <a:xfrm>
                  <a:off x="6121437" y="4731645"/>
                  <a:ext cx="28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3" name="Freihand 352">
                  <a:extLst>
                    <a:ext uri="{FF2B5EF4-FFF2-40B4-BE49-F238E27FC236}">
                      <a16:creationId xmlns:a16="http://schemas.microsoft.com/office/drawing/2014/main" id="{B516A19C-9C1F-4952-82E5-540559CC176B}"/>
                    </a:ext>
                  </a:extLst>
                </p14:cNvPr>
                <p14:cNvContentPartPr/>
                <p14:nvPr/>
              </p14:nvContentPartPr>
              <p14:xfrm>
                <a:off x="6170757" y="4784565"/>
                <a:ext cx="87120" cy="70920"/>
              </p14:xfrm>
            </p:contentPart>
          </mc:Choice>
          <mc:Fallback xmlns="">
            <p:pic>
              <p:nvPicPr>
                <p:cNvPr id="353" name="Freihand 352">
                  <a:extLst>
                    <a:ext uri="{FF2B5EF4-FFF2-40B4-BE49-F238E27FC236}">
                      <a16:creationId xmlns:a16="http://schemas.microsoft.com/office/drawing/2014/main" id="{B516A19C-9C1F-4952-82E5-540559CC176B}"/>
                    </a:ext>
                  </a:extLst>
                </p:cNvPr>
                <p:cNvPicPr/>
                <p:nvPr/>
              </p:nvPicPr>
              <p:blipFill>
                <a:blip r:embed="rId557"/>
                <a:stretch>
                  <a:fillRect/>
                </a:stretch>
              </p:blipFill>
              <p:spPr>
                <a:xfrm>
                  <a:off x="6166437" y="4780245"/>
                  <a:ext cx="95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4" name="Freihand 353">
                  <a:extLst>
                    <a:ext uri="{FF2B5EF4-FFF2-40B4-BE49-F238E27FC236}">
                      <a16:creationId xmlns:a16="http://schemas.microsoft.com/office/drawing/2014/main" id="{82779F1A-9174-46F0-B642-7D750D60284A}"/>
                    </a:ext>
                  </a:extLst>
                </p14:cNvPr>
                <p14:cNvContentPartPr/>
                <p14:nvPr/>
              </p14:nvContentPartPr>
              <p14:xfrm>
                <a:off x="6379197" y="4684125"/>
                <a:ext cx="163440" cy="124200"/>
              </p14:xfrm>
            </p:contentPart>
          </mc:Choice>
          <mc:Fallback xmlns="">
            <p:pic>
              <p:nvPicPr>
                <p:cNvPr id="354" name="Freihand 353">
                  <a:extLst>
                    <a:ext uri="{FF2B5EF4-FFF2-40B4-BE49-F238E27FC236}">
                      <a16:creationId xmlns:a16="http://schemas.microsoft.com/office/drawing/2014/main" id="{82779F1A-9174-46F0-B642-7D750D60284A}"/>
                    </a:ext>
                  </a:extLst>
                </p:cNvPr>
                <p:cNvPicPr/>
                <p:nvPr/>
              </p:nvPicPr>
              <p:blipFill>
                <a:blip r:embed="rId559"/>
                <a:stretch>
                  <a:fillRect/>
                </a:stretch>
              </p:blipFill>
              <p:spPr>
                <a:xfrm>
                  <a:off x="6374877" y="4679805"/>
                  <a:ext cx="172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5" name="Freihand 354">
                  <a:extLst>
                    <a:ext uri="{FF2B5EF4-FFF2-40B4-BE49-F238E27FC236}">
                      <a16:creationId xmlns:a16="http://schemas.microsoft.com/office/drawing/2014/main" id="{937A49C2-6D08-4CBD-980F-E20F1C03B1A2}"/>
                    </a:ext>
                  </a:extLst>
                </p14:cNvPr>
                <p14:cNvContentPartPr/>
                <p14:nvPr/>
              </p14:nvContentPartPr>
              <p14:xfrm>
                <a:off x="6530757" y="4730205"/>
                <a:ext cx="82440" cy="55080"/>
              </p14:xfrm>
            </p:contentPart>
          </mc:Choice>
          <mc:Fallback xmlns="">
            <p:pic>
              <p:nvPicPr>
                <p:cNvPr id="355" name="Freihand 354">
                  <a:extLst>
                    <a:ext uri="{FF2B5EF4-FFF2-40B4-BE49-F238E27FC236}">
                      <a16:creationId xmlns:a16="http://schemas.microsoft.com/office/drawing/2014/main" id="{937A49C2-6D08-4CBD-980F-E20F1C03B1A2}"/>
                    </a:ext>
                  </a:extLst>
                </p:cNvPr>
                <p:cNvPicPr/>
                <p:nvPr/>
              </p:nvPicPr>
              <p:blipFill>
                <a:blip r:embed="rId561"/>
                <a:stretch>
                  <a:fillRect/>
                </a:stretch>
              </p:blipFill>
              <p:spPr>
                <a:xfrm>
                  <a:off x="6526437" y="4725885"/>
                  <a:ext cx="91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6" name="Freihand 355">
                  <a:extLst>
                    <a:ext uri="{FF2B5EF4-FFF2-40B4-BE49-F238E27FC236}">
                      <a16:creationId xmlns:a16="http://schemas.microsoft.com/office/drawing/2014/main" id="{498F860C-CDAC-4CF6-915B-C22B341D5E68}"/>
                    </a:ext>
                  </a:extLst>
                </p14:cNvPr>
                <p14:cNvContentPartPr/>
                <p14:nvPr/>
              </p14:nvContentPartPr>
              <p14:xfrm>
                <a:off x="6728397" y="4681605"/>
                <a:ext cx="137880" cy="59040"/>
              </p14:xfrm>
            </p:contentPart>
          </mc:Choice>
          <mc:Fallback xmlns="">
            <p:pic>
              <p:nvPicPr>
                <p:cNvPr id="356" name="Freihand 355">
                  <a:extLst>
                    <a:ext uri="{FF2B5EF4-FFF2-40B4-BE49-F238E27FC236}">
                      <a16:creationId xmlns:a16="http://schemas.microsoft.com/office/drawing/2014/main" id="{498F860C-CDAC-4CF6-915B-C22B341D5E68}"/>
                    </a:ext>
                  </a:extLst>
                </p:cNvPr>
                <p:cNvPicPr/>
                <p:nvPr/>
              </p:nvPicPr>
              <p:blipFill>
                <a:blip r:embed="rId563"/>
                <a:stretch>
                  <a:fillRect/>
                </a:stretch>
              </p:blipFill>
              <p:spPr>
                <a:xfrm>
                  <a:off x="6724077" y="4677285"/>
                  <a:ext cx="146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7" name="Freihand 356">
                  <a:extLst>
                    <a:ext uri="{FF2B5EF4-FFF2-40B4-BE49-F238E27FC236}">
                      <a16:creationId xmlns:a16="http://schemas.microsoft.com/office/drawing/2014/main" id="{66D9E5C5-F6B7-4F68-A3AD-80F35618E671}"/>
                    </a:ext>
                  </a:extLst>
                </p14:cNvPr>
                <p14:cNvContentPartPr/>
                <p14:nvPr/>
              </p14:nvContentPartPr>
              <p14:xfrm>
                <a:off x="6865917" y="4552725"/>
                <a:ext cx="177120" cy="154440"/>
              </p14:xfrm>
            </p:contentPart>
          </mc:Choice>
          <mc:Fallback xmlns="">
            <p:pic>
              <p:nvPicPr>
                <p:cNvPr id="357" name="Freihand 356">
                  <a:extLst>
                    <a:ext uri="{FF2B5EF4-FFF2-40B4-BE49-F238E27FC236}">
                      <a16:creationId xmlns:a16="http://schemas.microsoft.com/office/drawing/2014/main" id="{66D9E5C5-F6B7-4F68-A3AD-80F35618E671}"/>
                    </a:ext>
                  </a:extLst>
                </p:cNvPr>
                <p:cNvPicPr/>
                <p:nvPr/>
              </p:nvPicPr>
              <p:blipFill>
                <a:blip r:embed="rId565"/>
                <a:stretch>
                  <a:fillRect/>
                </a:stretch>
              </p:blipFill>
              <p:spPr>
                <a:xfrm>
                  <a:off x="6861597" y="4548405"/>
                  <a:ext cx="185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9" name="Freihand 358">
                  <a:extLst>
                    <a:ext uri="{FF2B5EF4-FFF2-40B4-BE49-F238E27FC236}">
                      <a16:creationId xmlns:a16="http://schemas.microsoft.com/office/drawing/2014/main" id="{1E6B958C-AF42-4673-A4A3-0348EECAE17B}"/>
                    </a:ext>
                  </a:extLst>
                </p14:cNvPr>
                <p14:cNvContentPartPr/>
                <p14:nvPr/>
              </p14:nvContentPartPr>
              <p14:xfrm>
                <a:off x="7152117" y="4509885"/>
                <a:ext cx="129600" cy="143280"/>
              </p14:xfrm>
            </p:contentPart>
          </mc:Choice>
          <mc:Fallback xmlns="">
            <p:pic>
              <p:nvPicPr>
                <p:cNvPr id="359" name="Freihand 358">
                  <a:extLst>
                    <a:ext uri="{FF2B5EF4-FFF2-40B4-BE49-F238E27FC236}">
                      <a16:creationId xmlns:a16="http://schemas.microsoft.com/office/drawing/2014/main" id="{1E6B958C-AF42-4673-A4A3-0348EECAE17B}"/>
                    </a:ext>
                  </a:extLst>
                </p:cNvPr>
                <p:cNvPicPr/>
                <p:nvPr/>
              </p:nvPicPr>
              <p:blipFill>
                <a:blip r:embed="rId567"/>
                <a:stretch>
                  <a:fillRect/>
                </a:stretch>
              </p:blipFill>
              <p:spPr>
                <a:xfrm>
                  <a:off x="7147797" y="4505565"/>
                  <a:ext cx="138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0" name="Freihand 359">
                  <a:extLst>
                    <a:ext uri="{FF2B5EF4-FFF2-40B4-BE49-F238E27FC236}">
                      <a16:creationId xmlns:a16="http://schemas.microsoft.com/office/drawing/2014/main" id="{C2A881D4-6A38-47F8-B7C9-EA56BB1327D9}"/>
                    </a:ext>
                  </a:extLst>
                </p14:cNvPr>
                <p14:cNvContentPartPr/>
                <p14:nvPr/>
              </p14:nvContentPartPr>
              <p14:xfrm>
                <a:off x="7243917" y="4505205"/>
                <a:ext cx="289440" cy="105120"/>
              </p14:xfrm>
            </p:contentPart>
          </mc:Choice>
          <mc:Fallback xmlns="">
            <p:pic>
              <p:nvPicPr>
                <p:cNvPr id="360" name="Freihand 359">
                  <a:extLst>
                    <a:ext uri="{FF2B5EF4-FFF2-40B4-BE49-F238E27FC236}">
                      <a16:creationId xmlns:a16="http://schemas.microsoft.com/office/drawing/2014/main" id="{C2A881D4-6A38-47F8-B7C9-EA56BB1327D9}"/>
                    </a:ext>
                  </a:extLst>
                </p:cNvPr>
                <p:cNvPicPr/>
                <p:nvPr/>
              </p:nvPicPr>
              <p:blipFill>
                <a:blip r:embed="rId569"/>
                <a:stretch>
                  <a:fillRect/>
                </a:stretch>
              </p:blipFill>
              <p:spPr>
                <a:xfrm>
                  <a:off x="7239597" y="4500885"/>
                  <a:ext cx="298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2" name="Freihand 361">
                  <a:extLst>
                    <a:ext uri="{FF2B5EF4-FFF2-40B4-BE49-F238E27FC236}">
                      <a16:creationId xmlns:a16="http://schemas.microsoft.com/office/drawing/2014/main" id="{8A39B195-E6E2-42DA-A3B1-27CD70578E87}"/>
                    </a:ext>
                  </a:extLst>
                </p14:cNvPr>
                <p14:cNvContentPartPr/>
                <p14:nvPr/>
              </p14:nvContentPartPr>
              <p14:xfrm>
                <a:off x="5287317" y="5247165"/>
                <a:ext cx="117000" cy="152640"/>
              </p14:xfrm>
            </p:contentPart>
          </mc:Choice>
          <mc:Fallback xmlns="">
            <p:pic>
              <p:nvPicPr>
                <p:cNvPr id="362" name="Freihand 361">
                  <a:extLst>
                    <a:ext uri="{FF2B5EF4-FFF2-40B4-BE49-F238E27FC236}">
                      <a16:creationId xmlns:a16="http://schemas.microsoft.com/office/drawing/2014/main" id="{8A39B195-E6E2-42DA-A3B1-27CD70578E87}"/>
                    </a:ext>
                  </a:extLst>
                </p:cNvPr>
                <p:cNvPicPr/>
                <p:nvPr/>
              </p:nvPicPr>
              <p:blipFill>
                <a:blip r:embed="rId571"/>
                <a:stretch>
                  <a:fillRect/>
                </a:stretch>
              </p:blipFill>
              <p:spPr>
                <a:xfrm>
                  <a:off x="5282997" y="5242845"/>
                  <a:ext cx="125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3" name="Freihand 362">
                  <a:extLst>
                    <a:ext uri="{FF2B5EF4-FFF2-40B4-BE49-F238E27FC236}">
                      <a16:creationId xmlns:a16="http://schemas.microsoft.com/office/drawing/2014/main" id="{7409B9E9-12C8-4990-B45B-FAD23B4E351D}"/>
                    </a:ext>
                  </a:extLst>
                </p14:cNvPr>
                <p14:cNvContentPartPr/>
                <p14:nvPr/>
              </p14:nvContentPartPr>
              <p14:xfrm>
                <a:off x="5442477" y="5284965"/>
                <a:ext cx="64080" cy="87840"/>
              </p14:xfrm>
            </p:contentPart>
          </mc:Choice>
          <mc:Fallback xmlns="">
            <p:pic>
              <p:nvPicPr>
                <p:cNvPr id="363" name="Freihand 362">
                  <a:extLst>
                    <a:ext uri="{FF2B5EF4-FFF2-40B4-BE49-F238E27FC236}">
                      <a16:creationId xmlns:a16="http://schemas.microsoft.com/office/drawing/2014/main" id="{7409B9E9-12C8-4990-B45B-FAD23B4E351D}"/>
                    </a:ext>
                  </a:extLst>
                </p:cNvPr>
                <p:cNvPicPr/>
                <p:nvPr/>
              </p:nvPicPr>
              <p:blipFill>
                <a:blip r:embed="rId573"/>
                <a:stretch>
                  <a:fillRect/>
                </a:stretch>
              </p:blipFill>
              <p:spPr>
                <a:xfrm>
                  <a:off x="5438157" y="5280645"/>
                  <a:ext cx="72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5" name="Freihand 364">
                  <a:extLst>
                    <a:ext uri="{FF2B5EF4-FFF2-40B4-BE49-F238E27FC236}">
                      <a16:creationId xmlns:a16="http://schemas.microsoft.com/office/drawing/2014/main" id="{8B4961D3-9FD4-42FD-B557-319FFA098DF0}"/>
                    </a:ext>
                  </a:extLst>
                </p14:cNvPr>
                <p14:cNvContentPartPr/>
                <p14:nvPr/>
              </p14:nvContentPartPr>
              <p14:xfrm>
                <a:off x="5615997" y="5251125"/>
                <a:ext cx="145080" cy="66240"/>
              </p14:xfrm>
            </p:contentPart>
          </mc:Choice>
          <mc:Fallback xmlns="">
            <p:pic>
              <p:nvPicPr>
                <p:cNvPr id="365" name="Freihand 364">
                  <a:extLst>
                    <a:ext uri="{FF2B5EF4-FFF2-40B4-BE49-F238E27FC236}">
                      <a16:creationId xmlns:a16="http://schemas.microsoft.com/office/drawing/2014/main" id="{8B4961D3-9FD4-42FD-B557-319FFA098DF0}"/>
                    </a:ext>
                  </a:extLst>
                </p:cNvPr>
                <p:cNvPicPr/>
                <p:nvPr/>
              </p:nvPicPr>
              <p:blipFill>
                <a:blip r:embed="rId575"/>
                <a:stretch>
                  <a:fillRect/>
                </a:stretch>
              </p:blipFill>
              <p:spPr>
                <a:xfrm>
                  <a:off x="5611677" y="5246805"/>
                  <a:ext cx="153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6" name="Freihand 365">
                  <a:extLst>
                    <a:ext uri="{FF2B5EF4-FFF2-40B4-BE49-F238E27FC236}">
                      <a16:creationId xmlns:a16="http://schemas.microsoft.com/office/drawing/2014/main" id="{852DCCBA-2ED8-4A6A-9997-6D5A8753AECC}"/>
                    </a:ext>
                  </a:extLst>
                </p14:cNvPr>
                <p14:cNvContentPartPr/>
                <p14:nvPr/>
              </p14:nvContentPartPr>
              <p14:xfrm>
                <a:off x="5807157" y="5188485"/>
                <a:ext cx="116640" cy="101520"/>
              </p14:xfrm>
            </p:contentPart>
          </mc:Choice>
          <mc:Fallback xmlns="">
            <p:pic>
              <p:nvPicPr>
                <p:cNvPr id="366" name="Freihand 365">
                  <a:extLst>
                    <a:ext uri="{FF2B5EF4-FFF2-40B4-BE49-F238E27FC236}">
                      <a16:creationId xmlns:a16="http://schemas.microsoft.com/office/drawing/2014/main" id="{852DCCBA-2ED8-4A6A-9997-6D5A8753AECC}"/>
                    </a:ext>
                  </a:extLst>
                </p:cNvPr>
                <p:cNvPicPr/>
                <p:nvPr/>
              </p:nvPicPr>
              <p:blipFill>
                <a:blip r:embed="rId577"/>
                <a:stretch>
                  <a:fillRect/>
                </a:stretch>
              </p:blipFill>
              <p:spPr>
                <a:xfrm>
                  <a:off x="5802837" y="5184165"/>
                  <a:ext cx="125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7" name="Freihand 366">
                  <a:extLst>
                    <a:ext uri="{FF2B5EF4-FFF2-40B4-BE49-F238E27FC236}">
                      <a16:creationId xmlns:a16="http://schemas.microsoft.com/office/drawing/2014/main" id="{FA1CC4AB-BE59-4F6E-A67D-9ACAE10FD970}"/>
                    </a:ext>
                  </a:extLst>
                </p14:cNvPr>
                <p14:cNvContentPartPr/>
                <p14:nvPr/>
              </p14:nvContentPartPr>
              <p14:xfrm>
                <a:off x="5938917" y="5160765"/>
                <a:ext cx="78480" cy="90000"/>
              </p14:xfrm>
            </p:contentPart>
          </mc:Choice>
          <mc:Fallback xmlns="">
            <p:pic>
              <p:nvPicPr>
                <p:cNvPr id="367" name="Freihand 366">
                  <a:extLst>
                    <a:ext uri="{FF2B5EF4-FFF2-40B4-BE49-F238E27FC236}">
                      <a16:creationId xmlns:a16="http://schemas.microsoft.com/office/drawing/2014/main" id="{FA1CC4AB-BE59-4F6E-A67D-9ACAE10FD970}"/>
                    </a:ext>
                  </a:extLst>
                </p:cNvPr>
                <p:cNvPicPr/>
                <p:nvPr/>
              </p:nvPicPr>
              <p:blipFill>
                <a:blip r:embed="rId579"/>
                <a:stretch>
                  <a:fillRect/>
                </a:stretch>
              </p:blipFill>
              <p:spPr>
                <a:xfrm>
                  <a:off x="5934597" y="5156445"/>
                  <a:ext cx="87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8" name="Freihand 367">
                  <a:extLst>
                    <a:ext uri="{FF2B5EF4-FFF2-40B4-BE49-F238E27FC236}">
                      <a16:creationId xmlns:a16="http://schemas.microsoft.com/office/drawing/2014/main" id="{BCD9D1A0-CCB8-494D-97FF-F08E4997D973}"/>
                    </a:ext>
                  </a:extLst>
                </p14:cNvPr>
                <p14:cNvContentPartPr/>
                <p14:nvPr/>
              </p14:nvContentPartPr>
              <p14:xfrm>
                <a:off x="6014877" y="5072925"/>
                <a:ext cx="79560" cy="156600"/>
              </p14:xfrm>
            </p:contentPart>
          </mc:Choice>
          <mc:Fallback xmlns="">
            <p:pic>
              <p:nvPicPr>
                <p:cNvPr id="368" name="Freihand 367">
                  <a:extLst>
                    <a:ext uri="{FF2B5EF4-FFF2-40B4-BE49-F238E27FC236}">
                      <a16:creationId xmlns:a16="http://schemas.microsoft.com/office/drawing/2014/main" id="{BCD9D1A0-CCB8-494D-97FF-F08E4997D973}"/>
                    </a:ext>
                  </a:extLst>
                </p:cNvPr>
                <p:cNvPicPr/>
                <p:nvPr/>
              </p:nvPicPr>
              <p:blipFill>
                <a:blip r:embed="rId581"/>
                <a:stretch>
                  <a:fillRect/>
                </a:stretch>
              </p:blipFill>
              <p:spPr>
                <a:xfrm>
                  <a:off x="6010557" y="5068605"/>
                  <a:ext cx="882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0" name="Freihand 369">
                  <a:extLst>
                    <a:ext uri="{FF2B5EF4-FFF2-40B4-BE49-F238E27FC236}">
                      <a16:creationId xmlns:a16="http://schemas.microsoft.com/office/drawing/2014/main" id="{962577C0-7760-4C63-95F2-A79B928EE284}"/>
                    </a:ext>
                  </a:extLst>
                </p14:cNvPr>
                <p14:cNvContentPartPr/>
                <p14:nvPr/>
              </p14:nvContentPartPr>
              <p14:xfrm>
                <a:off x="6238077" y="5003445"/>
                <a:ext cx="208080" cy="162720"/>
              </p14:xfrm>
            </p:contentPart>
          </mc:Choice>
          <mc:Fallback xmlns="">
            <p:pic>
              <p:nvPicPr>
                <p:cNvPr id="370" name="Freihand 369">
                  <a:extLst>
                    <a:ext uri="{FF2B5EF4-FFF2-40B4-BE49-F238E27FC236}">
                      <a16:creationId xmlns:a16="http://schemas.microsoft.com/office/drawing/2014/main" id="{962577C0-7760-4C63-95F2-A79B928EE284}"/>
                    </a:ext>
                  </a:extLst>
                </p:cNvPr>
                <p:cNvPicPr/>
                <p:nvPr/>
              </p:nvPicPr>
              <p:blipFill>
                <a:blip r:embed="rId583"/>
                <a:stretch>
                  <a:fillRect/>
                </a:stretch>
              </p:blipFill>
              <p:spPr>
                <a:xfrm>
                  <a:off x="6233757" y="4999125"/>
                  <a:ext cx="216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1" name="Freihand 370">
                  <a:extLst>
                    <a:ext uri="{FF2B5EF4-FFF2-40B4-BE49-F238E27FC236}">
                      <a16:creationId xmlns:a16="http://schemas.microsoft.com/office/drawing/2014/main" id="{17F1AE2E-2BD7-43E1-BA76-9DFDC0F690F7}"/>
                    </a:ext>
                  </a:extLst>
                </p14:cNvPr>
                <p14:cNvContentPartPr/>
                <p14:nvPr/>
              </p14:nvContentPartPr>
              <p14:xfrm>
                <a:off x="6552357" y="4940445"/>
                <a:ext cx="224640" cy="149760"/>
              </p14:xfrm>
            </p:contentPart>
          </mc:Choice>
          <mc:Fallback xmlns="">
            <p:pic>
              <p:nvPicPr>
                <p:cNvPr id="371" name="Freihand 370">
                  <a:extLst>
                    <a:ext uri="{FF2B5EF4-FFF2-40B4-BE49-F238E27FC236}">
                      <a16:creationId xmlns:a16="http://schemas.microsoft.com/office/drawing/2014/main" id="{17F1AE2E-2BD7-43E1-BA76-9DFDC0F690F7}"/>
                    </a:ext>
                  </a:extLst>
                </p:cNvPr>
                <p:cNvPicPr/>
                <p:nvPr/>
              </p:nvPicPr>
              <p:blipFill>
                <a:blip r:embed="rId585"/>
                <a:stretch>
                  <a:fillRect/>
                </a:stretch>
              </p:blipFill>
              <p:spPr>
                <a:xfrm>
                  <a:off x="6548037" y="4936125"/>
                  <a:ext cx="233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2" name="Freihand 371">
                  <a:extLst>
                    <a:ext uri="{FF2B5EF4-FFF2-40B4-BE49-F238E27FC236}">
                      <a16:creationId xmlns:a16="http://schemas.microsoft.com/office/drawing/2014/main" id="{895D7A9D-8DCF-408E-AB31-8F2262D5A276}"/>
                    </a:ext>
                  </a:extLst>
                </p14:cNvPr>
                <p14:cNvContentPartPr/>
                <p14:nvPr/>
              </p14:nvContentPartPr>
              <p14:xfrm>
                <a:off x="6897237" y="4908045"/>
                <a:ext cx="105840" cy="100440"/>
              </p14:xfrm>
            </p:contentPart>
          </mc:Choice>
          <mc:Fallback xmlns="">
            <p:pic>
              <p:nvPicPr>
                <p:cNvPr id="372" name="Freihand 371">
                  <a:extLst>
                    <a:ext uri="{FF2B5EF4-FFF2-40B4-BE49-F238E27FC236}">
                      <a16:creationId xmlns:a16="http://schemas.microsoft.com/office/drawing/2014/main" id="{895D7A9D-8DCF-408E-AB31-8F2262D5A276}"/>
                    </a:ext>
                  </a:extLst>
                </p:cNvPr>
                <p:cNvPicPr/>
                <p:nvPr/>
              </p:nvPicPr>
              <p:blipFill>
                <a:blip r:embed="rId587"/>
                <a:stretch>
                  <a:fillRect/>
                </a:stretch>
              </p:blipFill>
              <p:spPr>
                <a:xfrm>
                  <a:off x="6892917" y="4903725"/>
                  <a:ext cx="114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3" name="Freihand 372">
                  <a:extLst>
                    <a:ext uri="{FF2B5EF4-FFF2-40B4-BE49-F238E27FC236}">
                      <a16:creationId xmlns:a16="http://schemas.microsoft.com/office/drawing/2014/main" id="{1E5A7F6C-E9DE-4DE3-B936-76D4BD232A82}"/>
                    </a:ext>
                  </a:extLst>
                </p14:cNvPr>
                <p14:cNvContentPartPr/>
                <p14:nvPr/>
              </p14:nvContentPartPr>
              <p14:xfrm>
                <a:off x="7023237" y="4868445"/>
                <a:ext cx="275760" cy="99360"/>
              </p14:xfrm>
            </p:contentPart>
          </mc:Choice>
          <mc:Fallback xmlns="">
            <p:pic>
              <p:nvPicPr>
                <p:cNvPr id="373" name="Freihand 372">
                  <a:extLst>
                    <a:ext uri="{FF2B5EF4-FFF2-40B4-BE49-F238E27FC236}">
                      <a16:creationId xmlns:a16="http://schemas.microsoft.com/office/drawing/2014/main" id="{1E5A7F6C-E9DE-4DE3-B936-76D4BD232A82}"/>
                    </a:ext>
                  </a:extLst>
                </p:cNvPr>
                <p:cNvPicPr/>
                <p:nvPr/>
              </p:nvPicPr>
              <p:blipFill>
                <a:blip r:embed="rId589"/>
                <a:stretch>
                  <a:fillRect/>
                </a:stretch>
              </p:blipFill>
              <p:spPr>
                <a:xfrm>
                  <a:off x="7018917" y="4864125"/>
                  <a:ext cx="284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4" name="Freihand 373">
                  <a:extLst>
                    <a:ext uri="{FF2B5EF4-FFF2-40B4-BE49-F238E27FC236}">
                      <a16:creationId xmlns:a16="http://schemas.microsoft.com/office/drawing/2014/main" id="{CD860F27-5408-43C2-9A0D-81DA03104AC0}"/>
                    </a:ext>
                  </a:extLst>
                </p14:cNvPr>
                <p14:cNvContentPartPr/>
                <p14:nvPr/>
              </p14:nvContentPartPr>
              <p14:xfrm>
                <a:off x="7352637" y="4799325"/>
                <a:ext cx="65880" cy="79200"/>
              </p14:xfrm>
            </p:contentPart>
          </mc:Choice>
          <mc:Fallback xmlns="">
            <p:pic>
              <p:nvPicPr>
                <p:cNvPr id="374" name="Freihand 373">
                  <a:extLst>
                    <a:ext uri="{FF2B5EF4-FFF2-40B4-BE49-F238E27FC236}">
                      <a16:creationId xmlns:a16="http://schemas.microsoft.com/office/drawing/2014/main" id="{CD860F27-5408-43C2-9A0D-81DA03104AC0}"/>
                    </a:ext>
                  </a:extLst>
                </p:cNvPr>
                <p:cNvPicPr/>
                <p:nvPr/>
              </p:nvPicPr>
              <p:blipFill>
                <a:blip r:embed="rId591"/>
                <a:stretch>
                  <a:fillRect/>
                </a:stretch>
              </p:blipFill>
              <p:spPr>
                <a:xfrm>
                  <a:off x="7348317" y="4795005"/>
                  <a:ext cx="74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6" name="Freihand 375">
                  <a:extLst>
                    <a:ext uri="{FF2B5EF4-FFF2-40B4-BE49-F238E27FC236}">
                      <a16:creationId xmlns:a16="http://schemas.microsoft.com/office/drawing/2014/main" id="{4DA0A2E7-D167-42A5-92F8-58593C3AF315}"/>
                    </a:ext>
                  </a:extLst>
                </p14:cNvPr>
                <p14:cNvContentPartPr/>
                <p14:nvPr/>
              </p14:nvContentPartPr>
              <p14:xfrm>
                <a:off x="5814357" y="5422845"/>
                <a:ext cx="76680" cy="155520"/>
              </p14:xfrm>
            </p:contentPart>
          </mc:Choice>
          <mc:Fallback xmlns="">
            <p:pic>
              <p:nvPicPr>
                <p:cNvPr id="376" name="Freihand 375">
                  <a:extLst>
                    <a:ext uri="{FF2B5EF4-FFF2-40B4-BE49-F238E27FC236}">
                      <a16:creationId xmlns:a16="http://schemas.microsoft.com/office/drawing/2014/main" id="{4DA0A2E7-D167-42A5-92F8-58593C3AF315}"/>
                    </a:ext>
                  </a:extLst>
                </p:cNvPr>
                <p:cNvPicPr/>
                <p:nvPr/>
              </p:nvPicPr>
              <p:blipFill>
                <a:blip r:embed="rId593"/>
                <a:stretch>
                  <a:fillRect/>
                </a:stretch>
              </p:blipFill>
              <p:spPr>
                <a:xfrm>
                  <a:off x="5810037" y="5418525"/>
                  <a:ext cx="85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7" name="Freihand 376">
                  <a:extLst>
                    <a:ext uri="{FF2B5EF4-FFF2-40B4-BE49-F238E27FC236}">
                      <a16:creationId xmlns:a16="http://schemas.microsoft.com/office/drawing/2014/main" id="{4E94E9DF-91B9-4712-9D8C-9271750532DB}"/>
                    </a:ext>
                  </a:extLst>
                </p14:cNvPr>
                <p14:cNvContentPartPr/>
                <p14:nvPr/>
              </p14:nvContentPartPr>
              <p14:xfrm>
                <a:off x="5912637" y="5486925"/>
                <a:ext cx="59040" cy="69120"/>
              </p14:xfrm>
            </p:contentPart>
          </mc:Choice>
          <mc:Fallback xmlns="">
            <p:pic>
              <p:nvPicPr>
                <p:cNvPr id="377" name="Freihand 376">
                  <a:extLst>
                    <a:ext uri="{FF2B5EF4-FFF2-40B4-BE49-F238E27FC236}">
                      <a16:creationId xmlns:a16="http://schemas.microsoft.com/office/drawing/2014/main" id="{4E94E9DF-91B9-4712-9D8C-9271750532DB}"/>
                    </a:ext>
                  </a:extLst>
                </p:cNvPr>
                <p:cNvPicPr/>
                <p:nvPr/>
              </p:nvPicPr>
              <p:blipFill>
                <a:blip r:embed="rId595"/>
                <a:stretch>
                  <a:fillRect/>
                </a:stretch>
              </p:blipFill>
              <p:spPr>
                <a:xfrm>
                  <a:off x="5908317" y="5482605"/>
                  <a:ext cx="67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79" name="Freihand 378">
                  <a:extLst>
                    <a:ext uri="{FF2B5EF4-FFF2-40B4-BE49-F238E27FC236}">
                      <a16:creationId xmlns:a16="http://schemas.microsoft.com/office/drawing/2014/main" id="{A8F53247-7322-4675-B746-C67FD3529850}"/>
                    </a:ext>
                  </a:extLst>
                </p14:cNvPr>
                <p14:cNvContentPartPr/>
                <p14:nvPr/>
              </p14:nvContentPartPr>
              <p14:xfrm>
                <a:off x="6026037" y="5441565"/>
                <a:ext cx="89280" cy="88200"/>
              </p14:xfrm>
            </p:contentPart>
          </mc:Choice>
          <mc:Fallback xmlns="">
            <p:pic>
              <p:nvPicPr>
                <p:cNvPr id="379" name="Freihand 378">
                  <a:extLst>
                    <a:ext uri="{FF2B5EF4-FFF2-40B4-BE49-F238E27FC236}">
                      <a16:creationId xmlns:a16="http://schemas.microsoft.com/office/drawing/2014/main" id="{A8F53247-7322-4675-B746-C67FD3529850}"/>
                    </a:ext>
                  </a:extLst>
                </p:cNvPr>
                <p:cNvPicPr/>
                <p:nvPr/>
              </p:nvPicPr>
              <p:blipFill>
                <a:blip r:embed="rId597"/>
                <a:stretch>
                  <a:fillRect/>
                </a:stretch>
              </p:blipFill>
              <p:spPr>
                <a:xfrm>
                  <a:off x="6021717" y="5437245"/>
                  <a:ext cx="97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0" name="Freihand 379">
                  <a:extLst>
                    <a:ext uri="{FF2B5EF4-FFF2-40B4-BE49-F238E27FC236}">
                      <a16:creationId xmlns:a16="http://schemas.microsoft.com/office/drawing/2014/main" id="{E4022309-2CDF-40DF-816A-174FD4C2B887}"/>
                    </a:ext>
                  </a:extLst>
                </p14:cNvPr>
                <p14:cNvContentPartPr/>
                <p14:nvPr/>
              </p14:nvContentPartPr>
              <p14:xfrm>
                <a:off x="6120717" y="5313045"/>
                <a:ext cx="261720" cy="174600"/>
              </p14:xfrm>
            </p:contentPart>
          </mc:Choice>
          <mc:Fallback xmlns="">
            <p:pic>
              <p:nvPicPr>
                <p:cNvPr id="380" name="Freihand 379">
                  <a:extLst>
                    <a:ext uri="{FF2B5EF4-FFF2-40B4-BE49-F238E27FC236}">
                      <a16:creationId xmlns:a16="http://schemas.microsoft.com/office/drawing/2014/main" id="{E4022309-2CDF-40DF-816A-174FD4C2B887}"/>
                    </a:ext>
                  </a:extLst>
                </p:cNvPr>
                <p:cNvPicPr/>
                <p:nvPr/>
              </p:nvPicPr>
              <p:blipFill>
                <a:blip r:embed="rId599"/>
                <a:stretch>
                  <a:fillRect/>
                </a:stretch>
              </p:blipFill>
              <p:spPr>
                <a:xfrm>
                  <a:off x="6116397" y="5308725"/>
                  <a:ext cx="270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1" name="Freihand 380">
                  <a:extLst>
                    <a:ext uri="{FF2B5EF4-FFF2-40B4-BE49-F238E27FC236}">
                      <a16:creationId xmlns:a16="http://schemas.microsoft.com/office/drawing/2014/main" id="{F2596FF7-ED03-485B-8AE0-22072985381B}"/>
                    </a:ext>
                  </a:extLst>
                </p14:cNvPr>
                <p14:cNvContentPartPr/>
                <p14:nvPr/>
              </p14:nvContentPartPr>
              <p14:xfrm>
                <a:off x="6388197" y="5342565"/>
                <a:ext cx="149040" cy="60120"/>
              </p14:xfrm>
            </p:contentPart>
          </mc:Choice>
          <mc:Fallback xmlns="">
            <p:pic>
              <p:nvPicPr>
                <p:cNvPr id="381" name="Freihand 380">
                  <a:extLst>
                    <a:ext uri="{FF2B5EF4-FFF2-40B4-BE49-F238E27FC236}">
                      <a16:creationId xmlns:a16="http://schemas.microsoft.com/office/drawing/2014/main" id="{F2596FF7-ED03-485B-8AE0-22072985381B}"/>
                    </a:ext>
                  </a:extLst>
                </p:cNvPr>
                <p:cNvPicPr/>
                <p:nvPr/>
              </p:nvPicPr>
              <p:blipFill>
                <a:blip r:embed="rId601"/>
                <a:stretch>
                  <a:fillRect/>
                </a:stretch>
              </p:blipFill>
              <p:spPr>
                <a:xfrm>
                  <a:off x="6383877" y="5338245"/>
                  <a:ext cx="157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2" name="Freihand 381">
                  <a:extLst>
                    <a:ext uri="{FF2B5EF4-FFF2-40B4-BE49-F238E27FC236}">
                      <a16:creationId xmlns:a16="http://schemas.microsoft.com/office/drawing/2014/main" id="{1C428A97-2662-4F03-87F8-7ADE5A5B56B7}"/>
                    </a:ext>
                  </a:extLst>
                </p14:cNvPr>
                <p14:cNvContentPartPr/>
                <p14:nvPr/>
              </p14:nvContentPartPr>
              <p14:xfrm>
                <a:off x="6476397" y="5248245"/>
                <a:ext cx="360" cy="360"/>
              </p14:xfrm>
            </p:contentPart>
          </mc:Choice>
          <mc:Fallback xmlns="">
            <p:pic>
              <p:nvPicPr>
                <p:cNvPr id="382" name="Freihand 381">
                  <a:extLst>
                    <a:ext uri="{FF2B5EF4-FFF2-40B4-BE49-F238E27FC236}">
                      <a16:creationId xmlns:a16="http://schemas.microsoft.com/office/drawing/2014/main" id="{1C428A97-2662-4F03-87F8-7ADE5A5B56B7}"/>
                    </a:ext>
                  </a:extLst>
                </p:cNvPr>
                <p:cNvPicPr/>
                <p:nvPr/>
              </p:nvPicPr>
              <p:blipFill>
                <a:blip r:embed="rId24"/>
                <a:stretch>
                  <a:fillRect/>
                </a:stretch>
              </p:blipFill>
              <p:spPr>
                <a:xfrm>
                  <a:off x="6472077" y="52439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83" name="Freihand 382">
                  <a:extLst>
                    <a:ext uri="{FF2B5EF4-FFF2-40B4-BE49-F238E27FC236}">
                      <a16:creationId xmlns:a16="http://schemas.microsoft.com/office/drawing/2014/main" id="{8D713CBD-5B0C-421A-B64F-DF10663F9575}"/>
                    </a:ext>
                  </a:extLst>
                </p14:cNvPr>
                <p14:cNvContentPartPr/>
                <p14:nvPr/>
              </p14:nvContentPartPr>
              <p14:xfrm>
                <a:off x="6676197" y="5235285"/>
                <a:ext cx="250200" cy="91800"/>
              </p14:xfrm>
            </p:contentPart>
          </mc:Choice>
          <mc:Fallback xmlns="">
            <p:pic>
              <p:nvPicPr>
                <p:cNvPr id="383" name="Freihand 382">
                  <a:extLst>
                    <a:ext uri="{FF2B5EF4-FFF2-40B4-BE49-F238E27FC236}">
                      <a16:creationId xmlns:a16="http://schemas.microsoft.com/office/drawing/2014/main" id="{8D713CBD-5B0C-421A-B64F-DF10663F9575}"/>
                    </a:ext>
                  </a:extLst>
                </p:cNvPr>
                <p:cNvPicPr/>
                <p:nvPr/>
              </p:nvPicPr>
              <p:blipFill>
                <a:blip r:embed="rId604"/>
                <a:stretch>
                  <a:fillRect/>
                </a:stretch>
              </p:blipFill>
              <p:spPr>
                <a:xfrm>
                  <a:off x="6671877" y="5230965"/>
                  <a:ext cx="258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84" name="Freihand 383">
                  <a:extLst>
                    <a:ext uri="{FF2B5EF4-FFF2-40B4-BE49-F238E27FC236}">
                      <a16:creationId xmlns:a16="http://schemas.microsoft.com/office/drawing/2014/main" id="{ABE8F81A-D0A8-43D2-A457-9CB4AF7ABAB7}"/>
                    </a:ext>
                  </a:extLst>
                </p14:cNvPr>
                <p14:cNvContentPartPr/>
                <p14:nvPr/>
              </p14:nvContentPartPr>
              <p14:xfrm>
                <a:off x="6974277" y="5133405"/>
                <a:ext cx="84240" cy="106560"/>
              </p14:xfrm>
            </p:contentPart>
          </mc:Choice>
          <mc:Fallback xmlns="">
            <p:pic>
              <p:nvPicPr>
                <p:cNvPr id="384" name="Freihand 383">
                  <a:extLst>
                    <a:ext uri="{FF2B5EF4-FFF2-40B4-BE49-F238E27FC236}">
                      <a16:creationId xmlns:a16="http://schemas.microsoft.com/office/drawing/2014/main" id="{ABE8F81A-D0A8-43D2-A457-9CB4AF7ABAB7}"/>
                    </a:ext>
                  </a:extLst>
                </p:cNvPr>
                <p:cNvPicPr/>
                <p:nvPr/>
              </p:nvPicPr>
              <p:blipFill>
                <a:blip r:embed="rId606"/>
                <a:stretch>
                  <a:fillRect/>
                </a:stretch>
              </p:blipFill>
              <p:spPr>
                <a:xfrm>
                  <a:off x="6969957" y="5129085"/>
                  <a:ext cx="92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5" name="Freihand 384">
                  <a:extLst>
                    <a:ext uri="{FF2B5EF4-FFF2-40B4-BE49-F238E27FC236}">
                      <a16:creationId xmlns:a16="http://schemas.microsoft.com/office/drawing/2014/main" id="{6822C674-3E43-49F6-8E9C-3B9B8063B196}"/>
                    </a:ext>
                  </a:extLst>
                </p14:cNvPr>
                <p14:cNvContentPartPr/>
                <p14:nvPr/>
              </p14:nvContentPartPr>
              <p14:xfrm>
                <a:off x="7176957" y="5040525"/>
                <a:ext cx="191160" cy="141840"/>
              </p14:xfrm>
            </p:contentPart>
          </mc:Choice>
          <mc:Fallback xmlns="">
            <p:pic>
              <p:nvPicPr>
                <p:cNvPr id="385" name="Freihand 384">
                  <a:extLst>
                    <a:ext uri="{FF2B5EF4-FFF2-40B4-BE49-F238E27FC236}">
                      <a16:creationId xmlns:a16="http://schemas.microsoft.com/office/drawing/2014/main" id="{6822C674-3E43-49F6-8E9C-3B9B8063B196}"/>
                    </a:ext>
                  </a:extLst>
                </p:cNvPr>
                <p:cNvPicPr/>
                <p:nvPr/>
              </p:nvPicPr>
              <p:blipFill>
                <a:blip r:embed="rId608"/>
                <a:stretch>
                  <a:fillRect/>
                </a:stretch>
              </p:blipFill>
              <p:spPr>
                <a:xfrm>
                  <a:off x="7172637" y="5036205"/>
                  <a:ext cx="199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6" name="Freihand 385">
                  <a:extLst>
                    <a:ext uri="{FF2B5EF4-FFF2-40B4-BE49-F238E27FC236}">
                      <a16:creationId xmlns:a16="http://schemas.microsoft.com/office/drawing/2014/main" id="{2E560933-D05C-4A87-B50D-4A37215966FA}"/>
                    </a:ext>
                  </a:extLst>
                </p14:cNvPr>
                <p14:cNvContentPartPr/>
                <p14:nvPr/>
              </p14:nvContentPartPr>
              <p14:xfrm>
                <a:off x="7480077" y="4980765"/>
                <a:ext cx="85680" cy="96840"/>
              </p14:xfrm>
            </p:contentPart>
          </mc:Choice>
          <mc:Fallback xmlns="">
            <p:pic>
              <p:nvPicPr>
                <p:cNvPr id="386" name="Freihand 385">
                  <a:extLst>
                    <a:ext uri="{FF2B5EF4-FFF2-40B4-BE49-F238E27FC236}">
                      <a16:creationId xmlns:a16="http://schemas.microsoft.com/office/drawing/2014/main" id="{2E560933-D05C-4A87-B50D-4A37215966FA}"/>
                    </a:ext>
                  </a:extLst>
                </p:cNvPr>
                <p:cNvPicPr/>
                <p:nvPr/>
              </p:nvPicPr>
              <p:blipFill>
                <a:blip r:embed="rId610"/>
                <a:stretch>
                  <a:fillRect/>
                </a:stretch>
              </p:blipFill>
              <p:spPr>
                <a:xfrm>
                  <a:off x="7475757" y="4976445"/>
                  <a:ext cx="94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87" name="Freihand 386">
                  <a:extLst>
                    <a:ext uri="{FF2B5EF4-FFF2-40B4-BE49-F238E27FC236}">
                      <a16:creationId xmlns:a16="http://schemas.microsoft.com/office/drawing/2014/main" id="{0A5ECC34-3043-49FE-A64B-14180155B2BA}"/>
                    </a:ext>
                  </a:extLst>
                </p14:cNvPr>
                <p14:cNvContentPartPr/>
                <p14:nvPr/>
              </p14:nvContentPartPr>
              <p14:xfrm>
                <a:off x="7586997" y="4951245"/>
                <a:ext cx="253440" cy="69840"/>
              </p14:xfrm>
            </p:contentPart>
          </mc:Choice>
          <mc:Fallback xmlns="">
            <p:pic>
              <p:nvPicPr>
                <p:cNvPr id="387" name="Freihand 386">
                  <a:extLst>
                    <a:ext uri="{FF2B5EF4-FFF2-40B4-BE49-F238E27FC236}">
                      <a16:creationId xmlns:a16="http://schemas.microsoft.com/office/drawing/2014/main" id="{0A5ECC34-3043-49FE-A64B-14180155B2BA}"/>
                    </a:ext>
                  </a:extLst>
                </p:cNvPr>
                <p:cNvPicPr/>
                <p:nvPr/>
              </p:nvPicPr>
              <p:blipFill>
                <a:blip r:embed="rId612"/>
                <a:stretch>
                  <a:fillRect/>
                </a:stretch>
              </p:blipFill>
              <p:spPr>
                <a:xfrm>
                  <a:off x="7582677" y="4946925"/>
                  <a:ext cx="262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88" name="Freihand 387">
                  <a:extLst>
                    <a:ext uri="{FF2B5EF4-FFF2-40B4-BE49-F238E27FC236}">
                      <a16:creationId xmlns:a16="http://schemas.microsoft.com/office/drawing/2014/main" id="{8832E05D-8F68-4EB3-8032-69C9A9A64533}"/>
                    </a:ext>
                  </a:extLst>
                </p14:cNvPr>
                <p14:cNvContentPartPr/>
                <p14:nvPr/>
              </p14:nvContentPartPr>
              <p14:xfrm>
                <a:off x="7883277" y="4891485"/>
                <a:ext cx="65160" cy="77400"/>
              </p14:xfrm>
            </p:contentPart>
          </mc:Choice>
          <mc:Fallback xmlns="">
            <p:pic>
              <p:nvPicPr>
                <p:cNvPr id="388" name="Freihand 387">
                  <a:extLst>
                    <a:ext uri="{FF2B5EF4-FFF2-40B4-BE49-F238E27FC236}">
                      <a16:creationId xmlns:a16="http://schemas.microsoft.com/office/drawing/2014/main" id="{8832E05D-8F68-4EB3-8032-69C9A9A64533}"/>
                    </a:ext>
                  </a:extLst>
                </p:cNvPr>
                <p:cNvPicPr/>
                <p:nvPr/>
              </p:nvPicPr>
              <p:blipFill>
                <a:blip r:embed="rId614"/>
                <a:stretch>
                  <a:fillRect/>
                </a:stretch>
              </p:blipFill>
              <p:spPr>
                <a:xfrm>
                  <a:off x="7878957" y="4887165"/>
                  <a:ext cx="73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90" name="Freihand 389">
                  <a:extLst>
                    <a:ext uri="{FF2B5EF4-FFF2-40B4-BE49-F238E27FC236}">
                      <a16:creationId xmlns:a16="http://schemas.microsoft.com/office/drawing/2014/main" id="{B327B9D3-E116-430A-BA0D-C80DA8617AF4}"/>
                    </a:ext>
                  </a:extLst>
                </p14:cNvPr>
                <p14:cNvContentPartPr/>
                <p14:nvPr/>
              </p14:nvContentPartPr>
              <p14:xfrm>
                <a:off x="8021517" y="4727685"/>
                <a:ext cx="244080" cy="172440"/>
              </p14:xfrm>
            </p:contentPart>
          </mc:Choice>
          <mc:Fallback xmlns="">
            <p:pic>
              <p:nvPicPr>
                <p:cNvPr id="390" name="Freihand 389">
                  <a:extLst>
                    <a:ext uri="{FF2B5EF4-FFF2-40B4-BE49-F238E27FC236}">
                      <a16:creationId xmlns:a16="http://schemas.microsoft.com/office/drawing/2014/main" id="{B327B9D3-E116-430A-BA0D-C80DA8617AF4}"/>
                    </a:ext>
                  </a:extLst>
                </p:cNvPr>
                <p:cNvPicPr/>
                <p:nvPr/>
              </p:nvPicPr>
              <p:blipFill>
                <a:blip r:embed="rId616"/>
                <a:stretch>
                  <a:fillRect/>
                </a:stretch>
              </p:blipFill>
              <p:spPr>
                <a:xfrm>
                  <a:off x="8017197" y="4723365"/>
                  <a:ext cx="252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91" name="Freihand 390">
                  <a:extLst>
                    <a:ext uri="{FF2B5EF4-FFF2-40B4-BE49-F238E27FC236}">
                      <a16:creationId xmlns:a16="http://schemas.microsoft.com/office/drawing/2014/main" id="{52714320-2C5E-4FAA-96FC-90B6CFBC76D6}"/>
                    </a:ext>
                  </a:extLst>
                </p14:cNvPr>
                <p14:cNvContentPartPr/>
                <p14:nvPr/>
              </p14:nvContentPartPr>
              <p14:xfrm>
                <a:off x="8251917" y="4696005"/>
                <a:ext cx="32760" cy="30240"/>
              </p14:xfrm>
            </p:contentPart>
          </mc:Choice>
          <mc:Fallback xmlns="">
            <p:pic>
              <p:nvPicPr>
                <p:cNvPr id="391" name="Freihand 390">
                  <a:extLst>
                    <a:ext uri="{FF2B5EF4-FFF2-40B4-BE49-F238E27FC236}">
                      <a16:creationId xmlns:a16="http://schemas.microsoft.com/office/drawing/2014/main" id="{52714320-2C5E-4FAA-96FC-90B6CFBC76D6}"/>
                    </a:ext>
                  </a:extLst>
                </p:cNvPr>
                <p:cNvPicPr/>
                <p:nvPr/>
              </p:nvPicPr>
              <p:blipFill>
                <a:blip r:embed="rId618"/>
                <a:stretch>
                  <a:fillRect/>
                </a:stretch>
              </p:blipFill>
              <p:spPr>
                <a:xfrm>
                  <a:off x="8247597" y="4691685"/>
                  <a:ext cx="41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2" name="Freihand 391">
                  <a:extLst>
                    <a:ext uri="{FF2B5EF4-FFF2-40B4-BE49-F238E27FC236}">
                      <a16:creationId xmlns:a16="http://schemas.microsoft.com/office/drawing/2014/main" id="{7D7004D5-3594-4C9F-AB68-6030A2E4ECE2}"/>
                    </a:ext>
                  </a:extLst>
                </p14:cNvPr>
                <p14:cNvContentPartPr/>
                <p14:nvPr/>
              </p14:nvContentPartPr>
              <p14:xfrm>
                <a:off x="8303397" y="4715085"/>
                <a:ext cx="118800" cy="87840"/>
              </p14:xfrm>
            </p:contentPart>
          </mc:Choice>
          <mc:Fallback xmlns="">
            <p:pic>
              <p:nvPicPr>
                <p:cNvPr id="392" name="Freihand 391">
                  <a:extLst>
                    <a:ext uri="{FF2B5EF4-FFF2-40B4-BE49-F238E27FC236}">
                      <a16:creationId xmlns:a16="http://schemas.microsoft.com/office/drawing/2014/main" id="{7D7004D5-3594-4C9F-AB68-6030A2E4ECE2}"/>
                    </a:ext>
                  </a:extLst>
                </p:cNvPr>
                <p:cNvPicPr/>
                <p:nvPr/>
              </p:nvPicPr>
              <p:blipFill>
                <a:blip r:embed="rId620"/>
                <a:stretch>
                  <a:fillRect/>
                </a:stretch>
              </p:blipFill>
              <p:spPr>
                <a:xfrm>
                  <a:off x="8299077" y="4710765"/>
                  <a:ext cx="127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4" name="Freihand 393">
                  <a:extLst>
                    <a:ext uri="{FF2B5EF4-FFF2-40B4-BE49-F238E27FC236}">
                      <a16:creationId xmlns:a16="http://schemas.microsoft.com/office/drawing/2014/main" id="{C68644FB-420E-4071-8D4E-2D8C972DE1C4}"/>
                    </a:ext>
                  </a:extLst>
                </p14:cNvPr>
                <p14:cNvContentPartPr/>
                <p14:nvPr/>
              </p14:nvContentPartPr>
              <p14:xfrm>
                <a:off x="8275677" y="4735965"/>
                <a:ext cx="55440" cy="53280"/>
              </p14:xfrm>
            </p:contentPart>
          </mc:Choice>
          <mc:Fallback xmlns="">
            <p:pic>
              <p:nvPicPr>
                <p:cNvPr id="394" name="Freihand 393">
                  <a:extLst>
                    <a:ext uri="{FF2B5EF4-FFF2-40B4-BE49-F238E27FC236}">
                      <a16:creationId xmlns:a16="http://schemas.microsoft.com/office/drawing/2014/main" id="{C68644FB-420E-4071-8D4E-2D8C972DE1C4}"/>
                    </a:ext>
                  </a:extLst>
                </p:cNvPr>
                <p:cNvPicPr/>
                <p:nvPr/>
              </p:nvPicPr>
              <p:blipFill>
                <a:blip r:embed="rId622"/>
                <a:stretch>
                  <a:fillRect/>
                </a:stretch>
              </p:blipFill>
              <p:spPr>
                <a:xfrm>
                  <a:off x="8271357" y="4731645"/>
                  <a:ext cx="640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06" name="Freihand 405">
                  <a:extLst>
                    <a:ext uri="{FF2B5EF4-FFF2-40B4-BE49-F238E27FC236}">
                      <a16:creationId xmlns:a16="http://schemas.microsoft.com/office/drawing/2014/main" id="{55BD425E-8E1C-4CC9-B662-0F85150E62E3}"/>
                    </a:ext>
                  </a:extLst>
                </p14:cNvPr>
                <p14:cNvContentPartPr/>
                <p14:nvPr/>
              </p14:nvContentPartPr>
              <p14:xfrm>
                <a:off x="6229077" y="5816325"/>
                <a:ext cx="105120" cy="117720"/>
              </p14:xfrm>
            </p:contentPart>
          </mc:Choice>
          <mc:Fallback xmlns="">
            <p:pic>
              <p:nvPicPr>
                <p:cNvPr id="406" name="Freihand 405">
                  <a:extLst>
                    <a:ext uri="{FF2B5EF4-FFF2-40B4-BE49-F238E27FC236}">
                      <a16:creationId xmlns:a16="http://schemas.microsoft.com/office/drawing/2014/main" id="{55BD425E-8E1C-4CC9-B662-0F85150E62E3}"/>
                    </a:ext>
                  </a:extLst>
                </p:cNvPr>
                <p:cNvPicPr/>
                <p:nvPr/>
              </p:nvPicPr>
              <p:blipFill>
                <a:blip r:embed="rId624"/>
                <a:stretch>
                  <a:fillRect/>
                </a:stretch>
              </p:blipFill>
              <p:spPr>
                <a:xfrm>
                  <a:off x="6224757" y="5812005"/>
                  <a:ext cx="113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07" name="Freihand 406">
                  <a:extLst>
                    <a:ext uri="{FF2B5EF4-FFF2-40B4-BE49-F238E27FC236}">
                      <a16:creationId xmlns:a16="http://schemas.microsoft.com/office/drawing/2014/main" id="{C5EA7E32-0AD9-4203-964C-114CE0582896}"/>
                    </a:ext>
                  </a:extLst>
                </p14:cNvPr>
                <p14:cNvContentPartPr/>
                <p14:nvPr/>
              </p14:nvContentPartPr>
              <p14:xfrm>
                <a:off x="6379197" y="5826045"/>
                <a:ext cx="197640" cy="69120"/>
              </p14:xfrm>
            </p:contentPart>
          </mc:Choice>
          <mc:Fallback xmlns="">
            <p:pic>
              <p:nvPicPr>
                <p:cNvPr id="407" name="Freihand 406">
                  <a:extLst>
                    <a:ext uri="{FF2B5EF4-FFF2-40B4-BE49-F238E27FC236}">
                      <a16:creationId xmlns:a16="http://schemas.microsoft.com/office/drawing/2014/main" id="{C5EA7E32-0AD9-4203-964C-114CE0582896}"/>
                    </a:ext>
                  </a:extLst>
                </p:cNvPr>
                <p:cNvPicPr/>
                <p:nvPr/>
              </p:nvPicPr>
              <p:blipFill>
                <a:blip r:embed="rId626"/>
                <a:stretch>
                  <a:fillRect/>
                </a:stretch>
              </p:blipFill>
              <p:spPr>
                <a:xfrm>
                  <a:off x="6374877" y="5821725"/>
                  <a:ext cx="206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08" name="Freihand 407">
                  <a:extLst>
                    <a:ext uri="{FF2B5EF4-FFF2-40B4-BE49-F238E27FC236}">
                      <a16:creationId xmlns:a16="http://schemas.microsoft.com/office/drawing/2014/main" id="{C6A244FB-C7B5-4625-92D9-F93BBAB32C3A}"/>
                    </a:ext>
                  </a:extLst>
                </p14:cNvPr>
                <p14:cNvContentPartPr/>
                <p14:nvPr/>
              </p14:nvContentPartPr>
              <p14:xfrm>
                <a:off x="6587997" y="5748645"/>
                <a:ext cx="11520" cy="33120"/>
              </p14:xfrm>
            </p:contentPart>
          </mc:Choice>
          <mc:Fallback xmlns="">
            <p:pic>
              <p:nvPicPr>
                <p:cNvPr id="408" name="Freihand 407">
                  <a:extLst>
                    <a:ext uri="{FF2B5EF4-FFF2-40B4-BE49-F238E27FC236}">
                      <a16:creationId xmlns:a16="http://schemas.microsoft.com/office/drawing/2014/main" id="{C6A244FB-C7B5-4625-92D9-F93BBAB32C3A}"/>
                    </a:ext>
                  </a:extLst>
                </p:cNvPr>
                <p:cNvPicPr/>
                <p:nvPr/>
              </p:nvPicPr>
              <p:blipFill>
                <a:blip r:embed="rId628"/>
                <a:stretch>
                  <a:fillRect/>
                </a:stretch>
              </p:blipFill>
              <p:spPr>
                <a:xfrm>
                  <a:off x="6583677" y="5744325"/>
                  <a:ext cx="20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09" name="Freihand 408">
                  <a:extLst>
                    <a:ext uri="{FF2B5EF4-FFF2-40B4-BE49-F238E27FC236}">
                      <a16:creationId xmlns:a16="http://schemas.microsoft.com/office/drawing/2014/main" id="{B1338AAD-5427-4585-A975-2A72CF280BCF}"/>
                    </a:ext>
                  </a:extLst>
                </p14:cNvPr>
                <p14:cNvContentPartPr/>
                <p14:nvPr/>
              </p14:nvContentPartPr>
              <p14:xfrm>
                <a:off x="6631197" y="5789325"/>
                <a:ext cx="79920" cy="156240"/>
              </p14:xfrm>
            </p:contentPart>
          </mc:Choice>
          <mc:Fallback xmlns="">
            <p:pic>
              <p:nvPicPr>
                <p:cNvPr id="409" name="Freihand 408">
                  <a:extLst>
                    <a:ext uri="{FF2B5EF4-FFF2-40B4-BE49-F238E27FC236}">
                      <a16:creationId xmlns:a16="http://schemas.microsoft.com/office/drawing/2014/main" id="{B1338AAD-5427-4585-A975-2A72CF280BCF}"/>
                    </a:ext>
                  </a:extLst>
                </p:cNvPr>
                <p:cNvPicPr/>
                <p:nvPr/>
              </p:nvPicPr>
              <p:blipFill>
                <a:blip r:embed="rId630"/>
                <a:stretch>
                  <a:fillRect/>
                </a:stretch>
              </p:blipFill>
              <p:spPr>
                <a:xfrm>
                  <a:off x="6626877" y="5785005"/>
                  <a:ext cx="88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10" name="Freihand 409">
                  <a:extLst>
                    <a:ext uri="{FF2B5EF4-FFF2-40B4-BE49-F238E27FC236}">
                      <a16:creationId xmlns:a16="http://schemas.microsoft.com/office/drawing/2014/main" id="{8B82054C-0460-4DCD-8686-72084C8F7D71}"/>
                    </a:ext>
                  </a:extLst>
                </p14:cNvPr>
                <p14:cNvContentPartPr/>
                <p14:nvPr/>
              </p14:nvContentPartPr>
              <p14:xfrm>
                <a:off x="6765477" y="5668365"/>
                <a:ext cx="109800" cy="156240"/>
              </p14:xfrm>
            </p:contentPart>
          </mc:Choice>
          <mc:Fallback xmlns="">
            <p:pic>
              <p:nvPicPr>
                <p:cNvPr id="410" name="Freihand 409">
                  <a:extLst>
                    <a:ext uri="{FF2B5EF4-FFF2-40B4-BE49-F238E27FC236}">
                      <a16:creationId xmlns:a16="http://schemas.microsoft.com/office/drawing/2014/main" id="{8B82054C-0460-4DCD-8686-72084C8F7D71}"/>
                    </a:ext>
                  </a:extLst>
                </p:cNvPr>
                <p:cNvPicPr/>
                <p:nvPr/>
              </p:nvPicPr>
              <p:blipFill>
                <a:blip r:embed="rId632"/>
                <a:stretch>
                  <a:fillRect/>
                </a:stretch>
              </p:blipFill>
              <p:spPr>
                <a:xfrm>
                  <a:off x="6761157" y="5664045"/>
                  <a:ext cx="1184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11" name="Freihand 410">
                  <a:extLst>
                    <a:ext uri="{FF2B5EF4-FFF2-40B4-BE49-F238E27FC236}">
                      <a16:creationId xmlns:a16="http://schemas.microsoft.com/office/drawing/2014/main" id="{0E0CA79A-C13C-45F7-8975-5E1A9410311D}"/>
                    </a:ext>
                  </a:extLst>
                </p14:cNvPr>
                <p14:cNvContentPartPr/>
                <p14:nvPr/>
              </p14:nvContentPartPr>
              <p14:xfrm>
                <a:off x="6859797" y="5669445"/>
                <a:ext cx="17280" cy="11880"/>
              </p14:xfrm>
            </p:contentPart>
          </mc:Choice>
          <mc:Fallback xmlns="">
            <p:pic>
              <p:nvPicPr>
                <p:cNvPr id="411" name="Freihand 410">
                  <a:extLst>
                    <a:ext uri="{FF2B5EF4-FFF2-40B4-BE49-F238E27FC236}">
                      <a16:creationId xmlns:a16="http://schemas.microsoft.com/office/drawing/2014/main" id="{0E0CA79A-C13C-45F7-8975-5E1A9410311D}"/>
                    </a:ext>
                  </a:extLst>
                </p:cNvPr>
                <p:cNvPicPr/>
                <p:nvPr/>
              </p:nvPicPr>
              <p:blipFill>
                <a:blip r:embed="rId634"/>
                <a:stretch>
                  <a:fillRect/>
                </a:stretch>
              </p:blipFill>
              <p:spPr>
                <a:xfrm>
                  <a:off x="6855477" y="5665125"/>
                  <a:ext cx="25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12" name="Freihand 411">
                  <a:extLst>
                    <a:ext uri="{FF2B5EF4-FFF2-40B4-BE49-F238E27FC236}">
                      <a16:creationId xmlns:a16="http://schemas.microsoft.com/office/drawing/2014/main" id="{14CC9891-19F1-4C70-BA07-05ABB3B6CF83}"/>
                    </a:ext>
                  </a:extLst>
                </p14:cNvPr>
                <p14:cNvContentPartPr/>
                <p14:nvPr/>
              </p14:nvContentPartPr>
              <p14:xfrm>
                <a:off x="6920637" y="5617965"/>
                <a:ext cx="192600" cy="214200"/>
              </p14:xfrm>
            </p:contentPart>
          </mc:Choice>
          <mc:Fallback xmlns="">
            <p:pic>
              <p:nvPicPr>
                <p:cNvPr id="412" name="Freihand 411">
                  <a:extLst>
                    <a:ext uri="{FF2B5EF4-FFF2-40B4-BE49-F238E27FC236}">
                      <a16:creationId xmlns:a16="http://schemas.microsoft.com/office/drawing/2014/main" id="{14CC9891-19F1-4C70-BA07-05ABB3B6CF83}"/>
                    </a:ext>
                  </a:extLst>
                </p:cNvPr>
                <p:cNvPicPr/>
                <p:nvPr/>
              </p:nvPicPr>
              <p:blipFill>
                <a:blip r:embed="rId636"/>
                <a:stretch>
                  <a:fillRect/>
                </a:stretch>
              </p:blipFill>
              <p:spPr>
                <a:xfrm>
                  <a:off x="6916317" y="5613645"/>
                  <a:ext cx="2012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13" name="Freihand 412">
                  <a:extLst>
                    <a:ext uri="{FF2B5EF4-FFF2-40B4-BE49-F238E27FC236}">
                      <a16:creationId xmlns:a16="http://schemas.microsoft.com/office/drawing/2014/main" id="{D34653BC-3D47-4D98-8819-C36C6E119477}"/>
                    </a:ext>
                  </a:extLst>
                </p14:cNvPr>
                <p14:cNvContentPartPr/>
                <p14:nvPr/>
              </p14:nvContentPartPr>
              <p14:xfrm>
                <a:off x="7048077" y="5591685"/>
                <a:ext cx="46800" cy="54720"/>
              </p14:xfrm>
            </p:contentPart>
          </mc:Choice>
          <mc:Fallback xmlns="">
            <p:pic>
              <p:nvPicPr>
                <p:cNvPr id="413" name="Freihand 412">
                  <a:extLst>
                    <a:ext uri="{FF2B5EF4-FFF2-40B4-BE49-F238E27FC236}">
                      <a16:creationId xmlns:a16="http://schemas.microsoft.com/office/drawing/2014/main" id="{D34653BC-3D47-4D98-8819-C36C6E119477}"/>
                    </a:ext>
                  </a:extLst>
                </p:cNvPr>
                <p:cNvPicPr/>
                <p:nvPr/>
              </p:nvPicPr>
              <p:blipFill>
                <a:blip r:embed="rId638"/>
                <a:stretch>
                  <a:fillRect/>
                </a:stretch>
              </p:blipFill>
              <p:spPr>
                <a:xfrm>
                  <a:off x="7043757" y="5587365"/>
                  <a:ext cx="55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14" name="Freihand 413">
                  <a:extLst>
                    <a:ext uri="{FF2B5EF4-FFF2-40B4-BE49-F238E27FC236}">
                      <a16:creationId xmlns:a16="http://schemas.microsoft.com/office/drawing/2014/main" id="{A7EED3CE-18FD-4B22-ABC0-5F3EEDA35A49}"/>
                    </a:ext>
                  </a:extLst>
                </p14:cNvPr>
                <p14:cNvContentPartPr/>
                <p14:nvPr/>
              </p14:nvContentPartPr>
              <p14:xfrm>
                <a:off x="7129077" y="5655405"/>
                <a:ext cx="84600" cy="122400"/>
              </p14:xfrm>
            </p:contentPart>
          </mc:Choice>
          <mc:Fallback xmlns="">
            <p:pic>
              <p:nvPicPr>
                <p:cNvPr id="414" name="Freihand 413">
                  <a:extLst>
                    <a:ext uri="{FF2B5EF4-FFF2-40B4-BE49-F238E27FC236}">
                      <a16:creationId xmlns:a16="http://schemas.microsoft.com/office/drawing/2014/main" id="{A7EED3CE-18FD-4B22-ABC0-5F3EEDA35A49}"/>
                    </a:ext>
                  </a:extLst>
                </p:cNvPr>
                <p:cNvPicPr/>
                <p:nvPr/>
              </p:nvPicPr>
              <p:blipFill>
                <a:blip r:embed="rId640"/>
                <a:stretch>
                  <a:fillRect/>
                </a:stretch>
              </p:blipFill>
              <p:spPr>
                <a:xfrm>
                  <a:off x="7124757" y="5651085"/>
                  <a:ext cx="93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17" name="Freihand 416">
                  <a:extLst>
                    <a:ext uri="{FF2B5EF4-FFF2-40B4-BE49-F238E27FC236}">
                      <a16:creationId xmlns:a16="http://schemas.microsoft.com/office/drawing/2014/main" id="{A61FF627-F83C-4E54-8E2F-F15722CE7046}"/>
                    </a:ext>
                  </a:extLst>
                </p14:cNvPr>
                <p14:cNvContentPartPr/>
                <p14:nvPr/>
              </p14:nvContentPartPr>
              <p14:xfrm>
                <a:off x="7396557" y="5513925"/>
                <a:ext cx="264240" cy="162720"/>
              </p14:xfrm>
            </p:contentPart>
          </mc:Choice>
          <mc:Fallback xmlns="">
            <p:pic>
              <p:nvPicPr>
                <p:cNvPr id="417" name="Freihand 416">
                  <a:extLst>
                    <a:ext uri="{FF2B5EF4-FFF2-40B4-BE49-F238E27FC236}">
                      <a16:creationId xmlns:a16="http://schemas.microsoft.com/office/drawing/2014/main" id="{A61FF627-F83C-4E54-8E2F-F15722CE7046}"/>
                    </a:ext>
                  </a:extLst>
                </p:cNvPr>
                <p:cNvPicPr/>
                <p:nvPr/>
              </p:nvPicPr>
              <p:blipFill>
                <a:blip r:embed="rId642"/>
                <a:stretch>
                  <a:fillRect/>
                </a:stretch>
              </p:blipFill>
              <p:spPr>
                <a:xfrm>
                  <a:off x="7392237" y="5509605"/>
                  <a:ext cx="272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6" name="Freihand 395">
                  <a:extLst>
                    <a:ext uri="{FF2B5EF4-FFF2-40B4-BE49-F238E27FC236}">
                      <a16:creationId xmlns:a16="http://schemas.microsoft.com/office/drawing/2014/main" id="{082C5D0E-881B-4538-A937-805BDC04A1ED}"/>
                    </a:ext>
                  </a:extLst>
                </p14:cNvPr>
                <p14:cNvContentPartPr/>
                <p14:nvPr/>
              </p14:nvContentPartPr>
              <p14:xfrm>
                <a:off x="4788357" y="6034845"/>
                <a:ext cx="293040" cy="29160"/>
              </p14:xfrm>
            </p:contentPart>
          </mc:Choice>
          <mc:Fallback xmlns="">
            <p:pic>
              <p:nvPicPr>
                <p:cNvPr id="396" name="Freihand 395">
                  <a:extLst>
                    <a:ext uri="{FF2B5EF4-FFF2-40B4-BE49-F238E27FC236}">
                      <a16:creationId xmlns:a16="http://schemas.microsoft.com/office/drawing/2014/main" id="{082C5D0E-881B-4538-A937-805BDC04A1ED}"/>
                    </a:ext>
                  </a:extLst>
                </p:cNvPr>
                <p:cNvPicPr/>
                <p:nvPr/>
              </p:nvPicPr>
              <p:blipFill>
                <a:blip r:embed="rId644"/>
                <a:stretch>
                  <a:fillRect/>
                </a:stretch>
              </p:blipFill>
              <p:spPr>
                <a:xfrm>
                  <a:off x="4784037" y="6030525"/>
                  <a:ext cx="3016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7" name="Freihand 396">
                  <a:extLst>
                    <a:ext uri="{FF2B5EF4-FFF2-40B4-BE49-F238E27FC236}">
                      <a16:creationId xmlns:a16="http://schemas.microsoft.com/office/drawing/2014/main" id="{DF526AE9-E4C8-4DF9-B6FC-DFCA1E2EFC14}"/>
                    </a:ext>
                  </a:extLst>
                </p14:cNvPr>
                <p14:cNvContentPartPr/>
                <p14:nvPr/>
              </p14:nvContentPartPr>
              <p14:xfrm>
                <a:off x="4743357" y="6070845"/>
                <a:ext cx="314640" cy="85680"/>
              </p14:xfrm>
            </p:contentPart>
          </mc:Choice>
          <mc:Fallback xmlns="">
            <p:pic>
              <p:nvPicPr>
                <p:cNvPr id="397" name="Freihand 396">
                  <a:extLst>
                    <a:ext uri="{FF2B5EF4-FFF2-40B4-BE49-F238E27FC236}">
                      <a16:creationId xmlns:a16="http://schemas.microsoft.com/office/drawing/2014/main" id="{DF526AE9-E4C8-4DF9-B6FC-DFCA1E2EFC14}"/>
                    </a:ext>
                  </a:extLst>
                </p:cNvPr>
                <p:cNvPicPr/>
                <p:nvPr/>
              </p:nvPicPr>
              <p:blipFill>
                <a:blip r:embed="rId646"/>
                <a:stretch>
                  <a:fillRect/>
                </a:stretch>
              </p:blipFill>
              <p:spPr>
                <a:xfrm>
                  <a:off x="4739037" y="6066525"/>
                  <a:ext cx="323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8" name="Freihand 397">
                  <a:extLst>
                    <a:ext uri="{FF2B5EF4-FFF2-40B4-BE49-F238E27FC236}">
                      <a16:creationId xmlns:a16="http://schemas.microsoft.com/office/drawing/2014/main" id="{BE37744F-419B-42E2-AD10-6C4A52F22288}"/>
                    </a:ext>
                  </a:extLst>
                </p14:cNvPr>
                <p14:cNvContentPartPr/>
                <p14:nvPr/>
              </p14:nvContentPartPr>
              <p14:xfrm>
                <a:off x="5081757" y="5959605"/>
                <a:ext cx="164520" cy="233640"/>
              </p14:xfrm>
            </p:contentPart>
          </mc:Choice>
          <mc:Fallback xmlns="">
            <p:pic>
              <p:nvPicPr>
                <p:cNvPr id="398" name="Freihand 397">
                  <a:extLst>
                    <a:ext uri="{FF2B5EF4-FFF2-40B4-BE49-F238E27FC236}">
                      <a16:creationId xmlns:a16="http://schemas.microsoft.com/office/drawing/2014/main" id="{BE37744F-419B-42E2-AD10-6C4A52F22288}"/>
                    </a:ext>
                  </a:extLst>
                </p:cNvPr>
                <p:cNvPicPr/>
                <p:nvPr/>
              </p:nvPicPr>
              <p:blipFill>
                <a:blip r:embed="rId648"/>
                <a:stretch>
                  <a:fillRect/>
                </a:stretch>
              </p:blipFill>
              <p:spPr>
                <a:xfrm>
                  <a:off x="5077437" y="5955285"/>
                  <a:ext cx="1731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0" name="Freihand 399">
                  <a:extLst>
                    <a:ext uri="{FF2B5EF4-FFF2-40B4-BE49-F238E27FC236}">
                      <a16:creationId xmlns:a16="http://schemas.microsoft.com/office/drawing/2014/main" id="{EE76F849-4FF9-479D-ACED-EC0374A7A844}"/>
                    </a:ext>
                  </a:extLst>
                </p14:cNvPr>
                <p14:cNvContentPartPr/>
                <p14:nvPr/>
              </p14:nvContentPartPr>
              <p14:xfrm>
                <a:off x="5419077" y="5840805"/>
                <a:ext cx="191880" cy="196920"/>
              </p14:xfrm>
            </p:contentPart>
          </mc:Choice>
          <mc:Fallback xmlns="">
            <p:pic>
              <p:nvPicPr>
                <p:cNvPr id="400" name="Freihand 399">
                  <a:extLst>
                    <a:ext uri="{FF2B5EF4-FFF2-40B4-BE49-F238E27FC236}">
                      <a16:creationId xmlns:a16="http://schemas.microsoft.com/office/drawing/2014/main" id="{EE76F849-4FF9-479D-ACED-EC0374A7A844}"/>
                    </a:ext>
                  </a:extLst>
                </p:cNvPr>
                <p:cNvPicPr/>
                <p:nvPr/>
              </p:nvPicPr>
              <p:blipFill>
                <a:blip r:embed="rId650"/>
                <a:stretch>
                  <a:fillRect/>
                </a:stretch>
              </p:blipFill>
              <p:spPr>
                <a:xfrm>
                  <a:off x="5414757" y="5836485"/>
                  <a:ext cx="200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1" name="Freihand 400">
                  <a:extLst>
                    <a:ext uri="{FF2B5EF4-FFF2-40B4-BE49-F238E27FC236}">
                      <a16:creationId xmlns:a16="http://schemas.microsoft.com/office/drawing/2014/main" id="{43FAA052-E7BB-446B-AAAA-86E401109A9D}"/>
                    </a:ext>
                  </a:extLst>
                </p14:cNvPr>
                <p14:cNvContentPartPr/>
                <p14:nvPr/>
              </p14:nvContentPartPr>
              <p14:xfrm>
                <a:off x="5574237" y="5838285"/>
                <a:ext cx="39960" cy="56880"/>
              </p14:xfrm>
            </p:contentPart>
          </mc:Choice>
          <mc:Fallback xmlns="">
            <p:pic>
              <p:nvPicPr>
                <p:cNvPr id="401" name="Freihand 400">
                  <a:extLst>
                    <a:ext uri="{FF2B5EF4-FFF2-40B4-BE49-F238E27FC236}">
                      <a16:creationId xmlns:a16="http://schemas.microsoft.com/office/drawing/2014/main" id="{43FAA052-E7BB-446B-AAAA-86E401109A9D}"/>
                    </a:ext>
                  </a:extLst>
                </p:cNvPr>
                <p:cNvPicPr/>
                <p:nvPr/>
              </p:nvPicPr>
              <p:blipFill>
                <a:blip r:embed="rId652"/>
                <a:stretch>
                  <a:fillRect/>
                </a:stretch>
              </p:blipFill>
              <p:spPr>
                <a:xfrm>
                  <a:off x="5569917" y="5833965"/>
                  <a:ext cx="48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2" name="Freihand 401">
                  <a:extLst>
                    <a:ext uri="{FF2B5EF4-FFF2-40B4-BE49-F238E27FC236}">
                      <a16:creationId xmlns:a16="http://schemas.microsoft.com/office/drawing/2014/main" id="{2AE86D28-B807-4CB9-8021-B59C0F07A5D3}"/>
                    </a:ext>
                  </a:extLst>
                </p14:cNvPr>
                <p14:cNvContentPartPr/>
                <p14:nvPr/>
              </p14:nvContentPartPr>
              <p14:xfrm>
                <a:off x="5641557" y="5917845"/>
                <a:ext cx="85680" cy="217080"/>
              </p14:xfrm>
            </p:contentPart>
          </mc:Choice>
          <mc:Fallback xmlns="">
            <p:pic>
              <p:nvPicPr>
                <p:cNvPr id="402" name="Freihand 401">
                  <a:extLst>
                    <a:ext uri="{FF2B5EF4-FFF2-40B4-BE49-F238E27FC236}">
                      <a16:creationId xmlns:a16="http://schemas.microsoft.com/office/drawing/2014/main" id="{2AE86D28-B807-4CB9-8021-B59C0F07A5D3}"/>
                    </a:ext>
                  </a:extLst>
                </p:cNvPr>
                <p:cNvPicPr/>
                <p:nvPr/>
              </p:nvPicPr>
              <p:blipFill>
                <a:blip r:embed="rId654"/>
                <a:stretch>
                  <a:fillRect/>
                </a:stretch>
              </p:blipFill>
              <p:spPr>
                <a:xfrm>
                  <a:off x="5637237" y="5913525"/>
                  <a:ext cx="94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3" name="Freihand 402">
                  <a:extLst>
                    <a:ext uri="{FF2B5EF4-FFF2-40B4-BE49-F238E27FC236}">
                      <a16:creationId xmlns:a16="http://schemas.microsoft.com/office/drawing/2014/main" id="{728B0136-2961-4AB4-BD8A-8C0C2BB6D1E7}"/>
                    </a:ext>
                  </a:extLst>
                </p14:cNvPr>
                <p14:cNvContentPartPr/>
                <p14:nvPr/>
              </p14:nvContentPartPr>
              <p14:xfrm>
                <a:off x="5741637" y="5833245"/>
                <a:ext cx="94680" cy="151560"/>
              </p14:xfrm>
            </p:contentPart>
          </mc:Choice>
          <mc:Fallback xmlns="">
            <p:pic>
              <p:nvPicPr>
                <p:cNvPr id="403" name="Freihand 402">
                  <a:extLst>
                    <a:ext uri="{FF2B5EF4-FFF2-40B4-BE49-F238E27FC236}">
                      <a16:creationId xmlns:a16="http://schemas.microsoft.com/office/drawing/2014/main" id="{728B0136-2961-4AB4-BD8A-8C0C2BB6D1E7}"/>
                    </a:ext>
                  </a:extLst>
                </p:cNvPr>
                <p:cNvPicPr/>
                <p:nvPr/>
              </p:nvPicPr>
              <p:blipFill>
                <a:blip r:embed="rId656"/>
                <a:stretch>
                  <a:fillRect/>
                </a:stretch>
              </p:blipFill>
              <p:spPr>
                <a:xfrm>
                  <a:off x="5737317" y="5828925"/>
                  <a:ext cx="103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4" name="Freihand 403">
                  <a:extLst>
                    <a:ext uri="{FF2B5EF4-FFF2-40B4-BE49-F238E27FC236}">
                      <a16:creationId xmlns:a16="http://schemas.microsoft.com/office/drawing/2014/main" id="{12EC2F5D-D93E-432C-B305-9424175E798D}"/>
                    </a:ext>
                  </a:extLst>
                </p14:cNvPr>
                <p14:cNvContentPartPr/>
                <p14:nvPr/>
              </p14:nvContentPartPr>
              <p14:xfrm>
                <a:off x="5880957" y="5803365"/>
                <a:ext cx="39600" cy="145800"/>
              </p14:xfrm>
            </p:contentPart>
          </mc:Choice>
          <mc:Fallback xmlns="">
            <p:pic>
              <p:nvPicPr>
                <p:cNvPr id="404" name="Freihand 403">
                  <a:extLst>
                    <a:ext uri="{FF2B5EF4-FFF2-40B4-BE49-F238E27FC236}">
                      <a16:creationId xmlns:a16="http://schemas.microsoft.com/office/drawing/2014/main" id="{12EC2F5D-D93E-432C-B305-9424175E798D}"/>
                    </a:ext>
                  </a:extLst>
                </p:cNvPr>
                <p:cNvPicPr/>
                <p:nvPr/>
              </p:nvPicPr>
              <p:blipFill>
                <a:blip r:embed="rId658"/>
                <a:stretch>
                  <a:fillRect/>
                </a:stretch>
              </p:blipFill>
              <p:spPr>
                <a:xfrm>
                  <a:off x="5876637" y="5799045"/>
                  <a:ext cx="48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5" name="Freihand 404">
                  <a:extLst>
                    <a:ext uri="{FF2B5EF4-FFF2-40B4-BE49-F238E27FC236}">
                      <a16:creationId xmlns:a16="http://schemas.microsoft.com/office/drawing/2014/main" id="{698CEBCC-C4B4-4D86-8E3D-FA41E407824C}"/>
                    </a:ext>
                  </a:extLst>
                </p14:cNvPr>
                <p14:cNvContentPartPr/>
                <p14:nvPr/>
              </p14:nvContentPartPr>
              <p14:xfrm>
                <a:off x="5926317" y="5881485"/>
                <a:ext cx="91440" cy="201600"/>
              </p14:xfrm>
            </p:contentPart>
          </mc:Choice>
          <mc:Fallback xmlns="">
            <p:pic>
              <p:nvPicPr>
                <p:cNvPr id="405" name="Freihand 404">
                  <a:extLst>
                    <a:ext uri="{FF2B5EF4-FFF2-40B4-BE49-F238E27FC236}">
                      <a16:creationId xmlns:a16="http://schemas.microsoft.com/office/drawing/2014/main" id="{698CEBCC-C4B4-4D86-8E3D-FA41E407824C}"/>
                    </a:ext>
                  </a:extLst>
                </p:cNvPr>
                <p:cNvPicPr/>
                <p:nvPr/>
              </p:nvPicPr>
              <p:blipFill>
                <a:blip r:embed="rId660"/>
                <a:stretch>
                  <a:fillRect/>
                </a:stretch>
              </p:blipFill>
              <p:spPr>
                <a:xfrm>
                  <a:off x="5921997" y="5877165"/>
                  <a:ext cx="1000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18" name="Freihand 417">
                  <a:extLst>
                    <a:ext uri="{FF2B5EF4-FFF2-40B4-BE49-F238E27FC236}">
                      <a16:creationId xmlns:a16="http://schemas.microsoft.com/office/drawing/2014/main" id="{0557ECE0-2294-43D9-B929-55C37BA45DAD}"/>
                    </a:ext>
                  </a:extLst>
                </p14:cNvPr>
                <p14:cNvContentPartPr/>
                <p14:nvPr/>
              </p14:nvContentPartPr>
              <p14:xfrm>
                <a:off x="5249877" y="6246885"/>
                <a:ext cx="131040" cy="136440"/>
              </p14:xfrm>
            </p:contentPart>
          </mc:Choice>
          <mc:Fallback xmlns="">
            <p:pic>
              <p:nvPicPr>
                <p:cNvPr id="418" name="Freihand 417">
                  <a:extLst>
                    <a:ext uri="{FF2B5EF4-FFF2-40B4-BE49-F238E27FC236}">
                      <a16:creationId xmlns:a16="http://schemas.microsoft.com/office/drawing/2014/main" id="{0557ECE0-2294-43D9-B929-55C37BA45DAD}"/>
                    </a:ext>
                  </a:extLst>
                </p:cNvPr>
                <p:cNvPicPr/>
                <p:nvPr/>
              </p:nvPicPr>
              <p:blipFill>
                <a:blip r:embed="rId662"/>
                <a:stretch>
                  <a:fillRect/>
                </a:stretch>
              </p:blipFill>
              <p:spPr>
                <a:xfrm>
                  <a:off x="5245557" y="6242565"/>
                  <a:ext cx="139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9" name="Freihand 418">
                  <a:extLst>
                    <a:ext uri="{FF2B5EF4-FFF2-40B4-BE49-F238E27FC236}">
                      <a16:creationId xmlns:a16="http://schemas.microsoft.com/office/drawing/2014/main" id="{1A4FC174-F2EB-49E1-92E9-8BF461FD2819}"/>
                    </a:ext>
                  </a:extLst>
                </p14:cNvPr>
                <p14:cNvContentPartPr/>
                <p14:nvPr/>
              </p14:nvContentPartPr>
              <p14:xfrm>
                <a:off x="5376237" y="6220965"/>
                <a:ext cx="120600" cy="143640"/>
              </p14:xfrm>
            </p:contentPart>
          </mc:Choice>
          <mc:Fallback xmlns="">
            <p:pic>
              <p:nvPicPr>
                <p:cNvPr id="419" name="Freihand 418">
                  <a:extLst>
                    <a:ext uri="{FF2B5EF4-FFF2-40B4-BE49-F238E27FC236}">
                      <a16:creationId xmlns:a16="http://schemas.microsoft.com/office/drawing/2014/main" id="{1A4FC174-F2EB-49E1-92E9-8BF461FD2819}"/>
                    </a:ext>
                  </a:extLst>
                </p:cNvPr>
                <p:cNvPicPr/>
                <p:nvPr/>
              </p:nvPicPr>
              <p:blipFill>
                <a:blip r:embed="rId664"/>
                <a:stretch>
                  <a:fillRect/>
                </a:stretch>
              </p:blipFill>
              <p:spPr>
                <a:xfrm>
                  <a:off x="5371917" y="6216645"/>
                  <a:ext cx="1292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21" name="Freihand 420">
                  <a:extLst>
                    <a:ext uri="{FF2B5EF4-FFF2-40B4-BE49-F238E27FC236}">
                      <a16:creationId xmlns:a16="http://schemas.microsoft.com/office/drawing/2014/main" id="{5FFC9CFF-00CD-4958-B02C-273425F12DA4}"/>
                    </a:ext>
                  </a:extLst>
                </p14:cNvPr>
                <p14:cNvContentPartPr/>
                <p14:nvPr/>
              </p14:nvContentPartPr>
              <p14:xfrm>
                <a:off x="5538957" y="6236085"/>
                <a:ext cx="93240" cy="91440"/>
              </p14:xfrm>
            </p:contentPart>
          </mc:Choice>
          <mc:Fallback xmlns="">
            <p:pic>
              <p:nvPicPr>
                <p:cNvPr id="421" name="Freihand 420">
                  <a:extLst>
                    <a:ext uri="{FF2B5EF4-FFF2-40B4-BE49-F238E27FC236}">
                      <a16:creationId xmlns:a16="http://schemas.microsoft.com/office/drawing/2014/main" id="{5FFC9CFF-00CD-4958-B02C-273425F12DA4}"/>
                    </a:ext>
                  </a:extLst>
                </p:cNvPr>
                <p:cNvPicPr/>
                <p:nvPr/>
              </p:nvPicPr>
              <p:blipFill>
                <a:blip r:embed="rId666"/>
                <a:stretch>
                  <a:fillRect/>
                </a:stretch>
              </p:blipFill>
              <p:spPr>
                <a:xfrm>
                  <a:off x="5534637" y="6231765"/>
                  <a:ext cx="101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22" name="Freihand 421">
                  <a:extLst>
                    <a:ext uri="{FF2B5EF4-FFF2-40B4-BE49-F238E27FC236}">
                      <a16:creationId xmlns:a16="http://schemas.microsoft.com/office/drawing/2014/main" id="{CB0FA290-2FEF-4328-AB68-8E1BDCB49497}"/>
                    </a:ext>
                  </a:extLst>
                </p14:cNvPr>
                <p14:cNvContentPartPr/>
                <p14:nvPr/>
              </p14:nvContentPartPr>
              <p14:xfrm>
                <a:off x="5624277" y="6141045"/>
                <a:ext cx="380880" cy="212760"/>
              </p14:xfrm>
            </p:contentPart>
          </mc:Choice>
          <mc:Fallback xmlns="">
            <p:pic>
              <p:nvPicPr>
                <p:cNvPr id="422" name="Freihand 421">
                  <a:extLst>
                    <a:ext uri="{FF2B5EF4-FFF2-40B4-BE49-F238E27FC236}">
                      <a16:creationId xmlns:a16="http://schemas.microsoft.com/office/drawing/2014/main" id="{CB0FA290-2FEF-4328-AB68-8E1BDCB49497}"/>
                    </a:ext>
                  </a:extLst>
                </p:cNvPr>
                <p:cNvPicPr/>
                <p:nvPr/>
              </p:nvPicPr>
              <p:blipFill>
                <a:blip r:embed="rId668"/>
                <a:stretch>
                  <a:fillRect/>
                </a:stretch>
              </p:blipFill>
              <p:spPr>
                <a:xfrm>
                  <a:off x="5619957" y="6136725"/>
                  <a:ext cx="389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24" name="Freihand 423">
                  <a:extLst>
                    <a:ext uri="{FF2B5EF4-FFF2-40B4-BE49-F238E27FC236}">
                      <a16:creationId xmlns:a16="http://schemas.microsoft.com/office/drawing/2014/main" id="{A8599041-348C-4F0D-9CB7-D7477B553E3F}"/>
                    </a:ext>
                  </a:extLst>
                </p14:cNvPr>
                <p14:cNvContentPartPr/>
                <p14:nvPr/>
              </p14:nvContentPartPr>
              <p14:xfrm>
                <a:off x="6199197" y="6023325"/>
                <a:ext cx="195840" cy="224640"/>
              </p14:xfrm>
            </p:contentPart>
          </mc:Choice>
          <mc:Fallback xmlns="">
            <p:pic>
              <p:nvPicPr>
                <p:cNvPr id="424" name="Freihand 423">
                  <a:extLst>
                    <a:ext uri="{FF2B5EF4-FFF2-40B4-BE49-F238E27FC236}">
                      <a16:creationId xmlns:a16="http://schemas.microsoft.com/office/drawing/2014/main" id="{A8599041-348C-4F0D-9CB7-D7477B553E3F}"/>
                    </a:ext>
                  </a:extLst>
                </p:cNvPr>
                <p:cNvPicPr/>
                <p:nvPr/>
              </p:nvPicPr>
              <p:blipFill>
                <a:blip r:embed="rId670"/>
                <a:stretch>
                  <a:fillRect/>
                </a:stretch>
              </p:blipFill>
              <p:spPr>
                <a:xfrm>
                  <a:off x="6194877" y="6019005"/>
                  <a:ext cx="2044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25" name="Freihand 424">
                  <a:extLst>
                    <a:ext uri="{FF2B5EF4-FFF2-40B4-BE49-F238E27FC236}">
                      <a16:creationId xmlns:a16="http://schemas.microsoft.com/office/drawing/2014/main" id="{2E6DB033-4AD8-426F-AAFD-76D4747B825E}"/>
                    </a:ext>
                  </a:extLst>
                </p14:cNvPr>
                <p14:cNvContentPartPr/>
                <p14:nvPr/>
              </p14:nvContentPartPr>
              <p14:xfrm>
                <a:off x="6600237" y="6026925"/>
                <a:ext cx="75960" cy="184320"/>
              </p14:xfrm>
            </p:contentPart>
          </mc:Choice>
          <mc:Fallback xmlns="">
            <p:pic>
              <p:nvPicPr>
                <p:cNvPr id="425" name="Freihand 424">
                  <a:extLst>
                    <a:ext uri="{FF2B5EF4-FFF2-40B4-BE49-F238E27FC236}">
                      <a16:creationId xmlns:a16="http://schemas.microsoft.com/office/drawing/2014/main" id="{2E6DB033-4AD8-426F-AAFD-76D4747B825E}"/>
                    </a:ext>
                  </a:extLst>
                </p:cNvPr>
                <p:cNvPicPr/>
                <p:nvPr/>
              </p:nvPicPr>
              <p:blipFill>
                <a:blip r:embed="rId672"/>
                <a:stretch>
                  <a:fillRect/>
                </a:stretch>
              </p:blipFill>
              <p:spPr>
                <a:xfrm>
                  <a:off x="6595917" y="6022605"/>
                  <a:ext cx="84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26" name="Freihand 425">
                  <a:extLst>
                    <a:ext uri="{FF2B5EF4-FFF2-40B4-BE49-F238E27FC236}">
                      <a16:creationId xmlns:a16="http://schemas.microsoft.com/office/drawing/2014/main" id="{1A21C436-DC41-47A7-A485-D067C88D2ABA}"/>
                    </a:ext>
                  </a:extLst>
                </p14:cNvPr>
                <p14:cNvContentPartPr/>
                <p14:nvPr/>
              </p14:nvContentPartPr>
              <p14:xfrm>
                <a:off x="6705717" y="5985885"/>
                <a:ext cx="187200" cy="78480"/>
              </p14:xfrm>
            </p:contentPart>
          </mc:Choice>
          <mc:Fallback xmlns="">
            <p:pic>
              <p:nvPicPr>
                <p:cNvPr id="426" name="Freihand 425">
                  <a:extLst>
                    <a:ext uri="{FF2B5EF4-FFF2-40B4-BE49-F238E27FC236}">
                      <a16:creationId xmlns:a16="http://schemas.microsoft.com/office/drawing/2014/main" id="{1A21C436-DC41-47A7-A485-D067C88D2ABA}"/>
                    </a:ext>
                  </a:extLst>
                </p:cNvPr>
                <p:cNvPicPr/>
                <p:nvPr/>
              </p:nvPicPr>
              <p:blipFill>
                <a:blip r:embed="rId674"/>
                <a:stretch>
                  <a:fillRect/>
                </a:stretch>
              </p:blipFill>
              <p:spPr>
                <a:xfrm>
                  <a:off x="6701397" y="5981565"/>
                  <a:ext cx="195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27" name="Freihand 426">
                  <a:extLst>
                    <a:ext uri="{FF2B5EF4-FFF2-40B4-BE49-F238E27FC236}">
                      <a16:creationId xmlns:a16="http://schemas.microsoft.com/office/drawing/2014/main" id="{D1BE85DD-272C-427F-9026-D1817CECE662}"/>
                    </a:ext>
                  </a:extLst>
                </p14:cNvPr>
                <p14:cNvContentPartPr/>
                <p14:nvPr/>
              </p14:nvContentPartPr>
              <p14:xfrm>
                <a:off x="6907317" y="5903805"/>
                <a:ext cx="168480" cy="121680"/>
              </p14:xfrm>
            </p:contentPart>
          </mc:Choice>
          <mc:Fallback xmlns="">
            <p:pic>
              <p:nvPicPr>
                <p:cNvPr id="427" name="Freihand 426">
                  <a:extLst>
                    <a:ext uri="{FF2B5EF4-FFF2-40B4-BE49-F238E27FC236}">
                      <a16:creationId xmlns:a16="http://schemas.microsoft.com/office/drawing/2014/main" id="{D1BE85DD-272C-427F-9026-D1817CECE662}"/>
                    </a:ext>
                  </a:extLst>
                </p:cNvPr>
                <p:cNvPicPr/>
                <p:nvPr/>
              </p:nvPicPr>
              <p:blipFill>
                <a:blip r:embed="rId676"/>
                <a:stretch>
                  <a:fillRect/>
                </a:stretch>
              </p:blipFill>
              <p:spPr>
                <a:xfrm>
                  <a:off x="6902997" y="5899485"/>
                  <a:ext cx="177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28" name="Freihand 427">
                  <a:extLst>
                    <a:ext uri="{FF2B5EF4-FFF2-40B4-BE49-F238E27FC236}">
                      <a16:creationId xmlns:a16="http://schemas.microsoft.com/office/drawing/2014/main" id="{4A94AB8E-CED2-4E2E-BB10-E7B4FA72F807}"/>
                    </a:ext>
                  </a:extLst>
                </p14:cNvPr>
                <p14:cNvContentPartPr/>
                <p14:nvPr/>
              </p14:nvContentPartPr>
              <p14:xfrm>
                <a:off x="7060677" y="5927205"/>
                <a:ext cx="88200" cy="73800"/>
              </p14:xfrm>
            </p:contentPart>
          </mc:Choice>
          <mc:Fallback xmlns="">
            <p:pic>
              <p:nvPicPr>
                <p:cNvPr id="428" name="Freihand 427">
                  <a:extLst>
                    <a:ext uri="{FF2B5EF4-FFF2-40B4-BE49-F238E27FC236}">
                      <a16:creationId xmlns:a16="http://schemas.microsoft.com/office/drawing/2014/main" id="{4A94AB8E-CED2-4E2E-BB10-E7B4FA72F807}"/>
                    </a:ext>
                  </a:extLst>
                </p:cNvPr>
                <p:cNvPicPr/>
                <p:nvPr/>
              </p:nvPicPr>
              <p:blipFill>
                <a:blip r:embed="rId678"/>
                <a:stretch>
                  <a:fillRect/>
                </a:stretch>
              </p:blipFill>
              <p:spPr>
                <a:xfrm>
                  <a:off x="7056357" y="5922885"/>
                  <a:ext cx="96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29" name="Freihand 428">
                  <a:extLst>
                    <a:ext uri="{FF2B5EF4-FFF2-40B4-BE49-F238E27FC236}">
                      <a16:creationId xmlns:a16="http://schemas.microsoft.com/office/drawing/2014/main" id="{40F00FE7-783E-457D-9BE5-EE6F9B744D3B}"/>
                    </a:ext>
                  </a:extLst>
                </p14:cNvPr>
                <p14:cNvContentPartPr/>
                <p14:nvPr/>
              </p14:nvContentPartPr>
              <p14:xfrm>
                <a:off x="7295757" y="5855205"/>
                <a:ext cx="250560" cy="82440"/>
              </p14:xfrm>
            </p:contentPart>
          </mc:Choice>
          <mc:Fallback xmlns="">
            <p:pic>
              <p:nvPicPr>
                <p:cNvPr id="429" name="Freihand 428">
                  <a:extLst>
                    <a:ext uri="{FF2B5EF4-FFF2-40B4-BE49-F238E27FC236}">
                      <a16:creationId xmlns:a16="http://schemas.microsoft.com/office/drawing/2014/main" id="{40F00FE7-783E-457D-9BE5-EE6F9B744D3B}"/>
                    </a:ext>
                  </a:extLst>
                </p:cNvPr>
                <p:cNvPicPr/>
                <p:nvPr/>
              </p:nvPicPr>
              <p:blipFill>
                <a:blip r:embed="rId680"/>
                <a:stretch>
                  <a:fillRect/>
                </a:stretch>
              </p:blipFill>
              <p:spPr>
                <a:xfrm>
                  <a:off x="7291437" y="5850885"/>
                  <a:ext cx="259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30" name="Freihand 429">
                  <a:extLst>
                    <a:ext uri="{FF2B5EF4-FFF2-40B4-BE49-F238E27FC236}">
                      <a16:creationId xmlns:a16="http://schemas.microsoft.com/office/drawing/2014/main" id="{48F76DA4-5E98-4E52-9EC0-1079DA216FB4}"/>
                    </a:ext>
                  </a:extLst>
                </p14:cNvPr>
                <p14:cNvContentPartPr/>
                <p14:nvPr/>
              </p14:nvContentPartPr>
              <p14:xfrm>
                <a:off x="7587357" y="5747925"/>
                <a:ext cx="133920" cy="113400"/>
              </p14:xfrm>
            </p:contentPart>
          </mc:Choice>
          <mc:Fallback xmlns="">
            <p:pic>
              <p:nvPicPr>
                <p:cNvPr id="430" name="Freihand 429">
                  <a:extLst>
                    <a:ext uri="{FF2B5EF4-FFF2-40B4-BE49-F238E27FC236}">
                      <a16:creationId xmlns:a16="http://schemas.microsoft.com/office/drawing/2014/main" id="{48F76DA4-5E98-4E52-9EC0-1079DA216FB4}"/>
                    </a:ext>
                  </a:extLst>
                </p:cNvPr>
                <p:cNvPicPr/>
                <p:nvPr/>
              </p:nvPicPr>
              <p:blipFill>
                <a:blip r:embed="rId682"/>
                <a:stretch>
                  <a:fillRect/>
                </a:stretch>
              </p:blipFill>
              <p:spPr>
                <a:xfrm>
                  <a:off x="7583037" y="5743605"/>
                  <a:ext cx="142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32" name="Freihand 431">
                  <a:extLst>
                    <a:ext uri="{FF2B5EF4-FFF2-40B4-BE49-F238E27FC236}">
                      <a16:creationId xmlns:a16="http://schemas.microsoft.com/office/drawing/2014/main" id="{66AC1C9C-A033-4BE3-BDDA-D65AAF610A24}"/>
                    </a:ext>
                  </a:extLst>
                </p14:cNvPr>
                <p14:cNvContentPartPr/>
                <p14:nvPr/>
              </p14:nvContentPartPr>
              <p14:xfrm>
                <a:off x="5730117" y="6461805"/>
                <a:ext cx="101880" cy="153720"/>
              </p14:xfrm>
            </p:contentPart>
          </mc:Choice>
          <mc:Fallback xmlns="">
            <p:pic>
              <p:nvPicPr>
                <p:cNvPr id="432" name="Freihand 431">
                  <a:extLst>
                    <a:ext uri="{FF2B5EF4-FFF2-40B4-BE49-F238E27FC236}">
                      <a16:creationId xmlns:a16="http://schemas.microsoft.com/office/drawing/2014/main" id="{66AC1C9C-A033-4BE3-BDDA-D65AAF610A24}"/>
                    </a:ext>
                  </a:extLst>
                </p:cNvPr>
                <p:cNvPicPr/>
                <p:nvPr/>
              </p:nvPicPr>
              <p:blipFill>
                <a:blip r:embed="rId684"/>
                <a:stretch>
                  <a:fillRect/>
                </a:stretch>
              </p:blipFill>
              <p:spPr>
                <a:xfrm>
                  <a:off x="5725797" y="6457485"/>
                  <a:ext cx="110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33" name="Freihand 432">
                  <a:extLst>
                    <a:ext uri="{FF2B5EF4-FFF2-40B4-BE49-F238E27FC236}">
                      <a16:creationId xmlns:a16="http://schemas.microsoft.com/office/drawing/2014/main" id="{15C80F4E-D9B6-4DEC-9C18-87D20C2FF965}"/>
                    </a:ext>
                  </a:extLst>
                </p14:cNvPr>
                <p14:cNvContentPartPr/>
                <p14:nvPr/>
              </p14:nvContentPartPr>
              <p14:xfrm>
                <a:off x="5873757" y="6390525"/>
                <a:ext cx="363600" cy="174960"/>
              </p14:xfrm>
            </p:contentPart>
          </mc:Choice>
          <mc:Fallback xmlns="">
            <p:pic>
              <p:nvPicPr>
                <p:cNvPr id="433" name="Freihand 432">
                  <a:extLst>
                    <a:ext uri="{FF2B5EF4-FFF2-40B4-BE49-F238E27FC236}">
                      <a16:creationId xmlns:a16="http://schemas.microsoft.com/office/drawing/2014/main" id="{15C80F4E-D9B6-4DEC-9C18-87D20C2FF965}"/>
                    </a:ext>
                  </a:extLst>
                </p:cNvPr>
                <p:cNvPicPr/>
                <p:nvPr/>
              </p:nvPicPr>
              <p:blipFill>
                <a:blip r:embed="rId686"/>
                <a:stretch>
                  <a:fillRect/>
                </a:stretch>
              </p:blipFill>
              <p:spPr>
                <a:xfrm>
                  <a:off x="5869437" y="6386205"/>
                  <a:ext cx="372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34" name="Freihand 433">
                  <a:extLst>
                    <a:ext uri="{FF2B5EF4-FFF2-40B4-BE49-F238E27FC236}">
                      <a16:creationId xmlns:a16="http://schemas.microsoft.com/office/drawing/2014/main" id="{E849A422-CC28-4F9B-AA6B-6A239532DBC3}"/>
                    </a:ext>
                  </a:extLst>
                </p14:cNvPr>
                <p14:cNvContentPartPr/>
                <p14:nvPr/>
              </p14:nvContentPartPr>
              <p14:xfrm>
                <a:off x="6224037" y="6337245"/>
                <a:ext cx="58680" cy="23040"/>
              </p14:xfrm>
            </p:contentPart>
          </mc:Choice>
          <mc:Fallback xmlns="">
            <p:pic>
              <p:nvPicPr>
                <p:cNvPr id="434" name="Freihand 433">
                  <a:extLst>
                    <a:ext uri="{FF2B5EF4-FFF2-40B4-BE49-F238E27FC236}">
                      <a16:creationId xmlns:a16="http://schemas.microsoft.com/office/drawing/2014/main" id="{E849A422-CC28-4F9B-AA6B-6A239532DBC3}"/>
                    </a:ext>
                  </a:extLst>
                </p:cNvPr>
                <p:cNvPicPr/>
                <p:nvPr/>
              </p:nvPicPr>
              <p:blipFill>
                <a:blip r:embed="rId688"/>
                <a:stretch>
                  <a:fillRect/>
                </a:stretch>
              </p:blipFill>
              <p:spPr>
                <a:xfrm>
                  <a:off x="6219717" y="6332925"/>
                  <a:ext cx="67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35" name="Freihand 434">
                  <a:extLst>
                    <a:ext uri="{FF2B5EF4-FFF2-40B4-BE49-F238E27FC236}">
                      <a16:creationId xmlns:a16="http://schemas.microsoft.com/office/drawing/2014/main" id="{8A84B2DD-2606-49CD-B439-6C3751D9F59D}"/>
                    </a:ext>
                  </a:extLst>
                </p14:cNvPr>
                <p14:cNvContentPartPr/>
                <p14:nvPr/>
              </p14:nvContentPartPr>
              <p14:xfrm>
                <a:off x="6277677" y="6340485"/>
                <a:ext cx="162720" cy="105120"/>
              </p14:xfrm>
            </p:contentPart>
          </mc:Choice>
          <mc:Fallback xmlns="">
            <p:pic>
              <p:nvPicPr>
                <p:cNvPr id="435" name="Freihand 434">
                  <a:extLst>
                    <a:ext uri="{FF2B5EF4-FFF2-40B4-BE49-F238E27FC236}">
                      <a16:creationId xmlns:a16="http://schemas.microsoft.com/office/drawing/2014/main" id="{8A84B2DD-2606-49CD-B439-6C3751D9F59D}"/>
                    </a:ext>
                  </a:extLst>
                </p:cNvPr>
                <p:cNvPicPr/>
                <p:nvPr/>
              </p:nvPicPr>
              <p:blipFill>
                <a:blip r:embed="rId690"/>
                <a:stretch>
                  <a:fillRect/>
                </a:stretch>
              </p:blipFill>
              <p:spPr>
                <a:xfrm>
                  <a:off x="6273357" y="6336165"/>
                  <a:ext cx="171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36" name="Freihand 435">
                  <a:extLst>
                    <a:ext uri="{FF2B5EF4-FFF2-40B4-BE49-F238E27FC236}">
                      <a16:creationId xmlns:a16="http://schemas.microsoft.com/office/drawing/2014/main" id="{DA1DF2A8-7A5A-4256-90E6-CF61B557126D}"/>
                    </a:ext>
                  </a:extLst>
                </p14:cNvPr>
                <p14:cNvContentPartPr/>
                <p14:nvPr/>
              </p14:nvContentPartPr>
              <p14:xfrm>
                <a:off x="6524277" y="6304485"/>
                <a:ext cx="90000" cy="121680"/>
              </p14:xfrm>
            </p:contentPart>
          </mc:Choice>
          <mc:Fallback xmlns="">
            <p:pic>
              <p:nvPicPr>
                <p:cNvPr id="436" name="Freihand 435">
                  <a:extLst>
                    <a:ext uri="{FF2B5EF4-FFF2-40B4-BE49-F238E27FC236}">
                      <a16:creationId xmlns:a16="http://schemas.microsoft.com/office/drawing/2014/main" id="{DA1DF2A8-7A5A-4256-90E6-CF61B557126D}"/>
                    </a:ext>
                  </a:extLst>
                </p:cNvPr>
                <p:cNvPicPr/>
                <p:nvPr/>
              </p:nvPicPr>
              <p:blipFill>
                <a:blip r:embed="rId692"/>
                <a:stretch>
                  <a:fillRect/>
                </a:stretch>
              </p:blipFill>
              <p:spPr>
                <a:xfrm>
                  <a:off x="6519957" y="6300165"/>
                  <a:ext cx="98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37" name="Freihand 436">
                  <a:extLst>
                    <a:ext uri="{FF2B5EF4-FFF2-40B4-BE49-F238E27FC236}">
                      <a16:creationId xmlns:a16="http://schemas.microsoft.com/office/drawing/2014/main" id="{467A507D-6502-461E-8205-3A85DCD9BDA4}"/>
                    </a:ext>
                  </a:extLst>
                </p14:cNvPr>
                <p14:cNvContentPartPr/>
                <p14:nvPr/>
              </p14:nvContentPartPr>
              <p14:xfrm>
                <a:off x="6716877" y="6279645"/>
                <a:ext cx="207360" cy="83520"/>
              </p14:xfrm>
            </p:contentPart>
          </mc:Choice>
          <mc:Fallback xmlns="">
            <p:pic>
              <p:nvPicPr>
                <p:cNvPr id="437" name="Freihand 436">
                  <a:extLst>
                    <a:ext uri="{FF2B5EF4-FFF2-40B4-BE49-F238E27FC236}">
                      <a16:creationId xmlns:a16="http://schemas.microsoft.com/office/drawing/2014/main" id="{467A507D-6502-461E-8205-3A85DCD9BDA4}"/>
                    </a:ext>
                  </a:extLst>
                </p:cNvPr>
                <p:cNvPicPr/>
                <p:nvPr/>
              </p:nvPicPr>
              <p:blipFill>
                <a:blip r:embed="rId694"/>
                <a:stretch>
                  <a:fillRect/>
                </a:stretch>
              </p:blipFill>
              <p:spPr>
                <a:xfrm>
                  <a:off x="6712557" y="6275325"/>
                  <a:ext cx="216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38" name="Freihand 437">
                  <a:extLst>
                    <a:ext uri="{FF2B5EF4-FFF2-40B4-BE49-F238E27FC236}">
                      <a16:creationId xmlns:a16="http://schemas.microsoft.com/office/drawing/2014/main" id="{44CF6FF5-3F50-4B5E-89A3-85DFA4DE9E11}"/>
                    </a:ext>
                  </a:extLst>
                </p14:cNvPr>
                <p14:cNvContentPartPr/>
                <p14:nvPr/>
              </p14:nvContentPartPr>
              <p14:xfrm>
                <a:off x="6885717" y="6184605"/>
                <a:ext cx="360" cy="360"/>
              </p14:xfrm>
            </p:contentPart>
          </mc:Choice>
          <mc:Fallback xmlns="">
            <p:pic>
              <p:nvPicPr>
                <p:cNvPr id="438" name="Freihand 437">
                  <a:extLst>
                    <a:ext uri="{FF2B5EF4-FFF2-40B4-BE49-F238E27FC236}">
                      <a16:creationId xmlns:a16="http://schemas.microsoft.com/office/drawing/2014/main" id="{44CF6FF5-3F50-4B5E-89A3-85DFA4DE9E11}"/>
                    </a:ext>
                  </a:extLst>
                </p:cNvPr>
                <p:cNvPicPr/>
                <p:nvPr/>
              </p:nvPicPr>
              <p:blipFill>
                <a:blip r:embed="rId24"/>
                <a:stretch>
                  <a:fillRect/>
                </a:stretch>
              </p:blipFill>
              <p:spPr>
                <a:xfrm>
                  <a:off x="6881397" y="61802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39" name="Freihand 438">
                  <a:extLst>
                    <a:ext uri="{FF2B5EF4-FFF2-40B4-BE49-F238E27FC236}">
                      <a16:creationId xmlns:a16="http://schemas.microsoft.com/office/drawing/2014/main" id="{95B570F3-5694-44F9-8266-663C0E52D1A8}"/>
                    </a:ext>
                  </a:extLst>
                </p14:cNvPr>
                <p14:cNvContentPartPr/>
                <p14:nvPr/>
              </p14:nvContentPartPr>
              <p14:xfrm>
                <a:off x="7084077" y="6101445"/>
                <a:ext cx="270360" cy="169560"/>
              </p14:xfrm>
            </p:contentPart>
          </mc:Choice>
          <mc:Fallback xmlns="">
            <p:pic>
              <p:nvPicPr>
                <p:cNvPr id="439" name="Freihand 438">
                  <a:extLst>
                    <a:ext uri="{FF2B5EF4-FFF2-40B4-BE49-F238E27FC236}">
                      <a16:creationId xmlns:a16="http://schemas.microsoft.com/office/drawing/2014/main" id="{95B570F3-5694-44F9-8266-663C0E52D1A8}"/>
                    </a:ext>
                  </a:extLst>
                </p:cNvPr>
                <p:cNvPicPr/>
                <p:nvPr/>
              </p:nvPicPr>
              <p:blipFill>
                <a:blip r:embed="rId697"/>
                <a:stretch>
                  <a:fillRect/>
                </a:stretch>
              </p:blipFill>
              <p:spPr>
                <a:xfrm>
                  <a:off x="7079757" y="6097125"/>
                  <a:ext cx="279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40" name="Freihand 439">
                  <a:extLst>
                    <a:ext uri="{FF2B5EF4-FFF2-40B4-BE49-F238E27FC236}">
                      <a16:creationId xmlns:a16="http://schemas.microsoft.com/office/drawing/2014/main" id="{5BAB3B7F-294A-47B2-B143-DD9AA471CFFF}"/>
                    </a:ext>
                  </a:extLst>
                </p14:cNvPr>
                <p14:cNvContentPartPr/>
                <p14:nvPr/>
              </p14:nvContentPartPr>
              <p14:xfrm>
                <a:off x="7491237" y="6049965"/>
                <a:ext cx="123840" cy="136440"/>
              </p14:xfrm>
            </p:contentPart>
          </mc:Choice>
          <mc:Fallback xmlns="">
            <p:pic>
              <p:nvPicPr>
                <p:cNvPr id="440" name="Freihand 439">
                  <a:extLst>
                    <a:ext uri="{FF2B5EF4-FFF2-40B4-BE49-F238E27FC236}">
                      <a16:creationId xmlns:a16="http://schemas.microsoft.com/office/drawing/2014/main" id="{5BAB3B7F-294A-47B2-B143-DD9AA471CFFF}"/>
                    </a:ext>
                  </a:extLst>
                </p:cNvPr>
                <p:cNvPicPr/>
                <p:nvPr/>
              </p:nvPicPr>
              <p:blipFill>
                <a:blip r:embed="rId699"/>
                <a:stretch>
                  <a:fillRect/>
                </a:stretch>
              </p:blipFill>
              <p:spPr>
                <a:xfrm>
                  <a:off x="7486917" y="6045645"/>
                  <a:ext cx="132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41" name="Freihand 440">
                  <a:extLst>
                    <a:ext uri="{FF2B5EF4-FFF2-40B4-BE49-F238E27FC236}">
                      <a16:creationId xmlns:a16="http://schemas.microsoft.com/office/drawing/2014/main" id="{504D03AF-1349-40FA-8220-F2B099869529}"/>
                    </a:ext>
                  </a:extLst>
                </p14:cNvPr>
                <p14:cNvContentPartPr/>
                <p14:nvPr/>
              </p14:nvContentPartPr>
              <p14:xfrm>
                <a:off x="7621197" y="6028365"/>
                <a:ext cx="96480" cy="83520"/>
              </p14:xfrm>
            </p:contentPart>
          </mc:Choice>
          <mc:Fallback xmlns="">
            <p:pic>
              <p:nvPicPr>
                <p:cNvPr id="441" name="Freihand 440">
                  <a:extLst>
                    <a:ext uri="{FF2B5EF4-FFF2-40B4-BE49-F238E27FC236}">
                      <a16:creationId xmlns:a16="http://schemas.microsoft.com/office/drawing/2014/main" id="{504D03AF-1349-40FA-8220-F2B099869529}"/>
                    </a:ext>
                  </a:extLst>
                </p:cNvPr>
                <p:cNvPicPr/>
                <p:nvPr/>
              </p:nvPicPr>
              <p:blipFill>
                <a:blip r:embed="rId701"/>
                <a:stretch>
                  <a:fillRect/>
                </a:stretch>
              </p:blipFill>
              <p:spPr>
                <a:xfrm>
                  <a:off x="7616877" y="6024045"/>
                  <a:ext cx="105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42" name="Freihand 441">
                  <a:extLst>
                    <a:ext uri="{FF2B5EF4-FFF2-40B4-BE49-F238E27FC236}">
                      <a16:creationId xmlns:a16="http://schemas.microsoft.com/office/drawing/2014/main" id="{901BF276-885C-4716-BD8E-70373AD915BF}"/>
                    </a:ext>
                  </a:extLst>
                </p14:cNvPr>
                <p14:cNvContentPartPr/>
                <p14:nvPr/>
              </p14:nvContentPartPr>
              <p14:xfrm>
                <a:off x="7722357" y="6023685"/>
                <a:ext cx="279720" cy="78840"/>
              </p14:xfrm>
            </p:contentPart>
          </mc:Choice>
          <mc:Fallback xmlns="">
            <p:pic>
              <p:nvPicPr>
                <p:cNvPr id="442" name="Freihand 441">
                  <a:extLst>
                    <a:ext uri="{FF2B5EF4-FFF2-40B4-BE49-F238E27FC236}">
                      <a16:creationId xmlns:a16="http://schemas.microsoft.com/office/drawing/2014/main" id="{901BF276-885C-4716-BD8E-70373AD915BF}"/>
                    </a:ext>
                  </a:extLst>
                </p:cNvPr>
                <p:cNvPicPr/>
                <p:nvPr/>
              </p:nvPicPr>
              <p:blipFill>
                <a:blip r:embed="rId703"/>
                <a:stretch>
                  <a:fillRect/>
                </a:stretch>
              </p:blipFill>
              <p:spPr>
                <a:xfrm>
                  <a:off x="7718037" y="6019365"/>
                  <a:ext cx="288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43" name="Freihand 442">
                  <a:extLst>
                    <a:ext uri="{FF2B5EF4-FFF2-40B4-BE49-F238E27FC236}">
                      <a16:creationId xmlns:a16="http://schemas.microsoft.com/office/drawing/2014/main" id="{69048583-9A07-4937-91F5-441B0FCC3EF6}"/>
                    </a:ext>
                  </a:extLst>
                </p14:cNvPr>
                <p14:cNvContentPartPr/>
                <p14:nvPr/>
              </p14:nvContentPartPr>
              <p14:xfrm>
                <a:off x="8022957" y="5909925"/>
                <a:ext cx="238680" cy="279360"/>
              </p14:xfrm>
            </p:contentPart>
          </mc:Choice>
          <mc:Fallback xmlns="">
            <p:pic>
              <p:nvPicPr>
                <p:cNvPr id="443" name="Freihand 442">
                  <a:extLst>
                    <a:ext uri="{FF2B5EF4-FFF2-40B4-BE49-F238E27FC236}">
                      <a16:creationId xmlns:a16="http://schemas.microsoft.com/office/drawing/2014/main" id="{69048583-9A07-4937-91F5-441B0FCC3EF6}"/>
                    </a:ext>
                  </a:extLst>
                </p:cNvPr>
                <p:cNvPicPr/>
                <p:nvPr/>
              </p:nvPicPr>
              <p:blipFill>
                <a:blip r:embed="rId705"/>
                <a:stretch>
                  <a:fillRect/>
                </a:stretch>
              </p:blipFill>
              <p:spPr>
                <a:xfrm>
                  <a:off x="8018637" y="5905605"/>
                  <a:ext cx="2473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44" name="Freihand 443">
                  <a:extLst>
                    <a:ext uri="{FF2B5EF4-FFF2-40B4-BE49-F238E27FC236}">
                      <a16:creationId xmlns:a16="http://schemas.microsoft.com/office/drawing/2014/main" id="{65FD793F-CD7A-4B5E-86F2-8E7B629535DE}"/>
                    </a:ext>
                  </a:extLst>
                </p14:cNvPr>
                <p14:cNvContentPartPr/>
                <p14:nvPr/>
              </p14:nvContentPartPr>
              <p14:xfrm>
                <a:off x="8277117" y="5704725"/>
                <a:ext cx="12960" cy="123120"/>
              </p14:xfrm>
            </p:contentPart>
          </mc:Choice>
          <mc:Fallback xmlns="">
            <p:pic>
              <p:nvPicPr>
                <p:cNvPr id="444" name="Freihand 443">
                  <a:extLst>
                    <a:ext uri="{FF2B5EF4-FFF2-40B4-BE49-F238E27FC236}">
                      <a16:creationId xmlns:a16="http://schemas.microsoft.com/office/drawing/2014/main" id="{65FD793F-CD7A-4B5E-86F2-8E7B629535DE}"/>
                    </a:ext>
                  </a:extLst>
                </p:cNvPr>
                <p:cNvPicPr/>
                <p:nvPr/>
              </p:nvPicPr>
              <p:blipFill>
                <a:blip r:embed="rId707"/>
                <a:stretch>
                  <a:fillRect/>
                </a:stretch>
              </p:blipFill>
              <p:spPr>
                <a:xfrm>
                  <a:off x="8272797" y="5700405"/>
                  <a:ext cx="21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45" name="Freihand 444">
                  <a:extLst>
                    <a:ext uri="{FF2B5EF4-FFF2-40B4-BE49-F238E27FC236}">
                      <a16:creationId xmlns:a16="http://schemas.microsoft.com/office/drawing/2014/main" id="{3F4C2509-DC77-4F6F-AE1C-F7F20CB4EC7D}"/>
                    </a:ext>
                  </a:extLst>
                </p14:cNvPr>
                <p14:cNvContentPartPr/>
                <p14:nvPr/>
              </p14:nvContentPartPr>
              <p14:xfrm>
                <a:off x="8309157" y="5965365"/>
                <a:ext cx="14400" cy="20520"/>
              </p14:xfrm>
            </p:contentPart>
          </mc:Choice>
          <mc:Fallback xmlns="">
            <p:pic>
              <p:nvPicPr>
                <p:cNvPr id="445" name="Freihand 444">
                  <a:extLst>
                    <a:ext uri="{FF2B5EF4-FFF2-40B4-BE49-F238E27FC236}">
                      <a16:creationId xmlns:a16="http://schemas.microsoft.com/office/drawing/2014/main" id="{3F4C2509-DC77-4F6F-AE1C-F7F20CB4EC7D}"/>
                    </a:ext>
                  </a:extLst>
                </p:cNvPr>
                <p:cNvPicPr/>
                <p:nvPr/>
              </p:nvPicPr>
              <p:blipFill>
                <a:blip r:embed="rId709"/>
                <a:stretch>
                  <a:fillRect/>
                </a:stretch>
              </p:blipFill>
              <p:spPr>
                <a:xfrm>
                  <a:off x="8304837" y="5961045"/>
                  <a:ext cx="23040" cy="29160"/>
                </a:xfrm>
                <a:prstGeom prst="rect">
                  <a:avLst/>
                </a:prstGeom>
              </p:spPr>
            </p:pic>
          </mc:Fallback>
        </mc:AlternateContent>
      </p:grpSp>
    </p:spTree>
    <p:extLst>
      <p:ext uri="{BB962C8B-B14F-4D97-AF65-F5344CB8AC3E}">
        <p14:creationId xmlns:p14="http://schemas.microsoft.com/office/powerpoint/2010/main" val="4272802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754570" cy="1094900"/>
          </a:xfrm>
          <a:prstGeom prst="rect">
            <a:avLst/>
          </a:prstGeom>
          <a:noFill/>
          <a:ln>
            <a:noFill/>
          </a:ln>
        </p:spPr>
        <p:txBody>
          <a:bodyPr vert="horz" wrap="none" lIns="81646" tIns="40823" rIns="81646" bIns="40823" anchorCtr="0" compatLnSpc="0">
            <a:spAutoFit/>
          </a:bodyPr>
          <a:lstStyle/>
          <a:p>
            <a:r>
              <a:rPr lang="de-DE" sz="3600"/>
              <a:t>Store of value</a:t>
            </a:r>
          </a:p>
          <a:p>
            <a:r>
              <a:rPr lang="de-DE" sz="3266" dirty="0"/>
              <a:t>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a:t>Time difference between income and expenditure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Shifting consumption plans into the future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Money is in competition with other assets (i.e. stocks, bonds, …) but in general money has the higher degree of liquidity</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C649229-6150-485C-93FB-41A644A5B95A}"/>
                  </a:ext>
                </a:extLst>
              </p14:cNvPr>
              <p14:cNvContentPartPr/>
              <p14:nvPr/>
            </p14:nvContentPartPr>
            <p14:xfrm>
              <a:off x="1811517" y="873165"/>
              <a:ext cx="2832840" cy="49320"/>
            </p14:xfrm>
          </p:contentPart>
        </mc:Choice>
        <mc:Fallback xmlns="">
          <p:pic>
            <p:nvPicPr>
              <p:cNvPr id="2" name="Freihand 1">
                <a:extLst>
                  <a:ext uri="{FF2B5EF4-FFF2-40B4-BE49-F238E27FC236}">
                    <a16:creationId xmlns:a16="http://schemas.microsoft.com/office/drawing/2014/main" id="{2C649229-6150-485C-93FB-41A644A5B95A}"/>
                  </a:ext>
                </a:extLst>
              </p:cNvPr>
              <p:cNvPicPr/>
              <p:nvPr/>
            </p:nvPicPr>
            <p:blipFill>
              <a:blip r:embed="rId4"/>
              <a:stretch>
                <a:fillRect/>
              </a:stretch>
            </p:blipFill>
            <p:spPr>
              <a:xfrm>
                <a:off x="1807197" y="868845"/>
                <a:ext cx="2841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5A528ADE-855C-46B1-B8CD-5616354E4099}"/>
                  </a:ext>
                </a:extLst>
              </p14:cNvPr>
              <p14:cNvContentPartPr/>
              <p14:nvPr/>
            </p14:nvContentPartPr>
            <p14:xfrm>
              <a:off x="4208037" y="1542045"/>
              <a:ext cx="2360880" cy="28440"/>
            </p14:xfrm>
          </p:contentPart>
        </mc:Choice>
        <mc:Fallback xmlns="">
          <p:pic>
            <p:nvPicPr>
              <p:cNvPr id="6" name="Freihand 5">
                <a:extLst>
                  <a:ext uri="{FF2B5EF4-FFF2-40B4-BE49-F238E27FC236}">
                    <a16:creationId xmlns:a16="http://schemas.microsoft.com/office/drawing/2014/main" id="{5A528ADE-855C-46B1-B8CD-5616354E4099}"/>
                  </a:ext>
                </a:extLst>
              </p:cNvPr>
              <p:cNvPicPr/>
              <p:nvPr/>
            </p:nvPicPr>
            <p:blipFill>
              <a:blip r:embed="rId6"/>
              <a:stretch>
                <a:fillRect/>
              </a:stretch>
            </p:blipFill>
            <p:spPr>
              <a:xfrm>
                <a:off x="4203717" y="1537725"/>
                <a:ext cx="2369520" cy="37080"/>
              </a:xfrm>
              <a:prstGeom prst="rect">
                <a:avLst/>
              </a:prstGeom>
            </p:spPr>
          </p:pic>
        </mc:Fallback>
      </mc:AlternateContent>
      <p:grpSp>
        <p:nvGrpSpPr>
          <p:cNvPr id="28" name="Gruppieren 27">
            <a:extLst>
              <a:ext uri="{FF2B5EF4-FFF2-40B4-BE49-F238E27FC236}">
                <a16:creationId xmlns:a16="http://schemas.microsoft.com/office/drawing/2014/main" id="{E6E18640-DA22-4C6C-B4CC-C2F9BB9AA10A}"/>
              </a:ext>
            </a:extLst>
          </p:cNvPr>
          <p:cNvGrpSpPr/>
          <p:nvPr/>
        </p:nvGrpSpPr>
        <p:grpSpPr>
          <a:xfrm>
            <a:off x="5972397" y="578325"/>
            <a:ext cx="2131200" cy="576000"/>
            <a:chOff x="5972397" y="578325"/>
            <a:chExt cx="2131200" cy="57600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C6DC7489-86AD-4211-9843-06B1A6F57E8C}"/>
                    </a:ext>
                  </a:extLst>
                </p14:cNvPr>
                <p14:cNvContentPartPr/>
                <p14:nvPr/>
              </p14:nvContentPartPr>
              <p14:xfrm>
                <a:off x="6063837" y="853365"/>
                <a:ext cx="329400" cy="245880"/>
              </p14:xfrm>
            </p:contentPart>
          </mc:Choice>
          <mc:Fallback xmlns="">
            <p:pic>
              <p:nvPicPr>
                <p:cNvPr id="7" name="Freihand 6">
                  <a:extLst>
                    <a:ext uri="{FF2B5EF4-FFF2-40B4-BE49-F238E27FC236}">
                      <a16:creationId xmlns:a16="http://schemas.microsoft.com/office/drawing/2014/main" id="{C6DC7489-86AD-4211-9843-06B1A6F57E8C}"/>
                    </a:ext>
                  </a:extLst>
                </p:cNvPr>
                <p:cNvPicPr/>
                <p:nvPr/>
              </p:nvPicPr>
              <p:blipFill>
                <a:blip r:embed="rId8"/>
                <a:stretch>
                  <a:fillRect/>
                </a:stretch>
              </p:blipFill>
              <p:spPr>
                <a:xfrm>
                  <a:off x="6059517" y="849045"/>
                  <a:ext cx="338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A4A7C725-3A0C-4244-B1F0-D25B8D624EDD}"/>
                    </a:ext>
                  </a:extLst>
                </p14:cNvPr>
                <p14:cNvContentPartPr/>
                <p14:nvPr/>
              </p14:nvContentPartPr>
              <p14:xfrm>
                <a:off x="5972397" y="967845"/>
                <a:ext cx="225720" cy="186480"/>
              </p14:xfrm>
            </p:contentPart>
          </mc:Choice>
          <mc:Fallback xmlns="">
            <p:pic>
              <p:nvPicPr>
                <p:cNvPr id="8" name="Freihand 7">
                  <a:extLst>
                    <a:ext uri="{FF2B5EF4-FFF2-40B4-BE49-F238E27FC236}">
                      <a16:creationId xmlns:a16="http://schemas.microsoft.com/office/drawing/2014/main" id="{A4A7C725-3A0C-4244-B1F0-D25B8D624EDD}"/>
                    </a:ext>
                  </a:extLst>
                </p:cNvPr>
                <p:cNvPicPr/>
                <p:nvPr/>
              </p:nvPicPr>
              <p:blipFill>
                <a:blip r:embed="rId10"/>
                <a:stretch>
                  <a:fillRect/>
                </a:stretch>
              </p:blipFill>
              <p:spPr>
                <a:xfrm>
                  <a:off x="5968077" y="963525"/>
                  <a:ext cx="234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EDFD65F-1A4A-40AB-8806-79BB07080542}"/>
                    </a:ext>
                  </a:extLst>
                </p14:cNvPr>
                <p14:cNvContentPartPr/>
                <p14:nvPr/>
              </p14:nvContentPartPr>
              <p14:xfrm>
                <a:off x="6505917" y="625485"/>
                <a:ext cx="135720" cy="124920"/>
              </p14:xfrm>
            </p:contentPart>
          </mc:Choice>
          <mc:Fallback xmlns="">
            <p:pic>
              <p:nvPicPr>
                <p:cNvPr id="9" name="Freihand 8">
                  <a:extLst>
                    <a:ext uri="{FF2B5EF4-FFF2-40B4-BE49-F238E27FC236}">
                      <a16:creationId xmlns:a16="http://schemas.microsoft.com/office/drawing/2014/main" id="{5EDFD65F-1A4A-40AB-8806-79BB07080542}"/>
                    </a:ext>
                  </a:extLst>
                </p:cNvPr>
                <p:cNvPicPr/>
                <p:nvPr/>
              </p:nvPicPr>
              <p:blipFill>
                <a:blip r:embed="rId12"/>
                <a:stretch>
                  <a:fillRect/>
                </a:stretch>
              </p:blipFill>
              <p:spPr>
                <a:xfrm>
                  <a:off x="6501597" y="621165"/>
                  <a:ext cx="144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5C7AE23-EFD9-43CA-BDC8-43109E94DE18}"/>
                    </a:ext>
                  </a:extLst>
                </p14:cNvPr>
                <p14:cNvContentPartPr/>
                <p14:nvPr/>
              </p14:nvContentPartPr>
              <p14:xfrm>
                <a:off x="6688077" y="633405"/>
                <a:ext cx="204120" cy="82440"/>
              </p14:xfrm>
            </p:contentPart>
          </mc:Choice>
          <mc:Fallback xmlns="">
            <p:pic>
              <p:nvPicPr>
                <p:cNvPr id="10" name="Freihand 9">
                  <a:extLst>
                    <a:ext uri="{FF2B5EF4-FFF2-40B4-BE49-F238E27FC236}">
                      <a16:creationId xmlns:a16="http://schemas.microsoft.com/office/drawing/2014/main" id="{75C7AE23-EFD9-43CA-BDC8-43109E94DE18}"/>
                    </a:ext>
                  </a:extLst>
                </p:cNvPr>
                <p:cNvPicPr/>
                <p:nvPr/>
              </p:nvPicPr>
              <p:blipFill>
                <a:blip r:embed="rId14"/>
                <a:stretch>
                  <a:fillRect/>
                </a:stretch>
              </p:blipFill>
              <p:spPr>
                <a:xfrm>
                  <a:off x="6683757" y="629085"/>
                  <a:ext cx="212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6FB779D8-9242-472E-981E-000E73B0162E}"/>
                    </a:ext>
                  </a:extLst>
                </p14:cNvPr>
                <p14:cNvContentPartPr/>
                <p14:nvPr/>
              </p14:nvContentPartPr>
              <p14:xfrm>
                <a:off x="6930357" y="631965"/>
                <a:ext cx="303480" cy="170280"/>
              </p14:xfrm>
            </p:contentPart>
          </mc:Choice>
          <mc:Fallback xmlns="">
            <p:pic>
              <p:nvPicPr>
                <p:cNvPr id="11" name="Freihand 10">
                  <a:extLst>
                    <a:ext uri="{FF2B5EF4-FFF2-40B4-BE49-F238E27FC236}">
                      <a16:creationId xmlns:a16="http://schemas.microsoft.com/office/drawing/2014/main" id="{6FB779D8-9242-472E-981E-000E73B0162E}"/>
                    </a:ext>
                  </a:extLst>
                </p:cNvPr>
                <p:cNvPicPr/>
                <p:nvPr/>
              </p:nvPicPr>
              <p:blipFill>
                <a:blip r:embed="rId16"/>
                <a:stretch>
                  <a:fillRect/>
                </a:stretch>
              </p:blipFill>
              <p:spPr>
                <a:xfrm>
                  <a:off x="6926037" y="627645"/>
                  <a:ext cx="312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39046C89-2613-4B16-8543-081C196EC7F5}"/>
                    </a:ext>
                  </a:extLst>
                </p14:cNvPr>
                <p14:cNvContentPartPr/>
                <p14:nvPr/>
              </p14:nvContentPartPr>
              <p14:xfrm>
                <a:off x="7412397" y="610005"/>
                <a:ext cx="145080" cy="69120"/>
              </p14:xfrm>
            </p:contentPart>
          </mc:Choice>
          <mc:Fallback xmlns="">
            <p:pic>
              <p:nvPicPr>
                <p:cNvPr id="12" name="Freihand 11">
                  <a:extLst>
                    <a:ext uri="{FF2B5EF4-FFF2-40B4-BE49-F238E27FC236}">
                      <a16:creationId xmlns:a16="http://schemas.microsoft.com/office/drawing/2014/main" id="{39046C89-2613-4B16-8543-081C196EC7F5}"/>
                    </a:ext>
                  </a:extLst>
                </p:cNvPr>
                <p:cNvPicPr/>
                <p:nvPr/>
              </p:nvPicPr>
              <p:blipFill>
                <a:blip r:embed="rId18"/>
                <a:stretch>
                  <a:fillRect/>
                </a:stretch>
              </p:blipFill>
              <p:spPr>
                <a:xfrm>
                  <a:off x="7408077" y="605685"/>
                  <a:ext cx="153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84C1E062-EB67-4C6C-BC5D-A8670015A952}"/>
                    </a:ext>
                  </a:extLst>
                </p14:cNvPr>
                <p14:cNvContentPartPr/>
                <p14:nvPr/>
              </p14:nvContentPartPr>
              <p14:xfrm>
                <a:off x="7603917" y="600645"/>
                <a:ext cx="267120" cy="177480"/>
              </p14:xfrm>
            </p:contentPart>
          </mc:Choice>
          <mc:Fallback xmlns="">
            <p:pic>
              <p:nvPicPr>
                <p:cNvPr id="13" name="Freihand 12">
                  <a:extLst>
                    <a:ext uri="{FF2B5EF4-FFF2-40B4-BE49-F238E27FC236}">
                      <a16:creationId xmlns:a16="http://schemas.microsoft.com/office/drawing/2014/main" id="{84C1E062-EB67-4C6C-BC5D-A8670015A952}"/>
                    </a:ext>
                  </a:extLst>
                </p:cNvPr>
                <p:cNvPicPr/>
                <p:nvPr/>
              </p:nvPicPr>
              <p:blipFill>
                <a:blip r:embed="rId20"/>
                <a:stretch>
                  <a:fillRect/>
                </a:stretch>
              </p:blipFill>
              <p:spPr>
                <a:xfrm>
                  <a:off x="7599597" y="596325"/>
                  <a:ext cx="2757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FDB239A8-A7CD-4EB6-B7EB-487F7986F340}"/>
                    </a:ext>
                  </a:extLst>
                </p14:cNvPr>
                <p14:cNvContentPartPr/>
                <p14:nvPr/>
              </p14:nvContentPartPr>
              <p14:xfrm>
                <a:off x="7903797" y="585885"/>
                <a:ext cx="115200" cy="70920"/>
              </p14:xfrm>
            </p:contentPart>
          </mc:Choice>
          <mc:Fallback xmlns="">
            <p:pic>
              <p:nvPicPr>
                <p:cNvPr id="14" name="Freihand 13">
                  <a:extLst>
                    <a:ext uri="{FF2B5EF4-FFF2-40B4-BE49-F238E27FC236}">
                      <a16:creationId xmlns:a16="http://schemas.microsoft.com/office/drawing/2014/main" id="{FDB239A8-A7CD-4EB6-B7EB-487F7986F340}"/>
                    </a:ext>
                  </a:extLst>
                </p:cNvPr>
                <p:cNvPicPr/>
                <p:nvPr/>
              </p:nvPicPr>
              <p:blipFill>
                <a:blip r:embed="rId22"/>
                <a:stretch>
                  <a:fillRect/>
                </a:stretch>
              </p:blipFill>
              <p:spPr>
                <a:xfrm>
                  <a:off x="7899477" y="581565"/>
                  <a:ext cx="123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21271B0A-E531-4A16-A0C9-73131E432546}"/>
                    </a:ext>
                  </a:extLst>
                </p14:cNvPr>
                <p14:cNvContentPartPr/>
                <p14:nvPr/>
              </p14:nvContentPartPr>
              <p14:xfrm>
                <a:off x="8034117" y="578325"/>
                <a:ext cx="69480" cy="72720"/>
              </p14:xfrm>
            </p:contentPart>
          </mc:Choice>
          <mc:Fallback xmlns="">
            <p:pic>
              <p:nvPicPr>
                <p:cNvPr id="15" name="Freihand 14">
                  <a:extLst>
                    <a:ext uri="{FF2B5EF4-FFF2-40B4-BE49-F238E27FC236}">
                      <a16:creationId xmlns:a16="http://schemas.microsoft.com/office/drawing/2014/main" id="{21271B0A-E531-4A16-A0C9-73131E432546}"/>
                    </a:ext>
                  </a:extLst>
                </p:cNvPr>
                <p:cNvPicPr/>
                <p:nvPr/>
              </p:nvPicPr>
              <p:blipFill>
                <a:blip r:embed="rId24"/>
                <a:stretch>
                  <a:fillRect/>
                </a:stretch>
              </p:blipFill>
              <p:spPr>
                <a:xfrm>
                  <a:off x="8029797" y="574005"/>
                  <a:ext cx="78120" cy="81360"/>
                </a:xfrm>
                <a:prstGeom prst="rect">
                  <a:avLst/>
                </a:prstGeom>
              </p:spPr>
            </p:pic>
          </mc:Fallback>
        </mc:AlternateContent>
      </p:grpSp>
      <p:grpSp>
        <p:nvGrpSpPr>
          <p:cNvPr id="38" name="Gruppieren 37">
            <a:extLst>
              <a:ext uri="{FF2B5EF4-FFF2-40B4-BE49-F238E27FC236}">
                <a16:creationId xmlns:a16="http://schemas.microsoft.com/office/drawing/2014/main" id="{714ED834-C7E4-4178-96E4-176C53491F51}"/>
              </a:ext>
            </a:extLst>
          </p:cNvPr>
          <p:cNvGrpSpPr/>
          <p:nvPr/>
        </p:nvGrpSpPr>
        <p:grpSpPr>
          <a:xfrm>
            <a:off x="8328237" y="385725"/>
            <a:ext cx="2194200" cy="510120"/>
            <a:chOff x="8328237" y="385725"/>
            <a:chExt cx="2194200" cy="510120"/>
          </a:xfrm>
        </p:grpSpPr>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5FE4201A-B4DB-43D9-8FCA-A9545F5B2381}"/>
                    </a:ext>
                  </a:extLst>
                </p14:cNvPr>
                <p14:cNvContentPartPr/>
                <p14:nvPr/>
              </p14:nvContentPartPr>
              <p14:xfrm>
                <a:off x="8328237" y="551325"/>
                <a:ext cx="270720" cy="66600"/>
              </p14:xfrm>
            </p:contentPart>
          </mc:Choice>
          <mc:Fallback xmlns="">
            <p:pic>
              <p:nvPicPr>
                <p:cNvPr id="16" name="Freihand 15">
                  <a:extLst>
                    <a:ext uri="{FF2B5EF4-FFF2-40B4-BE49-F238E27FC236}">
                      <a16:creationId xmlns:a16="http://schemas.microsoft.com/office/drawing/2014/main" id="{5FE4201A-B4DB-43D9-8FCA-A9545F5B2381}"/>
                    </a:ext>
                  </a:extLst>
                </p:cNvPr>
                <p:cNvPicPr/>
                <p:nvPr/>
              </p:nvPicPr>
              <p:blipFill>
                <a:blip r:embed="rId26"/>
                <a:stretch>
                  <a:fillRect/>
                </a:stretch>
              </p:blipFill>
              <p:spPr>
                <a:xfrm>
                  <a:off x="8323917" y="547005"/>
                  <a:ext cx="279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BB10ABED-2E3B-41DA-8CB0-5412D83C7026}"/>
                    </a:ext>
                  </a:extLst>
                </p14:cNvPr>
                <p14:cNvContentPartPr/>
                <p14:nvPr/>
              </p14:nvContentPartPr>
              <p14:xfrm>
                <a:off x="8700837" y="455925"/>
                <a:ext cx="147600" cy="129600"/>
              </p14:xfrm>
            </p:contentPart>
          </mc:Choice>
          <mc:Fallback xmlns="">
            <p:pic>
              <p:nvPicPr>
                <p:cNvPr id="17" name="Freihand 16">
                  <a:extLst>
                    <a:ext uri="{FF2B5EF4-FFF2-40B4-BE49-F238E27FC236}">
                      <a16:creationId xmlns:a16="http://schemas.microsoft.com/office/drawing/2014/main" id="{BB10ABED-2E3B-41DA-8CB0-5412D83C7026}"/>
                    </a:ext>
                  </a:extLst>
                </p:cNvPr>
                <p:cNvPicPr/>
                <p:nvPr/>
              </p:nvPicPr>
              <p:blipFill>
                <a:blip r:embed="rId28"/>
                <a:stretch>
                  <a:fillRect/>
                </a:stretch>
              </p:blipFill>
              <p:spPr>
                <a:xfrm>
                  <a:off x="8696517" y="451605"/>
                  <a:ext cx="156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650E2CDB-C5EE-49E6-A8AF-32125845D114}"/>
                    </a:ext>
                  </a:extLst>
                </p14:cNvPr>
                <p14:cNvContentPartPr/>
                <p14:nvPr/>
              </p14:nvContentPartPr>
              <p14:xfrm>
                <a:off x="9102957" y="491565"/>
                <a:ext cx="118800" cy="91800"/>
              </p14:xfrm>
            </p:contentPart>
          </mc:Choice>
          <mc:Fallback xmlns="">
            <p:pic>
              <p:nvPicPr>
                <p:cNvPr id="18" name="Freihand 17">
                  <a:extLst>
                    <a:ext uri="{FF2B5EF4-FFF2-40B4-BE49-F238E27FC236}">
                      <a16:creationId xmlns:a16="http://schemas.microsoft.com/office/drawing/2014/main" id="{650E2CDB-C5EE-49E6-A8AF-32125845D114}"/>
                    </a:ext>
                  </a:extLst>
                </p:cNvPr>
                <p:cNvPicPr/>
                <p:nvPr/>
              </p:nvPicPr>
              <p:blipFill>
                <a:blip r:embed="rId30"/>
                <a:stretch>
                  <a:fillRect/>
                </a:stretch>
              </p:blipFill>
              <p:spPr>
                <a:xfrm>
                  <a:off x="9098637" y="487245"/>
                  <a:ext cx="127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F0472488-4E8D-4E9B-BFA9-12611A2E9D49}"/>
                    </a:ext>
                  </a:extLst>
                </p14:cNvPr>
                <p14:cNvContentPartPr/>
                <p14:nvPr/>
              </p14:nvContentPartPr>
              <p14:xfrm>
                <a:off x="9240117" y="512085"/>
                <a:ext cx="198720" cy="49680"/>
              </p14:xfrm>
            </p:contentPart>
          </mc:Choice>
          <mc:Fallback xmlns="">
            <p:pic>
              <p:nvPicPr>
                <p:cNvPr id="19" name="Freihand 18">
                  <a:extLst>
                    <a:ext uri="{FF2B5EF4-FFF2-40B4-BE49-F238E27FC236}">
                      <a16:creationId xmlns:a16="http://schemas.microsoft.com/office/drawing/2014/main" id="{F0472488-4E8D-4E9B-BFA9-12611A2E9D49}"/>
                    </a:ext>
                  </a:extLst>
                </p:cNvPr>
                <p:cNvPicPr/>
                <p:nvPr/>
              </p:nvPicPr>
              <p:blipFill>
                <a:blip r:embed="rId32"/>
                <a:stretch>
                  <a:fillRect/>
                </a:stretch>
              </p:blipFill>
              <p:spPr>
                <a:xfrm>
                  <a:off x="9235797" y="507765"/>
                  <a:ext cx="2073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48653665-DB14-4DA0-8DF7-54E918A2917D}"/>
                    </a:ext>
                  </a:extLst>
                </p14:cNvPr>
                <p14:cNvContentPartPr/>
                <p14:nvPr/>
              </p14:nvContentPartPr>
              <p14:xfrm>
                <a:off x="9458637" y="488685"/>
                <a:ext cx="78840" cy="70920"/>
              </p14:xfrm>
            </p:contentPart>
          </mc:Choice>
          <mc:Fallback xmlns="">
            <p:pic>
              <p:nvPicPr>
                <p:cNvPr id="20" name="Freihand 19">
                  <a:extLst>
                    <a:ext uri="{FF2B5EF4-FFF2-40B4-BE49-F238E27FC236}">
                      <a16:creationId xmlns:a16="http://schemas.microsoft.com/office/drawing/2014/main" id="{48653665-DB14-4DA0-8DF7-54E918A2917D}"/>
                    </a:ext>
                  </a:extLst>
                </p:cNvPr>
                <p:cNvPicPr/>
                <p:nvPr/>
              </p:nvPicPr>
              <p:blipFill>
                <a:blip r:embed="rId34"/>
                <a:stretch>
                  <a:fillRect/>
                </a:stretch>
              </p:blipFill>
              <p:spPr>
                <a:xfrm>
                  <a:off x="9453957" y="484365"/>
                  <a:ext cx="87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774781D6-5F65-4EB7-87FA-A7D3D51605DE}"/>
                    </a:ext>
                  </a:extLst>
                </p14:cNvPr>
                <p14:cNvContentPartPr/>
                <p14:nvPr/>
              </p14:nvContentPartPr>
              <p14:xfrm>
                <a:off x="9576717" y="487245"/>
                <a:ext cx="190080" cy="38880"/>
              </p14:xfrm>
            </p:contentPart>
          </mc:Choice>
          <mc:Fallback xmlns="">
            <p:pic>
              <p:nvPicPr>
                <p:cNvPr id="21" name="Freihand 20">
                  <a:extLst>
                    <a:ext uri="{FF2B5EF4-FFF2-40B4-BE49-F238E27FC236}">
                      <a16:creationId xmlns:a16="http://schemas.microsoft.com/office/drawing/2014/main" id="{774781D6-5F65-4EB7-87FA-A7D3D51605DE}"/>
                    </a:ext>
                  </a:extLst>
                </p:cNvPr>
                <p:cNvPicPr/>
                <p:nvPr/>
              </p:nvPicPr>
              <p:blipFill>
                <a:blip r:embed="rId36"/>
                <a:stretch>
                  <a:fillRect/>
                </a:stretch>
              </p:blipFill>
              <p:spPr>
                <a:xfrm>
                  <a:off x="9572397" y="482925"/>
                  <a:ext cx="198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FDA5549A-DCB9-4A51-8F10-8E4A9930F2B2}"/>
                    </a:ext>
                  </a:extLst>
                </p14:cNvPr>
                <p14:cNvContentPartPr/>
                <p14:nvPr/>
              </p14:nvContentPartPr>
              <p14:xfrm>
                <a:off x="9767517" y="459525"/>
                <a:ext cx="101520" cy="172080"/>
              </p14:xfrm>
            </p:contentPart>
          </mc:Choice>
          <mc:Fallback xmlns="">
            <p:pic>
              <p:nvPicPr>
                <p:cNvPr id="22" name="Freihand 21">
                  <a:extLst>
                    <a:ext uri="{FF2B5EF4-FFF2-40B4-BE49-F238E27FC236}">
                      <a16:creationId xmlns:a16="http://schemas.microsoft.com/office/drawing/2014/main" id="{FDA5549A-DCB9-4A51-8F10-8E4A9930F2B2}"/>
                    </a:ext>
                  </a:extLst>
                </p:cNvPr>
                <p:cNvPicPr/>
                <p:nvPr/>
              </p:nvPicPr>
              <p:blipFill>
                <a:blip r:embed="rId38"/>
                <a:stretch>
                  <a:fillRect/>
                </a:stretch>
              </p:blipFill>
              <p:spPr>
                <a:xfrm>
                  <a:off x="9763197" y="455205"/>
                  <a:ext cx="110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18AA6DA0-09C4-4528-BB73-7477C0213369}"/>
                    </a:ext>
                  </a:extLst>
                </p14:cNvPr>
                <p14:cNvContentPartPr/>
                <p14:nvPr/>
              </p14:nvContentPartPr>
              <p14:xfrm>
                <a:off x="9904317" y="399405"/>
                <a:ext cx="145080" cy="121320"/>
              </p14:xfrm>
            </p:contentPart>
          </mc:Choice>
          <mc:Fallback xmlns="">
            <p:pic>
              <p:nvPicPr>
                <p:cNvPr id="23" name="Freihand 22">
                  <a:extLst>
                    <a:ext uri="{FF2B5EF4-FFF2-40B4-BE49-F238E27FC236}">
                      <a16:creationId xmlns:a16="http://schemas.microsoft.com/office/drawing/2014/main" id="{18AA6DA0-09C4-4528-BB73-7477C0213369}"/>
                    </a:ext>
                  </a:extLst>
                </p:cNvPr>
                <p:cNvPicPr/>
                <p:nvPr/>
              </p:nvPicPr>
              <p:blipFill>
                <a:blip r:embed="rId40"/>
                <a:stretch>
                  <a:fillRect/>
                </a:stretch>
              </p:blipFill>
              <p:spPr>
                <a:xfrm>
                  <a:off x="9899997" y="395085"/>
                  <a:ext cx="153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B8636D2B-9631-4BD0-A1CC-B6F6BACF1674}"/>
                    </a:ext>
                  </a:extLst>
                </p14:cNvPr>
                <p14:cNvContentPartPr/>
                <p14:nvPr/>
              </p14:nvContentPartPr>
              <p14:xfrm>
                <a:off x="10033917" y="385725"/>
                <a:ext cx="39960" cy="47160"/>
              </p14:xfrm>
            </p:contentPart>
          </mc:Choice>
          <mc:Fallback xmlns="">
            <p:pic>
              <p:nvPicPr>
                <p:cNvPr id="24" name="Freihand 23">
                  <a:extLst>
                    <a:ext uri="{FF2B5EF4-FFF2-40B4-BE49-F238E27FC236}">
                      <a16:creationId xmlns:a16="http://schemas.microsoft.com/office/drawing/2014/main" id="{B8636D2B-9631-4BD0-A1CC-B6F6BACF1674}"/>
                    </a:ext>
                  </a:extLst>
                </p:cNvPr>
                <p:cNvPicPr/>
                <p:nvPr/>
              </p:nvPicPr>
              <p:blipFill>
                <a:blip r:embed="rId42"/>
                <a:stretch>
                  <a:fillRect/>
                </a:stretch>
              </p:blipFill>
              <p:spPr>
                <a:xfrm>
                  <a:off x="10029597" y="381405"/>
                  <a:ext cx="48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3BD1F9E8-1F03-40E5-812D-2F60E7803081}"/>
                    </a:ext>
                  </a:extLst>
                </p14:cNvPr>
                <p14:cNvContentPartPr/>
                <p14:nvPr/>
              </p14:nvContentPartPr>
              <p14:xfrm>
                <a:off x="10095837" y="444045"/>
                <a:ext cx="151920" cy="50760"/>
              </p14:xfrm>
            </p:contentPart>
          </mc:Choice>
          <mc:Fallback xmlns="">
            <p:pic>
              <p:nvPicPr>
                <p:cNvPr id="25" name="Freihand 24">
                  <a:extLst>
                    <a:ext uri="{FF2B5EF4-FFF2-40B4-BE49-F238E27FC236}">
                      <a16:creationId xmlns:a16="http://schemas.microsoft.com/office/drawing/2014/main" id="{3BD1F9E8-1F03-40E5-812D-2F60E7803081}"/>
                    </a:ext>
                  </a:extLst>
                </p:cNvPr>
                <p:cNvPicPr/>
                <p:nvPr/>
              </p:nvPicPr>
              <p:blipFill>
                <a:blip r:embed="rId44"/>
                <a:stretch>
                  <a:fillRect/>
                </a:stretch>
              </p:blipFill>
              <p:spPr>
                <a:xfrm>
                  <a:off x="10091517" y="439725"/>
                  <a:ext cx="160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FD95727D-A9E5-4A82-8202-92A6F6C852FC}"/>
                    </a:ext>
                  </a:extLst>
                </p14:cNvPr>
                <p14:cNvContentPartPr/>
                <p14:nvPr/>
              </p14:nvContentPartPr>
              <p14:xfrm>
                <a:off x="8975157" y="793245"/>
                <a:ext cx="95040" cy="66960"/>
              </p14:xfrm>
            </p:contentPart>
          </mc:Choice>
          <mc:Fallback xmlns="">
            <p:pic>
              <p:nvPicPr>
                <p:cNvPr id="29" name="Freihand 28">
                  <a:extLst>
                    <a:ext uri="{FF2B5EF4-FFF2-40B4-BE49-F238E27FC236}">
                      <a16:creationId xmlns:a16="http://schemas.microsoft.com/office/drawing/2014/main" id="{FD95727D-A9E5-4A82-8202-92A6F6C852FC}"/>
                    </a:ext>
                  </a:extLst>
                </p:cNvPr>
                <p:cNvPicPr/>
                <p:nvPr/>
              </p:nvPicPr>
              <p:blipFill>
                <a:blip r:embed="rId46"/>
                <a:stretch>
                  <a:fillRect/>
                </a:stretch>
              </p:blipFill>
              <p:spPr>
                <a:xfrm>
                  <a:off x="8970837" y="788925"/>
                  <a:ext cx="103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DBA23F22-7AB4-4B6E-AF1A-9D66780482CD}"/>
                    </a:ext>
                  </a:extLst>
                </p14:cNvPr>
                <p14:cNvContentPartPr/>
                <p14:nvPr/>
              </p14:nvContentPartPr>
              <p14:xfrm>
                <a:off x="9108357" y="797925"/>
                <a:ext cx="235440" cy="54000"/>
              </p14:xfrm>
            </p:contentPart>
          </mc:Choice>
          <mc:Fallback xmlns="">
            <p:pic>
              <p:nvPicPr>
                <p:cNvPr id="30" name="Freihand 29">
                  <a:extLst>
                    <a:ext uri="{FF2B5EF4-FFF2-40B4-BE49-F238E27FC236}">
                      <a16:creationId xmlns:a16="http://schemas.microsoft.com/office/drawing/2014/main" id="{DBA23F22-7AB4-4B6E-AF1A-9D66780482CD}"/>
                    </a:ext>
                  </a:extLst>
                </p:cNvPr>
                <p:cNvPicPr/>
                <p:nvPr/>
              </p:nvPicPr>
              <p:blipFill>
                <a:blip r:embed="rId48"/>
                <a:stretch>
                  <a:fillRect/>
                </a:stretch>
              </p:blipFill>
              <p:spPr>
                <a:xfrm>
                  <a:off x="9104037" y="793605"/>
                  <a:ext cx="244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A46A1848-5479-4E68-BEA3-B5E7FAFF9B58}"/>
                    </a:ext>
                  </a:extLst>
                </p14:cNvPr>
                <p14:cNvContentPartPr/>
                <p14:nvPr/>
              </p14:nvContentPartPr>
              <p14:xfrm>
                <a:off x="9466557" y="705045"/>
                <a:ext cx="72000" cy="190800"/>
              </p14:xfrm>
            </p:contentPart>
          </mc:Choice>
          <mc:Fallback xmlns="">
            <p:pic>
              <p:nvPicPr>
                <p:cNvPr id="32" name="Freihand 31">
                  <a:extLst>
                    <a:ext uri="{FF2B5EF4-FFF2-40B4-BE49-F238E27FC236}">
                      <a16:creationId xmlns:a16="http://schemas.microsoft.com/office/drawing/2014/main" id="{A46A1848-5479-4E68-BEA3-B5E7FAFF9B58}"/>
                    </a:ext>
                  </a:extLst>
                </p:cNvPr>
                <p:cNvPicPr/>
                <p:nvPr/>
              </p:nvPicPr>
              <p:blipFill>
                <a:blip r:embed="rId50"/>
                <a:stretch>
                  <a:fillRect/>
                </a:stretch>
              </p:blipFill>
              <p:spPr>
                <a:xfrm>
                  <a:off x="9462237" y="700725"/>
                  <a:ext cx="80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7583E25C-D37A-44D9-9FA2-2A24A689E984}"/>
                    </a:ext>
                  </a:extLst>
                </p14:cNvPr>
                <p14:cNvContentPartPr/>
                <p14:nvPr/>
              </p14:nvContentPartPr>
              <p14:xfrm>
                <a:off x="9589677" y="749685"/>
                <a:ext cx="148680" cy="66600"/>
              </p14:xfrm>
            </p:contentPart>
          </mc:Choice>
          <mc:Fallback xmlns="">
            <p:pic>
              <p:nvPicPr>
                <p:cNvPr id="33" name="Freihand 32">
                  <a:extLst>
                    <a:ext uri="{FF2B5EF4-FFF2-40B4-BE49-F238E27FC236}">
                      <a16:creationId xmlns:a16="http://schemas.microsoft.com/office/drawing/2014/main" id="{7583E25C-D37A-44D9-9FA2-2A24A689E984}"/>
                    </a:ext>
                  </a:extLst>
                </p:cNvPr>
                <p:cNvPicPr/>
                <p:nvPr/>
              </p:nvPicPr>
              <p:blipFill>
                <a:blip r:embed="rId52"/>
                <a:stretch>
                  <a:fillRect/>
                </a:stretch>
              </p:blipFill>
              <p:spPr>
                <a:xfrm>
                  <a:off x="9585357" y="745365"/>
                  <a:ext cx="157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ACB5D62F-21BB-4370-BA96-F379B778E9E9}"/>
                    </a:ext>
                  </a:extLst>
                </p14:cNvPr>
                <p14:cNvContentPartPr/>
                <p14:nvPr/>
              </p14:nvContentPartPr>
              <p14:xfrm>
                <a:off x="9734757" y="675885"/>
                <a:ext cx="123120" cy="115920"/>
              </p14:xfrm>
            </p:contentPart>
          </mc:Choice>
          <mc:Fallback xmlns="">
            <p:pic>
              <p:nvPicPr>
                <p:cNvPr id="34" name="Freihand 33">
                  <a:extLst>
                    <a:ext uri="{FF2B5EF4-FFF2-40B4-BE49-F238E27FC236}">
                      <a16:creationId xmlns:a16="http://schemas.microsoft.com/office/drawing/2014/main" id="{ACB5D62F-21BB-4370-BA96-F379B778E9E9}"/>
                    </a:ext>
                  </a:extLst>
                </p:cNvPr>
                <p:cNvPicPr/>
                <p:nvPr/>
              </p:nvPicPr>
              <p:blipFill>
                <a:blip r:embed="rId54"/>
                <a:stretch>
                  <a:fillRect/>
                </a:stretch>
              </p:blipFill>
              <p:spPr>
                <a:xfrm>
                  <a:off x="9730437" y="671565"/>
                  <a:ext cx="131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B37B1A63-66CA-4882-A4F2-9044A5FE1210}"/>
                    </a:ext>
                  </a:extLst>
                </p14:cNvPr>
                <p14:cNvContentPartPr/>
                <p14:nvPr/>
              </p14:nvContentPartPr>
              <p14:xfrm>
                <a:off x="10039317" y="746085"/>
                <a:ext cx="128520" cy="72360"/>
              </p14:xfrm>
            </p:contentPart>
          </mc:Choice>
          <mc:Fallback xmlns="">
            <p:pic>
              <p:nvPicPr>
                <p:cNvPr id="35" name="Freihand 34">
                  <a:extLst>
                    <a:ext uri="{FF2B5EF4-FFF2-40B4-BE49-F238E27FC236}">
                      <a16:creationId xmlns:a16="http://schemas.microsoft.com/office/drawing/2014/main" id="{B37B1A63-66CA-4882-A4F2-9044A5FE1210}"/>
                    </a:ext>
                  </a:extLst>
                </p:cNvPr>
                <p:cNvPicPr/>
                <p:nvPr/>
              </p:nvPicPr>
              <p:blipFill>
                <a:blip r:embed="rId56"/>
                <a:stretch>
                  <a:fillRect/>
                </a:stretch>
              </p:blipFill>
              <p:spPr>
                <a:xfrm>
                  <a:off x="10034997" y="741765"/>
                  <a:ext cx="137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5AF88A32-B105-4E30-8E0A-AFB4B93E8426}"/>
                    </a:ext>
                  </a:extLst>
                </p14:cNvPr>
                <p14:cNvContentPartPr/>
                <p14:nvPr/>
              </p14:nvContentPartPr>
              <p14:xfrm>
                <a:off x="10165317" y="738885"/>
                <a:ext cx="81000" cy="149040"/>
              </p14:xfrm>
            </p:contentPart>
          </mc:Choice>
          <mc:Fallback xmlns="">
            <p:pic>
              <p:nvPicPr>
                <p:cNvPr id="36" name="Freihand 35">
                  <a:extLst>
                    <a:ext uri="{FF2B5EF4-FFF2-40B4-BE49-F238E27FC236}">
                      <a16:creationId xmlns:a16="http://schemas.microsoft.com/office/drawing/2014/main" id="{5AF88A32-B105-4E30-8E0A-AFB4B93E8426}"/>
                    </a:ext>
                  </a:extLst>
                </p:cNvPr>
                <p:cNvPicPr/>
                <p:nvPr/>
              </p:nvPicPr>
              <p:blipFill>
                <a:blip r:embed="rId58"/>
                <a:stretch>
                  <a:fillRect/>
                </a:stretch>
              </p:blipFill>
              <p:spPr>
                <a:xfrm>
                  <a:off x="10160997" y="734565"/>
                  <a:ext cx="89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E664DAAF-4A09-4B4A-A878-952310C01DD0}"/>
                    </a:ext>
                  </a:extLst>
                </p14:cNvPr>
                <p14:cNvContentPartPr/>
                <p14:nvPr/>
              </p14:nvContentPartPr>
              <p14:xfrm>
                <a:off x="10251717" y="640245"/>
                <a:ext cx="270720" cy="154080"/>
              </p14:xfrm>
            </p:contentPart>
          </mc:Choice>
          <mc:Fallback xmlns="">
            <p:pic>
              <p:nvPicPr>
                <p:cNvPr id="37" name="Freihand 36">
                  <a:extLst>
                    <a:ext uri="{FF2B5EF4-FFF2-40B4-BE49-F238E27FC236}">
                      <a16:creationId xmlns:a16="http://schemas.microsoft.com/office/drawing/2014/main" id="{E664DAAF-4A09-4B4A-A878-952310C01DD0}"/>
                    </a:ext>
                  </a:extLst>
                </p:cNvPr>
                <p:cNvPicPr/>
                <p:nvPr/>
              </p:nvPicPr>
              <p:blipFill>
                <a:blip r:embed="rId60"/>
                <a:stretch>
                  <a:fillRect/>
                </a:stretch>
              </p:blipFill>
              <p:spPr>
                <a:xfrm>
                  <a:off x="10247397" y="635925"/>
                  <a:ext cx="279360" cy="1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243EBC1C-1B4C-4722-8CD5-9BFB395C7F4B}"/>
                  </a:ext>
                </a:extLst>
              </p14:cNvPr>
              <p14:cNvContentPartPr/>
              <p14:nvPr/>
            </p14:nvContentPartPr>
            <p14:xfrm>
              <a:off x="3282117" y="2660205"/>
              <a:ext cx="2340000" cy="68400"/>
            </p14:xfrm>
          </p:contentPart>
        </mc:Choice>
        <mc:Fallback xmlns="">
          <p:pic>
            <p:nvPicPr>
              <p:cNvPr id="39" name="Freihand 38">
                <a:extLst>
                  <a:ext uri="{FF2B5EF4-FFF2-40B4-BE49-F238E27FC236}">
                    <a16:creationId xmlns:a16="http://schemas.microsoft.com/office/drawing/2014/main" id="{243EBC1C-1B4C-4722-8CD5-9BFB395C7F4B}"/>
                  </a:ext>
                </a:extLst>
              </p:cNvPr>
              <p:cNvPicPr/>
              <p:nvPr/>
            </p:nvPicPr>
            <p:blipFill>
              <a:blip r:embed="rId62"/>
              <a:stretch>
                <a:fillRect/>
              </a:stretch>
            </p:blipFill>
            <p:spPr>
              <a:xfrm>
                <a:off x="3277797" y="2655885"/>
                <a:ext cx="2348640" cy="77040"/>
              </a:xfrm>
              <a:prstGeom prst="rect">
                <a:avLst/>
              </a:prstGeom>
            </p:spPr>
          </p:pic>
        </mc:Fallback>
      </mc:AlternateContent>
      <p:grpSp>
        <p:nvGrpSpPr>
          <p:cNvPr id="74" name="Gruppieren 73">
            <a:extLst>
              <a:ext uri="{FF2B5EF4-FFF2-40B4-BE49-F238E27FC236}">
                <a16:creationId xmlns:a16="http://schemas.microsoft.com/office/drawing/2014/main" id="{31862107-64F9-469A-ABCD-8F8FC8CC59E6}"/>
              </a:ext>
            </a:extLst>
          </p:cNvPr>
          <p:cNvGrpSpPr/>
          <p:nvPr/>
        </p:nvGrpSpPr>
        <p:grpSpPr>
          <a:xfrm>
            <a:off x="8000637" y="2006445"/>
            <a:ext cx="1735200" cy="669240"/>
            <a:chOff x="8000637" y="2006445"/>
            <a:chExt cx="1735200" cy="669240"/>
          </a:xfrm>
        </p:grpSpPr>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503BA342-965E-48F8-B867-638AE23AF5A9}"/>
                    </a:ext>
                  </a:extLst>
                </p14:cNvPr>
                <p14:cNvContentPartPr/>
                <p14:nvPr/>
              </p14:nvContentPartPr>
              <p14:xfrm>
                <a:off x="8000637" y="2266725"/>
                <a:ext cx="262080" cy="80280"/>
              </p14:xfrm>
            </p:contentPart>
          </mc:Choice>
          <mc:Fallback xmlns="">
            <p:pic>
              <p:nvPicPr>
                <p:cNvPr id="40" name="Freihand 39">
                  <a:extLst>
                    <a:ext uri="{FF2B5EF4-FFF2-40B4-BE49-F238E27FC236}">
                      <a16:creationId xmlns:a16="http://schemas.microsoft.com/office/drawing/2014/main" id="{503BA342-965E-48F8-B867-638AE23AF5A9}"/>
                    </a:ext>
                  </a:extLst>
                </p:cNvPr>
                <p:cNvPicPr/>
                <p:nvPr/>
              </p:nvPicPr>
              <p:blipFill>
                <a:blip r:embed="rId64"/>
                <a:stretch>
                  <a:fillRect/>
                </a:stretch>
              </p:blipFill>
              <p:spPr>
                <a:xfrm>
                  <a:off x="7996317" y="2262405"/>
                  <a:ext cx="270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168A2721-D057-4A66-A823-28111BD90604}"/>
                    </a:ext>
                  </a:extLst>
                </p14:cNvPr>
                <p14:cNvContentPartPr/>
                <p14:nvPr/>
              </p14:nvContentPartPr>
              <p14:xfrm>
                <a:off x="8284677" y="2171325"/>
                <a:ext cx="129600" cy="123120"/>
              </p14:xfrm>
            </p:contentPart>
          </mc:Choice>
          <mc:Fallback xmlns="">
            <p:pic>
              <p:nvPicPr>
                <p:cNvPr id="41" name="Freihand 40">
                  <a:extLst>
                    <a:ext uri="{FF2B5EF4-FFF2-40B4-BE49-F238E27FC236}">
                      <a16:creationId xmlns:a16="http://schemas.microsoft.com/office/drawing/2014/main" id="{168A2721-D057-4A66-A823-28111BD90604}"/>
                    </a:ext>
                  </a:extLst>
                </p:cNvPr>
                <p:cNvPicPr/>
                <p:nvPr/>
              </p:nvPicPr>
              <p:blipFill>
                <a:blip r:embed="rId66"/>
                <a:stretch>
                  <a:fillRect/>
                </a:stretch>
              </p:blipFill>
              <p:spPr>
                <a:xfrm>
                  <a:off x="8280357" y="2167005"/>
                  <a:ext cx="138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76D2B99A-B81E-493A-83CA-120523EE87CC}"/>
                    </a:ext>
                  </a:extLst>
                </p14:cNvPr>
                <p14:cNvContentPartPr/>
                <p14:nvPr/>
              </p14:nvContentPartPr>
              <p14:xfrm>
                <a:off x="8677437" y="2150085"/>
                <a:ext cx="108000" cy="110160"/>
              </p14:xfrm>
            </p:contentPart>
          </mc:Choice>
          <mc:Fallback xmlns="">
            <p:pic>
              <p:nvPicPr>
                <p:cNvPr id="43" name="Freihand 42">
                  <a:extLst>
                    <a:ext uri="{FF2B5EF4-FFF2-40B4-BE49-F238E27FC236}">
                      <a16:creationId xmlns:a16="http://schemas.microsoft.com/office/drawing/2014/main" id="{76D2B99A-B81E-493A-83CA-120523EE87CC}"/>
                    </a:ext>
                  </a:extLst>
                </p:cNvPr>
                <p:cNvPicPr/>
                <p:nvPr/>
              </p:nvPicPr>
              <p:blipFill>
                <a:blip r:embed="rId68"/>
                <a:stretch>
                  <a:fillRect/>
                </a:stretch>
              </p:blipFill>
              <p:spPr>
                <a:xfrm>
                  <a:off x="8673117" y="2145765"/>
                  <a:ext cx="116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22064970-9222-412E-A570-1DDC9619E087}"/>
                    </a:ext>
                  </a:extLst>
                </p14:cNvPr>
                <p14:cNvContentPartPr/>
                <p14:nvPr/>
              </p14:nvContentPartPr>
              <p14:xfrm>
                <a:off x="8833677" y="2139285"/>
                <a:ext cx="132480" cy="91080"/>
              </p14:xfrm>
            </p:contentPart>
          </mc:Choice>
          <mc:Fallback xmlns="">
            <p:pic>
              <p:nvPicPr>
                <p:cNvPr id="44" name="Freihand 43">
                  <a:extLst>
                    <a:ext uri="{FF2B5EF4-FFF2-40B4-BE49-F238E27FC236}">
                      <a16:creationId xmlns:a16="http://schemas.microsoft.com/office/drawing/2014/main" id="{22064970-9222-412E-A570-1DDC9619E087}"/>
                    </a:ext>
                  </a:extLst>
                </p:cNvPr>
                <p:cNvPicPr/>
                <p:nvPr/>
              </p:nvPicPr>
              <p:blipFill>
                <a:blip r:embed="rId70"/>
                <a:stretch>
                  <a:fillRect/>
                </a:stretch>
              </p:blipFill>
              <p:spPr>
                <a:xfrm>
                  <a:off x="8829357" y="2134965"/>
                  <a:ext cx="141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983EF799-EBA2-41C5-B20E-707ED507574D}"/>
                    </a:ext>
                  </a:extLst>
                </p14:cNvPr>
                <p14:cNvContentPartPr/>
                <p14:nvPr/>
              </p14:nvContentPartPr>
              <p14:xfrm>
                <a:off x="8989557" y="2117325"/>
                <a:ext cx="291240" cy="94680"/>
              </p14:xfrm>
            </p:contentPart>
          </mc:Choice>
          <mc:Fallback xmlns="">
            <p:pic>
              <p:nvPicPr>
                <p:cNvPr id="45" name="Freihand 44">
                  <a:extLst>
                    <a:ext uri="{FF2B5EF4-FFF2-40B4-BE49-F238E27FC236}">
                      <a16:creationId xmlns:a16="http://schemas.microsoft.com/office/drawing/2014/main" id="{983EF799-EBA2-41C5-B20E-707ED507574D}"/>
                    </a:ext>
                  </a:extLst>
                </p:cNvPr>
                <p:cNvPicPr/>
                <p:nvPr/>
              </p:nvPicPr>
              <p:blipFill>
                <a:blip r:embed="rId72"/>
                <a:stretch>
                  <a:fillRect/>
                </a:stretch>
              </p:blipFill>
              <p:spPr>
                <a:xfrm>
                  <a:off x="8985237" y="2113005"/>
                  <a:ext cx="299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F8377B0C-B614-406E-B6D6-60E9DDE30F8F}"/>
                    </a:ext>
                  </a:extLst>
                </p14:cNvPr>
                <p14:cNvContentPartPr/>
                <p14:nvPr/>
              </p14:nvContentPartPr>
              <p14:xfrm>
                <a:off x="9260277" y="2046405"/>
                <a:ext cx="41040" cy="18720"/>
              </p14:xfrm>
            </p:contentPart>
          </mc:Choice>
          <mc:Fallback xmlns="">
            <p:pic>
              <p:nvPicPr>
                <p:cNvPr id="46" name="Freihand 45">
                  <a:extLst>
                    <a:ext uri="{FF2B5EF4-FFF2-40B4-BE49-F238E27FC236}">
                      <a16:creationId xmlns:a16="http://schemas.microsoft.com/office/drawing/2014/main" id="{F8377B0C-B614-406E-B6D6-60E9DDE30F8F}"/>
                    </a:ext>
                  </a:extLst>
                </p:cNvPr>
                <p:cNvPicPr/>
                <p:nvPr/>
              </p:nvPicPr>
              <p:blipFill>
                <a:blip r:embed="rId74"/>
                <a:stretch>
                  <a:fillRect/>
                </a:stretch>
              </p:blipFill>
              <p:spPr>
                <a:xfrm>
                  <a:off x="9255957" y="2042085"/>
                  <a:ext cx="49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5B0DBF77-BE52-4B06-B675-0BD9CCFEAEE1}"/>
                    </a:ext>
                  </a:extLst>
                </p14:cNvPr>
                <p14:cNvContentPartPr/>
                <p14:nvPr/>
              </p14:nvContentPartPr>
              <p14:xfrm>
                <a:off x="9308877" y="2087445"/>
                <a:ext cx="89640" cy="200520"/>
              </p14:xfrm>
            </p:contentPart>
          </mc:Choice>
          <mc:Fallback xmlns="">
            <p:pic>
              <p:nvPicPr>
                <p:cNvPr id="47" name="Freihand 46">
                  <a:extLst>
                    <a:ext uri="{FF2B5EF4-FFF2-40B4-BE49-F238E27FC236}">
                      <a16:creationId xmlns:a16="http://schemas.microsoft.com/office/drawing/2014/main" id="{5B0DBF77-BE52-4B06-B675-0BD9CCFEAEE1}"/>
                    </a:ext>
                  </a:extLst>
                </p:cNvPr>
                <p:cNvPicPr/>
                <p:nvPr/>
              </p:nvPicPr>
              <p:blipFill>
                <a:blip r:embed="rId76"/>
                <a:stretch>
                  <a:fillRect/>
                </a:stretch>
              </p:blipFill>
              <p:spPr>
                <a:xfrm>
                  <a:off x="9304557" y="2083125"/>
                  <a:ext cx="982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4B800594-DC83-4BA0-AE88-F040FFB71A2A}"/>
                    </a:ext>
                  </a:extLst>
                </p14:cNvPr>
                <p14:cNvContentPartPr/>
                <p14:nvPr/>
              </p14:nvContentPartPr>
              <p14:xfrm>
                <a:off x="9534237" y="2046405"/>
                <a:ext cx="34920" cy="79560"/>
              </p14:xfrm>
            </p:contentPart>
          </mc:Choice>
          <mc:Fallback xmlns="">
            <p:pic>
              <p:nvPicPr>
                <p:cNvPr id="48" name="Freihand 47">
                  <a:extLst>
                    <a:ext uri="{FF2B5EF4-FFF2-40B4-BE49-F238E27FC236}">
                      <a16:creationId xmlns:a16="http://schemas.microsoft.com/office/drawing/2014/main" id="{4B800594-DC83-4BA0-AE88-F040FFB71A2A}"/>
                    </a:ext>
                  </a:extLst>
                </p:cNvPr>
                <p:cNvPicPr/>
                <p:nvPr/>
              </p:nvPicPr>
              <p:blipFill>
                <a:blip r:embed="rId78"/>
                <a:stretch>
                  <a:fillRect/>
                </a:stretch>
              </p:blipFill>
              <p:spPr>
                <a:xfrm>
                  <a:off x="9529917" y="2042085"/>
                  <a:ext cx="43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EE64A206-B141-45BD-986A-63C0A59C2F9F}"/>
                    </a:ext>
                  </a:extLst>
                </p14:cNvPr>
                <p14:cNvContentPartPr/>
                <p14:nvPr/>
              </p14:nvContentPartPr>
              <p14:xfrm>
                <a:off x="9525237" y="2006445"/>
                <a:ext cx="54000" cy="14760"/>
              </p14:xfrm>
            </p:contentPart>
          </mc:Choice>
          <mc:Fallback xmlns="">
            <p:pic>
              <p:nvPicPr>
                <p:cNvPr id="49" name="Freihand 48">
                  <a:extLst>
                    <a:ext uri="{FF2B5EF4-FFF2-40B4-BE49-F238E27FC236}">
                      <a16:creationId xmlns:a16="http://schemas.microsoft.com/office/drawing/2014/main" id="{EE64A206-B141-45BD-986A-63C0A59C2F9F}"/>
                    </a:ext>
                  </a:extLst>
                </p:cNvPr>
                <p:cNvPicPr/>
                <p:nvPr/>
              </p:nvPicPr>
              <p:blipFill>
                <a:blip r:embed="rId80"/>
                <a:stretch>
                  <a:fillRect/>
                </a:stretch>
              </p:blipFill>
              <p:spPr>
                <a:xfrm>
                  <a:off x="9520917" y="2002125"/>
                  <a:ext cx="62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FE845D1F-36F9-4F17-BCA8-C2B7EAD3E144}"/>
                    </a:ext>
                  </a:extLst>
                </p14:cNvPr>
                <p14:cNvContentPartPr/>
                <p14:nvPr/>
              </p14:nvContentPartPr>
              <p14:xfrm>
                <a:off x="9627477" y="2024445"/>
                <a:ext cx="107280" cy="83520"/>
              </p14:xfrm>
            </p:contentPart>
          </mc:Choice>
          <mc:Fallback xmlns="">
            <p:pic>
              <p:nvPicPr>
                <p:cNvPr id="50" name="Freihand 49">
                  <a:extLst>
                    <a:ext uri="{FF2B5EF4-FFF2-40B4-BE49-F238E27FC236}">
                      <a16:creationId xmlns:a16="http://schemas.microsoft.com/office/drawing/2014/main" id="{FE845D1F-36F9-4F17-BCA8-C2B7EAD3E144}"/>
                    </a:ext>
                  </a:extLst>
                </p:cNvPr>
                <p:cNvPicPr/>
                <p:nvPr/>
              </p:nvPicPr>
              <p:blipFill>
                <a:blip r:embed="rId82"/>
                <a:stretch>
                  <a:fillRect/>
                </a:stretch>
              </p:blipFill>
              <p:spPr>
                <a:xfrm>
                  <a:off x="9623157" y="2020125"/>
                  <a:ext cx="115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4" name="Freihand 63">
                  <a:extLst>
                    <a:ext uri="{FF2B5EF4-FFF2-40B4-BE49-F238E27FC236}">
                      <a16:creationId xmlns:a16="http://schemas.microsoft.com/office/drawing/2014/main" id="{E61EC592-5AB0-4D04-95AD-97719AB2ECAD}"/>
                    </a:ext>
                  </a:extLst>
                </p14:cNvPr>
                <p14:cNvContentPartPr/>
                <p14:nvPr/>
              </p14:nvContentPartPr>
              <p14:xfrm>
                <a:off x="8404917" y="2566245"/>
                <a:ext cx="28080" cy="109440"/>
              </p14:xfrm>
            </p:contentPart>
          </mc:Choice>
          <mc:Fallback xmlns="">
            <p:pic>
              <p:nvPicPr>
                <p:cNvPr id="64" name="Freihand 63">
                  <a:extLst>
                    <a:ext uri="{FF2B5EF4-FFF2-40B4-BE49-F238E27FC236}">
                      <a16:creationId xmlns:a16="http://schemas.microsoft.com/office/drawing/2014/main" id="{E61EC592-5AB0-4D04-95AD-97719AB2ECAD}"/>
                    </a:ext>
                  </a:extLst>
                </p:cNvPr>
                <p:cNvPicPr/>
                <p:nvPr/>
              </p:nvPicPr>
              <p:blipFill>
                <a:blip r:embed="rId84"/>
                <a:stretch>
                  <a:fillRect/>
                </a:stretch>
              </p:blipFill>
              <p:spPr>
                <a:xfrm>
                  <a:off x="8400597" y="2561925"/>
                  <a:ext cx="36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5" name="Freihand 64">
                  <a:extLst>
                    <a:ext uri="{FF2B5EF4-FFF2-40B4-BE49-F238E27FC236}">
                      <a16:creationId xmlns:a16="http://schemas.microsoft.com/office/drawing/2014/main" id="{A2CB1890-631E-4B57-87BB-A1DEC1911F4E}"/>
                    </a:ext>
                  </a:extLst>
                </p14:cNvPr>
                <p14:cNvContentPartPr/>
                <p14:nvPr/>
              </p14:nvContentPartPr>
              <p14:xfrm>
                <a:off x="8368557" y="2476965"/>
                <a:ext cx="32760" cy="22320"/>
              </p14:xfrm>
            </p:contentPart>
          </mc:Choice>
          <mc:Fallback xmlns="">
            <p:pic>
              <p:nvPicPr>
                <p:cNvPr id="65" name="Freihand 64">
                  <a:extLst>
                    <a:ext uri="{FF2B5EF4-FFF2-40B4-BE49-F238E27FC236}">
                      <a16:creationId xmlns:a16="http://schemas.microsoft.com/office/drawing/2014/main" id="{A2CB1890-631E-4B57-87BB-A1DEC1911F4E}"/>
                    </a:ext>
                  </a:extLst>
                </p:cNvPr>
                <p:cNvPicPr/>
                <p:nvPr/>
              </p:nvPicPr>
              <p:blipFill>
                <a:blip r:embed="rId86"/>
                <a:stretch>
                  <a:fillRect/>
                </a:stretch>
              </p:blipFill>
              <p:spPr>
                <a:xfrm>
                  <a:off x="8364237" y="2472645"/>
                  <a:ext cx="41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6" name="Freihand 65">
                  <a:extLst>
                    <a:ext uri="{FF2B5EF4-FFF2-40B4-BE49-F238E27FC236}">
                      <a16:creationId xmlns:a16="http://schemas.microsoft.com/office/drawing/2014/main" id="{E5CBF5BC-5C8C-41C5-9166-021C27079702}"/>
                    </a:ext>
                  </a:extLst>
                </p14:cNvPr>
                <p14:cNvContentPartPr/>
                <p14:nvPr/>
              </p14:nvContentPartPr>
              <p14:xfrm>
                <a:off x="8474037" y="2545365"/>
                <a:ext cx="106920" cy="105480"/>
              </p14:xfrm>
            </p:contentPart>
          </mc:Choice>
          <mc:Fallback xmlns="">
            <p:pic>
              <p:nvPicPr>
                <p:cNvPr id="66" name="Freihand 65">
                  <a:extLst>
                    <a:ext uri="{FF2B5EF4-FFF2-40B4-BE49-F238E27FC236}">
                      <a16:creationId xmlns:a16="http://schemas.microsoft.com/office/drawing/2014/main" id="{E5CBF5BC-5C8C-41C5-9166-021C27079702}"/>
                    </a:ext>
                  </a:extLst>
                </p:cNvPr>
                <p:cNvPicPr/>
                <p:nvPr/>
              </p:nvPicPr>
              <p:blipFill>
                <a:blip r:embed="rId88"/>
                <a:stretch>
                  <a:fillRect/>
                </a:stretch>
              </p:blipFill>
              <p:spPr>
                <a:xfrm>
                  <a:off x="8469717" y="2541045"/>
                  <a:ext cx="115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Freihand 66">
                  <a:extLst>
                    <a:ext uri="{FF2B5EF4-FFF2-40B4-BE49-F238E27FC236}">
                      <a16:creationId xmlns:a16="http://schemas.microsoft.com/office/drawing/2014/main" id="{DEDFEE79-F0C4-4F17-9960-DFDC437CDE21}"/>
                    </a:ext>
                  </a:extLst>
                </p14:cNvPr>
                <p14:cNvContentPartPr/>
                <p14:nvPr/>
              </p14:nvContentPartPr>
              <p14:xfrm>
                <a:off x="8764197" y="2508645"/>
                <a:ext cx="118800" cy="73800"/>
              </p14:xfrm>
            </p:contentPart>
          </mc:Choice>
          <mc:Fallback xmlns="">
            <p:pic>
              <p:nvPicPr>
                <p:cNvPr id="67" name="Freihand 66">
                  <a:extLst>
                    <a:ext uri="{FF2B5EF4-FFF2-40B4-BE49-F238E27FC236}">
                      <a16:creationId xmlns:a16="http://schemas.microsoft.com/office/drawing/2014/main" id="{DEDFEE79-F0C4-4F17-9960-DFDC437CDE21}"/>
                    </a:ext>
                  </a:extLst>
                </p:cNvPr>
                <p:cNvPicPr/>
                <p:nvPr/>
              </p:nvPicPr>
              <p:blipFill>
                <a:blip r:embed="rId90"/>
                <a:stretch>
                  <a:fillRect/>
                </a:stretch>
              </p:blipFill>
              <p:spPr>
                <a:xfrm>
                  <a:off x="8759877" y="2504325"/>
                  <a:ext cx="127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8" name="Freihand 67">
                  <a:extLst>
                    <a:ext uri="{FF2B5EF4-FFF2-40B4-BE49-F238E27FC236}">
                      <a16:creationId xmlns:a16="http://schemas.microsoft.com/office/drawing/2014/main" id="{732F0783-A5F2-498D-8CE0-FF951F01F2A9}"/>
                    </a:ext>
                  </a:extLst>
                </p14:cNvPr>
                <p14:cNvContentPartPr/>
                <p14:nvPr/>
              </p14:nvContentPartPr>
              <p14:xfrm>
                <a:off x="8932677" y="2443125"/>
                <a:ext cx="182520" cy="115200"/>
              </p14:xfrm>
            </p:contentPart>
          </mc:Choice>
          <mc:Fallback xmlns="">
            <p:pic>
              <p:nvPicPr>
                <p:cNvPr id="68" name="Freihand 67">
                  <a:extLst>
                    <a:ext uri="{FF2B5EF4-FFF2-40B4-BE49-F238E27FC236}">
                      <a16:creationId xmlns:a16="http://schemas.microsoft.com/office/drawing/2014/main" id="{732F0783-A5F2-498D-8CE0-FF951F01F2A9}"/>
                    </a:ext>
                  </a:extLst>
                </p:cNvPr>
                <p:cNvPicPr/>
                <p:nvPr/>
              </p:nvPicPr>
              <p:blipFill>
                <a:blip r:embed="rId92"/>
                <a:stretch>
                  <a:fillRect/>
                </a:stretch>
              </p:blipFill>
              <p:spPr>
                <a:xfrm>
                  <a:off x="8928357" y="2438805"/>
                  <a:ext cx="191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9" name="Freihand 68">
                  <a:extLst>
                    <a:ext uri="{FF2B5EF4-FFF2-40B4-BE49-F238E27FC236}">
                      <a16:creationId xmlns:a16="http://schemas.microsoft.com/office/drawing/2014/main" id="{B02DF489-2C79-430A-B4D1-E5ED1B206FC6}"/>
                    </a:ext>
                  </a:extLst>
                </p14:cNvPr>
                <p14:cNvContentPartPr/>
                <p14:nvPr/>
              </p14:nvContentPartPr>
              <p14:xfrm>
                <a:off x="9143277" y="2394525"/>
                <a:ext cx="138240" cy="112320"/>
              </p14:xfrm>
            </p:contentPart>
          </mc:Choice>
          <mc:Fallback xmlns="">
            <p:pic>
              <p:nvPicPr>
                <p:cNvPr id="69" name="Freihand 68">
                  <a:extLst>
                    <a:ext uri="{FF2B5EF4-FFF2-40B4-BE49-F238E27FC236}">
                      <a16:creationId xmlns:a16="http://schemas.microsoft.com/office/drawing/2014/main" id="{B02DF489-2C79-430A-B4D1-E5ED1B206FC6}"/>
                    </a:ext>
                  </a:extLst>
                </p:cNvPr>
                <p:cNvPicPr/>
                <p:nvPr/>
              </p:nvPicPr>
              <p:blipFill>
                <a:blip r:embed="rId94"/>
                <a:stretch>
                  <a:fillRect/>
                </a:stretch>
              </p:blipFill>
              <p:spPr>
                <a:xfrm>
                  <a:off x="9138957" y="2390205"/>
                  <a:ext cx="146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 name="Freihand 69">
                  <a:extLst>
                    <a:ext uri="{FF2B5EF4-FFF2-40B4-BE49-F238E27FC236}">
                      <a16:creationId xmlns:a16="http://schemas.microsoft.com/office/drawing/2014/main" id="{BE7EF32D-AC3C-4820-8B18-02CC476A6E01}"/>
                    </a:ext>
                  </a:extLst>
                </p14:cNvPr>
                <p14:cNvContentPartPr/>
                <p14:nvPr/>
              </p14:nvContentPartPr>
              <p14:xfrm>
                <a:off x="9486357" y="2326485"/>
                <a:ext cx="249480" cy="215640"/>
              </p14:xfrm>
            </p:contentPart>
          </mc:Choice>
          <mc:Fallback xmlns="">
            <p:pic>
              <p:nvPicPr>
                <p:cNvPr id="70" name="Freihand 69">
                  <a:extLst>
                    <a:ext uri="{FF2B5EF4-FFF2-40B4-BE49-F238E27FC236}">
                      <a16:creationId xmlns:a16="http://schemas.microsoft.com/office/drawing/2014/main" id="{BE7EF32D-AC3C-4820-8B18-02CC476A6E01}"/>
                    </a:ext>
                  </a:extLst>
                </p:cNvPr>
                <p:cNvPicPr/>
                <p:nvPr/>
              </p:nvPicPr>
              <p:blipFill>
                <a:blip r:embed="rId96"/>
                <a:stretch>
                  <a:fillRect/>
                </a:stretch>
              </p:blipFill>
              <p:spPr>
                <a:xfrm>
                  <a:off x="9482037" y="2322165"/>
                  <a:ext cx="258120" cy="224280"/>
                </a:xfrm>
                <a:prstGeom prst="rect">
                  <a:avLst/>
                </a:prstGeom>
              </p:spPr>
            </p:pic>
          </mc:Fallback>
        </mc:AlternateContent>
      </p:grpSp>
      <p:grpSp>
        <p:nvGrpSpPr>
          <p:cNvPr id="101" name="Gruppieren 100">
            <a:extLst>
              <a:ext uri="{FF2B5EF4-FFF2-40B4-BE49-F238E27FC236}">
                <a16:creationId xmlns:a16="http://schemas.microsoft.com/office/drawing/2014/main" id="{C5C5BEAA-3F90-420C-AF71-98A5F61407D3}"/>
              </a:ext>
            </a:extLst>
          </p:cNvPr>
          <p:cNvGrpSpPr/>
          <p:nvPr/>
        </p:nvGrpSpPr>
        <p:grpSpPr>
          <a:xfrm>
            <a:off x="9912597" y="1672005"/>
            <a:ext cx="2021040" cy="1188360"/>
            <a:chOff x="9912597" y="1672005"/>
            <a:chExt cx="2021040" cy="1188360"/>
          </a:xfrm>
        </p:grpSpPr>
        <mc:AlternateContent xmlns:mc="http://schemas.openxmlformats.org/markup-compatibility/2006" xmlns:p14="http://schemas.microsoft.com/office/powerpoint/2010/main">
          <mc:Choice Requires="p14">
            <p:contentPart p14:bwMode="auto" r:id="rId97">
              <p14:nvContentPartPr>
                <p14:cNvPr id="51" name="Freihand 50">
                  <a:extLst>
                    <a:ext uri="{FF2B5EF4-FFF2-40B4-BE49-F238E27FC236}">
                      <a16:creationId xmlns:a16="http://schemas.microsoft.com/office/drawing/2014/main" id="{56396F11-CDA2-449F-9CF4-DB73D00497D2}"/>
                    </a:ext>
                  </a:extLst>
                </p14:cNvPr>
                <p14:cNvContentPartPr/>
                <p14:nvPr/>
              </p14:nvContentPartPr>
              <p14:xfrm>
                <a:off x="9929157" y="1953165"/>
                <a:ext cx="95760" cy="189360"/>
              </p14:xfrm>
            </p:contentPart>
          </mc:Choice>
          <mc:Fallback xmlns="">
            <p:pic>
              <p:nvPicPr>
                <p:cNvPr id="51" name="Freihand 50">
                  <a:extLst>
                    <a:ext uri="{FF2B5EF4-FFF2-40B4-BE49-F238E27FC236}">
                      <a16:creationId xmlns:a16="http://schemas.microsoft.com/office/drawing/2014/main" id="{56396F11-CDA2-449F-9CF4-DB73D00497D2}"/>
                    </a:ext>
                  </a:extLst>
                </p:cNvPr>
                <p:cNvPicPr/>
                <p:nvPr/>
              </p:nvPicPr>
              <p:blipFill>
                <a:blip r:embed="rId98"/>
                <a:stretch>
                  <a:fillRect/>
                </a:stretch>
              </p:blipFill>
              <p:spPr>
                <a:xfrm>
                  <a:off x="9924837" y="1948845"/>
                  <a:ext cx="1044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2" name="Freihand 51">
                  <a:extLst>
                    <a:ext uri="{FF2B5EF4-FFF2-40B4-BE49-F238E27FC236}">
                      <a16:creationId xmlns:a16="http://schemas.microsoft.com/office/drawing/2014/main" id="{7284F8B2-6A7B-4552-BCBE-77CF5F0D7837}"/>
                    </a:ext>
                  </a:extLst>
                </p14:cNvPr>
                <p14:cNvContentPartPr/>
                <p14:nvPr/>
              </p14:nvContentPartPr>
              <p14:xfrm>
                <a:off x="10069557" y="1962165"/>
                <a:ext cx="92160" cy="71280"/>
              </p14:xfrm>
            </p:contentPart>
          </mc:Choice>
          <mc:Fallback xmlns="">
            <p:pic>
              <p:nvPicPr>
                <p:cNvPr id="52" name="Freihand 51">
                  <a:extLst>
                    <a:ext uri="{FF2B5EF4-FFF2-40B4-BE49-F238E27FC236}">
                      <a16:creationId xmlns:a16="http://schemas.microsoft.com/office/drawing/2014/main" id="{7284F8B2-6A7B-4552-BCBE-77CF5F0D7837}"/>
                    </a:ext>
                  </a:extLst>
                </p:cNvPr>
                <p:cNvPicPr/>
                <p:nvPr/>
              </p:nvPicPr>
              <p:blipFill>
                <a:blip r:embed="rId100"/>
                <a:stretch>
                  <a:fillRect/>
                </a:stretch>
              </p:blipFill>
              <p:spPr>
                <a:xfrm>
                  <a:off x="10065237" y="1957845"/>
                  <a:ext cx="100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3" name="Freihand 52">
                  <a:extLst>
                    <a:ext uri="{FF2B5EF4-FFF2-40B4-BE49-F238E27FC236}">
                      <a16:creationId xmlns:a16="http://schemas.microsoft.com/office/drawing/2014/main" id="{195631D3-0F2E-459A-B181-AD97F0CA451B}"/>
                    </a:ext>
                  </a:extLst>
                </p14:cNvPr>
                <p14:cNvContentPartPr/>
                <p14:nvPr/>
              </p14:nvContentPartPr>
              <p14:xfrm>
                <a:off x="10174317" y="1932285"/>
                <a:ext cx="102240" cy="82800"/>
              </p14:xfrm>
            </p:contentPart>
          </mc:Choice>
          <mc:Fallback xmlns="">
            <p:pic>
              <p:nvPicPr>
                <p:cNvPr id="53" name="Freihand 52">
                  <a:extLst>
                    <a:ext uri="{FF2B5EF4-FFF2-40B4-BE49-F238E27FC236}">
                      <a16:creationId xmlns:a16="http://schemas.microsoft.com/office/drawing/2014/main" id="{195631D3-0F2E-459A-B181-AD97F0CA451B}"/>
                    </a:ext>
                  </a:extLst>
                </p:cNvPr>
                <p:cNvPicPr/>
                <p:nvPr/>
              </p:nvPicPr>
              <p:blipFill>
                <a:blip r:embed="rId102"/>
                <a:stretch>
                  <a:fillRect/>
                </a:stretch>
              </p:blipFill>
              <p:spPr>
                <a:xfrm>
                  <a:off x="10169997" y="1927965"/>
                  <a:ext cx="110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4" name="Freihand 53">
                  <a:extLst>
                    <a:ext uri="{FF2B5EF4-FFF2-40B4-BE49-F238E27FC236}">
                      <a16:creationId xmlns:a16="http://schemas.microsoft.com/office/drawing/2014/main" id="{74E56BCE-747F-4495-AF4A-64867523B9A8}"/>
                    </a:ext>
                  </a:extLst>
                </p14:cNvPr>
                <p14:cNvContentPartPr/>
                <p14:nvPr/>
              </p14:nvContentPartPr>
              <p14:xfrm>
                <a:off x="10262517" y="1912125"/>
                <a:ext cx="101880" cy="85680"/>
              </p14:xfrm>
            </p:contentPart>
          </mc:Choice>
          <mc:Fallback xmlns="">
            <p:pic>
              <p:nvPicPr>
                <p:cNvPr id="54" name="Freihand 53">
                  <a:extLst>
                    <a:ext uri="{FF2B5EF4-FFF2-40B4-BE49-F238E27FC236}">
                      <a16:creationId xmlns:a16="http://schemas.microsoft.com/office/drawing/2014/main" id="{74E56BCE-747F-4495-AF4A-64867523B9A8}"/>
                    </a:ext>
                  </a:extLst>
                </p:cNvPr>
                <p:cNvPicPr/>
                <p:nvPr/>
              </p:nvPicPr>
              <p:blipFill>
                <a:blip r:embed="rId104"/>
                <a:stretch>
                  <a:fillRect/>
                </a:stretch>
              </p:blipFill>
              <p:spPr>
                <a:xfrm>
                  <a:off x="10258197" y="1907805"/>
                  <a:ext cx="110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5" name="Freihand 54">
                  <a:extLst>
                    <a:ext uri="{FF2B5EF4-FFF2-40B4-BE49-F238E27FC236}">
                      <a16:creationId xmlns:a16="http://schemas.microsoft.com/office/drawing/2014/main" id="{7EF4F5CE-76E3-4E04-A790-6D921C3365F1}"/>
                    </a:ext>
                  </a:extLst>
                </p14:cNvPr>
                <p14:cNvContentPartPr/>
                <p14:nvPr/>
              </p14:nvContentPartPr>
              <p14:xfrm>
                <a:off x="10392477" y="1902765"/>
                <a:ext cx="7920" cy="69480"/>
              </p14:xfrm>
            </p:contentPart>
          </mc:Choice>
          <mc:Fallback xmlns="">
            <p:pic>
              <p:nvPicPr>
                <p:cNvPr id="55" name="Freihand 54">
                  <a:extLst>
                    <a:ext uri="{FF2B5EF4-FFF2-40B4-BE49-F238E27FC236}">
                      <a16:creationId xmlns:a16="http://schemas.microsoft.com/office/drawing/2014/main" id="{7EF4F5CE-76E3-4E04-A790-6D921C3365F1}"/>
                    </a:ext>
                  </a:extLst>
                </p:cNvPr>
                <p:cNvPicPr/>
                <p:nvPr/>
              </p:nvPicPr>
              <p:blipFill>
                <a:blip r:embed="rId106"/>
                <a:stretch>
                  <a:fillRect/>
                </a:stretch>
              </p:blipFill>
              <p:spPr>
                <a:xfrm>
                  <a:off x="10388157" y="1898445"/>
                  <a:ext cx="16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6" name="Freihand 55">
                  <a:extLst>
                    <a:ext uri="{FF2B5EF4-FFF2-40B4-BE49-F238E27FC236}">
                      <a16:creationId xmlns:a16="http://schemas.microsoft.com/office/drawing/2014/main" id="{8471F71E-961A-4073-9124-5996070D3C9F}"/>
                    </a:ext>
                  </a:extLst>
                </p14:cNvPr>
                <p14:cNvContentPartPr/>
                <p14:nvPr/>
              </p14:nvContentPartPr>
              <p14:xfrm>
                <a:off x="10435317" y="1795125"/>
                <a:ext cx="82440" cy="180360"/>
              </p14:xfrm>
            </p:contentPart>
          </mc:Choice>
          <mc:Fallback xmlns="">
            <p:pic>
              <p:nvPicPr>
                <p:cNvPr id="56" name="Freihand 55">
                  <a:extLst>
                    <a:ext uri="{FF2B5EF4-FFF2-40B4-BE49-F238E27FC236}">
                      <a16:creationId xmlns:a16="http://schemas.microsoft.com/office/drawing/2014/main" id="{8471F71E-961A-4073-9124-5996070D3C9F}"/>
                    </a:ext>
                  </a:extLst>
                </p:cNvPr>
                <p:cNvPicPr/>
                <p:nvPr/>
              </p:nvPicPr>
              <p:blipFill>
                <a:blip r:embed="rId108"/>
                <a:stretch>
                  <a:fillRect/>
                </a:stretch>
              </p:blipFill>
              <p:spPr>
                <a:xfrm>
                  <a:off x="10430997" y="1790805"/>
                  <a:ext cx="91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7" name="Freihand 56">
                  <a:extLst>
                    <a:ext uri="{FF2B5EF4-FFF2-40B4-BE49-F238E27FC236}">
                      <a16:creationId xmlns:a16="http://schemas.microsoft.com/office/drawing/2014/main" id="{5E544ED3-DE99-4B88-B0CB-A4954AFA3A6B}"/>
                    </a:ext>
                  </a:extLst>
                </p14:cNvPr>
                <p14:cNvContentPartPr/>
                <p14:nvPr/>
              </p14:nvContentPartPr>
              <p14:xfrm>
                <a:off x="10527477" y="1803765"/>
                <a:ext cx="14760" cy="141120"/>
              </p14:xfrm>
            </p:contentPart>
          </mc:Choice>
          <mc:Fallback xmlns="">
            <p:pic>
              <p:nvPicPr>
                <p:cNvPr id="57" name="Freihand 56">
                  <a:extLst>
                    <a:ext uri="{FF2B5EF4-FFF2-40B4-BE49-F238E27FC236}">
                      <a16:creationId xmlns:a16="http://schemas.microsoft.com/office/drawing/2014/main" id="{5E544ED3-DE99-4B88-B0CB-A4954AFA3A6B}"/>
                    </a:ext>
                  </a:extLst>
                </p:cNvPr>
                <p:cNvPicPr/>
                <p:nvPr/>
              </p:nvPicPr>
              <p:blipFill>
                <a:blip r:embed="rId110"/>
                <a:stretch>
                  <a:fillRect/>
                </a:stretch>
              </p:blipFill>
              <p:spPr>
                <a:xfrm>
                  <a:off x="10523157" y="1799445"/>
                  <a:ext cx="23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8" name="Freihand 57">
                  <a:extLst>
                    <a:ext uri="{FF2B5EF4-FFF2-40B4-BE49-F238E27FC236}">
                      <a16:creationId xmlns:a16="http://schemas.microsoft.com/office/drawing/2014/main" id="{EA6507E4-D81B-4E39-936D-EA02C9DE5D83}"/>
                    </a:ext>
                  </a:extLst>
                </p14:cNvPr>
                <p14:cNvContentPartPr/>
                <p14:nvPr/>
              </p14:nvContentPartPr>
              <p14:xfrm>
                <a:off x="10573557" y="1851645"/>
                <a:ext cx="90000" cy="83880"/>
              </p14:xfrm>
            </p:contentPart>
          </mc:Choice>
          <mc:Fallback xmlns="">
            <p:pic>
              <p:nvPicPr>
                <p:cNvPr id="58" name="Freihand 57">
                  <a:extLst>
                    <a:ext uri="{FF2B5EF4-FFF2-40B4-BE49-F238E27FC236}">
                      <a16:creationId xmlns:a16="http://schemas.microsoft.com/office/drawing/2014/main" id="{EA6507E4-D81B-4E39-936D-EA02C9DE5D83}"/>
                    </a:ext>
                  </a:extLst>
                </p:cNvPr>
                <p:cNvPicPr/>
                <p:nvPr/>
              </p:nvPicPr>
              <p:blipFill>
                <a:blip r:embed="rId112"/>
                <a:stretch>
                  <a:fillRect/>
                </a:stretch>
              </p:blipFill>
              <p:spPr>
                <a:xfrm>
                  <a:off x="10569237" y="1847325"/>
                  <a:ext cx="98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9" name="Freihand 58">
                  <a:extLst>
                    <a:ext uri="{FF2B5EF4-FFF2-40B4-BE49-F238E27FC236}">
                      <a16:creationId xmlns:a16="http://schemas.microsoft.com/office/drawing/2014/main" id="{FCC1BD8E-7B8E-4A8C-A17C-20C951D2F4DF}"/>
                    </a:ext>
                  </a:extLst>
                </p14:cNvPr>
                <p14:cNvContentPartPr/>
                <p14:nvPr/>
              </p14:nvContentPartPr>
              <p14:xfrm>
                <a:off x="10730517" y="1924005"/>
                <a:ext cx="32760" cy="116280"/>
              </p14:xfrm>
            </p:contentPart>
          </mc:Choice>
          <mc:Fallback xmlns="">
            <p:pic>
              <p:nvPicPr>
                <p:cNvPr id="59" name="Freihand 58">
                  <a:extLst>
                    <a:ext uri="{FF2B5EF4-FFF2-40B4-BE49-F238E27FC236}">
                      <a16:creationId xmlns:a16="http://schemas.microsoft.com/office/drawing/2014/main" id="{FCC1BD8E-7B8E-4A8C-A17C-20C951D2F4DF}"/>
                    </a:ext>
                  </a:extLst>
                </p:cNvPr>
                <p:cNvPicPr/>
                <p:nvPr/>
              </p:nvPicPr>
              <p:blipFill>
                <a:blip r:embed="rId114"/>
                <a:stretch>
                  <a:fillRect/>
                </a:stretch>
              </p:blipFill>
              <p:spPr>
                <a:xfrm>
                  <a:off x="10726197" y="1919685"/>
                  <a:ext cx="41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0" name="Freihand 59">
                  <a:extLst>
                    <a:ext uri="{FF2B5EF4-FFF2-40B4-BE49-F238E27FC236}">
                      <a16:creationId xmlns:a16="http://schemas.microsoft.com/office/drawing/2014/main" id="{1DD2618C-3329-49E0-B504-BE02A2FCE9CF}"/>
                    </a:ext>
                  </a:extLst>
                </p14:cNvPr>
                <p14:cNvContentPartPr/>
                <p14:nvPr/>
              </p14:nvContentPartPr>
              <p14:xfrm>
                <a:off x="10823757" y="1833285"/>
                <a:ext cx="189000" cy="99720"/>
              </p14:xfrm>
            </p:contentPart>
          </mc:Choice>
          <mc:Fallback xmlns="">
            <p:pic>
              <p:nvPicPr>
                <p:cNvPr id="60" name="Freihand 59">
                  <a:extLst>
                    <a:ext uri="{FF2B5EF4-FFF2-40B4-BE49-F238E27FC236}">
                      <a16:creationId xmlns:a16="http://schemas.microsoft.com/office/drawing/2014/main" id="{1DD2618C-3329-49E0-B504-BE02A2FCE9CF}"/>
                    </a:ext>
                  </a:extLst>
                </p:cNvPr>
                <p:cNvPicPr/>
                <p:nvPr/>
              </p:nvPicPr>
              <p:blipFill>
                <a:blip r:embed="rId116"/>
                <a:stretch>
                  <a:fillRect/>
                </a:stretch>
              </p:blipFill>
              <p:spPr>
                <a:xfrm>
                  <a:off x="10819437" y="1828965"/>
                  <a:ext cx="197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1" name="Freihand 60">
                  <a:extLst>
                    <a:ext uri="{FF2B5EF4-FFF2-40B4-BE49-F238E27FC236}">
                      <a16:creationId xmlns:a16="http://schemas.microsoft.com/office/drawing/2014/main" id="{53F3361F-6903-4D56-B3EE-407112C4DF33}"/>
                    </a:ext>
                  </a:extLst>
                </p14:cNvPr>
                <p14:cNvContentPartPr/>
                <p14:nvPr/>
              </p14:nvContentPartPr>
              <p14:xfrm>
                <a:off x="11035437" y="1718085"/>
                <a:ext cx="170640" cy="174600"/>
              </p14:xfrm>
            </p:contentPart>
          </mc:Choice>
          <mc:Fallback xmlns="">
            <p:pic>
              <p:nvPicPr>
                <p:cNvPr id="61" name="Freihand 60">
                  <a:extLst>
                    <a:ext uri="{FF2B5EF4-FFF2-40B4-BE49-F238E27FC236}">
                      <a16:creationId xmlns:a16="http://schemas.microsoft.com/office/drawing/2014/main" id="{53F3361F-6903-4D56-B3EE-407112C4DF33}"/>
                    </a:ext>
                  </a:extLst>
                </p:cNvPr>
                <p:cNvPicPr/>
                <p:nvPr/>
              </p:nvPicPr>
              <p:blipFill>
                <a:blip r:embed="rId118"/>
                <a:stretch>
                  <a:fillRect/>
                </a:stretch>
              </p:blipFill>
              <p:spPr>
                <a:xfrm>
                  <a:off x="11031117" y="1713765"/>
                  <a:ext cx="179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2" name="Freihand 61">
                  <a:extLst>
                    <a:ext uri="{FF2B5EF4-FFF2-40B4-BE49-F238E27FC236}">
                      <a16:creationId xmlns:a16="http://schemas.microsoft.com/office/drawing/2014/main" id="{EF93E07D-5C3A-418C-826B-AAEC04073382}"/>
                    </a:ext>
                  </a:extLst>
                </p14:cNvPr>
                <p14:cNvContentPartPr/>
                <p14:nvPr/>
              </p14:nvContentPartPr>
              <p14:xfrm>
                <a:off x="11170077" y="1731405"/>
                <a:ext cx="21240" cy="38520"/>
              </p14:xfrm>
            </p:contentPart>
          </mc:Choice>
          <mc:Fallback xmlns="">
            <p:pic>
              <p:nvPicPr>
                <p:cNvPr id="62" name="Freihand 61">
                  <a:extLst>
                    <a:ext uri="{FF2B5EF4-FFF2-40B4-BE49-F238E27FC236}">
                      <a16:creationId xmlns:a16="http://schemas.microsoft.com/office/drawing/2014/main" id="{EF93E07D-5C3A-418C-826B-AAEC04073382}"/>
                    </a:ext>
                  </a:extLst>
                </p:cNvPr>
                <p:cNvPicPr/>
                <p:nvPr/>
              </p:nvPicPr>
              <p:blipFill>
                <a:blip r:embed="rId120"/>
                <a:stretch>
                  <a:fillRect/>
                </a:stretch>
              </p:blipFill>
              <p:spPr>
                <a:xfrm>
                  <a:off x="11165757" y="1727085"/>
                  <a:ext cx="29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3" name="Freihand 62">
                  <a:extLst>
                    <a:ext uri="{FF2B5EF4-FFF2-40B4-BE49-F238E27FC236}">
                      <a16:creationId xmlns:a16="http://schemas.microsoft.com/office/drawing/2014/main" id="{21DEBFD1-E302-41BD-9EB7-A1159DD99BF3}"/>
                    </a:ext>
                  </a:extLst>
                </p14:cNvPr>
                <p14:cNvContentPartPr/>
                <p14:nvPr/>
              </p14:nvContentPartPr>
              <p14:xfrm>
                <a:off x="11237397" y="1672005"/>
                <a:ext cx="141120" cy="192960"/>
              </p14:xfrm>
            </p:contentPart>
          </mc:Choice>
          <mc:Fallback xmlns="">
            <p:pic>
              <p:nvPicPr>
                <p:cNvPr id="63" name="Freihand 62">
                  <a:extLst>
                    <a:ext uri="{FF2B5EF4-FFF2-40B4-BE49-F238E27FC236}">
                      <a16:creationId xmlns:a16="http://schemas.microsoft.com/office/drawing/2014/main" id="{21DEBFD1-E302-41BD-9EB7-A1159DD99BF3}"/>
                    </a:ext>
                  </a:extLst>
                </p:cNvPr>
                <p:cNvPicPr/>
                <p:nvPr/>
              </p:nvPicPr>
              <p:blipFill>
                <a:blip r:embed="rId122"/>
                <a:stretch>
                  <a:fillRect/>
                </a:stretch>
              </p:blipFill>
              <p:spPr>
                <a:xfrm>
                  <a:off x="11233077" y="1667685"/>
                  <a:ext cx="149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3E1D4544-2BD6-4795-A7DF-37CBA048D333}"/>
                    </a:ext>
                  </a:extLst>
                </p14:cNvPr>
                <p14:cNvContentPartPr/>
                <p14:nvPr/>
              </p14:nvContentPartPr>
              <p14:xfrm>
                <a:off x="9912597" y="2244765"/>
                <a:ext cx="385560" cy="234720"/>
              </p14:xfrm>
            </p:contentPart>
          </mc:Choice>
          <mc:Fallback xmlns="">
            <p:pic>
              <p:nvPicPr>
                <p:cNvPr id="75" name="Freihand 74">
                  <a:extLst>
                    <a:ext uri="{FF2B5EF4-FFF2-40B4-BE49-F238E27FC236}">
                      <a16:creationId xmlns:a16="http://schemas.microsoft.com/office/drawing/2014/main" id="{3E1D4544-2BD6-4795-A7DF-37CBA048D333}"/>
                    </a:ext>
                  </a:extLst>
                </p:cNvPr>
                <p:cNvPicPr/>
                <p:nvPr/>
              </p:nvPicPr>
              <p:blipFill>
                <a:blip r:embed="rId124"/>
                <a:stretch>
                  <a:fillRect/>
                </a:stretch>
              </p:blipFill>
              <p:spPr>
                <a:xfrm>
                  <a:off x="9908277" y="2240445"/>
                  <a:ext cx="3942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Freihand 75">
                  <a:extLst>
                    <a:ext uri="{FF2B5EF4-FFF2-40B4-BE49-F238E27FC236}">
                      <a16:creationId xmlns:a16="http://schemas.microsoft.com/office/drawing/2014/main" id="{BEBEB19A-41E1-4094-B415-50E18FB0A887}"/>
                    </a:ext>
                  </a:extLst>
                </p14:cNvPr>
                <p14:cNvContentPartPr/>
                <p14:nvPr/>
              </p14:nvContentPartPr>
              <p14:xfrm>
                <a:off x="10437837" y="2248725"/>
                <a:ext cx="158760" cy="72360"/>
              </p14:xfrm>
            </p:contentPart>
          </mc:Choice>
          <mc:Fallback xmlns="">
            <p:pic>
              <p:nvPicPr>
                <p:cNvPr id="76" name="Freihand 75">
                  <a:extLst>
                    <a:ext uri="{FF2B5EF4-FFF2-40B4-BE49-F238E27FC236}">
                      <a16:creationId xmlns:a16="http://schemas.microsoft.com/office/drawing/2014/main" id="{BEBEB19A-41E1-4094-B415-50E18FB0A887}"/>
                    </a:ext>
                  </a:extLst>
                </p:cNvPr>
                <p:cNvPicPr/>
                <p:nvPr/>
              </p:nvPicPr>
              <p:blipFill>
                <a:blip r:embed="rId126"/>
                <a:stretch>
                  <a:fillRect/>
                </a:stretch>
              </p:blipFill>
              <p:spPr>
                <a:xfrm>
                  <a:off x="10433517" y="2244405"/>
                  <a:ext cx="1674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Freihand 76">
                  <a:extLst>
                    <a:ext uri="{FF2B5EF4-FFF2-40B4-BE49-F238E27FC236}">
                      <a16:creationId xmlns:a16="http://schemas.microsoft.com/office/drawing/2014/main" id="{7905CC92-98E9-4ED2-A6AF-02B8CA0550D2}"/>
                    </a:ext>
                  </a:extLst>
                </p14:cNvPr>
                <p14:cNvContentPartPr/>
                <p14:nvPr/>
              </p14:nvContentPartPr>
              <p14:xfrm>
                <a:off x="10534317" y="2164485"/>
                <a:ext cx="19080" cy="2160"/>
              </p14:xfrm>
            </p:contentPart>
          </mc:Choice>
          <mc:Fallback xmlns="">
            <p:pic>
              <p:nvPicPr>
                <p:cNvPr id="77" name="Freihand 76">
                  <a:extLst>
                    <a:ext uri="{FF2B5EF4-FFF2-40B4-BE49-F238E27FC236}">
                      <a16:creationId xmlns:a16="http://schemas.microsoft.com/office/drawing/2014/main" id="{7905CC92-98E9-4ED2-A6AF-02B8CA0550D2}"/>
                    </a:ext>
                  </a:extLst>
                </p:cNvPr>
                <p:cNvPicPr/>
                <p:nvPr/>
              </p:nvPicPr>
              <p:blipFill>
                <a:blip r:embed="rId128"/>
                <a:stretch>
                  <a:fillRect/>
                </a:stretch>
              </p:blipFill>
              <p:spPr>
                <a:xfrm>
                  <a:off x="10529997" y="2160165"/>
                  <a:ext cx="277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Freihand 77">
                  <a:extLst>
                    <a:ext uri="{FF2B5EF4-FFF2-40B4-BE49-F238E27FC236}">
                      <a16:creationId xmlns:a16="http://schemas.microsoft.com/office/drawing/2014/main" id="{32746DA5-9718-468D-9E5C-D7A07BE3501F}"/>
                    </a:ext>
                  </a:extLst>
                </p14:cNvPr>
                <p14:cNvContentPartPr/>
                <p14:nvPr/>
              </p14:nvContentPartPr>
              <p14:xfrm>
                <a:off x="10641597" y="2188965"/>
                <a:ext cx="216360" cy="119880"/>
              </p14:xfrm>
            </p:contentPart>
          </mc:Choice>
          <mc:Fallback xmlns="">
            <p:pic>
              <p:nvPicPr>
                <p:cNvPr id="78" name="Freihand 77">
                  <a:extLst>
                    <a:ext uri="{FF2B5EF4-FFF2-40B4-BE49-F238E27FC236}">
                      <a16:creationId xmlns:a16="http://schemas.microsoft.com/office/drawing/2014/main" id="{32746DA5-9718-468D-9E5C-D7A07BE3501F}"/>
                    </a:ext>
                  </a:extLst>
                </p:cNvPr>
                <p:cNvPicPr/>
                <p:nvPr/>
              </p:nvPicPr>
              <p:blipFill>
                <a:blip r:embed="rId130"/>
                <a:stretch>
                  <a:fillRect/>
                </a:stretch>
              </p:blipFill>
              <p:spPr>
                <a:xfrm>
                  <a:off x="10637277" y="2184645"/>
                  <a:ext cx="225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Freihand 78">
                  <a:extLst>
                    <a:ext uri="{FF2B5EF4-FFF2-40B4-BE49-F238E27FC236}">
                      <a16:creationId xmlns:a16="http://schemas.microsoft.com/office/drawing/2014/main" id="{50651006-0F9D-4982-AEA1-0DDEC3E58068}"/>
                    </a:ext>
                  </a:extLst>
                </p14:cNvPr>
                <p14:cNvContentPartPr/>
                <p14:nvPr/>
              </p14:nvContentPartPr>
              <p14:xfrm>
                <a:off x="10850037" y="2179965"/>
                <a:ext cx="86040" cy="68040"/>
              </p14:xfrm>
            </p:contentPart>
          </mc:Choice>
          <mc:Fallback xmlns="">
            <p:pic>
              <p:nvPicPr>
                <p:cNvPr id="79" name="Freihand 78">
                  <a:extLst>
                    <a:ext uri="{FF2B5EF4-FFF2-40B4-BE49-F238E27FC236}">
                      <a16:creationId xmlns:a16="http://schemas.microsoft.com/office/drawing/2014/main" id="{50651006-0F9D-4982-AEA1-0DDEC3E58068}"/>
                    </a:ext>
                  </a:extLst>
                </p:cNvPr>
                <p:cNvPicPr/>
                <p:nvPr/>
              </p:nvPicPr>
              <p:blipFill>
                <a:blip r:embed="rId132"/>
                <a:stretch>
                  <a:fillRect/>
                </a:stretch>
              </p:blipFill>
              <p:spPr>
                <a:xfrm>
                  <a:off x="10845717" y="2175645"/>
                  <a:ext cx="94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 name="Freihand 79">
                  <a:extLst>
                    <a:ext uri="{FF2B5EF4-FFF2-40B4-BE49-F238E27FC236}">
                      <a16:creationId xmlns:a16="http://schemas.microsoft.com/office/drawing/2014/main" id="{1AD3AF16-0A28-422E-B566-F6CE00258F35}"/>
                    </a:ext>
                  </a:extLst>
                </p14:cNvPr>
                <p14:cNvContentPartPr/>
                <p14:nvPr/>
              </p14:nvContentPartPr>
              <p14:xfrm>
                <a:off x="10901157" y="2043165"/>
                <a:ext cx="339120" cy="185040"/>
              </p14:xfrm>
            </p:contentPart>
          </mc:Choice>
          <mc:Fallback xmlns="">
            <p:pic>
              <p:nvPicPr>
                <p:cNvPr id="80" name="Freihand 79">
                  <a:extLst>
                    <a:ext uri="{FF2B5EF4-FFF2-40B4-BE49-F238E27FC236}">
                      <a16:creationId xmlns:a16="http://schemas.microsoft.com/office/drawing/2014/main" id="{1AD3AF16-0A28-422E-B566-F6CE00258F35}"/>
                    </a:ext>
                  </a:extLst>
                </p:cNvPr>
                <p:cNvPicPr/>
                <p:nvPr/>
              </p:nvPicPr>
              <p:blipFill>
                <a:blip r:embed="rId134"/>
                <a:stretch>
                  <a:fillRect/>
                </a:stretch>
              </p:blipFill>
              <p:spPr>
                <a:xfrm>
                  <a:off x="10896837" y="2038845"/>
                  <a:ext cx="3477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1" name="Freihand 80">
                  <a:extLst>
                    <a:ext uri="{FF2B5EF4-FFF2-40B4-BE49-F238E27FC236}">
                      <a16:creationId xmlns:a16="http://schemas.microsoft.com/office/drawing/2014/main" id="{5111CB84-0D28-4898-888D-5C88A08954B3}"/>
                    </a:ext>
                  </a:extLst>
                </p14:cNvPr>
                <p14:cNvContentPartPr/>
                <p14:nvPr/>
              </p14:nvContentPartPr>
              <p14:xfrm>
                <a:off x="11269797" y="1983765"/>
                <a:ext cx="231480" cy="156960"/>
              </p14:xfrm>
            </p:contentPart>
          </mc:Choice>
          <mc:Fallback xmlns="">
            <p:pic>
              <p:nvPicPr>
                <p:cNvPr id="81" name="Freihand 80">
                  <a:extLst>
                    <a:ext uri="{FF2B5EF4-FFF2-40B4-BE49-F238E27FC236}">
                      <a16:creationId xmlns:a16="http://schemas.microsoft.com/office/drawing/2014/main" id="{5111CB84-0D28-4898-888D-5C88A08954B3}"/>
                    </a:ext>
                  </a:extLst>
                </p:cNvPr>
                <p:cNvPicPr/>
                <p:nvPr/>
              </p:nvPicPr>
              <p:blipFill>
                <a:blip r:embed="rId136"/>
                <a:stretch>
                  <a:fillRect/>
                </a:stretch>
              </p:blipFill>
              <p:spPr>
                <a:xfrm>
                  <a:off x="11265477" y="1979445"/>
                  <a:ext cx="240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2" name="Freihand 81">
                  <a:extLst>
                    <a:ext uri="{FF2B5EF4-FFF2-40B4-BE49-F238E27FC236}">
                      <a16:creationId xmlns:a16="http://schemas.microsoft.com/office/drawing/2014/main" id="{FF9FF3A1-2FD6-4F4F-9CE0-24E6798B3676}"/>
                    </a:ext>
                  </a:extLst>
                </p14:cNvPr>
                <p14:cNvContentPartPr/>
                <p14:nvPr/>
              </p14:nvContentPartPr>
              <p14:xfrm>
                <a:off x="11478597" y="2023725"/>
                <a:ext cx="122400" cy="101880"/>
              </p14:xfrm>
            </p:contentPart>
          </mc:Choice>
          <mc:Fallback xmlns="">
            <p:pic>
              <p:nvPicPr>
                <p:cNvPr id="82" name="Freihand 81">
                  <a:extLst>
                    <a:ext uri="{FF2B5EF4-FFF2-40B4-BE49-F238E27FC236}">
                      <a16:creationId xmlns:a16="http://schemas.microsoft.com/office/drawing/2014/main" id="{FF9FF3A1-2FD6-4F4F-9CE0-24E6798B3676}"/>
                    </a:ext>
                  </a:extLst>
                </p:cNvPr>
                <p:cNvPicPr/>
                <p:nvPr/>
              </p:nvPicPr>
              <p:blipFill>
                <a:blip r:embed="rId138"/>
                <a:stretch>
                  <a:fillRect/>
                </a:stretch>
              </p:blipFill>
              <p:spPr>
                <a:xfrm>
                  <a:off x="11474277" y="2019405"/>
                  <a:ext cx="131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6345DE45-890F-4941-A0C7-52B8890AABB0}"/>
                    </a:ext>
                  </a:extLst>
                </p14:cNvPr>
                <p14:cNvContentPartPr/>
                <p14:nvPr/>
              </p14:nvContentPartPr>
              <p14:xfrm>
                <a:off x="10078557" y="2593245"/>
                <a:ext cx="103680" cy="124560"/>
              </p14:xfrm>
            </p:contentPart>
          </mc:Choice>
          <mc:Fallback xmlns="">
            <p:pic>
              <p:nvPicPr>
                <p:cNvPr id="84" name="Freihand 83">
                  <a:extLst>
                    <a:ext uri="{FF2B5EF4-FFF2-40B4-BE49-F238E27FC236}">
                      <a16:creationId xmlns:a16="http://schemas.microsoft.com/office/drawing/2014/main" id="{6345DE45-890F-4941-A0C7-52B8890AABB0}"/>
                    </a:ext>
                  </a:extLst>
                </p:cNvPr>
                <p:cNvPicPr/>
                <p:nvPr/>
              </p:nvPicPr>
              <p:blipFill>
                <a:blip r:embed="rId140"/>
                <a:stretch>
                  <a:fillRect/>
                </a:stretch>
              </p:blipFill>
              <p:spPr>
                <a:xfrm>
                  <a:off x="10074237" y="2588925"/>
                  <a:ext cx="112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D21347C3-676D-4932-A0E2-5CC25CAB38F5}"/>
                    </a:ext>
                  </a:extLst>
                </p14:cNvPr>
                <p14:cNvContentPartPr/>
                <p14:nvPr/>
              </p14:nvContentPartPr>
              <p14:xfrm>
                <a:off x="10223637" y="2583165"/>
                <a:ext cx="282960" cy="96480"/>
              </p14:xfrm>
            </p:contentPart>
          </mc:Choice>
          <mc:Fallback xmlns="">
            <p:pic>
              <p:nvPicPr>
                <p:cNvPr id="85" name="Freihand 84">
                  <a:extLst>
                    <a:ext uri="{FF2B5EF4-FFF2-40B4-BE49-F238E27FC236}">
                      <a16:creationId xmlns:a16="http://schemas.microsoft.com/office/drawing/2014/main" id="{D21347C3-676D-4932-A0E2-5CC25CAB38F5}"/>
                    </a:ext>
                  </a:extLst>
                </p:cNvPr>
                <p:cNvPicPr/>
                <p:nvPr/>
              </p:nvPicPr>
              <p:blipFill>
                <a:blip r:embed="rId142"/>
                <a:stretch>
                  <a:fillRect/>
                </a:stretch>
              </p:blipFill>
              <p:spPr>
                <a:xfrm>
                  <a:off x="10219317" y="2578845"/>
                  <a:ext cx="291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1868D8CB-94E2-4ED1-A27A-C324BB91C427}"/>
                    </a:ext>
                  </a:extLst>
                </p14:cNvPr>
                <p14:cNvContentPartPr/>
                <p14:nvPr/>
              </p14:nvContentPartPr>
              <p14:xfrm>
                <a:off x="10551597" y="2526285"/>
                <a:ext cx="74880" cy="180720"/>
              </p14:xfrm>
            </p:contentPart>
          </mc:Choice>
          <mc:Fallback xmlns="">
            <p:pic>
              <p:nvPicPr>
                <p:cNvPr id="86" name="Freihand 85">
                  <a:extLst>
                    <a:ext uri="{FF2B5EF4-FFF2-40B4-BE49-F238E27FC236}">
                      <a16:creationId xmlns:a16="http://schemas.microsoft.com/office/drawing/2014/main" id="{1868D8CB-94E2-4ED1-A27A-C324BB91C427}"/>
                    </a:ext>
                  </a:extLst>
                </p:cNvPr>
                <p:cNvPicPr/>
                <p:nvPr/>
              </p:nvPicPr>
              <p:blipFill>
                <a:blip r:embed="rId144"/>
                <a:stretch>
                  <a:fillRect/>
                </a:stretch>
              </p:blipFill>
              <p:spPr>
                <a:xfrm>
                  <a:off x="10547277" y="2521965"/>
                  <a:ext cx="83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35C8E492-E8B6-4F6E-AA7C-7CFB381D621A}"/>
                    </a:ext>
                  </a:extLst>
                </p14:cNvPr>
                <p14:cNvContentPartPr/>
                <p14:nvPr/>
              </p14:nvContentPartPr>
              <p14:xfrm>
                <a:off x="10662117" y="2417925"/>
                <a:ext cx="256680" cy="142920"/>
              </p14:xfrm>
            </p:contentPart>
          </mc:Choice>
          <mc:Fallback xmlns="">
            <p:pic>
              <p:nvPicPr>
                <p:cNvPr id="87" name="Freihand 86">
                  <a:extLst>
                    <a:ext uri="{FF2B5EF4-FFF2-40B4-BE49-F238E27FC236}">
                      <a16:creationId xmlns:a16="http://schemas.microsoft.com/office/drawing/2014/main" id="{35C8E492-E8B6-4F6E-AA7C-7CFB381D621A}"/>
                    </a:ext>
                  </a:extLst>
                </p:cNvPr>
                <p:cNvPicPr/>
                <p:nvPr/>
              </p:nvPicPr>
              <p:blipFill>
                <a:blip r:embed="rId146"/>
                <a:stretch>
                  <a:fillRect/>
                </a:stretch>
              </p:blipFill>
              <p:spPr>
                <a:xfrm>
                  <a:off x="10657797" y="2413605"/>
                  <a:ext cx="265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9" name="Freihand 88">
                  <a:extLst>
                    <a:ext uri="{FF2B5EF4-FFF2-40B4-BE49-F238E27FC236}">
                      <a16:creationId xmlns:a16="http://schemas.microsoft.com/office/drawing/2014/main" id="{17DFB914-DC38-4B0E-AA33-5778E6D9095B}"/>
                    </a:ext>
                  </a:extLst>
                </p14:cNvPr>
                <p14:cNvContentPartPr/>
                <p14:nvPr/>
              </p14:nvContentPartPr>
              <p14:xfrm>
                <a:off x="10569237" y="2743365"/>
                <a:ext cx="104760" cy="117000"/>
              </p14:xfrm>
            </p:contentPart>
          </mc:Choice>
          <mc:Fallback xmlns="">
            <p:pic>
              <p:nvPicPr>
                <p:cNvPr id="89" name="Freihand 88">
                  <a:extLst>
                    <a:ext uri="{FF2B5EF4-FFF2-40B4-BE49-F238E27FC236}">
                      <a16:creationId xmlns:a16="http://schemas.microsoft.com/office/drawing/2014/main" id="{17DFB914-DC38-4B0E-AA33-5778E6D9095B}"/>
                    </a:ext>
                  </a:extLst>
                </p:cNvPr>
                <p:cNvPicPr/>
                <p:nvPr/>
              </p:nvPicPr>
              <p:blipFill>
                <a:blip r:embed="rId148"/>
                <a:stretch>
                  <a:fillRect/>
                </a:stretch>
              </p:blipFill>
              <p:spPr>
                <a:xfrm>
                  <a:off x="10564917" y="2739045"/>
                  <a:ext cx="113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0" name="Freihand 89">
                  <a:extLst>
                    <a:ext uri="{FF2B5EF4-FFF2-40B4-BE49-F238E27FC236}">
                      <a16:creationId xmlns:a16="http://schemas.microsoft.com/office/drawing/2014/main" id="{2FB161B5-FE24-40F2-ACF8-21EF30DBCDDF}"/>
                    </a:ext>
                  </a:extLst>
                </p14:cNvPr>
                <p14:cNvContentPartPr/>
                <p14:nvPr/>
              </p14:nvContentPartPr>
              <p14:xfrm>
                <a:off x="10720797" y="2713845"/>
                <a:ext cx="150120" cy="99000"/>
              </p14:xfrm>
            </p:contentPart>
          </mc:Choice>
          <mc:Fallback xmlns="">
            <p:pic>
              <p:nvPicPr>
                <p:cNvPr id="90" name="Freihand 89">
                  <a:extLst>
                    <a:ext uri="{FF2B5EF4-FFF2-40B4-BE49-F238E27FC236}">
                      <a16:creationId xmlns:a16="http://schemas.microsoft.com/office/drawing/2014/main" id="{2FB161B5-FE24-40F2-ACF8-21EF30DBCDDF}"/>
                    </a:ext>
                  </a:extLst>
                </p:cNvPr>
                <p:cNvPicPr/>
                <p:nvPr/>
              </p:nvPicPr>
              <p:blipFill>
                <a:blip r:embed="rId150"/>
                <a:stretch>
                  <a:fillRect/>
                </a:stretch>
              </p:blipFill>
              <p:spPr>
                <a:xfrm>
                  <a:off x="10716477" y="2709525"/>
                  <a:ext cx="158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 name="Freihand 90">
                  <a:extLst>
                    <a:ext uri="{FF2B5EF4-FFF2-40B4-BE49-F238E27FC236}">
                      <a16:creationId xmlns:a16="http://schemas.microsoft.com/office/drawing/2014/main" id="{C9A474BE-486D-4C9D-9250-29B8EF280954}"/>
                    </a:ext>
                  </a:extLst>
                </p14:cNvPr>
                <p14:cNvContentPartPr/>
                <p14:nvPr/>
              </p14:nvContentPartPr>
              <p14:xfrm>
                <a:off x="10789557" y="2650845"/>
                <a:ext cx="23040" cy="12960"/>
              </p14:xfrm>
            </p:contentPart>
          </mc:Choice>
          <mc:Fallback xmlns="">
            <p:pic>
              <p:nvPicPr>
                <p:cNvPr id="91" name="Freihand 90">
                  <a:extLst>
                    <a:ext uri="{FF2B5EF4-FFF2-40B4-BE49-F238E27FC236}">
                      <a16:creationId xmlns:a16="http://schemas.microsoft.com/office/drawing/2014/main" id="{C9A474BE-486D-4C9D-9250-29B8EF280954}"/>
                    </a:ext>
                  </a:extLst>
                </p:cNvPr>
                <p:cNvPicPr/>
                <p:nvPr/>
              </p:nvPicPr>
              <p:blipFill>
                <a:blip r:embed="rId152"/>
                <a:stretch>
                  <a:fillRect/>
                </a:stretch>
              </p:blipFill>
              <p:spPr>
                <a:xfrm>
                  <a:off x="10785237" y="2646525"/>
                  <a:ext cx="31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Freihand 91">
                  <a:extLst>
                    <a:ext uri="{FF2B5EF4-FFF2-40B4-BE49-F238E27FC236}">
                      <a16:creationId xmlns:a16="http://schemas.microsoft.com/office/drawing/2014/main" id="{34BD7C12-2A5C-4B4C-B3A8-69FB2491E4F6}"/>
                    </a:ext>
                  </a:extLst>
                </p14:cNvPr>
                <p14:cNvContentPartPr/>
                <p14:nvPr/>
              </p14:nvContentPartPr>
              <p14:xfrm>
                <a:off x="10901877" y="2653365"/>
                <a:ext cx="207720" cy="108720"/>
              </p14:xfrm>
            </p:contentPart>
          </mc:Choice>
          <mc:Fallback xmlns="">
            <p:pic>
              <p:nvPicPr>
                <p:cNvPr id="92" name="Freihand 91">
                  <a:extLst>
                    <a:ext uri="{FF2B5EF4-FFF2-40B4-BE49-F238E27FC236}">
                      <a16:creationId xmlns:a16="http://schemas.microsoft.com/office/drawing/2014/main" id="{34BD7C12-2A5C-4B4C-B3A8-69FB2491E4F6}"/>
                    </a:ext>
                  </a:extLst>
                </p:cNvPr>
                <p:cNvPicPr/>
                <p:nvPr/>
              </p:nvPicPr>
              <p:blipFill>
                <a:blip r:embed="rId154"/>
                <a:stretch>
                  <a:fillRect/>
                </a:stretch>
              </p:blipFill>
              <p:spPr>
                <a:xfrm>
                  <a:off x="10897557" y="2649045"/>
                  <a:ext cx="216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Freihand 92">
                  <a:extLst>
                    <a:ext uri="{FF2B5EF4-FFF2-40B4-BE49-F238E27FC236}">
                      <a16:creationId xmlns:a16="http://schemas.microsoft.com/office/drawing/2014/main" id="{F1CB21E7-2975-420D-B8F1-9DEC127E4C93}"/>
                    </a:ext>
                  </a:extLst>
                </p14:cNvPr>
                <p14:cNvContentPartPr/>
                <p14:nvPr/>
              </p14:nvContentPartPr>
              <p14:xfrm>
                <a:off x="11132637" y="2554365"/>
                <a:ext cx="48960" cy="145080"/>
              </p14:xfrm>
            </p:contentPart>
          </mc:Choice>
          <mc:Fallback xmlns="">
            <p:pic>
              <p:nvPicPr>
                <p:cNvPr id="93" name="Freihand 92">
                  <a:extLst>
                    <a:ext uri="{FF2B5EF4-FFF2-40B4-BE49-F238E27FC236}">
                      <a16:creationId xmlns:a16="http://schemas.microsoft.com/office/drawing/2014/main" id="{F1CB21E7-2975-420D-B8F1-9DEC127E4C93}"/>
                    </a:ext>
                  </a:extLst>
                </p:cNvPr>
                <p:cNvPicPr/>
                <p:nvPr/>
              </p:nvPicPr>
              <p:blipFill>
                <a:blip r:embed="rId156"/>
                <a:stretch>
                  <a:fillRect/>
                </a:stretch>
              </p:blipFill>
              <p:spPr>
                <a:xfrm>
                  <a:off x="11128317" y="2550045"/>
                  <a:ext cx="57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Freihand 93">
                  <a:extLst>
                    <a:ext uri="{FF2B5EF4-FFF2-40B4-BE49-F238E27FC236}">
                      <a16:creationId xmlns:a16="http://schemas.microsoft.com/office/drawing/2014/main" id="{47C81BCA-C52C-4670-92DB-AFA0B08690A6}"/>
                    </a:ext>
                  </a:extLst>
                </p14:cNvPr>
                <p14:cNvContentPartPr/>
                <p14:nvPr/>
              </p14:nvContentPartPr>
              <p14:xfrm>
                <a:off x="11189517" y="2573445"/>
                <a:ext cx="169560" cy="89280"/>
              </p14:xfrm>
            </p:contentPart>
          </mc:Choice>
          <mc:Fallback xmlns="">
            <p:pic>
              <p:nvPicPr>
                <p:cNvPr id="94" name="Freihand 93">
                  <a:extLst>
                    <a:ext uri="{FF2B5EF4-FFF2-40B4-BE49-F238E27FC236}">
                      <a16:creationId xmlns:a16="http://schemas.microsoft.com/office/drawing/2014/main" id="{47C81BCA-C52C-4670-92DB-AFA0B08690A6}"/>
                    </a:ext>
                  </a:extLst>
                </p:cNvPr>
                <p:cNvPicPr/>
                <p:nvPr/>
              </p:nvPicPr>
              <p:blipFill>
                <a:blip r:embed="rId158"/>
                <a:stretch>
                  <a:fillRect/>
                </a:stretch>
              </p:blipFill>
              <p:spPr>
                <a:xfrm>
                  <a:off x="11185197" y="2569125"/>
                  <a:ext cx="178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466B3492-E416-4FAF-9989-317C07D9276D}"/>
                    </a:ext>
                  </a:extLst>
                </p14:cNvPr>
                <p14:cNvContentPartPr/>
                <p14:nvPr/>
              </p14:nvContentPartPr>
              <p14:xfrm>
                <a:off x="11455557" y="2402445"/>
                <a:ext cx="100080" cy="256320"/>
              </p14:xfrm>
            </p:contentPart>
          </mc:Choice>
          <mc:Fallback xmlns="">
            <p:pic>
              <p:nvPicPr>
                <p:cNvPr id="96" name="Freihand 95">
                  <a:extLst>
                    <a:ext uri="{FF2B5EF4-FFF2-40B4-BE49-F238E27FC236}">
                      <a16:creationId xmlns:a16="http://schemas.microsoft.com/office/drawing/2014/main" id="{466B3492-E416-4FAF-9989-317C07D9276D}"/>
                    </a:ext>
                  </a:extLst>
                </p:cNvPr>
                <p:cNvPicPr/>
                <p:nvPr/>
              </p:nvPicPr>
              <p:blipFill>
                <a:blip r:embed="rId160"/>
                <a:stretch>
                  <a:fillRect/>
                </a:stretch>
              </p:blipFill>
              <p:spPr>
                <a:xfrm>
                  <a:off x="11451237" y="2398125"/>
                  <a:ext cx="1087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B5ED0069-B91F-46C7-880B-7E087A0F39D0}"/>
                    </a:ext>
                  </a:extLst>
                </p14:cNvPr>
                <p14:cNvContentPartPr/>
                <p14:nvPr/>
              </p14:nvContentPartPr>
              <p14:xfrm>
                <a:off x="11563917" y="2370045"/>
                <a:ext cx="66600" cy="167400"/>
              </p14:xfrm>
            </p:contentPart>
          </mc:Choice>
          <mc:Fallback xmlns="">
            <p:pic>
              <p:nvPicPr>
                <p:cNvPr id="97" name="Freihand 96">
                  <a:extLst>
                    <a:ext uri="{FF2B5EF4-FFF2-40B4-BE49-F238E27FC236}">
                      <a16:creationId xmlns:a16="http://schemas.microsoft.com/office/drawing/2014/main" id="{B5ED0069-B91F-46C7-880B-7E087A0F39D0}"/>
                    </a:ext>
                  </a:extLst>
                </p:cNvPr>
                <p:cNvPicPr/>
                <p:nvPr/>
              </p:nvPicPr>
              <p:blipFill>
                <a:blip r:embed="rId162"/>
                <a:stretch>
                  <a:fillRect/>
                </a:stretch>
              </p:blipFill>
              <p:spPr>
                <a:xfrm>
                  <a:off x="11559597" y="2365725"/>
                  <a:ext cx="75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8DE79470-3FD6-4B3A-AAE0-F2F74B68C0D4}"/>
                    </a:ext>
                  </a:extLst>
                </p14:cNvPr>
                <p14:cNvContentPartPr/>
                <p14:nvPr/>
              </p14:nvContentPartPr>
              <p14:xfrm>
                <a:off x="11637357" y="2366445"/>
                <a:ext cx="237960" cy="152280"/>
              </p14:xfrm>
            </p:contentPart>
          </mc:Choice>
          <mc:Fallback xmlns="">
            <p:pic>
              <p:nvPicPr>
                <p:cNvPr id="98" name="Freihand 97">
                  <a:extLst>
                    <a:ext uri="{FF2B5EF4-FFF2-40B4-BE49-F238E27FC236}">
                      <a16:creationId xmlns:a16="http://schemas.microsoft.com/office/drawing/2014/main" id="{8DE79470-3FD6-4B3A-AAE0-F2F74B68C0D4}"/>
                    </a:ext>
                  </a:extLst>
                </p:cNvPr>
                <p:cNvPicPr/>
                <p:nvPr/>
              </p:nvPicPr>
              <p:blipFill>
                <a:blip r:embed="rId164"/>
                <a:stretch>
                  <a:fillRect/>
                </a:stretch>
              </p:blipFill>
              <p:spPr>
                <a:xfrm>
                  <a:off x="11633037" y="2362125"/>
                  <a:ext cx="246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C046576A-BA24-4CC5-9E94-FD83E99402FF}"/>
                    </a:ext>
                  </a:extLst>
                </p14:cNvPr>
                <p14:cNvContentPartPr/>
                <p14:nvPr/>
              </p14:nvContentPartPr>
              <p14:xfrm>
                <a:off x="11849037" y="2218485"/>
                <a:ext cx="84600" cy="72360"/>
              </p14:xfrm>
            </p:contentPart>
          </mc:Choice>
          <mc:Fallback xmlns="">
            <p:pic>
              <p:nvPicPr>
                <p:cNvPr id="99" name="Freihand 98">
                  <a:extLst>
                    <a:ext uri="{FF2B5EF4-FFF2-40B4-BE49-F238E27FC236}">
                      <a16:creationId xmlns:a16="http://schemas.microsoft.com/office/drawing/2014/main" id="{C046576A-BA24-4CC5-9E94-FD83E99402FF}"/>
                    </a:ext>
                  </a:extLst>
                </p:cNvPr>
                <p:cNvPicPr/>
                <p:nvPr/>
              </p:nvPicPr>
              <p:blipFill>
                <a:blip r:embed="rId166"/>
                <a:stretch>
                  <a:fillRect/>
                </a:stretch>
              </p:blipFill>
              <p:spPr>
                <a:xfrm>
                  <a:off x="11844717" y="2214165"/>
                  <a:ext cx="93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3D1C7C4D-0FA1-40D3-B432-167C23BD6C67}"/>
                    </a:ext>
                  </a:extLst>
                </p14:cNvPr>
                <p14:cNvContentPartPr/>
                <p14:nvPr/>
              </p14:nvContentPartPr>
              <p14:xfrm>
                <a:off x="10464837" y="2664525"/>
                <a:ext cx="108000" cy="76320"/>
              </p14:xfrm>
            </p:contentPart>
          </mc:Choice>
          <mc:Fallback xmlns="">
            <p:pic>
              <p:nvPicPr>
                <p:cNvPr id="100" name="Freihand 99">
                  <a:extLst>
                    <a:ext uri="{FF2B5EF4-FFF2-40B4-BE49-F238E27FC236}">
                      <a16:creationId xmlns:a16="http://schemas.microsoft.com/office/drawing/2014/main" id="{3D1C7C4D-0FA1-40D3-B432-167C23BD6C67}"/>
                    </a:ext>
                  </a:extLst>
                </p:cNvPr>
                <p:cNvPicPr/>
                <p:nvPr/>
              </p:nvPicPr>
              <p:blipFill>
                <a:blip r:embed="rId168"/>
                <a:stretch>
                  <a:fillRect/>
                </a:stretch>
              </p:blipFill>
              <p:spPr>
                <a:xfrm>
                  <a:off x="10460517" y="2660205"/>
                  <a:ext cx="116640" cy="84960"/>
                </a:xfrm>
                <a:prstGeom prst="rect">
                  <a:avLst/>
                </a:prstGeom>
              </p:spPr>
            </p:pic>
          </mc:Fallback>
        </mc:AlternateContent>
      </p:grpSp>
      <p:grpSp>
        <p:nvGrpSpPr>
          <p:cNvPr id="104" name="Gruppieren 103">
            <a:extLst>
              <a:ext uri="{FF2B5EF4-FFF2-40B4-BE49-F238E27FC236}">
                <a16:creationId xmlns:a16="http://schemas.microsoft.com/office/drawing/2014/main" id="{8823B3A8-D180-4F8B-B5C1-5E638D6421F3}"/>
              </a:ext>
            </a:extLst>
          </p:cNvPr>
          <p:cNvGrpSpPr/>
          <p:nvPr/>
        </p:nvGrpSpPr>
        <p:grpSpPr>
          <a:xfrm>
            <a:off x="8259117" y="3724005"/>
            <a:ext cx="1773720" cy="30600"/>
            <a:chOff x="8259117" y="3724005"/>
            <a:chExt cx="1773720" cy="30600"/>
          </a:xfrm>
        </p:grpSpPr>
        <mc:AlternateContent xmlns:mc="http://schemas.openxmlformats.org/markup-compatibility/2006" xmlns:p14="http://schemas.microsoft.com/office/powerpoint/2010/main">
          <mc:Choice Requires="p14">
            <p:contentPart p14:bwMode="auto" r:id="rId169">
              <p14:nvContentPartPr>
                <p14:cNvPr id="102" name="Freihand 101">
                  <a:extLst>
                    <a:ext uri="{FF2B5EF4-FFF2-40B4-BE49-F238E27FC236}">
                      <a16:creationId xmlns:a16="http://schemas.microsoft.com/office/drawing/2014/main" id="{54A2FBE4-1C7D-49FA-A9D6-5F2F4CA2A71C}"/>
                    </a:ext>
                  </a:extLst>
                </p14:cNvPr>
                <p14:cNvContentPartPr/>
                <p14:nvPr/>
              </p14:nvContentPartPr>
              <p14:xfrm>
                <a:off x="8259117" y="3724005"/>
                <a:ext cx="790920" cy="30600"/>
              </p14:xfrm>
            </p:contentPart>
          </mc:Choice>
          <mc:Fallback xmlns="">
            <p:pic>
              <p:nvPicPr>
                <p:cNvPr id="102" name="Freihand 101">
                  <a:extLst>
                    <a:ext uri="{FF2B5EF4-FFF2-40B4-BE49-F238E27FC236}">
                      <a16:creationId xmlns:a16="http://schemas.microsoft.com/office/drawing/2014/main" id="{54A2FBE4-1C7D-49FA-A9D6-5F2F4CA2A71C}"/>
                    </a:ext>
                  </a:extLst>
                </p:cNvPr>
                <p:cNvPicPr/>
                <p:nvPr/>
              </p:nvPicPr>
              <p:blipFill>
                <a:blip r:embed="rId170"/>
                <a:stretch>
                  <a:fillRect/>
                </a:stretch>
              </p:blipFill>
              <p:spPr>
                <a:xfrm>
                  <a:off x="8254797" y="3719685"/>
                  <a:ext cx="799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 name="Freihand 102">
                  <a:extLst>
                    <a:ext uri="{FF2B5EF4-FFF2-40B4-BE49-F238E27FC236}">
                      <a16:creationId xmlns:a16="http://schemas.microsoft.com/office/drawing/2014/main" id="{6D9F4B24-4FF2-43A1-973B-BF95ED4BB0AB}"/>
                    </a:ext>
                  </a:extLst>
                </p14:cNvPr>
                <p14:cNvContentPartPr/>
                <p14:nvPr/>
              </p14:nvContentPartPr>
              <p14:xfrm>
                <a:off x="9147597" y="3736605"/>
                <a:ext cx="885240" cy="10080"/>
              </p14:xfrm>
            </p:contentPart>
          </mc:Choice>
          <mc:Fallback xmlns="">
            <p:pic>
              <p:nvPicPr>
                <p:cNvPr id="103" name="Freihand 102">
                  <a:extLst>
                    <a:ext uri="{FF2B5EF4-FFF2-40B4-BE49-F238E27FC236}">
                      <a16:creationId xmlns:a16="http://schemas.microsoft.com/office/drawing/2014/main" id="{6D9F4B24-4FF2-43A1-973B-BF95ED4BB0AB}"/>
                    </a:ext>
                  </a:extLst>
                </p:cNvPr>
                <p:cNvPicPr/>
                <p:nvPr/>
              </p:nvPicPr>
              <p:blipFill>
                <a:blip r:embed="rId172"/>
                <a:stretch>
                  <a:fillRect/>
                </a:stretch>
              </p:blipFill>
              <p:spPr>
                <a:xfrm>
                  <a:off x="9143277" y="3732285"/>
                  <a:ext cx="893880" cy="1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257B11B8-E90C-4F16-B1C0-1BA83DAF37E9}"/>
                  </a:ext>
                </a:extLst>
              </p14:cNvPr>
              <p14:cNvContentPartPr/>
              <p14:nvPr/>
            </p14:nvContentPartPr>
            <p14:xfrm>
              <a:off x="6472077" y="4084725"/>
              <a:ext cx="3303360" cy="86760"/>
            </p14:xfrm>
          </p:contentPart>
        </mc:Choice>
        <mc:Fallback xmlns="">
          <p:pic>
            <p:nvPicPr>
              <p:cNvPr id="105" name="Freihand 104">
                <a:extLst>
                  <a:ext uri="{FF2B5EF4-FFF2-40B4-BE49-F238E27FC236}">
                    <a16:creationId xmlns:a16="http://schemas.microsoft.com/office/drawing/2014/main" id="{257B11B8-E90C-4F16-B1C0-1BA83DAF37E9}"/>
                  </a:ext>
                </a:extLst>
              </p:cNvPr>
              <p:cNvPicPr/>
              <p:nvPr/>
            </p:nvPicPr>
            <p:blipFill>
              <a:blip r:embed="rId174"/>
              <a:stretch>
                <a:fillRect/>
              </a:stretch>
            </p:blipFill>
            <p:spPr>
              <a:xfrm>
                <a:off x="6467757" y="4080405"/>
                <a:ext cx="3312000" cy="95400"/>
              </a:xfrm>
              <a:prstGeom prst="rect">
                <a:avLst/>
              </a:prstGeom>
            </p:spPr>
          </p:pic>
        </mc:Fallback>
      </mc:AlternateContent>
      <p:grpSp>
        <p:nvGrpSpPr>
          <p:cNvPr id="145" name="Gruppieren 144">
            <a:extLst>
              <a:ext uri="{FF2B5EF4-FFF2-40B4-BE49-F238E27FC236}">
                <a16:creationId xmlns:a16="http://schemas.microsoft.com/office/drawing/2014/main" id="{09141D61-E818-4C0C-937A-768728458AC8}"/>
              </a:ext>
            </a:extLst>
          </p:cNvPr>
          <p:cNvGrpSpPr/>
          <p:nvPr/>
        </p:nvGrpSpPr>
        <p:grpSpPr>
          <a:xfrm>
            <a:off x="5567397" y="4085085"/>
            <a:ext cx="2512080" cy="1299960"/>
            <a:chOff x="5567397" y="4085085"/>
            <a:chExt cx="2512080" cy="1299960"/>
          </a:xfrm>
        </p:grpSpPr>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847A5891-48BB-48F4-B0FB-2EE49FABE521}"/>
                    </a:ext>
                  </a:extLst>
                </p14:cNvPr>
                <p14:cNvContentPartPr/>
                <p14:nvPr/>
              </p14:nvContentPartPr>
              <p14:xfrm>
                <a:off x="6879597" y="4215045"/>
                <a:ext cx="276120" cy="364320"/>
              </p14:xfrm>
            </p:contentPart>
          </mc:Choice>
          <mc:Fallback xmlns="">
            <p:pic>
              <p:nvPicPr>
                <p:cNvPr id="106" name="Freihand 105">
                  <a:extLst>
                    <a:ext uri="{FF2B5EF4-FFF2-40B4-BE49-F238E27FC236}">
                      <a16:creationId xmlns:a16="http://schemas.microsoft.com/office/drawing/2014/main" id="{847A5891-48BB-48F4-B0FB-2EE49FABE521}"/>
                    </a:ext>
                  </a:extLst>
                </p:cNvPr>
                <p:cNvPicPr/>
                <p:nvPr/>
              </p:nvPicPr>
              <p:blipFill>
                <a:blip r:embed="rId176"/>
                <a:stretch>
                  <a:fillRect/>
                </a:stretch>
              </p:blipFill>
              <p:spPr>
                <a:xfrm>
                  <a:off x="6875277" y="4210725"/>
                  <a:ext cx="28476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38FF078D-5D54-4C7E-93C5-28D3E5327259}"/>
                    </a:ext>
                  </a:extLst>
                </p14:cNvPr>
                <p14:cNvContentPartPr/>
                <p14:nvPr/>
              </p14:nvContentPartPr>
              <p14:xfrm>
                <a:off x="6854397" y="4085085"/>
                <a:ext cx="331920" cy="270720"/>
              </p14:xfrm>
            </p:contentPart>
          </mc:Choice>
          <mc:Fallback xmlns="">
            <p:pic>
              <p:nvPicPr>
                <p:cNvPr id="107" name="Freihand 106">
                  <a:extLst>
                    <a:ext uri="{FF2B5EF4-FFF2-40B4-BE49-F238E27FC236}">
                      <a16:creationId xmlns:a16="http://schemas.microsoft.com/office/drawing/2014/main" id="{38FF078D-5D54-4C7E-93C5-28D3E5327259}"/>
                    </a:ext>
                  </a:extLst>
                </p:cNvPr>
                <p:cNvPicPr/>
                <p:nvPr/>
              </p:nvPicPr>
              <p:blipFill>
                <a:blip r:embed="rId178"/>
                <a:stretch>
                  <a:fillRect/>
                </a:stretch>
              </p:blipFill>
              <p:spPr>
                <a:xfrm>
                  <a:off x="6850077" y="4080765"/>
                  <a:ext cx="3405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9" name="Freihand 108">
                  <a:extLst>
                    <a:ext uri="{FF2B5EF4-FFF2-40B4-BE49-F238E27FC236}">
                      <a16:creationId xmlns:a16="http://schemas.microsoft.com/office/drawing/2014/main" id="{6C27CFF2-5063-46A9-906B-3FD639E3F3F7}"/>
                    </a:ext>
                  </a:extLst>
                </p14:cNvPr>
                <p14:cNvContentPartPr/>
                <p14:nvPr/>
              </p14:nvContentPartPr>
              <p14:xfrm>
                <a:off x="5567397" y="4683405"/>
                <a:ext cx="153720" cy="135360"/>
              </p14:xfrm>
            </p:contentPart>
          </mc:Choice>
          <mc:Fallback xmlns="">
            <p:pic>
              <p:nvPicPr>
                <p:cNvPr id="109" name="Freihand 108">
                  <a:extLst>
                    <a:ext uri="{FF2B5EF4-FFF2-40B4-BE49-F238E27FC236}">
                      <a16:creationId xmlns:a16="http://schemas.microsoft.com/office/drawing/2014/main" id="{6C27CFF2-5063-46A9-906B-3FD639E3F3F7}"/>
                    </a:ext>
                  </a:extLst>
                </p:cNvPr>
                <p:cNvPicPr/>
                <p:nvPr/>
              </p:nvPicPr>
              <p:blipFill>
                <a:blip r:embed="rId180"/>
                <a:stretch>
                  <a:fillRect/>
                </a:stretch>
              </p:blipFill>
              <p:spPr>
                <a:xfrm>
                  <a:off x="5563077" y="4679085"/>
                  <a:ext cx="162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0" name="Freihand 109">
                  <a:extLst>
                    <a:ext uri="{FF2B5EF4-FFF2-40B4-BE49-F238E27FC236}">
                      <a16:creationId xmlns:a16="http://schemas.microsoft.com/office/drawing/2014/main" id="{F1573814-0E7C-4571-A166-53DBC1C9FECF}"/>
                    </a:ext>
                  </a:extLst>
                </p14:cNvPr>
                <p14:cNvContentPartPr/>
                <p14:nvPr/>
              </p14:nvContentPartPr>
              <p14:xfrm>
                <a:off x="5772237" y="4677645"/>
                <a:ext cx="27360" cy="125280"/>
              </p14:xfrm>
            </p:contentPart>
          </mc:Choice>
          <mc:Fallback xmlns="">
            <p:pic>
              <p:nvPicPr>
                <p:cNvPr id="110" name="Freihand 109">
                  <a:extLst>
                    <a:ext uri="{FF2B5EF4-FFF2-40B4-BE49-F238E27FC236}">
                      <a16:creationId xmlns:a16="http://schemas.microsoft.com/office/drawing/2014/main" id="{F1573814-0E7C-4571-A166-53DBC1C9FECF}"/>
                    </a:ext>
                  </a:extLst>
                </p:cNvPr>
                <p:cNvPicPr/>
                <p:nvPr/>
              </p:nvPicPr>
              <p:blipFill>
                <a:blip r:embed="rId182"/>
                <a:stretch>
                  <a:fillRect/>
                </a:stretch>
              </p:blipFill>
              <p:spPr>
                <a:xfrm>
                  <a:off x="5767917" y="4673325"/>
                  <a:ext cx="36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07072646-6CF6-405D-8A46-E52E559272D1}"/>
                    </a:ext>
                  </a:extLst>
                </p14:cNvPr>
                <p14:cNvContentPartPr/>
                <p14:nvPr/>
              </p14:nvContentPartPr>
              <p14:xfrm>
                <a:off x="5841717" y="4601325"/>
                <a:ext cx="143280" cy="192960"/>
              </p14:xfrm>
            </p:contentPart>
          </mc:Choice>
          <mc:Fallback xmlns="">
            <p:pic>
              <p:nvPicPr>
                <p:cNvPr id="111" name="Freihand 110">
                  <a:extLst>
                    <a:ext uri="{FF2B5EF4-FFF2-40B4-BE49-F238E27FC236}">
                      <a16:creationId xmlns:a16="http://schemas.microsoft.com/office/drawing/2014/main" id="{07072646-6CF6-405D-8A46-E52E559272D1}"/>
                    </a:ext>
                  </a:extLst>
                </p:cNvPr>
                <p:cNvPicPr/>
                <p:nvPr/>
              </p:nvPicPr>
              <p:blipFill>
                <a:blip r:embed="rId184"/>
                <a:stretch>
                  <a:fillRect/>
                </a:stretch>
              </p:blipFill>
              <p:spPr>
                <a:xfrm>
                  <a:off x="5837397" y="4597005"/>
                  <a:ext cx="151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D1374BDC-B108-45BC-BF54-A16C25BA0EC3}"/>
                    </a:ext>
                  </a:extLst>
                </p14:cNvPr>
                <p14:cNvContentPartPr/>
                <p14:nvPr/>
              </p14:nvContentPartPr>
              <p14:xfrm>
                <a:off x="5780157" y="4512045"/>
                <a:ext cx="360" cy="360"/>
              </p14:xfrm>
            </p:contentPart>
          </mc:Choice>
          <mc:Fallback xmlns="">
            <p:pic>
              <p:nvPicPr>
                <p:cNvPr id="112" name="Freihand 111">
                  <a:extLst>
                    <a:ext uri="{FF2B5EF4-FFF2-40B4-BE49-F238E27FC236}">
                      <a16:creationId xmlns:a16="http://schemas.microsoft.com/office/drawing/2014/main" id="{D1374BDC-B108-45BC-BF54-A16C25BA0EC3}"/>
                    </a:ext>
                  </a:extLst>
                </p:cNvPr>
                <p:cNvPicPr/>
                <p:nvPr/>
              </p:nvPicPr>
              <p:blipFill>
                <a:blip r:embed="rId186"/>
                <a:stretch>
                  <a:fillRect/>
                </a:stretch>
              </p:blipFill>
              <p:spPr>
                <a:xfrm>
                  <a:off x="5775837" y="45077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 name="Freihand 113">
                  <a:extLst>
                    <a:ext uri="{FF2B5EF4-FFF2-40B4-BE49-F238E27FC236}">
                      <a16:creationId xmlns:a16="http://schemas.microsoft.com/office/drawing/2014/main" id="{D2375F1D-86BA-4D58-8E5C-83B22F6F3EDA}"/>
                    </a:ext>
                  </a:extLst>
                </p14:cNvPr>
                <p14:cNvContentPartPr/>
                <p14:nvPr/>
              </p14:nvContentPartPr>
              <p14:xfrm>
                <a:off x="6137637" y="4680165"/>
                <a:ext cx="115560" cy="88920"/>
              </p14:xfrm>
            </p:contentPart>
          </mc:Choice>
          <mc:Fallback xmlns="">
            <p:pic>
              <p:nvPicPr>
                <p:cNvPr id="114" name="Freihand 113">
                  <a:extLst>
                    <a:ext uri="{FF2B5EF4-FFF2-40B4-BE49-F238E27FC236}">
                      <a16:creationId xmlns:a16="http://schemas.microsoft.com/office/drawing/2014/main" id="{D2375F1D-86BA-4D58-8E5C-83B22F6F3EDA}"/>
                    </a:ext>
                  </a:extLst>
                </p:cNvPr>
                <p:cNvPicPr/>
                <p:nvPr/>
              </p:nvPicPr>
              <p:blipFill>
                <a:blip r:embed="rId188"/>
                <a:stretch>
                  <a:fillRect/>
                </a:stretch>
              </p:blipFill>
              <p:spPr>
                <a:xfrm>
                  <a:off x="6133317" y="4675845"/>
                  <a:ext cx="124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5" name="Freihand 114">
                  <a:extLst>
                    <a:ext uri="{FF2B5EF4-FFF2-40B4-BE49-F238E27FC236}">
                      <a16:creationId xmlns:a16="http://schemas.microsoft.com/office/drawing/2014/main" id="{5F6DC444-9CF4-41C2-9CFB-230E6361523E}"/>
                    </a:ext>
                  </a:extLst>
                </p14:cNvPr>
                <p14:cNvContentPartPr/>
                <p14:nvPr/>
              </p14:nvContentPartPr>
              <p14:xfrm>
                <a:off x="6297477" y="4689525"/>
                <a:ext cx="120600" cy="84240"/>
              </p14:xfrm>
            </p:contentPart>
          </mc:Choice>
          <mc:Fallback xmlns="">
            <p:pic>
              <p:nvPicPr>
                <p:cNvPr id="115" name="Freihand 114">
                  <a:extLst>
                    <a:ext uri="{FF2B5EF4-FFF2-40B4-BE49-F238E27FC236}">
                      <a16:creationId xmlns:a16="http://schemas.microsoft.com/office/drawing/2014/main" id="{5F6DC444-9CF4-41C2-9CFB-230E6361523E}"/>
                    </a:ext>
                  </a:extLst>
                </p:cNvPr>
                <p:cNvPicPr/>
                <p:nvPr/>
              </p:nvPicPr>
              <p:blipFill>
                <a:blip r:embed="rId190"/>
                <a:stretch>
                  <a:fillRect/>
                </a:stretch>
              </p:blipFill>
              <p:spPr>
                <a:xfrm>
                  <a:off x="6293157" y="4685205"/>
                  <a:ext cx="129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 name="Freihand 115">
                  <a:extLst>
                    <a:ext uri="{FF2B5EF4-FFF2-40B4-BE49-F238E27FC236}">
                      <a16:creationId xmlns:a16="http://schemas.microsoft.com/office/drawing/2014/main" id="{D70B98BE-20BF-4CE6-80C3-453BED90C334}"/>
                    </a:ext>
                  </a:extLst>
                </p14:cNvPr>
                <p14:cNvContentPartPr/>
                <p14:nvPr/>
              </p14:nvContentPartPr>
              <p14:xfrm>
                <a:off x="6434997" y="4653525"/>
                <a:ext cx="90000" cy="136080"/>
              </p14:xfrm>
            </p:contentPart>
          </mc:Choice>
          <mc:Fallback xmlns="">
            <p:pic>
              <p:nvPicPr>
                <p:cNvPr id="116" name="Freihand 115">
                  <a:extLst>
                    <a:ext uri="{FF2B5EF4-FFF2-40B4-BE49-F238E27FC236}">
                      <a16:creationId xmlns:a16="http://schemas.microsoft.com/office/drawing/2014/main" id="{D70B98BE-20BF-4CE6-80C3-453BED90C334}"/>
                    </a:ext>
                  </a:extLst>
                </p:cNvPr>
                <p:cNvPicPr/>
                <p:nvPr/>
              </p:nvPicPr>
              <p:blipFill>
                <a:blip r:embed="rId192"/>
                <a:stretch>
                  <a:fillRect/>
                </a:stretch>
              </p:blipFill>
              <p:spPr>
                <a:xfrm>
                  <a:off x="6430677" y="4649205"/>
                  <a:ext cx="98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7" name="Freihand 116">
                  <a:extLst>
                    <a:ext uri="{FF2B5EF4-FFF2-40B4-BE49-F238E27FC236}">
                      <a16:creationId xmlns:a16="http://schemas.microsoft.com/office/drawing/2014/main" id="{BF54A06C-2C2F-4323-A378-93D425EFA29D}"/>
                    </a:ext>
                  </a:extLst>
                </p14:cNvPr>
                <p14:cNvContentPartPr/>
                <p14:nvPr/>
              </p14:nvContentPartPr>
              <p14:xfrm>
                <a:off x="6527517" y="4593405"/>
                <a:ext cx="101160" cy="165600"/>
              </p14:xfrm>
            </p:contentPart>
          </mc:Choice>
          <mc:Fallback xmlns="">
            <p:pic>
              <p:nvPicPr>
                <p:cNvPr id="117" name="Freihand 116">
                  <a:extLst>
                    <a:ext uri="{FF2B5EF4-FFF2-40B4-BE49-F238E27FC236}">
                      <a16:creationId xmlns:a16="http://schemas.microsoft.com/office/drawing/2014/main" id="{BF54A06C-2C2F-4323-A378-93D425EFA29D}"/>
                    </a:ext>
                  </a:extLst>
                </p:cNvPr>
                <p:cNvPicPr/>
                <p:nvPr/>
              </p:nvPicPr>
              <p:blipFill>
                <a:blip r:embed="rId194"/>
                <a:stretch>
                  <a:fillRect/>
                </a:stretch>
              </p:blipFill>
              <p:spPr>
                <a:xfrm>
                  <a:off x="6523197" y="4589085"/>
                  <a:ext cx="1098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8" name="Freihand 117">
                  <a:extLst>
                    <a:ext uri="{FF2B5EF4-FFF2-40B4-BE49-F238E27FC236}">
                      <a16:creationId xmlns:a16="http://schemas.microsoft.com/office/drawing/2014/main" id="{421AC955-808C-4554-A36C-0C411EBDE6AE}"/>
                    </a:ext>
                  </a:extLst>
                </p14:cNvPr>
                <p14:cNvContentPartPr/>
                <p14:nvPr/>
              </p14:nvContentPartPr>
              <p14:xfrm>
                <a:off x="6840717" y="4649925"/>
                <a:ext cx="101880" cy="222480"/>
              </p14:xfrm>
            </p:contentPart>
          </mc:Choice>
          <mc:Fallback xmlns="">
            <p:pic>
              <p:nvPicPr>
                <p:cNvPr id="118" name="Freihand 117">
                  <a:extLst>
                    <a:ext uri="{FF2B5EF4-FFF2-40B4-BE49-F238E27FC236}">
                      <a16:creationId xmlns:a16="http://schemas.microsoft.com/office/drawing/2014/main" id="{421AC955-808C-4554-A36C-0C411EBDE6AE}"/>
                    </a:ext>
                  </a:extLst>
                </p:cNvPr>
                <p:cNvPicPr/>
                <p:nvPr/>
              </p:nvPicPr>
              <p:blipFill>
                <a:blip r:embed="rId196"/>
                <a:stretch>
                  <a:fillRect/>
                </a:stretch>
              </p:blipFill>
              <p:spPr>
                <a:xfrm>
                  <a:off x="6836397" y="4645605"/>
                  <a:ext cx="1105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9" name="Freihand 118">
                  <a:extLst>
                    <a:ext uri="{FF2B5EF4-FFF2-40B4-BE49-F238E27FC236}">
                      <a16:creationId xmlns:a16="http://schemas.microsoft.com/office/drawing/2014/main" id="{5CBD6761-BB1C-4AFC-A53C-46DDD77E4504}"/>
                    </a:ext>
                  </a:extLst>
                </p14:cNvPr>
                <p14:cNvContentPartPr/>
                <p14:nvPr/>
              </p14:nvContentPartPr>
              <p14:xfrm>
                <a:off x="7007037" y="4636245"/>
                <a:ext cx="236160" cy="56160"/>
              </p14:xfrm>
            </p:contentPart>
          </mc:Choice>
          <mc:Fallback xmlns="">
            <p:pic>
              <p:nvPicPr>
                <p:cNvPr id="119" name="Freihand 118">
                  <a:extLst>
                    <a:ext uri="{FF2B5EF4-FFF2-40B4-BE49-F238E27FC236}">
                      <a16:creationId xmlns:a16="http://schemas.microsoft.com/office/drawing/2014/main" id="{5CBD6761-BB1C-4AFC-A53C-46DDD77E4504}"/>
                    </a:ext>
                  </a:extLst>
                </p:cNvPr>
                <p:cNvPicPr/>
                <p:nvPr/>
              </p:nvPicPr>
              <p:blipFill>
                <a:blip r:embed="rId198"/>
                <a:stretch>
                  <a:fillRect/>
                </a:stretch>
              </p:blipFill>
              <p:spPr>
                <a:xfrm>
                  <a:off x="7002717" y="4631925"/>
                  <a:ext cx="244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AC2A58C5-721E-4BA8-8752-F7A6FBAA8D97}"/>
                    </a:ext>
                  </a:extLst>
                </p14:cNvPr>
                <p14:cNvContentPartPr/>
                <p14:nvPr/>
              </p14:nvContentPartPr>
              <p14:xfrm>
                <a:off x="7403757" y="4611045"/>
                <a:ext cx="124200" cy="71280"/>
              </p14:xfrm>
            </p:contentPart>
          </mc:Choice>
          <mc:Fallback xmlns="">
            <p:pic>
              <p:nvPicPr>
                <p:cNvPr id="120" name="Freihand 119">
                  <a:extLst>
                    <a:ext uri="{FF2B5EF4-FFF2-40B4-BE49-F238E27FC236}">
                      <a16:creationId xmlns:a16="http://schemas.microsoft.com/office/drawing/2014/main" id="{AC2A58C5-721E-4BA8-8752-F7A6FBAA8D97}"/>
                    </a:ext>
                  </a:extLst>
                </p:cNvPr>
                <p:cNvPicPr/>
                <p:nvPr/>
              </p:nvPicPr>
              <p:blipFill>
                <a:blip r:embed="rId200"/>
                <a:stretch>
                  <a:fillRect/>
                </a:stretch>
              </p:blipFill>
              <p:spPr>
                <a:xfrm>
                  <a:off x="7399437" y="4606725"/>
                  <a:ext cx="132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11057B59-F5D0-40B2-BF35-A1F5E3615FD6}"/>
                    </a:ext>
                  </a:extLst>
                </p14:cNvPr>
                <p14:cNvContentPartPr/>
                <p14:nvPr/>
              </p14:nvContentPartPr>
              <p14:xfrm>
                <a:off x="7536237" y="4617525"/>
                <a:ext cx="184680" cy="44640"/>
              </p14:xfrm>
            </p:contentPart>
          </mc:Choice>
          <mc:Fallback xmlns="">
            <p:pic>
              <p:nvPicPr>
                <p:cNvPr id="121" name="Freihand 120">
                  <a:extLst>
                    <a:ext uri="{FF2B5EF4-FFF2-40B4-BE49-F238E27FC236}">
                      <a16:creationId xmlns:a16="http://schemas.microsoft.com/office/drawing/2014/main" id="{11057B59-F5D0-40B2-BF35-A1F5E3615FD6}"/>
                    </a:ext>
                  </a:extLst>
                </p:cNvPr>
                <p:cNvPicPr/>
                <p:nvPr/>
              </p:nvPicPr>
              <p:blipFill>
                <a:blip r:embed="rId202"/>
                <a:stretch>
                  <a:fillRect/>
                </a:stretch>
              </p:blipFill>
              <p:spPr>
                <a:xfrm>
                  <a:off x="7531917" y="4613205"/>
                  <a:ext cx="193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3" name="Freihand 122">
                  <a:extLst>
                    <a:ext uri="{FF2B5EF4-FFF2-40B4-BE49-F238E27FC236}">
                      <a16:creationId xmlns:a16="http://schemas.microsoft.com/office/drawing/2014/main" id="{30AB9DE3-DA0F-4E67-800C-15B910EC7314}"/>
                    </a:ext>
                  </a:extLst>
                </p14:cNvPr>
                <p14:cNvContentPartPr/>
                <p14:nvPr/>
              </p14:nvContentPartPr>
              <p14:xfrm>
                <a:off x="5612037" y="5056725"/>
                <a:ext cx="145440" cy="83880"/>
              </p14:xfrm>
            </p:contentPart>
          </mc:Choice>
          <mc:Fallback xmlns="">
            <p:pic>
              <p:nvPicPr>
                <p:cNvPr id="123" name="Freihand 122">
                  <a:extLst>
                    <a:ext uri="{FF2B5EF4-FFF2-40B4-BE49-F238E27FC236}">
                      <a16:creationId xmlns:a16="http://schemas.microsoft.com/office/drawing/2014/main" id="{30AB9DE3-DA0F-4E67-800C-15B910EC7314}"/>
                    </a:ext>
                  </a:extLst>
                </p:cNvPr>
                <p:cNvPicPr/>
                <p:nvPr/>
              </p:nvPicPr>
              <p:blipFill>
                <a:blip r:embed="rId204"/>
                <a:stretch>
                  <a:fillRect/>
                </a:stretch>
              </p:blipFill>
              <p:spPr>
                <a:xfrm>
                  <a:off x="5607717" y="5052405"/>
                  <a:ext cx="154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4" name="Freihand 123">
                  <a:extLst>
                    <a:ext uri="{FF2B5EF4-FFF2-40B4-BE49-F238E27FC236}">
                      <a16:creationId xmlns:a16="http://schemas.microsoft.com/office/drawing/2014/main" id="{699A62E5-0FF2-4A13-9819-98750B5CD924}"/>
                    </a:ext>
                  </a:extLst>
                </p14:cNvPr>
                <p14:cNvContentPartPr/>
                <p14:nvPr/>
              </p14:nvContentPartPr>
              <p14:xfrm>
                <a:off x="5718237" y="4997325"/>
                <a:ext cx="43200" cy="19800"/>
              </p14:xfrm>
            </p:contentPart>
          </mc:Choice>
          <mc:Fallback xmlns="">
            <p:pic>
              <p:nvPicPr>
                <p:cNvPr id="124" name="Freihand 123">
                  <a:extLst>
                    <a:ext uri="{FF2B5EF4-FFF2-40B4-BE49-F238E27FC236}">
                      <a16:creationId xmlns:a16="http://schemas.microsoft.com/office/drawing/2014/main" id="{699A62E5-0FF2-4A13-9819-98750B5CD924}"/>
                    </a:ext>
                  </a:extLst>
                </p:cNvPr>
                <p:cNvPicPr/>
                <p:nvPr/>
              </p:nvPicPr>
              <p:blipFill>
                <a:blip r:embed="rId206"/>
                <a:stretch>
                  <a:fillRect/>
                </a:stretch>
              </p:blipFill>
              <p:spPr>
                <a:xfrm>
                  <a:off x="5713917" y="4993005"/>
                  <a:ext cx="51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5" name="Freihand 124">
                  <a:extLst>
                    <a:ext uri="{FF2B5EF4-FFF2-40B4-BE49-F238E27FC236}">
                      <a16:creationId xmlns:a16="http://schemas.microsoft.com/office/drawing/2014/main" id="{293BED5F-CED9-4FB8-B0C2-1CC57092437C}"/>
                    </a:ext>
                  </a:extLst>
                </p14:cNvPr>
                <p14:cNvContentPartPr/>
                <p14:nvPr/>
              </p14:nvContentPartPr>
              <p14:xfrm>
                <a:off x="5798157" y="5043765"/>
                <a:ext cx="114480" cy="93960"/>
              </p14:xfrm>
            </p:contentPart>
          </mc:Choice>
          <mc:Fallback xmlns="">
            <p:pic>
              <p:nvPicPr>
                <p:cNvPr id="125" name="Freihand 124">
                  <a:extLst>
                    <a:ext uri="{FF2B5EF4-FFF2-40B4-BE49-F238E27FC236}">
                      <a16:creationId xmlns:a16="http://schemas.microsoft.com/office/drawing/2014/main" id="{293BED5F-CED9-4FB8-B0C2-1CC57092437C}"/>
                    </a:ext>
                  </a:extLst>
                </p:cNvPr>
                <p:cNvPicPr/>
                <p:nvPr/>
              </p:nvPicPr>
              <p:blipFill>
                <a:blip r:embed="rId208"/>
                <a:stretch>
                  <a:fillRect/>
                </a:stretch>
              </p:blipFill>
              <p:spPr>
                <a:xfrm>
                  <a:off x="5793837" y="5039445"/>
                  <a:ext cx="123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6" name="Freihand 125">
                  <a:extLst>
                    <a:ext uri="{FF2B5EF4-FFF2-40B4-BE49-F238E27FC236}">
                      <a16:creationId xmlns:a16="http://schemas.microsoft.com/office/drawing/2014/main" id="{C83B726E-F129-45CB-8E84-33FB59B89BAB}"/>
                    </a:ext>
                  </a:extLst>
                </p14:cNvPr>
                <p14:cNvContentPartPr/>
                <p14:nvPr/>
              </p14:nvContentPartPr>
              <p14:xfrm>
                <a:off x="5900757" y="4959165"/>
                <a:ext cx="111600" cy="159120"/>
              </p14:xfrm>
            </p:contentPart>
          </mc:Choice>
          <mc:Fallback xmlns="">
            <p:pic>
              <p:nvPicPr>
                <p:cNvPr id="126" name="Freihand 125">
                  <a:extLst>
                    <a:ext uri="{FF2B5EF4-FFF2-40B4-BE49-F238E27FC236}">
                      <a16:creationId xmlns:a16="http://schemas.microsoft.com/office/drawing/2014/main" id="{C83B726E-F129-45CB-8E84-33FB59B89BAB}"/>
                    </a:ext>
                  </a:extLst>
                </p:cNvPr>
                <p:cNvPicPr/>
                <p:nvPr/>
              </p:nvPicPr>
              <p:blipFill>
                <a:blip r:embed="rId210"/>
                <a:stretch>
                  <a:fillRect/>
                </a:stretch>
              </p:blipFill>
              <p:spPr>
                <a:xfrm>
                  <a:off x="5896437" y="4954845"/>
                  <a:ext cx="120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7" name="Freihand 126">
                  <a:extLst>
                    <a:ext uri="{FF2B5EF4-FFF2-40B4-BE49-F238E27FC236}">
                      <a16:creationId xmlns:a16="http://schemas.microsoft.com/office/drawing/2014/main" id="{3E8E3C03-AED3-4110-9B57-89078CBCC5A1}"/>
                    </a:ext>
                  </a:extLst>
                </p14:cNvPr>
                <p14:cNvContentPartPr/>
                <p14:nvPr/>
              </p14:nvContentPartPr>
              <p14:xfrm>
                <a:off x="6009837" y="5047005"/>
                <a:ext cx="193680" cy="53280"/>
              </p14:xfrm>
            </p:contentPart>
          </mc:Choice>
          <mc:Fallback xmlns="">
            <p:pic>
              <p:nvPicPr>
                <p:cNvPr id="127" name="Freihand 126">
                  <a:extLst>
                    <a:ext uri="{FF2B5EF4-FFF2-40B4-BE49-F238E27FC236}">
                      <a16:creationId xmlns:a16="http://schemas.microsoft.com/office/drawing/2014/main" id="{3E8E3C03-AED3-4110-9B57-89078CBCC5A1}"/>
                    </a:ext>
                  </a:extLst>
                </p:cNvPr>
                <p:cNvPicPr/>
                <p:nvPr/>
              </p:nvPicPr>
              <p:blipFill>
                <a:blip r:embed="rId212"/>
                <a:stretch>
                  <a:fillRect/>
                </a:stretch>
              </p:blipFill>
              <p:spPr>
                <a:xfrm>
                  <a:off x="6005517" y="5042685"/>
                  <a:ext cx="202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8" name="Freihand 127">
                  <a:extLst>
                    <a:ext uri="{FF2B5EF4-FFF2-40B4-BE49-F238E27FC236}">
                      <a16:creationId xmlns:a16="http://schemas.microsoft.com/office/drawing/2014/main" id="{C801DF31-99AA-4FA6-9BA6-638D19F3BCEB}"/>
                    </a:ext>
                  </a:extLst>
                </p14:cNvPr>
                <p14:cNvContentPartPr/>
                <p14:nvPr/>
              </p14:nvContentPartPr>
              <p14:xfrm>
                <a:off x="6223317" y="4926765"/>
                <a:ext cx="138600" cy="173160"/>
              </p14:xfrm>
            </p:contentPart>
          </mc:Choice>
          <mc:Fallback xmlns="">
            <p:pic>
              <p:nvPicPr>
                <p:cNvPr id="128" name="Freihand 127">
                  <a:extLst>
                    <a:ext uri="{FF2B5EF4-FFF2-40B4-BE49-F238E27FC236}">
                      <a16:creationId xmlns:a16="http://schemas.microsoft.com/office/drawing/2014/main" id="{C801DF31-99AA-4FA6-9BA6-638D19F3BCEB}"/>
                    </a:ext>
                  </a:extLst>
                </p:cNvPr>
                <p:cNvPicPr/>
                <p:nvPr/>
              </p:nvPicPr>
              <p:blipFill>
                <a:blip r:embed="rId214"/>
                <a:stretch>
                  <a:fillRect/>
                </a:stretch>
              </p:blipFill>
              <p:spPr>
                <a:xfrm>
                  <a:off x="6218997" y="4922445"/>
                  <a:ext cx="1472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9" name="Freihand 128">
                  <a:extLst>
                    <a:ext uri="{FF2B5EF4-FFF2-40B4-BE49-F238E27FC236}">
                      <a16:creationId xmlns:a16="http://schemas.microsoft.com/office/drawing/2014/main" id="{8713ED67-D56C-44E0-9517-8A89F12B2E2F}"/>
                    </a:ext>
                  </a:extLst>
                </p14:cNvPr>
                <p14:cNvContentPartPr/>
                <p14:nvPr/>
              </p14:nvContentPartPr>
              <p14:xfrm>
                <a:off x="6380997" y="5008845"/>
                <a:ext cx="212040" cy="74160"/>
              </p14:xfrm>
            </p:contentPart>
          </mc:Choice>
          <mc:Fallback xmlns="">
            <p:pic>
              <p:nvPicPr>
                <p:cNvPr id="129" name="Freihand 128">
                  <a:extLst>
                    <a:ext uri="{FF2B5EF4-FFF2-40B4-BE49-F238E27FC236}">
                      <a16:creationId xmlns:a16="http://schemas.microsoft.com/office/drawing/2014/main" id="{8713ED67-D56C-44E0-9517-8A89F12B2E2F}"/>
                    </a:ext>
                  </a:extLst>
                </p:cNvPr>
                <p:cNvPicPr/>
                <p:nvPr/>
              </p:nvPicPr>
              <p:blipFill>
                <a:blip r:embed="rId216"/>
                <a:stretch>
                  <a:fillRect/>
                </a:stretch>
              </p:blipFill>
              <p:spPr>
                <a:xfrm>
                  <a:off x="6376677" y="5004525"/>
                  <a:ext cx="220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0" name="Freihand 129">
                  <a:extLst>
                    <a:ext uri="{FF2B5EF4-FFF2-40B4-BE49-F238E27FC236}">
                      <a16:creationId xmlns:a16="http://schemas.microsoft.com/office/drawing/2014/main" id="{D2D3396A-63EC-42EE-9AC2-F9069294E4D9}"/>
                    </a:ext>
                  </a:extLst>
                </p14:cNvPr>
                <p14:cNvContentPartPr/>
                <p14:nvPr/>
              </p14:nvContentPartPr>
              <p14:xfrm>
                <a:off x="6639477" y="4989045"/>
                <a:ext cx="253800" cy="70200"/>
              </p14:xfrm>
            </p:contentPart>
          </mc:Choice>
          <mc:Fallback xmlns="">
            <p:pic>
              <p:nvPicPr>
                <p:cNvPr id="130" name="Freihand 129">
                  <a:extLst>
                    <a:ext uri="{FF2B5EF4-FFF2-40B4-BE49-F238E27FC236}">
                      <a16:creationId xmlns:a16="http://schemas.microsoft.com/office/drawing/2014/main" id="{D2D3396A-63EC-42EE-9AC2-F9069294E4D9}"/>
                    </a:ext>
                  </a:extLst>
                </p:cNvPr>
                <p:cNvPicPr/>
                <p:nvPr/>
              </p:nvPicPr>
              <p:blipFill>
                <a:blip r:embed="rId218"/>
                <a:stretch>
                  <a:fillRect/>
                </a:stretch>
              </p:blipFill>
              <p:spPr>
                <a:xfrm>
                  <a:off x="6635157" y="4984725"/>
                  <a:ext cx="262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1" name="Freihand 130">
                  <a:extLst>
                    <a:ext uri="{FF2B5EF4-FFF2-40B4-BE49-F238E27FC236}">
                      <a16:creationId xmlns:a16="http://schemas.microsoft.com/office/drawing/2014/main" id="{1180AB37-8CE5-459A-BD31-F8E0C344E86E}"/>
                    </a:ext>
                  </a:extLst>
                </p14:cNvPr>
                <p14:cNvContentPartPr/>
                <p14:nvPr/>
              </p14:nvContentPartPr>
              <p14:xfrm>
                <a:off x="6887517" y="4972485"/>
                <a:ext cx="66960" cy="84240"/>
              </p14:xfrm>
            </p:contentPart>
          </mc:Choice>
          <mc:Fallback xmlns="">
            <p:pic>
              <p:nvPicPr>
                <p:cNvPr id="131" name="Freihand 130">
                  <a:extLst>
                    <a:ext uri="{FF2B5EF4-FFF2-40B4-BE49-F238E27FC236}">
                      <a16:creationId xmlns:a16="http://schemas.microsoft.com/office/drawing/2014/main" id="{1180AB37-8CE5-459A-BD31-F8E0C344E86E}"/>
                    </a:ext>
                  </a:extLst>
                </p:cNvPr>
                <p:cNvPicPr/>
                <p:nvPr/>
              </p:nvPicPr>
              <p:blipFill>
                <a:blip r:embed="rId220"/>
                <a:stretch>
                  <a:fillRect/>
                </a:stretch>
              </p:blipFill>
              <p:spPr>
                <a:xfrm>
                  <a:off x="6883197" y="4968165"/>
                  <a:ext cx="75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2" name="Freihand 131">
                  <a:extLst>
                    <a:ext uri="{FF2B5EF4-FFF2-40B4-BE49-F238E27FC236}">
                      <a16:creationId xmlns:a16="http://schemas.microsoft.com/office/drawing/2014/main" id="{9DB94952-119C-4512-9967-EC6DDC9329BB}"/>
                    </a:ext>
                  </a:extLst>
                </p14:cNvPr>
                <p14:cNvContentPartPr/>
                <p14:nvPr/>
              </p14:nvContentPartPr>
              <p14:xfrm>
                <a:off x="6992277" y="4871325"/>
                <a:ext cx="31320" cy="167040"/>
              </p14:xfrm>
            </p:contentPart>
          </mc:Choice>
          <mc:Fallback xmlns="">
            <p:pic>
              <p:nvPicPr>
                <p:cNvPr id="132" name="Freihand 131">
                  <a:extLst>
                    <a:ext uri="{FF2B5EF4-FFF2-40B4-BE49-F238E27FC236}">
                      <a16:creationId xmlns:a16="http://schemas.microsoft.com/office/drawing/2014/main" id="{9DB94952-119C-4512-9967-EC6DDC9329BB}"/>
                    </a:ext>
                  </a:extLst>
                </p:cNvPr>
                <p:cNvPicPr/>
                <p:nvPr/>
              </p:nvPicPr>
              <p:blipFill>
                <a:blip r:embed="rId222"/>
                <a:stretch>
                  <a:fillRect/>
                </a:stretch>
              </p:blipFill>
              <p:spPr>
                <a:xfrm>
                  <a:off x="6987957" y="4867005"/>
                  <a:ext cx="39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3" name="Freihand 132">
                  <a:extLst>
                    <a:ext uri="{FF2B5EF4-FFF2-40B4-BE49-F238E27FC236}">
                      <a16:creationId xmlns:a16="http://schemas.microsoft.com/office/drawing/2014/main" id="{CDE33BF4-E2BF-44A1-8936-8A6B989D5C56}"/>
                    </a:ext>
                  </a:extLst>
                </p14:cNvPr>
                <p14:cNvContentPartPr/>
                <p14:nvPr/>
              </p14:nvContentPartPr>
              <p14:xfrm>
                <a:off x="7056357" y="4951605"/>
                <a:ext cx="91800" cy="212760"/>
              </p14:xfrm>
            </p:contentPart>
          </mc:Choice>
          <mc:Fallback xmlns="">
            <p:pic>
              <p:nvPicPr>
                <p:cNvPr id="133" name="Freihand 132">
                  <a:extLst>
                    <a:ext uri="{FF2B5EF4-FFF2-40B4-BE49-F238E27FC236}">
                      <a16:creationId xmlns:a16="http://schemas.microsoft.com/office/drawing/2014/main" id="{CDE33BF4-E2BF-44A1-8936-8A6B989D5C56}"/>
                    </a:ext>
                  </a:extLst>
                </p:cNvPr>
                <p:cNvPicPr/>
                <p:nvPr/>
              </p:nvPicPr>
              <p:blipFill>
                <a:blip r:embed="rId224"/>
                <a:stretch>
                  <a:fillRect/>
                </a:stretch>
              </p:blipFill>
              <p:spPr>
                <a:xfrm>
                  <a:off x="7052037" y="4947285"/>
                  <a:ext cx="1004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4" name="Freihand 133">
                  <a:extLst>
                    <a:ext uri="{FF2B5EF4-FFF2-40B4-BE49-F238E27FC236}">
                      <a16:creationId xmlns:a16="http://schemas.microsoft.com/office/drawing/2014/main" id="{F3318BF5-D865-478F-8395-3EC96A62DE56}"/>
                    </a:ext>
                  </a:extLst>
                </p14:cNvPr>
                <p14:cNvContentPartPr/>
                <p14:nvPr/>
              </p14:nvContentPartPr>
              <p14:xfrm>
                <a:off x="7338957" y="4914165"/>
                <a:ext cx="73080" cy="86400"/>
              </p14:xfrm>
            </p:contentPart>
          </mc:Choice>
          <mc:Fallback xmlns="">
            <p:pic>
              <p:nvPicPr>
                <p:cNvPr id="134" name="Freihand 133">
                  <a:extLst>
                    <a:ext uri="{FF2B5EF4-FFF2-40B4-BE49-F238E27FC236}">
                      <a16:creationId xmlns:a16="http://schemas.microsoft.com/office/drawing/2014/main" id="{F3318BF5-D865-478F-8395-3EC96A62DE56}"/>
                    </a:ext>
                  </a:extLst>
                </p:cNvPr>
                <p:cNvPicPr/>
                <p:nvPr/>
              </p:nvPicPr>
              <p:blipFill>
                <a:blip r:embed="rId226"/>
                <a:stretch>
                  <a:fillRect/>
                </a:stretch>
              </p:blipFill>
              <p:spPr>
                <a:xfrm>
                  <a:off x="7334637" y="4909845"/>
                  <a:ext cx="81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5" name="Freihand 134">
                  <a:extLst>
                    <a:ext uri="{FF2B5EF4-FFF2-40B4-BE49-F238E27FC236}">
                      <a16:creationId xmlns:a16="http://schemas.microsoft.com/office/drawing/2014/main" id="{F4AD25E5-6381-4586-886C-10B0801E04BD}"/>
                    </a:ext>
                  </a:extLst>
                </p14:cNvPr>
                <p14:cNvContentPartPr/>
                <p14:nvPr/>
              </p14:nvContentPartPr>
              <p14:xfrm>
                <a:off x="7436517" y="4928925"/>
                <a:ext cx="156960" cy="41400"/>
              </p14:xfrm>
            </p:contentPart>
          </mc:Choice>
          <mc:Fallback xmlns="">
            <p:pic>
              <p:nvPicPr>
                <p:cNvPr id="135" name="Freihand 134">
                  <a:extLst>
                    <a:ext uri="{FF2B5EF4-FFF2-40B4-BE49-F238E27FC236}">
                      <a16:creationId xmlns:a16="http://schemas.microsoft.com/office/drawing/2014/main" id="{F4AD25E5-6381-4586-886C-10B0801E04BD}"/>
                    </a:ext>
                  </a:extLst>
                </p:cNvPr>
                <p:cNvPicPr/>
                <p:nvPr/>
              </p:nvPicPr>
              <p:blipFill>
                <a:blip r:embed="rId228"/>
                <a:stretch>
                  <a:fillRect/>
                </a:stretch>
              </p:blipFill>
              <p:spPr>
                <a:xfrm>
                  <a:off x="7432197" y="4924605"/>
                  <a:ext cx="165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6" name="Freihand 135">
                  <a:extLst>
                    <a:ext uri="{FF2B5EF4-FFF2-40B4-BE49-F238E27FC236}">
                      <a16:creationId xmlns:a16="http://schemas.microsoft.com/office/drawing/2014/main" id="{89DE247D-5F15-4D67-823A-4A7EF07A76F5}"/>
                    </a:ext>
                  </a:extLst>
                </p14:cNvPr>
                <p14:cNvContentPartPr/>
                <p14:nvPr/>
              </p14:nvContentPartPr>
              <p14:xfrm>
                <a:off x="7603557" y="4916325"/>
                <a:ext cx="81000" cy="77040"/>
              </p14:xfrm>
            </p:contentPart>
          </mc:Choice>
          <mc:Fallback xmlns="">
            <p:pic>
              <p:nvPicPr>
                <p:cNvPr id="136" name="Freihand 135">
                  <a:extLst>
                    <a:ext uri="{FF2B5EF4-FFF2-40B4-BE49-F238E27FC236}">
                      <a16:creationId xmlns:a16="http://schemas.microsoft.com/office/drawing/2014/main" id="{89DE247D-5F15-4D67-823A-4A7EF07A76F5}"/>
                    </a:ext>
                  </a:extLst>
                </p:cNvPr>
                <p:cNvPicPr/>
                <p:nvPr/>
              </p:nvPicPr>
              <p:blipFill>
                <a:blip r:embed="rId230"/>
                <a:stretch>
                  <a:fillRect/>
                </a:stretch>
              </p:blipFill>
              <p:spPr>
                <a:xfrm>
                  <a:off x="7599237" y="4912005"/>
                  <a:ext cx="89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 name="Freihand 136">
                  <a:extLst>
                    <a:ext uri="{FF2B5EF4-FFF2-40B4-BE49-F238E27FC236}">
                      <a16:creationId xmlns:a16="http://schemas.microsoft.com/office/drawing/2014/main" id="{DCC6012C-A053-41FC-96C6-0B03F9260CAB}"/>
                    </a:ext>
                  </a:extLst>
                </p14:cNvPr>
                <p14:cNvContentPartPr/>
                <p14:nvPr/>
              </p14:nvContentPartPr>
              <p14:xfrm>
                <a:off x="7702197" y="4874925"/>
                <a:ext cx="377280" cy="83160"/>
              </p14:xfrm>
            </p:contentPart>
          </mc:Choice>
          <mc:Fallback xmlns="">
            <p:pic>
              <p:nvPicPr>
                <p:cNvPr id="137" name="Freihand 136">
                  <a:extLst>
                    <a:ext uri="{FF2B5EF4-FFF2-40B4-BE49-F238E27FC236}">
                      <a16:creationId xmlns:a16="http://schemas.microsoft.com/office/drawing/2014/main" id="{DCC6012C-A053-41FC-96C6-0B03F9260CAB}"/>
                    </a:ext>
                  </a:extLst>
                </p:cNvPr>
                <p:cNvPicPr/>
                <p:nvPr/>
              </p:nvPicPr>
              <p:blipFill>
                <a:blip r:embed="rId232"/>
                <a:stretch>
                  <a:fillRect/>
                </a:stretch>
              </p:blipFill>
              <p:spPr>
                <a:xfrm>
                  <a:off x="7697877" y="4870605"/>
                  <a:ext cx="385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 name="Freihand 137">
                  <a:extLst>
                    <a:ext uri="{FF2B5EF4-FFF2-40B4-BE49-F238E27FC236}">
                      <a16:creationId xmlns:a16="http://schemas.microsoft.com/office/drawing/2014/main" id="{D9010486-4612-4693-B762-404A57A50189}"/>
                    </a:ext>
                  </a:extLst>
                </p14:cNvPr>
                <p14:cNvContentPartPr/>
                <p14:nvPr/>
              </p14:nvContentPartPr>
              <p14:xfrm>
                <a:off x="6052317" y="5303325"/>
                <a:ext cx="165240" cy="81720"/>
              </p14:xfrm>
            </p:contentPart>
          </mc:Choice>
          <mc:Fallback xmlns="">
            <p:pic>
              <p:nvPicPr>
                <p:cNvPr id="138" name="Freihand 137">
                  <a:extLst>
                    <a:ext uri="{FF2B5EF4-FFF2-40B4-BE49-F238E27FC236}">
                      <a16:creationId xmlns:a16="http://schemas.microsoft.com/office/drawing/2014/main" id="{D9010486-4612-4693-B762-404A57A50189}"/>
                    </a:ext>
                  </a:extLst>
                </p:cNvPr>
                <p:cNvPicPr/>
                <p:nvPr/>
              </p:nvPicPr>
              <p:blipFill>
                <a:blip r:embed="rId234"/>
                <a:stretch>
                  <a:fillRect/>
                </a:stretch>
              </p:blipFill>
              <p:spPr>
                <a:xfrm>
                  <a:off x="6047997" y="5299005"/>
                  <a:ext cx="173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9" name="Freihand 138">
                  <a:extLst>
                    <a:ext uri="{FF2B5EF4-FFF2-40B4-BE49-F238E27FC236}">
                      <a16:creationId xmlns:a16="http://schemas.microsoft.com/office/drawing/2014/main" id="{748545BD-7E68-4066-BEDA-1DE9610F955D}"/>
                    </a:ext>
                  </a:extLst>
                </p14:cNvPr>
                <p14:cNvContentPartPr/>
                <p14:nvPr/>
              </p14:nvContentPartPr>
              <p14:xfrm>
                <a:off x="6179037" y="5218005"/>
                <a:ext cx="360" cy="360"/>
              </p14:xfrm>
            </p:contentPart>
          </mc:Choice>
          <mc:Fallback xmlns="">
            <p:pic>
              <p:nvPicPr>
                <p:cNvPr id="139" name="Freihand 138">
                  <a:extLst>
                    <a:ext uri="{FF2B5EF4-FFF2-40B4-BE49-F238E27FC236}">
                      <a16:creationId xmlns:a16="http://schemas.microsoft.com/office/drawing/2014/main" id="{748545BD-7E68-4066-BEDA-1DE9610F955D}"/>
                    </a:ext>
                  </a:extLst>
                </p:cNvPr>
                <p:cNvPicPr/>
                <p:nvPr/>
              </p:nvPicPr>
              <p:blipFill>
                <a:blip r:embed="rId186"/>
                <a:stretch>
                  <a:fillRect/>
                </a:stretch>
              </p:blipFill>
              <p:spPr>
                <a:xfrm>
                  <a:off x="6174717" y="52136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0" name="Freihand 139">
                  <a:extLst>
                    <a:ext uri="{FF2B5EF4-FFF2-40B4-BE49-F238E27FC236}">
                      <a16:creationId xmlns:a16="http://schemas.microsoft.com/office/drawing/2014/main" id="{9A85385C-384B-4B89-A43C-4F7017FDEC5D}"/>
                    </a:ext>
                  </a:extLst>
                </p14:cNvPr>
                <p14:cNvContentPartPr/>
                <p14:nvPr/>
              </p14:nvContentPartPr>
              <p14:xfrm>
                <a:off x="6385677" y="5198925"/>
                <a:ext cx="280440" cy="144000"/>
              </p14:xfrm>
            </p:contentPart>
          </mc:Choice>
          <mc:Fallback xmlns="">
            <p:pic>
              <p:nvPicPr>
                <p:cNvPr id="140" name="Freihand 139">
                  <a:extLst>
                    <a:ext uri="{FF2B5EF4-FFF2-40B4-BE49-F238E27FC236}">
                      <a16:creationId xmlns:a16="http://schemas.microsoft.com/office/drawing/2014/main" id="{9A85385C-384B-4B89-A43C-4F7017FDEC5D}"/>
                    </a:ext>
                  </a:extLst>
                </p:cNvPr>
                <p:cNvPicPr/>
                <p:nvPr/>
              </p:nvPicPr>
              <p:blipFill>
                <a:blip r:embed="rId237"/>
                <a:stretch>
                  <a:fillRect/>
                </a:stretch>
              </p:blipFill>
              <p:spPr>
                <a:xfrm>
                  <a:off x="6381357" y="5194605"/>
                  <a:ext cx="289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1" name="Freihand 140">
                  <a:extLst>
                    <a:ext uri="{FF2B5EF4-FFF2-40B4-BE49-F238E27FC236}">
                      <a16:creationId xmlns:a16="http://schemas.microsoft.com/office/drawing/2014/main" id="{A26A3532-B3F1-44C0-BCDD-7E599400463D}"/>
                    </a:ext>
                  </a:extLst>
                </p14:cNvPr>
                <p14:cNvContentPartPr/>
                <p14:nvPr/>
              </p14:nvContentPartPr>
              <p14:xfrm>
                <a:off x="6851157" y="5189925"/>
                <a:ext cx="170280" cy="180000"/>
              </p14:xfrm>
            </p:contentPart>
          </mc:Choice>
          <mc:Fallback xmlns="">
            <p:pic>
              <p:nvPicPr>
                <p:cNvPr id="141" name="Freihand 140">
                  <a:extLst>
                    <a:ext uri="{FF2B5EF4-FFF2-40B4-BE49-F238E27FC236}">
                      <a16:creationId xmlns:a16="http://schemas.microsoft.com/office/drawing/2014/main" id="{A26A3532-B3F1-44C0-BCDD-7E599400463D}"/>
                    </a:ext>
                  </a:extLst>
                </p:cNvPr>
                <p:cNvPicPr/>
                <p:nvPr/>
              </p:nvPicPr>
              <p:blipFill>
                <a:blip r:embed="rId239"/>
                <a:stretch>
                  <a:fillRect/>
                </a:stretch>
              </p:blipFill>
              <p:spPr>
                <a:xfrm>
                  <a:off x="6846837" y="5185605"/>
                  <a:ext cx="178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64996A79-714E-46A4-BA3A-7DBA1A0C1C61}"/>
                    </a:ext>
                  </a:extLst>
                </p14:cNvPr>
                <p14:cNvContentPartPr/>
                <p14:nvPr/>
              </p14:nvContentPartPr>
              <p14:xfrm>
                <a:off x="7037637" y="5160045"/>
                <a:ext cx="336960" cy="145080"/>
              </p14:xfrm>
            </p:contentPart>
          </mc:Choice>
          <mc:Fallback xmlns="">
            <p:pic>
              <p:nvPicPr>
                <p:cNvPr id="142" name="Freihand 141">
                  <a:extLst>
                    <a:ext uri="{FF2B5EF4-FFF2-40B4-BE49-F238E27FC236}">
                      <a16:creationId xmlns:a16="http://schemas.microsoft.com/office/drawing/2014/main" id="{64996A79-714E-46A4-BA3A-7DBA1A0C1C61}"/>
                    </a:ext>
                  </a:extLst>
                </p:cNvPr>
                <p:cNvPicPr/>
                <p:nvPr/>
              </p:nvPicPr>
              <p:blipFill>
                <a:blip r:embed="rId241"/>
                <a:stretch>
                  <a:fillRect/>
                </a:stretch>
              </p:blipFill>
              <p:spPr>
                <a:xfrm>
                  <a:off x="7033317" y="5155725"/>
                  <a:ext cx="345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 name="Freihand 142">
                  <a:extLst>
                    <a:ext uri="{FF2B5EF4-FFF2-40B4-BE49-F238E27FC236}">
                      <a16:creationId xmlns:a16="http://schemas.microsoft.com/office/drawing/2014/main" id="{11C47EF8-CEA9-4BBB-8FFE-1EA1BCA9C444}"/>
                    </a:ext>
                  </a:extLst>
                </p14:cNvPr>
                <p14:cNvContentPartPr/>
                <p14:nvPr/>
              </p14:nvContentPartPr>
              <p14:xfrm>
                <a:off x="7414557" y="5089485"/>
                <a:ext cx="17280" cy="97920"/>
              </p14:xfrm>
            </p:contentPart>
          </mc:Choice>
          <mc:Fallback xmlns="">
            <p:pic>
              <p:nvPicPr>
                <p:cNvPr id="143" name="Freihand 142">
                  <a:extLst>
                    <a:ext uri="{FF2B5EF4-FFF2-40B4-BE49-F238E27FC236}">
                      <a16:creationId xmlns:a16="http://schemas.microsoft.com/office/drawing/2014/main" id="{11C47EF8-CEA9-4BBB-8FFE-1EA1BCA9C444}"/>
                    </a:ext>
                  </a:extLst>
                </p:cNvPr>
                <p:cNvPicPr/>
                <p:nvPr/>
              </p:nvPicPr>
              <p:blipFill>
                <a:blip r:embed="rId243"/>
                <a:stretch>
                  <a:fillRect/>
                </a:stretch>
              </p:blipFill>
              <p:spPr>
                <a:xfrm>
                  <a:off x="7410237" y="5085165"/>
                  <a:ext cx="25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4" name="Freihand 143">
                  <a:extLst>
                    <a:ext uri="{FF2B5EF4-FFF2-40B4-BE49-F238E27FC236}">
                      <a16:creationId xmlns:a16="http://schemas.microsoft.com/office/drawing/2014/main" id="{FB06281D-F4A0-4704-B372-50479F3A66DD}"/>
                    </a:ext>
                  </a:extLst>
                </p14:cNvPr>
                <p14:cNvContentPartPr/>
                <p14:nvPr/>
              </p14:nvContentPartPr>
              <p14:xfrm>
                <a:off x="7422117" y="5292525"/>
                <a:ext cx="360" cy="360"/>
              </p14:xfrm>
            </p:contentPart>
          </mc:Choice>
          <mc:Fallback xmlns="">
            <p:pic>
              <p:nvPicPr>
                <p:cNvPr id="144" name="Freihand 143">
                  <a:extLst>
                    <a:ext uri="{FF2B5EF4-FFF2-40B4-BE49-F238E27FC236}">
                      <a16:creationId xmlns:a16="http://schemas.microsoft.com/office/drawing/2014/main" id="{FB06281D-F4A0-4704-B372-50479F3A66DD}"/>
                    </a:ext>
                  </a:extLst>
                </p:cNvPr>
                <p:cNvPicPr/>
                <p:nvPr/>
              </p:nvPicPr>
              <p:blipFill>
                <a:blip r:embed="rId186"/>
                <a:stretch>
                  <a:fillRect/>
                </a:stretch>
              </p:blipFill>
              <p:spPr>
                <a:xfrm>
                  <a:off x="7417797" y="5288205"/>
                  <a:ext cx="9000" cy="9000"/>
                </a:xfrm>
                <a:prstGeom prst="rect">
                  <a:avLst/>
                </a:prstGeom>
              </p:spPr>
            </p:pic>
          </mc:Fallback>
        </mc:AlternateContent>
      </p:grpSp>
    </p:spTree>
    <p:extLst>
      <p:ext uri="{BB962C8B-B14F-4D97-AF65-F5344CB8AC3E}">
        <p14:creationId xmlns:p14="http://schemas.microsoft.com/office/powerpoint/2010/main" val="1191581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036570" cy="613294"/>
          </a:xfrm>
          <a:prstGeom prst="rect">
            <a:avLst/>
          </a:prstGeom>
          <a:noFill/>
          <a:ln>
            <a:noFill/>
          </a:ln>
        </p:spPr>
        <p:txBody>
          <a:bodyPr vert="horz" wrap="none" lIns="81646" tIns="40823" rIns="81646" bIns="40823" anchorCtr="0" compatLnSpc="0">
            <a:spAutoFit/>
          </a:bodyPr>
          <a:lstStyle/>
          <a:p>
            <a:r>
              <a:rPr lang="de-DE" sz="3600"/>
              <a:t>Unit of account</a:t>
            </a:r>
            <a:endParaRPr lang="de-DE" sz="3600" dirty="0"/>
          </a:p>
        </p:txBody>
      </p:sp>
      <p:sp>
        <p:nvSpPr>
          <p:cNvPr id="4" name="Textfeld 3"/>
          <p:cNvSpPr txBox="1"/>
          <p:nvPr/>
        </p:nvSpPr>
        <p:spPr>
          <a:xfrm>
            <a:off x="456726" y="1143046"/>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err="1"/>
              <a:t>Standardization</a:t>
            </a:r>
            <a:r>
              <a:rPr lang="de-DE" sz="2540" dirty="0"/>
              <a:t> </a:t>
            </a:r>
            <a:r>
              <a:rPr lang="de-DE" sz="2540" dirty="0" err="1"/>
              <a:t>of</a:t>
            </a:r>
            <a:r>
              <a:rPr lang="de-DE" sz="2540" dirty="0"/>
              <a:t> </a:t>
            </a:r>
            <a:r>
              <a:rPr lang="de-DE" sz="2540" dirty="0" err="1"/>
              <a:t>general</a:t>
            </a:r>
            <a:r>
              <a:rPr lang="de-DE" sz="2540" dirty="0"/>
              <a:t> </a:t>
            </a:r>
            <a:r>
              <a:rPr lang="de-DE" sz="2540" dirty="0" err="1"/>
              <a:t>valuation</a:t>
            </a:r>
            <a:r>
              <a:rPr lang="de-DE" sz="2540" dirty="0"/>
              <a:t> </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Possibility</a:t>
            </a:r>
            <a:r>
              <a:rPr lang="de-DE" sz="2540" dirty="0"/>
              <a:t> </a:t>
            </a:r>
            <a:r>
              <a:rPr lang="de-DE" sz="2540" dirty="0" err="1"/>
              <a:t>to</a:t>
            </a:r>
            <a:r>
              <a:rPr lang="de-DE" sz="2540" dirty="0"/>
              <a:t> express </a:t>
            </a:r>
            <a:r>
              <a:rPr lang="de-DE" sz="2540" dirty="0" err="1"/>
              <a:t>with</a:t>
            </a:r>
            <a:r>
              <a:rPr lang="de-DE" sz="2540" dirty="0"/>
              <a:t> relative </a:t>
            </a:r>
            <a:r>
              <a:rPr lang="de-DE" sz="2540" dirty="0" err="1"/>
              <a:t>prices,it</a:t>
            </a:r>
            <a:r>
              <a:rPr lang="de-DE" sz="2540" dirty="0"/>
              <a:t> </a:t>
            </a:r>
            <a:r>
              <a:rPr lang="de-DE" sz="2540" dirty="0" err="1"/>
              <a:t>is</a:t>
            </a:r>
            <a:r>
              <a:rPr lang="de-DE" sz="2540" dirty="0"/>
              <a:t> </a:t>
            </a:r>
            <a:r>
              <a:rPr lang="de-DE" sz="2540" dirty="0" err="1"/>
              <a:t>the</a:t>
            </a:r>
            <a:r>
              <a:rPr lang="de-DE" sz="2540" dirty="0"/>
              <a:t> </a:t>
            </a:r>
            <a:r>
              <a:rPr lang="de-DE" sz="2540" dirty="0" err="1"/>
              <a:t>exchange</a:t>
            </a:r>
            <a:r>
              <a:rPr lang="de-DE" sz="2540" dirty="0"/>
              <a:t> </a:t>
            </a:r>
            <a:r>
              <a:rPr lang="de-DE" sz="2540" dirty="0" err="1"/>
              <a:t>ratio</a:t>
            </a:r>
            <a:r>
              <a:rPr lang="de-DE" sz="2540" dirty="0"/>
              <a:t> </a:t>
            </a:r>
            <a:r>
              <a:rPr lang="de-DE" sz="2540" dirty="0" err="1"/>
              <a:t>between</a:t>
            </a:r>
            <a:r>
              <a:rPr lang="de-DE" sz="2540" dirty="0"/>
              <a:t> real </a:t>
            </a:r>
            <a:r>
              <a:rPr lang="de-DE" sz="2540" dirty="0" err="1"/>
              <a:t>goods</a:t>
            </a:r>
            <a:r>
              <a:rPr lang="de-DE" sz="2540" dirty="0"/>
              <a: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Money </a:t>
            </a:r>
            <a:r>
              <a:rPr lang="de-DE" sz="2540" dirty="0" err="1"/>
              <a:t>is</a:t>
            </a:r>
            <a:r>
              <a:rPr lang="de-DE" sz="2540" dirty="0"/>
              <a:t> </a:t>
            </a:r>
            <a:r>
              <a:rPr lang="de-DE" sz="2540" dirty="0" err="1"/>
              <a:t>the</a:t>
            </a:r>
            <a:r>
              <a:rPr lang="de-DE" sz="2540" dirty="0"/>
              <a:t> </a:t>
            </a:r>
            <a:r>
              <a:rPr lang="de-DE" sz="2540" dirty="0" err="1"/>
              <a:t>basis</a:t>
            </a:r>
            <a:r>
              <a:rPr lang="de-DE" sz="2540" dirty="0"/>
              <a:t> </a:t>
            </a:r>
            <a:r>
              <a:rPr lang="de-DE" sz="2540" dirty="0" err="1"/>
              <a:t>of</a:t>
            </a:r>
            <a:r>
              <a:rPr lang="de-DE" sz="2540" dirty="0"/>
              <a:t> </a:t>
            </a:r>
            <a:r>
              <a:rPr lang="de-DE" sz="2540" dirty="0" err="1"/>
              <a:t>the</a:t>
            </a:r>
            <a:r>
              <a:rPr lang="de-DE" sz="2540" dirty="0"/>
              <a:t> national </a:t>
            </a:r>
            <a:r>
              <a:rPr lang="de-DE" sz="2540" dirty="0" err="1"/>
              <a:t>account</a:t>
            </a:r>
            <a:r>
              <a:rPr lang="de-DE" sz="2540" dirty="0"/>
              <a:t> </a:t>
            </a:r>
            <a:r>
              <a:rPr lang="de-DE" sz="2540" dirty="0" err="1"/>
              <a:t>system</a:t>
            </a:r>
            <a:r>
              <a:rPr lang="de-DE" sz="2540" dirty="0"/>
              <a:t>. Thus </a:t>
            </a:r>
            <a:r>
              <a:rPr lang="de-DE" sz="2540" dirty="0" err="1"/>
              <a:t>prices</a:t>
            </a:r>
            <a:r>
              <a:rPr lang="de-DE" sz="2540" dirty="0"/>
              <a:t> </a:t>
            </a:r>
            <a:r>
              <a:rPr lang="de-DE" sz="2540" dirty="0" err="1"/>
              <a:t>menasured</a:t>
            </a:r>
            <a:r>
              <a:rPr lang="de-DE" sz="2540" dirty="0"/>
              <a:t> in </a:t>
            </a:r>
            <a:r>
              <a:rPr lang="de-DE" sz="2540" dirty="0" err="1"/>
              <a:t>money</a:t>
            </a:r>
            <a:r>
              <a:rPr lang="de-DE" sz="2540" dirty="0"/>
              <a:t> </a:t>
            </a:r>
            <a:r>
              <a:rPr lang="de-DE" sz="2540" dirty="0" err="1"/>
              <a:t>are</a:t>
            </a:r>
            <a:r>
              <a:rPr lang="de-DE" sz="2540" dirty="0"/>
              <a:t> </a:t>
            </a:r>
            <a:r>
              <a:rPr lang="de-DE" sz="2540" dirty="0" err="1"/>
              <a:t>the</a:t>
            </a:r>
            <a:r>
              <a:rPr lang="de-DE" sz="2540" dirty="0"/>
              <a:t> </a:t>
            </a:r>
            <a:r>
              <a:rPr lang="de-DE" sz="2540" dirty="0" err="1"/>
              <a:t>weights</a:t>
            </a:r>
            <a:r>
              <a:rPr lang="de-DE" sz="2540" dirty="0"/>
              <a:t> </a:t>
            </a:r>
            <a:r>
              <a:rPr lang="de-DE" sz="2540" dirty="0" err="1"/>
              <a:t>of</a:t>
            </a:r>
            <a:r>
              <a:rPr lang="de-DE" sz="2540" dirty="0"/>
              <a:t> real </a:t>
            </a:r>
            <a:r>
              <a:rPr lang="de-DE" sz="2540" dirty="0" err="1"/>
              <a:t>goods</a:t>
            </a:r>
            <a:r>
              <a:rPr lang="de-DE" sz="2540" dirty="0"/>
              <a:t> in GDP. These </a:t>
            </a:r>
            <a:r>
              <a:rPr lang="de-DE" sz="2540" dirty="0" err="1"/>
              <a:t>prices</a:t>
            </a:r>
            <a:r>
              <a:rPr lang="de-DE" sz="2540" dirty="0"/>
              <a:t> </a:t>
            </a:r>
            <a:r>
              <a:rPr lang="de-DE" sz="2540" dirty="0" err="1"/>
              <a:t>are</a:t>
            </a:r>
            <a:r>
              <a:rPr lang="de-DE" sz="2540" dirty="0"/>
              <a:t> </a:t>
            </a:r>
            <a:r>
              <a:rPr lang="de-DE" sz="2540" dirty="0" err="1"/>
              <a:t>the</a:t>
            </a:r>
            <a:r>
              <a:rPr lang="de-DE" sz="2540" dirty="0"/>
              <a:t> </a:t>
            </a:r>
            <a:r>
              <a:rPr lang="de-DE" sz="2540" dirty="0" err="1"/>
              <a:t>outcome</a:t>
            </a:r>
            <a:r>
              <a:rPr lang="de-DE" sz="2540" dirty="0"/>
              <a:t> </a:t>
            </a:r>
            <a:r>
              <a:rPr lang="de-DE" sz="2540" dirty="0" err="1"/>
              <a:t>of</a:t>
            </a:r>
            <a:r>
              <a:rPr lang="de-DE" sz="2540" dirty="0"/>
              <a:t> an </a:t>
            </a:r>
            <a:r>
              <a:rPr lang="de-DE" sz="2540" dirty="0" err="1"/>
              <a:t>market</a:t>
            </a:r>
            <a:r>
              <a:rPr lang="de-DE" sz="2540" dirty="0"/>
              <a:t> </a:t>
            </a:r>
            <a:r>
              <a:rPr lang="de-DE" sz="2540" dirty="0" err="1"/>
              <a:t>process</a:t>
            </a:r>
            <a:r>
              <a:rPr lang="de-DE" sz="2540" dirty="0"/>
              <a:t> and </a:t>
            </a:r>
            <a:r>
              <a:rPr lang="de-DE" sz="2540" dirty="0" err="1"/>
              <a:t>represent</a:t>
            </a:r>
            <a:r>
              <a:rPr lang="de-DE" sz="2540" dirty="0"/>
              <a:t> </a:t>
            </a:r>
            <a:r>
              <a:rPr lang="de-DE" sz="2540" dirty="0" err="1"/>
              <a:t>therefore</a:t>
            </a:r>
            <a:r>
              <a:rPr lang="de-DE" sz="2540" dirty="0"/>
              <a:t> </a:t>
            </a:r>
            <a:r>
              <a:rPr lang="de-DE" sz="2540" dirty="0" err="1"/>
              <a:t>the</a:t>
            </a:r>
            <a:r>
              <a:rPr lang="de-DE" sz="2540" dirty="0"/>
              <a:t> </a:t>
            </a:r>
            <a:r>
              <a:rPr lang="de-DE" sz="2540" dirty="0" err="1"/>
              <a:t>information</a:t>
            </a:r>
            <a:r>
              <a:rPr lang="de-DE" sz="2540" dirty="0"/>
              <a:t> </a:t>
            </a:r>
            <a:r>
              <a:rPr lang="de-DE" sz="2540" dirty="0" err="1"/>
              <a:t>of</a:t>
            </a:r>
            <a:r>
              <a:rPr lang="de-DE" sz="2540" dirty="0"/>
              <a:t> </a:t>
            </a:r>
            <a:r>
              <a:rPr lang="de-DE" sz="2540" dirty="0" err="1"/>
              <a:t>the</a:t>
            </a:r>
            <a:r>
              <a:rPr lang="de-DE" sz="2540" dirty="0"/>
              <a:t> </a:t>
            </a:r>
            <a:r>
              <a:rPr lang="de-DE" sz="2540" dirty="0" err="1"/>
              <a:t>whole</a:t>
            </a:r>
            <a:r>
              <a:rPr lang="de-DE" sz="2540" dirty="0"/>
              <a:t> </a:t>
            </a:r>
            <a:r>
              <a:rPr lang="de-DE" sz="2540" dirty="0" err="1"/>
              <a:t>economy</a:t>
            </a:r>
            <a:endParaRPr lang="de-DE" sz="2540" dirty="0"/>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12B5450-E7A7-4618-9B33-AA67DB00C6E6}"/>
                  </a:ext>
                </a:extLst>
              </p14:cNvPr>
              <p14:cNvContentPartPr/>
              <p14:nvPr/>
            </p14:nvContentPartPr>
            <p14:xfrm>
              <a:off x="870477" y="1653285"/>
              <a:ext cx="5123160" cy="62640"/>
            </p14:xfrm>
          </p:contentPart>
        </mc:Choice>
        <mc:Fallback xmlns="">
          <p:pic>
            <p:nvPicPr>
              <p:cNvPr id="2" name="Freihand 1">
                <a:extLst>
                  <a:ext uri="{FF2B5EF4-FFF2-40B4-BE49-F238E27FC236}">
                    <a16:creationId xmlns:a16="http://schemas.microsoft.com/office/drawing/2014/main" id="{D12B5450-E7A7-4618-9B33-AA67DB00C6E6}"/>
                  </a:ext>
                </a:extLst>
              </p:cNvPr>
              <p:cNvPicPr/>
              <p:nvPr/>
            </p:nvPicPr>
            <p:blipFill>
              <a:blip r:embed="rId4"/>
              <a:stretch>
                <a:fillRect/>
              </a:stretch>
            </p:blipFill>
            <p:spPr>
              <a:xfrm>
                <a:off x="866157" y="1648965"/>
                <a:ext cx="5131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E244929B-016B-4328-983A-A78EFE2A66A7}"/>
                  </a:ext>
                </a:extLst>
              </p14:cNvPr>
              <p14:cNvContentPartPr/>
              <p14:nvPr/>
            </p14:nvContentPartPr>
            <p14:xfrm>
              <a:off x="2734197" y="2677845"/>
              <a:ext cx="3445200" cy="92880"/>
            </p14:xfrm>
          </p:contentPart>
        </mc:Choice>
        <mc:Fallback xmlns="">
          <p:pic>
            <p:nvPicPr>
              <p:cNvPr id="6" name="Freihand 5">
                <a:extLst>
                  <a:ext uri="{FF2B5EF4-FFF2-40B4-BE49-F238E27FC236}">
                    <a16:creationId xmlns:a16="http://schemas.microsoft.com/office/drawing/2014/main" id="{E244929B-016B-4328-983A-A78EFE2A66A7}"/>
                  </a:ext>
                </a:extLst>
              </p:cNvPr>
              <p:cNvPicPr/>
              <p:nvPr/>
            </p:nvPicPr>
            <p:blipFill>
              <a:blip r:embed="rId6"/>
              <a:stretch>
                <a:fillRect/>
              </a:stretch>
            </p:blipFill>
            <p:spPr>
              <a:xfrm>
                <a:off x="2729877" y="2673525"/>
                <a:ext cx="3453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C4FC3DE7-B44C-4AA8-A574-8EE4FBD4E503}"/>
                  </a:ext>
                </a:extLst>
              </p14:cNvPr>
              <p14:cNvContentPartPr/>
              <p14:nvPr/>
            </p14:nvContentPartPr>
            <p14:xfrm>
              <a:off x="2739237" y="3725445"/>
              <a:ext cx="4514400" cy="96840"/>
            </p14:xfrm>
          </p:contentPart>
        </mc:Choice>
        <mc:Fallback xmlns="">
          <p:pic>
            <p:nvPicPr>
              <p:cNvPr id="7" name="Freihand 6">
                <a:extLst>
                  <a:ext uri="{FF2B5EF4-FFF2-40B4-BE49-F238E27FC236}">
                    <a16:creationId xmlns:a16="http://schemas.microsoft.com/office/drawing/2014/main" id="{C4FC3DE7-B44C-4AA8-A574-8EE4FBD4E503}"/>
                  </a:ext>
                </a:extLst>
              </p:cNvPr>
              <p:cNvPicPr/>
              <p:nvPr/>
            </p:nvPicPr>
            <p:blipFill>
              <a:blip r:embed="rId8"/>
              <a:stretch>
                <a:fillRect/>
              </a:stretch>
            </p:blipFill>
            <p:spPr>
              <a:xfrm>
                <a:off x="2734917" y="3721125"/>
                <a:ext cx="4523040" cy="105480"/>
              </a:xfrm>
              <a:prstGeom prst="rect">
                <a:avLst/>
              </a:prstGeom>
            </p:spPr>
          </p:pic>
        </mc:Fallback>
      </mc:AlternateContent>
      <p:grpSp>
        <p:nvGrpSpPr>
          <p:cNvPr id="11" name="Gruppieren 10">
            <a:extLst>
              <a:ext uri="{FF2B5EF4-FFF2-40B4-BE49-F238E27FC236}">
                <a16:creationId xmlns:a16="http://schemas.microsoft.com/office/drawing/2014/main" id="{7DA8C0F0-0EA6-433F-BC58-F01F1A81662D}"/>
              </a:ext>
            </a:extLst>
          </p:cNvPr>
          <p:cNvGrpSpPr/>
          <p:nvPr/>
        </p:nvGrpSpPr>
        <p:grpSpPr>
          <a:xfrm>
            <a:off x="7675917" y="3231885"/>
            <a:ext cx="1824480" cy="971640"/>
            <a:chOff x="7675917" y="3231885"/>
            <a:chExt cx="1824480" cy="97164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A509EE6F-E317-4A7D-AAD6-3DC5964B854C}"/>
                    </a:ext>
                  </a:extLst>
                </p14:cNvPr>
                <p14:cNvContentPartPr/>
                <p14:nvPr/>
              </p14:nvContentPartPr>
              <p14:xfrm>
                <a:off x="7675917" y="4112085"/>
                <a:ext cx="1021680" cy="91440"/>
              </p14:xfrm>
            </p:contentPart>
          </mc:Choice>
          <mc:Fallback xmlns="">
            <p:pic>
              <p:nvPicPr>
                <p:cNvPr id="8" name="Freihand 7">
                  <a:extLst>
                    <a:ext uri="{FF2B5EF4-FFF2-40B4-BE49-F238E27FC236}">
                      <a16:creationId xmlns:a16="http://schemas.microsoft.com/office/drawing/2014/main" id="{A509EE6F-E317-4A7D-AAD6-3DC5964B854C}"/>
                    </a:ext>
                  </a:extLst>
                </p:cNvPr>
                <p:cNvPicPr/>
                <p:nvPr/>
              </p:nvPicPr>
              <p:blipFill>
                <a:blip r:embed="rId10"/>
                <a:stretch>
                  <a:fillRect/>
                </a:stretch>
              </p:blipFill>
              <p:spPr>
                <a:xfrm>
                  <a:off x="7671597" y="4107765"/>
                  <a:ext cx="1030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273F64A-5A1A-46F6-979A-1AEF2F7F7D88}"/>
                    </a:ext>
                  </a:extLst>
                </p14:cNvPr>
                <p14:cNvContentPartPr/>
                <p14:nvPr/>
              </p14:nvContentPartPr>
              <p14:xfrm>
                <a:off x="8641077" y="3231885"/>
                <a:ext cx="859320" cy="747360"/>
              </p14:xfrm>
            </p:contentPart>
          </mc:Choice>
          <mc:Fallback xmlns="">
            <p:pic>
              <p:nvPicPr>
                <p:cNvPr id="9" name="Freihand 8">
                  <a:extLst>
                    <a:ext uri="{FF2B5EF4-FFF2-40B4-BE49-F238E27FC236}">
                      <a16:creationId xmlns:a16="http://schemas.microsoft.com/office/drawing/2014/main" id="{6273F64A-5A1A-46F6-979A-1AEF2F7F7D88}"/>
                    </a:ext>
                  </a:extLst>
                </p:cNvPr>
                <p:cNvPicPr/>
                <p:nvPr/>
              </p:nvPicPr>
              <p:blipFill>
                <a:blip r:embed="rId12"/>
                <a:stretch>
                  <a:fillRect/>
                </a:stretch>
              </p:blipFill>
              <p:spPr>
                <a:xfrm>
                  <a:off x="8636757" y="3227565"/>
                  <a:ext cx="867960" cy="75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D9E163A2-1AC2-410A-A091-B8CCB77A6237}"/>
                    </a:ext>
                  </a:extLst>
                </p14:cNvPr>
                <p14:cNvContentPartPr/>
                <p14:nvPr/>
              </p14:nvContentPartPr>
              <p14:xfrm>
                <a:off x="8599317" y="3788445"/>
                <a:ext cx="290880" cy="264600"/>
              </p14:xfrm>
            </p:contentPart>
          </mc:Choice>
          <mc:Fallback xmlns="">
            <p:pic>
              <p:nvPicPr>
                <p:cNvPr id="10" name="Freihand 9">
                  <a:extLst>
                    <a:ext uri="{FF2B5EF4-FFF2-40B4-BE49-F238E27FC236}">
                      <a16:creationId xmlns:a16="http://schemas.microsoft.com/office/drawing/2014/main" id="{D9E163A2-1AC2-410A-A091-B8CCB77A6237}"/>
                    </a:ext>
                  </a:extLst>
                </p:cNvPr>
                <p:cNvPicPr/>
                <p:nvPr/>
              </p:nvPicPr>
              <p:blipFill>
                <a:blip r:embed="rId14"/>
                <a:stretch>
                  <a:fillRect/>
                </a:stretch>
              </p:blipFill>
              <p:spPr>
                <a:xfrm>
                  <a:off x="8594997" y="3784125"/>
                  <a:ext cx="299520" cy="273240"/>
                </a:xfrm>
                <a:prstGeom prst="rect">
                  <a:avLst/>
                </a:prstGeom>
              </p:spPr>
            </p:pic>
          </mc:Fallback>
        </mc:AlternateContent>
      </p:grpSp>
      <p:grpSp>
        <p:nvGrpSpPr>
          <p:cNvPr id="55" name="Gruppieren 54">
            <a:extLst>
              <a:ext uri="{FF2B5EF4-FFF2-40B4-BE49-F238E27FC236}">
                <a16:creationId xmlns:a16="http://schemas.microsoft.com/office/drawing/2014/main" id="{7B114080-612D-4261-85A3-35922EC5AEE5}"/>
              </a:ext>
            </a:extLst>
          </p:cNvPr>
          <p:cNvGrpSpPr/>
          <p:nvPr/>
        </p:nvGrpSpPr>
        <p:grpSpPr>
          <a:xfrm>
            <a:off x="9571317" y="1788285"/>
            <a:ext cx="2300400" cy="1296720"/>
            <a:chOff x="9571317" y="1788285"/>
            <a:chExt cx="2300400" cy="129672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8D022C6-2881-452F-88BE-6D4ED7FD1840}"/>
                    </a:ext>
                  </a:extLst>
                </p14:cNvPr>
                <p14:cNvContentPartPr/>
                <p14:nvPr/>
              </p14:nvContentPartPr>
              <p14:xfrm>
                <a:off x="9571317" y="2935245"/>
                <a:ext cx="142920" cy="129960"/>
              </p14:xfrm>
            </p:contentPart>
          </mc:Choice>
          <mc:Fallback xmlns="">
            <p:pic>
              <p:nvPicPr>
                <p:cNvPr id="12" name="Freihand 11">
                  <a:extLst>
                    <a:ext uri="{FF2B5EF4-FFF2-40B4-BE49-F238E27FC236}">
                      <a16:creationId xmlns:a16="http://schemas.microsoft.com/office/drawing/2014/main" id="{98D022C6-2881-452F-88BE-6D4ED7FD1840}"/>
                    </a:ext>
                  </a:extLst>
                </p:cNvPr>
                <p:cNvPicPr/>
                <p:nvPr/>
              </p:nvPicPr>
              <p:blipFill>
                <a:blip r:embed="rId16"/>
                <a:stretch>
                  <a:fillRect/>
                </a:stretch>
              </p:blipFill>
              <p:spPr>
                <a:xfrm>
                  <a:off x="9566997" y="2930925"/>
                  <a:ext cx="151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1EA73A5D-5BEE-4D95-8590-C8052D485599}"/>
                    </a:ext>
                  </a:extLst>
                </p14:cNvPr>
                <p14:cNvContentPartPr/>
                <p14:nvPr/>
              </p14:nvContentPartPr>
              <p14:xfrm>
                <a:off x="9677157" y="2782965"/>
                <a:ext cx="136440" cy="155160"/>
              </p14:xfrm>
            </p:contentPart>
          </mc:Choice>
          <mc:Fallback xmlns="">
            <p:pic>
              <p:nvPicPr>
                <p:cNvPr id="13" name="Freihand 12">
                  <a:extLst>
                    <a:ext uri="{FF2B5EF4-FFF2-40B4-BE49-F238E27FC236}">
                      <a16:creationId xmlns:a16="http://schemas.microsoft.com/office/drawing/2014/main" id="{1EA73A5D-5BEE-4D95-8590-C8052D485599}"/>
                    </a:ext>
                  </a:extLst>
                </p:cNvPr>
                <p:cNvPicPr/>
                <p:nvPr/>
              </p:nvPicPr>
              <p:blipFill>
                <a:blip r:embed="rId18"/>
                <a:stretch>
                  <a:fillRect/>
                </a:stretch>
              </p:blipFill>
              <p:spPr>
                <a:xfrm>
                  <a:off x="9672837" y="2778645"/>
                  <a:ext cx="1450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9DFC8AB4-845C-492D-BB50-70DE79F85207}"/>
                    </a:ext>
                  </a:extLst>
                </p14:cNvPr>
                <p14:cNvContentPartPr/>
                <p14:nvPr/>
              </p14:nvContentPartPr>
              <p14:xfrm>
                <a:off x="9942117" y="2767845"/>
                <a:ext cx="97200" cy="178920"/>
              </p14:xfrm>
            </p:contentPart>
          </mc:Choice>
          <mc:Fallback xmlns="">
            <p:pic>
              <p:nvPicPr>
                <p:cNvPr id="15" name="Freihand 14">
                  <a:extLst>
                    <a:ext uri="{FF2B5EF4-FFF2-40B4-BE49-F238E27FC236}">
                      <a16:creationId xmlns:a16="http://schemas.microsoft.com/office/drawing/2014/main" id="{9DFC8AB4-845C-492D-BB50-70DE79F85207}"/>
                    </a:ext>
                  </a:extLst>
                </p:cNvPr>
                <p:cNvPicPr/>
                <p:nvPr/>
              </p:nvPicPr>
              <p:blipFill>
                <a:blip r:embed="rId20"/>
                <a:stretch>
                  <a:fillRect/>
                </a:stretch>
              </p:blipFill>
              <p:spPr>
                <a:xfrm>
                  <a:off x="9937797" y="2763525"/>
                  <a:ext cx="1058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CB4832CD-234D-4A34-8DF2-A78D47080013}"/>
                    </a:ext>
                  </a:extLst>
                </p14:cNvPr>
                <p14:cNvContentPartPr/>
                <p14:nvPr/>
              </p14:nvContentPartPr>
              <p14:xfrm>
                <a:off x="10063077" y="2688285"/>
                <a:ext cx="90360" cy="84240"/>
              </p14:xfrm>
            </p:contentPart>
          </mc:Choice>
          <mc:Fallback xmlns="">
            <p:pic>
              <p:nvPicPr>
                <p:cNvPr id="16" name="Freihand 15">
                  <a:extLst>
                    <a:ext uri="{FF2B5EF4-FFF2-40B4-BE49-F238E27FC236}">
                      <a16:creationId xmlns:a16="http://schemas.microsoft.com/office/drawing/2014/main" id="{CB4832CD-234D-4A34-8DF2-A78D47080013}"/>
                    </a:ext>
                  </a:extLst>
                </p:cNvPr>
                <p:cNvPicPr/>
                <p:nvPr/>
              </p:nvPicPr>
              <p:blipFill>
                <a:blip r:embed="rId22"/>
                <a:stretch>
                  <a:fillRect/>
                </a:stretch>
              </p:blipFill>
              <p:spPr>
                <a:xfrm>
                  <a:off x="10058757" y="2683965"/>
                  <a:ext cx="99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86729C22-5154-414B-9430-89271EB90C2A}"/>
                    </a:ext>
                  </a:extLst>
                </p14:cNvPr>
                <p14:cNvContentPartPr/>
                <p14:nvPr/>
              </p14:nvContentPartPr>
              <p14:xfrm>
                <a:off x="10169277" y="2648685"/>
                <a:ext cx="57960" cy="60840"/>
              </p14:xfrm>
            </p:contentPart>
          </mc:Choice>
          <mc:Fallback xmlns="">
            <p:pic>
              <p:nvPicPr>
                <p:cNvPr id="17" name="Freihand 16">
                  <a:extLst>
                    <a:ext uri="{FF2B5EF4-FFF2-40B4-BE49-F238E27FC236}">
                      <a16:creationId xmlns:a16="http://schemas.microsoft.com/office/drawing/2014/main" id="{86729C22-5154-414B-9430-89271EB90C2A}"/>
                    </a:ext>
                  </a:extLst>
                </p:cNvPr>
                <p:cNvPicPr/>
                <p:nvPr/>
              </p:nvPicPr>
              <p:blipFill>
                <a:blip r:embed="rId24"/>
                <a:stretch>
                  <a:fillRect/>
                </a:stretch>
              </p:blipFill>
              <p:spPr>
                <a:xfrm>
                  <a:off x="10164957" y="2644365"/>
                  <a:ext cx="66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DEF3B505-3F7D-4882-93AD-11F01C351271}"/>
                    </a:ext>
                  </a:extLst>
                </p14:cNvPr>
                <p14:cNvContentPartPr/>
                <p14:nvPr/>
              </p14:nvContentPartPr>
              <p14:xfrm>
                <a:off x="10278717" y="2500365"/>
                <a:ext cx="127080" cy="160560"/>
              </p14:xfrm>
            </p:contentPart>
          </mc:Choice>
          <mc:Fallback xmlns="">
            <p:pic>
              <p:nvPicPr>
                <p:cNvPr id="18" name="Freihand 17">
                  <a:extLst>
                    <a:ext uri="{FF2B5EF4-FFF2-40B4-BE49-F238E27FC236}">
                      <a16:creationId xmlns:a16="http://schemas.microsoft.com/office/drawing/2014/main" id="{DEF3B505-3F7D-4882-93AD-11F01C351271}"/>
                    </a:ext>
                  </a:extLst>
                </p:cNvPr>
                <p:cNvPicPr/>
                <p:nvPr/>
              </p:nvPicPr>
              <p:blipFill>
                <a:blip r:embed="rId26"/>
                <a:stretch>
                  <a:fillRect/>
                </a:stretch>
              </p:blipFill>
              <p:spPr>
                <a:xfrm>
                  <a:off x="10274397" y="2496045"/>
                  <a:ext cx="135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1F1F10EC-669C-4FAF-8B8A-5BA3A7E81966}"/>
                    </a:ext>
                  </a:extLst>
                </p14:cNvPr>
                <p14:cNvContentPartPr/>
                <p14:nvPr/>
              </p14:nvContentPartPr>
              <p14:xfrm>
                <a:off x="10441437" y="2464005"/>
                <a:ext cx="77760" cy="106560"/>
              </p14:xfrm>
            </p:contentPart>
          </mc:Choice>
          <mc:Fallback xmlns="">
            <p:pic>
              <p:nvPicPr>
                <p:cNvPr id="19" name="Freihand 18">
                  <a:extLst>
                    <a:ext uri="{FF2B5EF4-FFF2-40B4-BE49-F238E27FC236}">
                      <a16:creationId xmlns:a16="http://schemas.microsoft.com/office/drawing/2014/main" id="{1F1F10EC-669C-4FAF-8B8A-5BA3A7E81966}"/>
                    </a:ext>
                  </a:extLst>
                </p:cNvPr>
                <p:cNvPicPr/>
                <p:nvPr/>
              </p:nvPicPr>
              <p:blipFill>
                <a:blip r:embed="rId28"/>
                <a:stretch>
                  <a:fillRect/>
                </a:stretch>
              </p:blipFill>
              <p:spPr>
                <a:xfrm>
                  <a:off x="10437117" y="2459685"/>
                  <a:ext cx="86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A81D9745-4FE0-4D13-9721-DBABED472ADA}"/>
                    </a:ext>
                  </a:extLst>
                </p14:cNvPr>
                <p14:cNvContentPartPr/>
                <p14:nvPr/>
              </p14:nvContentPartPr>
              <p14:xfrm>
                <a:off x="10595877" y="2355285"/>
                <a:ext cx="186120" cy="99720"/>
              </p14:xfrm>
            </p:contentPart>
          </mc:Choice>
          <mc:Fallback xmlns="">
            <p:pic>
              <p:nvPicPr>
                <p:cNvPr id="20" name="Freihand 19">
                  <a:extLst>
                    <a:ext uri="{FF2B5EF4-FFF2-40B4-BE49-F238E27FC236}">
                      <a16:creationId xmlns:a16="http://schemas.microsoft.com/office/drawing/2014/main" id="{A81D9745-4FE0-4D13-9721-DBABED472ADA}"/>
                    </a:ext>
                  </a:extLst>
                </p:cNvPr>
                <p:cNvPicPr/>
                <p:nvPr/>
              </p:nvPicPr>
              <p:blipFill>
                <a:blip r:embed="rId30"/>
                <a:stretch>
                  <a:fillRect/>
                </a:stretch>
              </p:blipFill>
              <p:spPr>
                <a:xfrm>
                  <a:off x="10591557" y="2350965"/>
                  <a:ext cx="194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072C593A-A4CA-488F-815B-3941796EE385}"/>
                    </a:ext>
                  </a:extLst>
                </p14:cNvPr>
                <p14:cNvContentPartPr/>
                <p14:nvPr/>
              </p14:nvContentPartPr>
              <p14:xfrm>
                <a:off x="10817277" y="2165925"/>
                <a:ext cx="140400" cy="151920"/>
              </p14:xfrm>
            </p:contentPart>
          </mc:Choice>
          <mc:Fallback xmlns="">
            <p:pic>
              <p:nvPicPr>
                <p:cNvPr id="21" name="Freihand 20">
                  <a:extLst>
                    <a:ext uri="{FF2B5EF4-FFF2-40B4-BE49-F238E27FC236}">
                      <a16:creationId xmlns:a16="http://schemas.microsoft.com/office/drawing/2014/main" id="{072C593A-A4CA-488F-815B-3941796EE385}"/>
                    </a:ext>
                  </a:extLst>
                </p:cNvPr>
                <p:cNvPicPr/>
                <p:nvPr/>
              </p:nvPicPr>
              <p:blipFill>
                <a:blip r:embed="rId32"/>
                <a:stretch>
                  <a:fillRect/>
                </a:stretch>
              </p:blipFill>
              <p:spPr>
                <a:xfrm>
                  <a:off x="10812957" y="2161605"/>
                  <a:ext cx="1490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7429EB41-613C-4E84-A243-9A523D142E05}"/>
                    </a:ext>
                  </a:extLst>
                </p14:cNvPr>
                <p14:cNvContentPartPr/>
                <p14:nvPr/>
              </p14:nvContentPartPr>
              <p14:xfrm>
                <a:off x="11016717" y="2105805"/>
                <a:ext cx="90360" cy="111600"/>
              </p14:xfrm>
            </p:contentPart>
          </mc:Choice>
          <mc:Fallback xmlns="">
            <p:pic>
              <p:nvPicPr>
                <p:cNvPr id="22" name="Freihand 21">
                  <a:extLst>
                    <a:ext uri="{FF2B5EF4-FFF2-40B4-BE49-F238E27FC236}">
                      <a16:creationId xmlns:a16="http://schemas.microsoft.com/office/drawing/2014/main" id="{7429EB41-613C-4E84-A243-9A523D142E05}"/>
                    </a:ext>
                  </a:extLst>
                </p:cNvPr>
                <p:cNvPicPr/>
                <p:nvPr/>
              </p:nvPicPr>
              <p:blipFill>
                <a:blip r:embed="rId34"/>
                <a:stretch>
                  <a:fillRect/>
                </a:stretch>
              </p:blipFill>
              <p:spPr>
                <a:xfrm>
                  <a:off x="11012397" y="2101485"/>
                  <a:ext cx="99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B68A72E6-B322-46DD-8334-DBF6AC6A6AC3}"/>
                    </a:ext>
                  </a:extLst>
                </p14:cNvPr>
                <p14:cNvContentPartPr/>
                <p14:nvPr/>
              </p14:nvContentPartPr>
              <p14:xfrm>
                <a:off x="11115717" y="1996725"/>
                <a:ext cx="139320" cy="129240"/>
              </p14:xfrm>
            </p:contentPart>
          </mc:Choice>
          <mc:Fallback xmlns="">
            <p:pic>
              <p:nvPicPr>
                <p:cNvPr id="23" name="Freihand 22">
                  <a:extLst>
                    <a:ext uri="{FF2B5EF4-FFF2-40B4-BE49-F238E27FC236}">
                      <a16:creationId xmlns:a16="http://schemas.microsoft.com/office/drawing/2014/main" id="{B68A72E6-B322-46DD-8334-DBF6AC6A6AC3}"/>
                    </a:ext>
                  </a:extLst>
                </p:cNvPr>
                <p:cNvPicPr/>
                <p:nvPr/>
              </p:nvPicPr>
              <p:blipFill>
                <a:blip r:embed="rId36"/>
                <a:stretch>
                  <a:fillRect/>
                </a:stretch>
              </p:blipFill>
              <p:spPr>
                <a:xfrm>
                  <a:off x="11111397" y="1992405"/>
                  <a:ext cx="147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DE635023-8B2B-4BC0-8A48-D4F298162C6C}"/>
                    </a:ext>
                  </a:extLst>
                </p14:cNvPr>
                <p14:cNvContentPartPr/>
                <p14:nvPr/>
              </p14:nvContentPartPr>
              <p14:xfrm>
                <a:off x="11238477" y="1908885"/>
                <a:ext cx="194040" cy="156600"/>
              </p14:xfrm>
            </p:contentPart>
          </mc:Choice>
          <mc:Fallback xmlns="">
            <p:pic>
              <p:nvPicPr>
                <p:cNvPr id="24" name="Freihand 23">
                  <a:extLst>
                    <a:ext uri="{FF2B5EF4-FFF2-40B4-BE49-F238E27FC236}">
                      <a16:creationId xmlns:a16="http://schemas.microsoft.com/office/drawing/2014/main" id="{DE635023-8B2B-4BC0-8A48-D4F298162C6C}"/>
                    </a:ext>
                  </a:extLst>
                </p:cNvPr>
                <p:cNvPicPr/>
                <p:nvPr/>
              </p:nvPicPr>
              <p:blipFill>
                <a:blip r:embed="rId38"/>
                <a:stretch>
                  <a:fillRect/>
                </a:stretch>
              </p:blipFill>
              <p:spPr>
                <a:xfrm>
                  <a:off x="11234157" y="1904565"/>
                  <a:ext cx="202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403E7190-D7BB-40CE-90FB-7A5CA5CAAB71}"/>
                    </a:ext>
                  </a:extLst>
                </p14:cNvPr>
                <p14:cNvContentPartPr/>
                <p14:nvPr/>
              </p14:nvContentPartPr>
              <p14:xfrm>
                <a:off x="11367357" y="1840845"/>
                <a:ext cx="59040" cy="33120"/>
              </p14:xfrm>
            </p:contentPart>
          </mc:Choice>
          <mc:Fallback xmlns="">
            <p:pic>
              <p:nvPicPr>
                <p:cNvPr id="25" name="Freihand 24">
                  <a:extLst>
                    <a:ext uri="{FF2B5EF4-FFF2-40B4-BE49-F238E27FC236}">
                      <a16:creationId xmlns:a16="http://schemas.microsoft.com/office/drawing/2014/main" id="{403E7190-D7BB-40CE-90FB-7A5CA5CAAB71}"/>
                    </a:ext>
                  </a:extLst>
                </p:cNvPr>
                <p:cNvPicPr/>
                <p:nvPr/>
              </p:nvPicPr>
              <p:blipFill>
                <a:blip r:embed="rId40"/>
                <a:stretch>
                  <a:fillRect/>
                </a:stretch>
              </p:blipFill>
              <p:spPr>
                <a:xfrm>
                  <a:off x="11363037" y="1836525"/>
                  <a:ext cx="67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9FCC390A-AADA-4DF1-9EDA-07782DE70823}"/>
                    </a:ext>
                  </a:extLst>
                </p14:cNvPr>
                <p14:cNvContentPartPr/>
                <p14:nvPr/>
              </p14:nvContentPartPr>
              <p14:xfrm>
                <a:off x="11436837" y="1868205"/>
                <a:ext cx="81720" cy="93240"/>
              </p14:xfrm>
            </p:contentPart>
          </mc:Choice>
          <mc:Fallback xmlns="">
            <p:pic>
              <p:nvPicPr>
                <p:cNvPr id="26" name="Freihand 25">
                  <a:extLst>
                    <a:ext uri="{FF2B5EF4-FFF2-40B4-BE49-F238E27FC236}">
                      <a16:creationId xmlns:a16="http://schemas.microsoft.com/office/drawing/2014/main" id="{9FCC390A-AADA-4DF1-9EDA-07782DE70823}"/>
                    </a:ext>
                  </a:extLst>
                </p:cNvPr>
                <p:cNvPicPr/>
                <p:nvPr/>
              </p:nvPicPr>
              <p:blipFill>
                <a:blip r:embed="rId42"/>
                <a:stretch>
                  <a:fillRect/>
                </a:stretch>
              </p:blipFill>
              <p:spPr>
                <a:xfrm>
                  <a:off x="11432517" y="1863885"/>
                  <a:ext cx="90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F0E18090-9BD3-45A7-AD68-7EB9FE531791}"/>
                    </a:ext>
                  </a:extLst>
                </p14:cNvPr>
                <p14:cNvContentPartPr/>
                <p14:nvPr/>
              </p14:nvContentPartPr>
              <p14:xfrm>
                <a:off x="11501997" y="1807725"/>
                <a:ext cx="74880" cy="110880"/>
              </p14:xfrm>
            </p:contentPart>
          </mc:Choice>
          <mc:Fallback xmlns="">
            <p:pic>
              <p:nvPicPr>
                <p:cNvPr id="27" name="Freihand 26">
                  <a:extLst>
                    <a:ext uri="{FF2B5EF4-FFF2-40B4-BE49-F238E27FC236}">
                      <a16:creationId xmlns:a16="http://schemas.microsoft.com/office/drawing/2014/main" id="{F0E18090-9BD3-45A7-AD68-7EB9FE531791}"/>
                    </a:ext>
                  </a:extLst>
                </p:cNvPr>
                <p:cNvPicPr/>
                <p:nvPr/>
              </p:nvPicPr>
              <p:blipFill>
                <a:blip r:embed="rId44"/>
                <a:stretch>
                  <a:fillRect/>
                </a:stretch>
              </p:blipFill>
              <p:spPr>
                <a:xfrm>
                  <a:off x="11497677" y="1803405"/>
                  <a:ext cx="83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93146BF0-4248-435A-958C-88D6673AFA7B}"/>
                    </a:ext>
                  </a:extLst>
                </p14:cNvPr>
                <p14:cNvContentPartPr/>
                <p14:nvPr/>
              </p14:nvContentPartPr>
              <p14:xfrm>
                <a:off x="11591637" y="1788285"/>
                <a:ext cx="82080" cy="106560"/>
              </p14:xfrm>
            </p:contentPart>
          </mc:Choice>
          <mc:Fallback xmlns="">
            <p:pic>
              <p:nvPicPr>
                <p:cNvPr id="28" name="Freihand 27">
                  <a:extLst>
                    <a:ext uri="{FF2B5EF4-FFF2-40B4-BE49-F238E27FC236}">
                      <a16:creationId xmlns:a16="http://schemas.microsoft.com/office/drawing/2014/main" id="{93146BF0-4248-435A-958C-88D6673AFA7B}"/>
                    </a:ext>
                  </a:extLst>
                </p:cNvPr>
                <p:cNvPicPr/>
                <p:nvPr/>
              </p:nvPicPr>
              <p:blipFill>
                <a:blip r:embed="rId46"/>
                <a:stretch>
                  <a:fillRect/>
                </a:stretch>
              </p:blipFill>
              <p:spPr>
                <a:xfrm>
                  <a:off x="11587317" y="1783965"/>
                  <a:ext cx="90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080D017B-78A0-4760-A002-9FC7D6A65384}"/>
                    </a:ext>
                  </a:extLst>
                </p14:cNvPr>
                <p14:cNvContentPartPr/>
                <p14:nvPr/>
              </p14:nvContentPartPr>
              <p14:xfrm>
                <a:off x="10160997" y="2806725"/>
                <a:ext cx="147600" cy="209880"/>
              </p14:xfrm>
            </p:contentPart>
          </mc:Choice>
          <mc:Fallback xmlns="">
            <p:pic>
              <p:nvPicPr>
                <p:cNvPr id="30" name="Freihand 29">
                  <a:extLst>
                    <a:ext uri="{FF2B5EF4-FFF2-40B4-BE49-F238E27FC236}">
                      <a16:creationId xmlns:a16="http://schemas.microsoft.com/office/drawing/2014/main" id="{080D017B-78A0-4760-A002-9FC7D6A65384}"/>
                    </a:ext>
                  </a:extLst>
                </p:cNvPr>
                <p:cNvPicPr/>
                <p:nvPr/>
              </p:nvPicPr>
              <p:blipFill>
                <a:blip r:embed="rId48"/>
                <a:stretch>
                  <a:fillRect/>
                </a:stretch>
              </p:blipFill>
              <p:spPr>
                <a:xfrm>
                  <a:off x="10156677" y="2802405"/>
                  <a:ext cx="1562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154E581F-22C8-4326-A5E8-22872E2A5210}"/>
                    </a:ext>
                  </a:extLst>
                </p14:cNvPr>
                <p14:cNvContentPartPr/>
                <p14:nvPr/>
              </p14:nvContentPartPr>
              <p14:xfrm>
                <a:off x="10419117" y="2734365"/>
                <a:ext cx="128880" cy="97920"/>
              </p14:xfrm>
            </p:contentPart>
          </mc:Choice>
          <mc:Fallback xmlns="">
            <p:pic>
              <p:nvPicPr>
                <p:cNvPr id="32" name="Freihand 31">
                  <a:extLst>
                    <a:ext uri="{FF2B5EF4-FFF2-40B4-BE49-F238E27FC236}">
                      <a16:creationId xmlns:a16="http://schemas.microsoft.com/office/drawing/2014/main" id="{154E581F-22C8-4326-A5E8-22872E2A5210}"/>
                    </a:ext>
                  </a:extLst>
                </p:cNvPr>
                <p:cNvPicPr/>
                <p:nvPr/>
              </p:nvPicPr>
              <p:blipFill>
                <a:blip r:embed="rId50"/>
                <a:stretch>
                  <a:fillRect/>
                </a:stretch>
              </p:blipFill>
              <p:spPr>
                <a:xfrm>
                  <a:off x="10414797" y="2730045"/>
                  <a:ext cx="137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2B104FDA-F0F1-4F0E-821C-97B07FDD4360}"/>
                    </a:ext>
                  </a:extLst>
                </p14:cNvPr>
                <p14:cNvContentPartPr/>
                <p14:nvPr/>
              </p14:nvContentPartPr>
              <p14:xfrm>
                <a:off x="10557357" y="2677125"/>
                <a:ext cx="70560" cy="55080"/>
              </p14:xfrm>
            </p:contentPart>
          </mc:Choice>
          <mc:Fallback xmlns="">
            <p:pic>
              <p:nvPicPr>
                <p:cNvPr id="33" name="Freihand 32">
                  <a:extLst>
                    <a:ext uri="{FF2B5EF4-FFF2-40B4-BE49-F238E27FC236}">
                      <a16:creationId xmlns:a16="http://schemas.microsoft.com/office/drawing/2014/main" id="{2B104FDA-F0F1-4F0E-821C-97B07FDD4360}"/>
                    </a:ext>
                  </a:extLst>
                </p:cNvPr>
                <p:cNvPicPr/>
                <p:nvPr/>
              </p:nvPicPr>
              <p:blipFill>
                <a:blip r:embed="rId52"/>
                <a:stretch>
                  <a:fillRect/>
                </a:stretch>
              </p:blipFill>
              <p:spPr>
                <a:xfrm>
                  <a:off x="10553037" y="2672805"/>
                  <a:ext cx="792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C19E8283-EEAC-4CCD-8FB6-5D19EFC01004}"/>
                    </a:ext>
                  </a:extLst>
                </p14:cNvPr>
                <p14:cNvContentPartPr/>
                <p14:nvPr/>
              </p14:nvContentPartPr>
              <p14:xfrm>
                <a:off x="10628637" y="2559405"/>
                <a:ext cx="48960" cy="140760"/>
              </p14:xfrm>
            </p:contentPart>
          </mc:Choice>
          <mc:Fallback xmlns="">
            <p:pic>
              <p:nvPicPr>
                <p:cNvPr id="34" name="Freihand 33">
                  <a:extLst>
                    <a:ext uri="{FF2B5EF4-FFF2-40B4-BE49-F238E27FC236}">
                      <a16:creationId xmlns:a16="http://schemas.microsoft.com/office/drawing/2014/main" id="{C19E8283-EEAC-4CCD-8FB6-5D19EFC01004}"/>
                    </a:ext>
                  </a:extLst>
                </p:cNvPr>
                <p:cNvPicPr/>
                <p:nvPr/>
              </p:nvPicPr>
              <p:blipFill>
                <a:blip r:embed="rId54"/>
                <a:stretch>
                  <a:fillRect/>
                </a:stretch>
              </p:blipFill>
              <p:spPr>
                <a:xfrm>
                  <a:off x="10624317" y="2555085"/>
                  <a:ext cx="57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6A77B59D-1B6C-4E19-9AF8-9A0C3FEDCF42}"/>
                    </a:ext>
                  </a:extLst>
                </p14:cNvPr>
                <p14:cNvContentPartPr/>
                <p14:nvPr/>
              </p14:nvContentPartPr>
              <p14:xfrm>
                <a:off x="10670397" y="2617005"/>
                <a:ext cx="43200" cy="59400"/>
              </p14:xfrm>
            </p:contentPart>
          </mc:Choice>
          <mc:Fallback xmlns="">
            <p:pic>
              <p:nvPicPr>
                <p:cNvPr id="35" name="Freihand 34">
                  <a:extLst>
                    <a:ext uri="{FF2B5EF4-FFF2-40B4-BE49-F238E27FC236}">
                      <a16:creationId xmlns:a16="http://schemas.microsoft.com/office/drawing/2014/main" id="{6A77B59D-1B6C-4E19-9AF8-9A0C3FEDCF42}"/>
                    </a:ext>
                  </a:extLst>
                </p:cNvPr>
                <p:cNvPicPr/>
                <p:nvPr/>
              </p:nvPicPr>
              <p:blipFill>
                <a:blip r:embed="rId56"/>
                <a:stretch>
                  <a:fillRect/>
                </a:stretch>
              </p:blipFill>
              <p:spPr>
                <a:xfrm>
                  <a:off x="10666077" y="2612685"/>
                  <a:ext cx="51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2DE99418-72DC-4417-B692-88BDD919E277}"/>
                    </a:ext>
                  </a:extLst>
                </p14:cNvPr>
                <p14:cNvContentPartPr/>
                <p14:nvPr/>
              </p14:nvContentPartPr>
              <p14:xfrm>
                <a:off x="10713237" y="2469045"/>
                <a:ext cx="132480" cy="171360"/>
              </p14:xfrm>
            </p:contentPart>
          </mc:Choice>
          <mc:Fallback xmlns="">
            <p:pic>
              <p:nvPicPr>
                <p:cNvPr id="36" name="Freihand 35">
                  <a:extLst>
                    <a:ext uri="{FF2B5EF4-FFF2-40B4-BE49-F238E27FC236}">
                      <a16:creationId xmlns:a16="http://schemas.microsoft.com/office/drawing/2014/main" id="{2DE99418-72DC-4417-B692-88BDD919E277}"/>
                    </a:ext>
                  </a:extLst>
                </p:cNvPr>
                <p:cNvPicPr/>
                <p:nvPr/>
              </p:nvPicPr>
              <p:blipFill>
                <a:blip r:embed="rId58"/>
                <a:stretch>
                  <a:fillRect/>
                </a:stretch>
              </p:blipFill>
              <p:spPr>
                <a:xfrm>
                  <a:off x="10708917" y="2464725"/>
                  <a:ext cx="141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000059D7-A5B6-4D6D-BFB1-65EB6E72B039}"/>
                    </a:ext>
                  </a:extLst>
                </p14:cNvPr>
                <p14:cNvContentPartPr/>
                <p14:nvPr/>
              </p14:nvContentPartPr>
              <p14:xfrm>
                <a:off x="10934277" y="2335485"/>
                <a:ext cx="196920" cy="259560"/>
              </p14:xfrm>
            </p:contentPart>
          </mc:Choice>
          <mc:Fallback xmlns="">
            <p:pic>
              <p:nvPicPr>
                <p:cNvPr id="37" name="Freihand 36">
                  <a:extLst>
                    <a:ext uri="{FF2B5EF4-FFF2-40B4-BE49-F238E27FC236}">
                      <a16:creationId xmlns:a16="http://schemas.microsoft.com/office/drawing/2014/main" id="{000059D7-A5B6-4D6D-BFB1-65EB6E72B039}"/>
                    </a:ext>
                  </a:extLst>
                </p:cNvPr>
                <p:cNvPicPr/>
                <p:nvPr/>
              </p:nvPicPr>
              <p:blipFill>
                <a:blip r:embed="rId60"/>
                <a:stretch>
                  <a:fillRect/>
                </a:stretch>
              </p:blipFill>
              <p:spPr>
                <a:xfrm>
                  <a:off x="10929957" y="2331165"/>
                  <a:ext cx="2055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90B9AEE6-8D3D-4354-A2CB-55A68A3A7F67}"/>
                    </a:ext>
                  </a:extLst>
                </p14:cNvPr>
                <p14:cNvContentPartPr/>
                <p14:nvPr/>
              </p14:nvContentPartPr>
              <p14:xfrm>
                <a:off x="11049477" y="2273565"/>
                <a:ext cx="360" cy="360"/>
              </p14:xfrm>
            </p:contentPart>
          </mc:Choice>
          <mc:Fallback xmlns="">
            <p:pic>
              <p:nvPicPr>
                <p:cNvPr id="38" name="Freihand 37">
                  <a:extLst>
                    <a:ext uri="{FF2B5EF4-FFF2-40B4-BE49-F238E27FC236}">
                      <a16:creationId xmlns:a16="http://schemas.microsoft.com/office/drawing/2014/main" id="{90B9AEE6-8D3D-4354-A2CB-55A68A3A7F67}"/>
                    </a:ext>
                  </a:extLst>
                </p:cNvPr>
                <p:cNvPicPr/>
                <p:nvPr/>
              </p:nvPicPr>
              <p:blipFill>
                <a:blip r:embed="rId62"/>
                <a:stretch>
                  <a:fillRect/>
                </a:stretch>
              </p:blipFill>
              <p:spPr>
                <a:xfrm>
                  <a:off x="11045157" y="2269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4C80C955-0F14-4F36-B2C0-8941A3F31D7E}"/>
                    </a:ext>
                  </a:extLst>
                </p14:cNvPr>
                <p14:cNvContentPartPr/>
                <p14:nvPr/>
              </p14:nvContentPartPr>
              <p14:xfrm>
                <a:off x="11153157" y="2281125"/>
                <a:ext cx="62280" cy="81000"/>
              </p14:xfrm>
            </p:contentPart>
          </mc:Choice>
          <mc:Fallback xmlns="">
            <p:pic>
              <p:nvPicPr>
                <p:cNvPr id="39" name="Freihand 38">
                  <a:extLst>
                    <a:ext uri="{FF2B5EF4-FFF2-40B4-BE49-F238E27FC236}">
                      <a16:creationId xmlns:a16="http://schemas.microsoft.com/office/drawing/2014/main" id="{4C80C955-0F14-4F36-B2C0-8941A3F31D7E}"/>
                    </a:ext>
                  </a:extLst>
                </p:cNvPr>
                <p:cNvPicPr/>
                <p:nvPr/>
              </p:nvPicPr>
              <p:blipFill>
                <a:blip r:embed="rId64"/>
                <a:stretch>
                  <a:fillRect/>
                </a:stretch>
              </p:blipFill>
              <p:spPr>
                <a:xfrm>
                  <a:off x="11148837" y="2276445"/>
                  <a:ext cx="70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63141285-E051-4F55-BE44-275E809805EE}"/>
                    </a:ext>
                  </a:extLst>
                </p14:cNvPr>
                <p14:cNvContentPartPr/>
                <p14:nvPr/>
              </p14:nvContentPartPr>
              <p14:xfrm>
                <a:off x="11228397" y="2190045"/>
                <a:ext cx="73080" cy="110880"/>
              </p14:xfrm>
            </p:contentPart>
          </mc:Choice>
          <mc:Fallback xmlns="">
            <p:pic>
              <p:nvPicPr>
                <p:cNvPr id="40" name="Freihand 39">
                  <a:extLst>
                    <a:ext uri="{FF2B5EF4-FFF2-40B4-BE49-F238E27FC236}">
                      <a16:creationId xmlns:a16="http://schemas.microsoft.com/office/drawing/2014/main" id="{63141285-E051-4F55-BE44-275E809805EE}"/>
                    </a:ext>
                  </a:extLst>
                </p:cNvPr>
                <p:cNvPicPr/>
                <p:nvPr/>
              </p:nvPicPr>
              <p:blipFill>
                <a:blip r:embed="rId66"/>
                <a:stretch>
                  <a:fillRect/>
                </a:stretch>
              </p:blipFill>
              <p:spPr>
                <a:xfrm>
                  <a:off x="11224077" y="2185725"/>
                  <a:ext cx="81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20658DD7-813B-4D92-8725-9AD66716BE92}"/>
                    </a:ext>
                  </a:extLst>
                </p14:cNvPr>
                <p14:cNvContentPartPr/>
                <p14:nvPr/>
              </p14:nvContentPartPr>
              <p14:xfrm>
                <a:off x="11305077" y="2178165"/>
                <a:ext cx="55800" cy="107640"/>
              </p14:xfrm>
            </p:contentPart>
          </mc:Choice>
          <mc:Fallback xmlns="">
            <p:pic>
              <p:nvPicPr>
                <p:cNvPr id="41" name="Freihand 40">
                  <a:extLst>
                    <a:ext uri="{FF2B5EF4-FFF2-40B4-BE49-F238E27FC236}">
                      <a16:creationId xmlns:a16="http://schemas.microsoft.com/office/drawing/2014/main" id="{20658DD7-813B-4D92-8725-9AD66716BE92}"/>
                    </a:ext>
                  </a:extLst>
                </p:cNvPr>
                <p:cNvPicPr/>
                <p:nvPr/>
              </p:nvPicPr>
              <p:blipFill>
                <a:blip r:embed="rId68"/>
                <a:stretch>
                  <a:fillRect/>
                </a:stretch>
              </p:blipFill>
              <p:spPr>
                <a:xfrm>
                  <a:off x="11300757" y="2173845"/>
                  <a:ext cx="64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A28B2A1E-77A9-41B8-B61E-34FA8ED37403}"/>
                    </a:ext>
                  </a:extLst>
                </p14:cNvPr>
                <p14:cNvContentPartPr/>
                <p14:nvPr/>
              </p14:nvContentPartPr>
              <p14:xfrm>
                <a:off x="10517037" y="2932005"/>
                <a:ext cx="138600" cy="153000"/>
              </p14:xfrm>
            </p:contentPart>
          </mc:Choice>
          <mc:Fallback xmlns="">
            <p:pic>
              <p:nvPicPr>
                <p:cNvPr id="42" name="Freihand 41">
                  <a:extLst>
                    <a:ext uri="{FF2B5EF4-FFF2-40B4-BE49-F238E27FC236}">
                      <a16:creationId xmlns:a16="http://schemas.microsoft.com/office/drawing/2014/main" id="{A28B2A1E-77A9-41B8-B61E-34FA8ED37403}"/>
                    </a:ext>
                  </a:extLst>
                </p:cNvPr>
                <p:cNvPicPr/>
                <p:nvPr/>
              </p:nvPicPr>
              <p:blipFill>
                <a:blip r:embed="rId70"/>
                <a:stretch>
                  <a:fillRect/>
                </a:stretch>
              </p:blipFill>
              <p:spPr>
                <a:xfrm>
                  <a:off x="10512717" y="2927685"/>
                  <a:ext cx="147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091516C7-2EB6-479C-948A-291D996B721E}"/>
                    </a:ext>
                  </a:extLst>
                </p14:cNvPr>
                <p14:cNvContentPartPr/>
                <p14:nvPr/>
              </p14:nvContentPartPr>
              <p14:xfrm>
                <a:off x="10699917" y="2750565"/>
                <a:ext cx="225360" cy="231120"/>
              </p14:xfrm>
            </p:contentPart>
          </mc:Choice>
          <mc:Fallback xmlns="">
            <p:pic>
              <p:nvPicPr>
                <p:cNvPr id="43" name="Freihand 42">
                  <a:extLst>
                    <a:ext uri="{FF2B5EF4-FFF2-40B4-BE49-F238E27FC236}">
                      <a16:creationId xmlns:a16="http://schemas.microsoft.com/office/drawing/2014/main" id="{091516C7-2EB6-479C-948A-291D996B721E}"/>
                    </a:ext>
                  </a:extLst>
                </p:cNvPr>
                <p:cNvPicPr/>
                <p:nvPr/>
              </p:nvPicPr>
              <p:blipFill>
                <a:blip r:embed="rId72"/>
                <a:stretch>
                  <a:fillRect/>
                </a:stretch>
              </p:blipFill>
              <p:spPr>
                <a:xfrm>
                  <a:off x="10695597" y="2746245"/>
                  <a:ext cx="2340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619521D0-2ED6-463E-BD71-376CEE5D8BEC}"/>
                    </a:ext>
                  </a:extLst>
                </p14:cNvPr>
                <p14:cNvContentPartPr/>
                <p14:nvPr/>
              </p14:nvContentPartPr>
              <p14:xfrm>
                <a:off x="10941117" y="2716725"/>
                <a:ext cx="69480" cy="96840"/>
              </p14:xfrm>
            </p:contentPart>
          </mc:Choice>
          <mc:Fallback xmlns="">
            <p:pic>
              <p:nvPicPr>
                <p:cNvPr id="44" name="Freihand 43">
                  <a:extLst>
                    <a:ext uri="{FF2B5EF4-FFF2-40B4-BE49-F238E27FC236}">
                      <a16:creationId xmlns:a16="http://schemas.microsoft.com/office/drawing/2014/main" id="{619521D0-2ED6-463E-BD71-376CEE5D8BEC}"/>
                    </a:ext>
                  </a:extLst>
                </p:cNvPr>
                <p:cNvPicPr/>
                <p:nvPr/>
              </p:nvPicPr>
              <p:blipFill>
                <a:blip r:embed="rId74"/>
                <a:stretch>
                  <a:fillRect/>
                </a:stretch>
              </p:blipFill>
              <p:spPr>
                <a:xfrm>
                  <a:off x="10936797" y="2712405"/>
                  <a:ext cx="78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FC7B3DD5-4355-4512-B25A-D5DE6D9368D7}"/>
                    </a:ext>
                  </a:extLst>
                </p14:cNvPr>
                <p14:cNvContentPartPr/>
                <p14:nvPr/>
              </p14:nvContentPartPr>
              <p14:xfrm>
                <a:off x="11045877" y="2561205"/>
                <a:ext cx="119520" cy="167400"/>
              </p14:xfrm>
            </p:contentPart>
          </mc:Choice>
          <mc:Fallback xmlns="">
            <p:pic>
              <p:nvPicPr>
                <p:cNvPr id="46" name="Freihand 45">
                  <a:extLst>
                    <a:ext uri="{FF2B5EF4-FFF2-40B4-BE49-F238E27FC236}">
                      <a16:creationId xmlns:a16="http://schemas.microsoft.com/office/drawing/2014/main" id="{FC7B3DD5-4355-4512-B25A-D5DE6D9368D7}"/>
                    </a:ext>
                  </a:extLst>
                </p:cNvPr>
                <p:cNvPicPr/>
                <p:nvPr/>
              </p:nvPicPr>
              <p:blipFill>
                <a:blip r:embed="rId76"/>
                <a:stretch>
                  <a:fillRect/>
                </a:stretch>
              </p:blipFill>
              <p:spPr>
                <a:xfrm>
                  <a:off x="11041557" y="2556885"/>
                  <a:ext cx="128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FFBF1831-C12E-46E6-A870-87A178E8841E}"/>
                    </a:ext>
                  </a:extLst>
                </p14:cNvPr>
                <p14:cNvContentPartPr/>
                <p14:nvPr/>
              </p14:nvContentPartPr>
              <p14:xfrm>
                <a:off x="11245677" y="2476965"/>
                <a:ext cx="144000" cy="125280"/>
              </p14:xfrm>
            </p:contentPart>
          </mc:Choice>
          <mc:Fallback xmlns="">
            <p:pic>
              <p:nvPicPr>
                <p:cNvPr id="48" name="Freihand 47">
                  <a:extLst>
                    <a:ext uri="{FF2B5EF4-FFF2-40B4-BE49-F238E27FC236}">
                      <a16:creationId xmlns:a16="http://schemas.microsoft.com/office/drawing/2014/main" id="{FFBF1831-C12E-46E6-A870-87A178E8841E}"/>
                    </a:ext>
                  </a:extLst>
                </p:cNvPr>
                <p:cNvPicPr/>
                <p:nvPr/>
              </p:nvPicPr>
              <p:blipFill>
                <a:blip r:embed="rId78"/>
                <a:stretch>
                  <a:fillRect/>
                </a:stretch>
              </p:blipFill>
              <p:spPr>
                <a:xfrm>
                  <a:off x="11241357" y="2472645"/>
                  <a:ext cx="152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424833E0-C8D6-43BF-9DFD-3D7182C1231C}"/>
                    </a:ext>
                  </a:extLst>
                </p14:cNvPr>
                <p14:cNvContentPartPr/>
                <p14:nvPr/>
              </p14:nvContentPartPr>
              <p14:xfrm>
                <a:off x="11330277" y="2403165"/>
                <a:ext cx="56160" cy="16920"/>
              </p14:xfrm>
            </p:contentPart>
          </mc:Choice>
          <mc:Fallback xmlns="">
            <p:pic>
              <p:nvPicPr>
                <p:cNvPr id="49" name="Freihand 48">
                  <a:extLst>
                    <a:ext uri="{FF2B5EF4-FFF2-40B4-BE49-F238E27FC236}">
                      <a16:creationId xmlns:a16="http://schemas.microsoft.com/office/drawing/2014/main" id="{424833E0-C8D6-43BF-9DFD-3D7182C1231C}"/>
                    </a:ext>
                  </a:extLst>
                </p:cNvPr>
                <p:cNvPicPr/>
                <p:nvPr/>
              </p:nvPicPr>
              <p:blipFill>
                <a:blip r:embed="rId80"/>
                <a:stretch>
                  <a:fillRect/>
                </a:stretch>
              </p:blipFill>
              <p:spPr>
                <a:xfrm>
                  <a:off x="11325957" y="2398845"/>
                  <a:ext cx="64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E0332D51-50D7-460D-A11B-C6E58F8E20E2}"/>
                    </a:ext>
                  </a:extLst>
                </p14:cNvPr>
                <p14:cNvContentPartPr/>
                <p14:nvPr/>
              </p14:nvContentPartPr>
              <p14:xfrm>
                <a:off x="11446197" y="2345205"/>
                <a:ext cx="139680" cy="104760"/>
              </p14:xfrm>
            </p:contentPart>
          </mc:Choice>
          <mc:Fallback xmlns="">
            <p:pic>
              <p:nvPicPr>
                <p:cNvPr id="50" name="Freihand 49">
                  <a:extLst>
                    <a:ext uri="{FF2B5EF4-FFF2-40B4-BE49-F238E27FC236}">
                      <a16:creationId xmlns:a16="http://schemas.microsoft.com/office/drawing/2014/main" id="{E0332D51-50D7-460D-A11B-C6E58F8E20E2}"/>
                    </a:ext>
                  </a:extLst>
                </p:cNvPr>
                <p:cNvPicPr/>
                <p:nvPr/>
              </p:nvPicPr>
              <p:blipFill>
                <a:blip r:embed="rId82"/>
                <a:stretch>
                  <a:fillRect/>
                </a:stretch>
              </p:blipFill>
              <p:spPr>
                <a:xfrm>
                  <a:off x="11441877" y="2340885"/>
                  <a:ext cx="148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EC2CA013-9501-4086-AE2D-3179E8370FD4}"/>
                    </a:ext>
                  </a:extLst>
                </p14:cNvPr>
                <p14:cNvContentPartPr/>
                <p14:nvPr/>
              </p14:nvContentPartPr>
              <p14:xfrm>
                <a:off x="11589837" y="2199405"/>
                <a:ext cx="218880" cy="217080"/>
              </p14:xfrm>
            </p:contentPart>
          </mc:Choice>
          <mc:Fallback xmlns="">
            <p:pic>
              <p:nvPicPr>
                <p:cNvPr id="52" name="Freihand 51">
                  <a:extLst>
                    <a:ext uri="{FF2B5EF4-FFF2-40B4-BE49-F238E27FC236}">
                      <a16:creationId xmlns:a16="http://schemas.microsoft.com/office/drawing/2014/main" id="{EC2CA013-9501-4086-AE2D-3179E8370FD4}"/>
                    </a:ext>
                  </a:extLst>
                </p:cNvPr>
                <p:cNvPicPr/>
                <p:nvPr/>
              </p:nvPicPr>
              <p:blipFill>
                <a:blip r:embed="rId84"/>
                <a:stretch>
                  <a:fillRect/>
                </a:stretch>
              </p:blipFill>
              <p:spPr>
                <a:xfrm>
                  <a:off x="11585517" y="2195085"/>
                  <a:ext cx="2275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DA39343D-A91B-49D1-BEFB-E0597F0975DA}"/>
                    </a:ext>
                  </a:extLst>
                </p14:cNvPr>
                <p14:cNvContentPartPr/>
                <p14:nvPr/>
              </p14:nvContentPartPr>
              <p14:xfrm>
                <a:off x="11807997" y="2011485"/>
                <a:ext cx="30600" cy="118800"/>
              </p14:xfrm>
            </p:contentPart>
          </mc:Choice>
          <mc:Fallback xmlns="">
            <p:pic>
              <p:nvPicPr>
                <p:cNvPr id="53" name="Freihand 52">
                  <a:extLst>
                    <a:ext uri="{FF2B5EF4-FFF2-40B4-BE49-F238E27FC236}">
                      <a16:creationId xmlns:a16="http://schemas.microsoft.com/office/drawing/2014/main" id="{DA39343D-A91B-49D1-BEFB-E0597F0975DA}"/>
                    </a:ext>
                  </a:extLst>
                </p:cNvPr>
                <p:cNvPicPr/>
                <p:nvPr/>
              </p:nvPicPr>
              <p:blipFill>
                <a:blip r:embed="rId86"/>
                <a:stretch>
                  <a:fillRect/>
                </a:stretch>
              </p:blipFill>
              <p:spPr>
                <a:xfrm>
                  <a:off x="11803677" y="2007165"/>
                  <a:ext cx="39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40C33B25-7E0E-438D-B90F-313DA7A79253}"/>
                    </a:ext>
                  </a:extLst>
                </p14:cNvPr>
                <p14:cNvContentPartPr/>
                <p14:nvPr/>
              </p14:nvContentPartPr>
              <p14:xfrm>
                <a:off x="11871357" y="2182125"/>
                <a:ext cx="360" cy="360"/>
              </p14:xfrm>
            </p:contentPart>
          </mc:Choice>
          <mc:Fallback xmlns="">
            <p:pic>
              <p:nvPicPr>
                <p:cNvPr id="54" name="Freihand 53">
                  <a:extLst>
                    <a:ext uri="{FF2B5EF4-FFF2-40B4-BE49-F238E27FC236}">
                      <a16:creationId xmlns:a16="http://schemas.microsoft.com/office/drawing/2014/main" id="{40C33B25-7E0E-438D-B90F-313DA7A79253}"/>
                    </a:ext>
                  </a:extLst>
                </p:cNvPr>
                <p:cNvPicPr/>
                <p:nvPr/>
              </p:nvPicPr>
              <p:blipFill>
                <a:blip r:embed="rId62"/>
                <a:stretch>
                  <a:fillRect/>
                </a:stretch>
              </p:blipFill>
              <p:spPr>
                <a:xfrm>
                  <a:off x="11867037" y="2177805"/>
                  <a:ext cx="9000" cy="9000"/>
                </a:xfrm>
                <a:prstGeom prst="rect">
                  <a:avLst/>
                </a:prstGeom>
              </p:spPr>
            </p:pic>
          </mc:Fallback>
        </mc:AlternateContent>
      </p:grpSp>
      <p:grpSp>
        <p:nvGrpSpPr>
          <p:cNvPr id="198" name="Gruppieren 197">
            <a:extLst>
              <a:ext uri="{FF2B5EF4-FFF2-40B4-BE49-F238E27FC236}">
                <a16:creationId xmlns:a16="http://schemas.microsoft.com/office/drawing/2014/main" id="{C5B7925D-C52C-41D2-AC33-F5E5695D3EC9}"/>
              </a:ext>
            </a:extLst>
          </p:cNvPr>
          <p:cNvGrpSpPr/>
          <p:nvPr/>
        </p:nvGrpSpPr>
        <p:grpSpPr>
          <a:xfrm>
            <a:off x="525597" y="4985805"/>
            <a:ext cx="7534440" cy="1556280"/>
            <a:chOff x="525597" y="4985805"/>
            <a:chExt cx="7534440" cy="1556280"/>
          </a:xfrm>
        </p:grpSpPr>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3988D7D5-9465-4613-BCED-6100F944BFA7}"/>
                    </a:ext>
                  </a:extLst>
                </p14:cNvPr>
                <p14:cNvContentPartPr/>
                <p14:nvPr/>
              </p14:nvContentPartPr>
              <p14:xfrm>
                <a:off x="1765797" y="5245005"/>
                <a:ext cx="163080" cy="240480"/>
              </p14:xfrm>
            </p:contentPart>
          </mc:Choice>
          <mc:Fallback xmlns="">
            <p:pic>
              <p:nvPicPr>
                <p:cNvPr id="56" name="Freihand 55">
                  <a:extLst>
                    <a:ext uri="{FF2B5EF4-FFF2-40B4-BE49-F238E27FC236}">
                      <a16:creationId xmlns:a16="http://schemas.microsoft.com/office/drawing/2014/main" id="{3988D7D5-9465-4613-BCED-6100F944BFA7}"/>
                    </a:ext>
                  </a:extLst>
                </p:cNvPr>
                <p:cNvPicPr/>
                <p:nvPr/>
              </p:nvPicPr>
              <p:blipFill>
                <a:blip r:embed="rId89"/>
                <a:stretch>
                  <a:fillRect/>
                </a:stretch>
              </p:blipFill>
              <p:spPr>
                <a:xfrm>
                  <a:off x="1761477" y="5240685"/>
                  <a:ext cx="1717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3321236E-B321-4DC7-BC66-B7C9F9FB978A}"/>
                    </a:ext>
                  </a:extLst>
                </p14:cNvPr>
                <p14:cNvContentPartPr/>
                <p14:nvPr/>
              </p14:nvContentPartPr>
              <p14:xfrm>
                <a:off x="2096637" y="5272365"/>
                <a:ext cx="11520" cy="143640"/>
              </p14:xfrm>
            </p:contentPart>
          </mc:Choice>
          <mc:Fallback xmlns="">
            <p:pic>
              <p:nvPicPr>
                <p:cNvPr id="57" name="Freihand 56">
                  <a:extLst>
                    <a:ext uri="{FF2B5EF4-FFF2-40B4-BE49-F238E27FC236}">
                      <a16:creationId xmlns:a16="http://schemas.microsoft.com/office/drawing/2014/main" id="{3321236E-B321-4DC7-BC66-B7C9F9FB978A}"/>
                    </a:ext>
                  </a:extLst>
                </p:cNvPr>
                <p:cNvPicPr/>
                <p:nvPr/>
              </p:nvPicPr>
              <p:blipFill>
                <a:blip r:embed="rId91"/>
                <a:stretch>
                  <a:fillRect/>
                </a:stretch>
              </p:blipFill>
              <p:spPr>
                <a:xfrm>
                  <a:off x="2092317" y="5268045"/>
                  <a:ext cx="20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AB6A095F-5776-4C15-BBB4-3C8C9C06ACAB}"/>
                    </a:ext>
                  </a:extLst>
                </p14:cNvPr>
                <p14:cNvContentPartPr/>
                <p14:nvPr/>
              </p14:nvContentPartPr>
              <p14:xfrm>
                <a:off x="2003397" y="5225565"/>
                <a:ext cx="166320" cy="83520"/>
              </p14:xfrm>
            </p:contentPart>
          </mc:Choice>
          <mc:Fallback xmlns="">
            <p:pic>
              <p:nvPicPr>
                <p:cNvPr id="58" name="Freihand 57">
                  <a:extLst>
                    <a:ext uri="{FF2B5EF4-FFF2-40B4-BE49-F238E27FC236}">
                      <a16:creationId xmlns:a16="http://schemas.microsoft.com/office/drawing/2014/main" id="{AB6A095F-5776-4C15-BBB4-3C8C9C06ACAB}"/>
                    </a:ext>
                  </a:extLst>
                </p:cNvPr>
                <p:cNvPicPr/>
                <p:nvPr/>
              </p:nvPicPr>
              <p:blipFill>
                <a:blip r:embed="rId93"/>
                <a:stretch>
                  <a:fillRect/>
                </a:stretch>
              </p:blipFill>
              <p:spPr>
                <a:xfrm>
                  <a:off x="1999077" y="5221245"/>
                  <a:ext cx="174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88EA57C5-5CC4-4452-A94F-3ACD467CD4E7}"/>
                    </a:ext>
                  </a:extLst>
                </p14:cNvPr>
                <p14:cNvContentPartPr/>
                <p14:nvPr/>
              </p14:nvContentPartPr>
              <p14:xfrm>
                <a:off x="1965957" y="5299005"/>
                <a:ext cx="27360" cy="112320"/>
              </p14:xfrm>
            </p:contentPart>
          </mc:Choice>
          <mc:Fallback xmlns="">
            <p:pic>
              <p:nvPicPr>
                <p:cNvPr id="60" name="Freihand 59">
                  <a:extLst>
                    <a:ext uri="{FF2B5EF4-FFF2-40B4-BE49-F238E27FC236}">
                      <a16:creationId xmlns:a16="http://schemas.microsoft.com/office/drawing/2014/main" id="{88EA57C5-5CC4-4452-A94F-3ACD467CD4E7}"/>
                    </a:ext>
                  </a:extLst>
                </p:cNvPr>
                <p:cNvPicPr/>
                <p:nvPr/>
              </p:nvPicPr>
              <p:blipFill>
                <a:blip r:embed="rId95"/>
                <a:stretch>
                  <a:fillRect/>
                </a:stretch>
              </p:blipFill>
              <p:spPr>
                <a:xfrm>
                  <a:off x="1961637" y="5294685"/>
                  <a:ext cx="36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8D9795BD-B953-4160-80BE-74EDEAD453B7}"/>
                    </a:ext>
                  </a:extLst>
                </p14:cNvPr>
                <p14:cNvContentPartPr/>
                <p14:nvPr/>
              </p14:nvContentPartPr>
              <p14:xfrm>
                <a:off x="1909437" y="5309085"/>
                <a:ext cx="129600" cy="118080"/>
              </p14:xfrm>
            </p:contentPart>
          </mc:Choice>
          <mc:Fallback xmlns="">
            <p:pic>
              <p:nvPicPr>
                <p:cNvPr id="61" name="Freihand 60">
                  <a:extLst>
                    <a:ext uri="{FF2B5EF4-FFF2-40B4-BE49-F238E27FC236}">
                      <a16:creationId xmlns:a16="http://schemas.microsoft.com/office/drawing/2014/main" id="{8D9795BD-B953-4160-80BE-74EDEAD453B7}"/>
                    </a:ext>
                  </a:extLst>
                </p:cNvPr>
                <p:cNvPicPr/>
                <p:nvPr/>
              </p:nvPicPr>
              <p:blipFill>
                <a:blip r:embed="rId97"/>
                <a:stretch>
                  <a:fillRect/>
                </a:stretch>
              </p:blipFill>
              <p:spPr>
                <a:xfrm>
                  <a:off x="1905117" y="5304765"/>
                  <a:ext cx="138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225A0164-45D6-4AA2-BCED-B6059567CCE5}"/>
                    </a:ext>
                  </a:extLst>
                </p14:cNvPr>
                <p14:cNvContentPartPr/>
                <p14:nvPr/>
              </p14:nvContentPartPr>
              <p14:xfrm>
                <a:off x="2388597" y="5340045"/>
                <a:ext cx="149400" cy="9720"/>
              </p14:xfrm>
            </p:contentPart>
          </mc:Choice>
          <mc:Fallback xmlns="">
            <p:pic>
              <p:nvPicPr>
                <p:cNvPr id="62" name="Freihand 61">
                  <a:extLst>
                    <a:ext uri="{FF2B5EF4-FFF2-40B4-BE49-F238E27FC236}">
                      <a16:creationId xmlns:a16="http://schemas.microsoft.com/office/drawing/2014/main" id="{225A0164-45D6-4AA2-BCED-B6059567CCE5}"/>
                    </a:ext>
                  </a:extLst>
                </p:cNvPr>
                <p:cNvPicPr/>
                <p:nvPr/>
              </p:nvPicPr>
              <p:blipFill>
                <a:blip r:embed="rId99"/>
                <a:stretch>
                  <a:fillRect/>
                </a:stretch>
              </p:blipFill>
              <p:spPr>
                <a:xfrm>
                  <a:off x="2384277" y="5335725"/>
                  <a:ext cx="158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9CE2B2BF-6E8A-4E5A-8B69-F6A58228056B}"/>
                    </a:ext>
                  </a:extLst>
                </p14:cNvPr>
                <p14:cNvContentPartPr/>
                <p14:nvPr/>
              </p14:nvContentPartPr>
              <p14:xfrm>
                <a:off x="2403357" y="5376765"/>
                <a:ext cx="147960" cy="18720"/>
              </p14:xfrm>
            </p:contentPart>
          </mc:Choice>
          <mc:Fallback xmlns="">
            <p:pic>
              <p:nvPicPr>
                <p:cNvPr id="63" name="Freihand 62">
                  <a:extLst>
                    <a:ext uri="{FF2B5EF4-FFF2-40B4-BE49-F238E27FC236}">
                      <a16:creationId xmlns:a16="http://schemas.microsoft.com/office/drawing/2014/main" id="{9CE2B2BF-6E8A-4E5A-8B69-F6A58228056B}"/>
                    </a:ext>
                  </a:extLst>
                </p:cNvPr>
                <p:cNvPicPr/>
                <p:nvPr/>
              </p:nvPicPr>
              <p:blipFill>
                <a:blip r:embed="rId101"/>
                <a:stretch>
                  <a:fillRect/>
                </a:stretch>
              </p:blipFill>
              <p:spPr>
                <a:xfrm>
                  <a:off x="2399037" y="5372445"/>
                  <a:ext cx="156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9CC0DF1F-168D-40C5-AE05-A2066520F87A}"/>
                    </a:ext>
                  </a:extLst>
                </p14:cNvPr>
                <p14:cNvContentPartPr/>
                <p14:nvPr/>
              </p14:nvContentPartPr>
              <p14:xfrm>
                <a:off x="2946597" y="5283165"/>
                <a:ext cx="109440" cy="190080"/>
              </p14:xfrm>
            </p:contentPart>
          </mc:Choice>
          <mc:Fallback xmlns="">
            <p:pic>
              <p:nvPicPr>
                <p:cNvPr id="66" name="Freihand 65">
                  <a:extLst>
                    <a:ext uri="{FF2B5EF4-FFF2-40B4-BE49-F238E27FC236}">
                      <a16:creationId xmlns:a16="http://schemas.microsoft.com/office/drawing/2014/main" id="{9CC0DF1F-168D-40C5-AE05-A2066520F87A}"/>
                    </a:ext>
                  </a:extLst>
                </p:cNvPr>
                <p:cNvPicPr/>
                <p:nvPr/>
              </p:nvPicPr>
              <p:blipFill>
                <a:blip r:embed="rId103"/>
                <a:stretch>
                  <a:fillRect/>
                </a:stretch>
              </p:blipFill>
              <p:spPr>
                <a:xfrm>
                  <a:off x="2942277" y="5278845"/>
                  <a:ext cx="118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444602CF-60BB-4AA3-A248-FF8E6FEF03B5}"/>
                    </a:ext>
                  </a:extLst>
                </p14:cNvPr>
                <p14:cNvContentPartPr/>
                <p14:nvPr/>
              </p14:nvContentPartPr>
              <p14:xfrm>
                <a:off x="3112197" y="5336805"/>
                <a:ext cx="113760" cy="75960"/>
              </p14:xfrm>
            </p:contentPart>
          </mc:Choice>
          <mc:Fallback xmlns="">
            <p:pic>
              <p:nvPicPr>
                <p:cNvPr id="67" name="Freihand 66">
                  <a:extLst>
                    <a:ext uri="{FF2B5EF4-FFF2-40B4-BE49-F238E27FC236}">
                      <a16:creationId xmlns:a16="http://schemas.microsoft.com/office/drawing/2014/main" id="{444602CF-60BB-4AA3-A248-FF8E6FEF03B5}"/>
                    </a:ext>
                  </a:extLst>
                </p:cNvPr>
                <p:cNvPicPr/>
                <p:nvPr/>
              </p:nvPicPr>
              <p:blipFill>
                <a:blip r:embed="rId105"/>
                <a:stretch>
                  <a:fillRect/>
                </a:stretch>
              </p:blipFill>
              <p:spPr>
                <a:xfrm>
                  <a:off x="3107877" y="5332485"/>
                  <a:ext cx="122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418A6AF1-66C5-40D2-9EB1-517749101951}"/>
                    </a:ext>
                  </a:extLst>
                </p14:cNvPr>
                <p14:cNvContentPartPr/>
                <p14:nvPr/>
              </p14:nvContentPartPr>
              <p14:xfrm>
                <a:off x="3305517" y="5284965"/>
                <a:ext cx="11160" cy="4680"/>
              </p14:xfrm>
            </p:contentPart>
          </mc:Choice>
          <mc:Fallback xmlns="">
            <p:pic>
              <p:nvPicPr>
                <p:cNvPr id="68" name="Freihand 67">
                  <a:extLst>
                    <a:ext uri="{FF2B5EF4-FFF2-40B4-BE49-F238E27FC236}">
                      <a16:creationId xmlns:a16="http://schemas.microsoft.com/office/drawing/2014/main" id="{418A6AF1-66C5-40D2-9EB1-517749101951}"/>
                    </a:ext>
                  </a:extLst>
                </p:cNvPr>
                <p:cNvPicPr/>
                <p:nvPr/>
              </p:nvPicPr>
              <p:blipFill>
                <a:blip r:embed="rId107"/>
                <a:stretch>
                  <a:fillRect/>
                </a:stretch>
              </p:blipFill>
              <p:spPr>
                <a:xfrm>
                  <a:off x="3301197" y="5280645"/>
                  <a:ext cx="198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52D378D2-BC3A-471D-B823-9F90A65B9A8B}"/>
                    </a:ext>
                  </a:extLst>
                </p14:cNvPr>
                <p14:cNvContentPartPr/>
                <p14:nvPr/>
              </p14:nvContentPartPr>
              <p14:xfrm>
                <a:off x="3445197" y="5198205"/>
                <a:ext cx="139320" cy="131040"/>
              </p14:xfrm>
            </p:contentPart>
          </mc:Choice>
          <mc:Fallback xmlns="">
            <p:pic>
              <p:nvPicPr>
                <p:cNvPr id="70" name="Freihand 69">
                  <a:extLst>
                    <a:ext uri="{FF2B5EF4-FFF2-40B4-BE49-F238E27FC236}">
                      <a16:creationId xmlns:a16="http://schemas.microsoft.com/office/drawing/2014/main" id="{52D378D2-BC3A-471D-B823-9F90A65B9A8B}"/>
                    </a:ext>
                  </a:extLst>
                </p:cNvPr>
                <p:cNvPicPr/>
                <p:nvPr/>
              </p:nvPicPr>
              <p:blipFill>
                <a:blip r:embed="rId109"/>
                <a:stretch>
                  <a:fillRect/>
                </a:stretch>
              </p:blipFill>
              <p:spPr>
                <a:xfrm>
                  <a:off x="3440877" y="5193885"/>
                  <a:ext cx="147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Freihand 71">
                  <a:extLst>
                    <a:ext uri="{FF2B5EF4-FFF2-40B4-BE49-F238E27FC236}">
                      <a16:creationId xmlns:a16="http://schemas.microsoft.com/office/drawing/2014/main" id="{F4226943-798B-4BD3-AF13-3949364DD95F}"/>
                    </a:ext>
                  </a:extLst>
                </p14:cNvPr>
                <p14:cNvContentPartPr/>
                <p14:nvPr/>
              </p14:nvContentPartPr>
              <p14:xfrm>
                <a:off x="2854077" y="5531925"/>
                <a:ext cx="304560" cy="72360"/>
              </p14:xfrm>
            </p:contentPart>
          </mc:Choice>
          <mc:Fallback xmlns="">
            <p:pic>
              <p:nvPicPr>
                <p:cNvPr id="72" name="Freihand 71">
                  <a:extLst>
                    <a:ext uri="{FF2B5EF4-FFF2-40B4-BE49-F238E27FC236}">
                      <a16:creationId xmlns:a16="http://schemas.microsoft.com/office/drawing/2014/main" id="{F4226943-798B-4BD3-AF13-3949364DD95F}"/>
                    </a:ext>
                  </a:extLst>
                </p:cNvPr>
                <p:cNvPicPr/>
                <p:nvPr/>
              </p:nvPicPr>
              <p:blipFill>
                <a:blip r:embed="rId111"/>
                <a:stretch>
                  <a:fillRect/>
                </a:stretch>
              </p:blipFill>
              <p:spPr>
                <a:xfrm>
                  <a:off x="2849757" y="5527605"/>
                  <a:ext cx="313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Freihand 72">
                  <a:extLst>
                    <a:ext uri="{FF2B5EF4-FFF2-40B4-BE49-F238E27FC236}">
                      <a16:creationId xmlns:a16="http://schemas.microsoft.com/office/drawing/2014/main" id="{FA4D018A-3495-4361-B78B-04AEABD01A73}"/>
                    </a:ext>
                  </a:extLst>
                </p14:cNvPr>
                <p14:cNvContentPartPr/>
                <p14:nvPr/>
              </p14:nvContentPartPr>
              <p14:xfrm>
                <a:off x="3160077" y="5546325"/>
                <a:ext cx="347040" cy="60840"/>
              </p14:xfrm>
            </p:contentPart>
          </mc:Choice>
          <mc:Fallback xmlns="">
            <p:pic>
              <p:nvPicPr>
                <p:cNvPr id="73" name="Freihand 72">
                  <a:extLst>
                    <a:ext uri="{FF2B5EF4-FFF2-40B4-BE49-F238E27FC236}">
                      <a16:creationId xmlns:a16="http://schemas.microsoft.com/office/drawing/2014/main" id="{FA4D018A-3495-4361-B78B-04AEABD01A73}"/>
                    </a:ext>
                  </a:extLst>
                </p:cNvPr>
                <p:cNvPicPr/>
                <p:nvPr/>
              </p:nvPicPr>
              <p:blipFill>
                <a:blip r:embed="rId113"/>
                <a:stretch>
                  <a:fillRect/>
                </a:stretch>
              </p:blipFill>
              <p:spPr>
                <a:xfrm>
                  <a:off x="3155757" y="5542005"/>
                  <a:ext cx="355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E3053BEF-56FA-431A-8144-1B629DF128D5}"/>
                    </a:ext>
                  </a:extLst>
                </p14:cNvPr>
                <p14:cNvContentPartPr/>
                <p14:nvPr/>
              </p14:nvContentPartPr>
              <p14:xfrm>
                <a:off x="2869557" y="5735685"/>
                <a:ext cx="93960" cy="119520"/>
              </p14:xfrm>
            </p:contentPart>
          </mc:Choice>
          <mc:Fallback xmlns="">
            <p:pic>
              <p:nvPicPr>
                <p:cNvPr id="75" name="Freihand 74">
                  <a:extLst>
                    <a:ext uri="{FF2B5EF4-FFF2-40B4-BE49-F238E27FC236}">
                      <a16:creationId xmlns:a16="http://schemas.microsoft.com/office/drawing/2014/main" id="{E3053BEF-56FA-431A-8144-1B629DF128D5}"/>
                    </a:ext>
                  </a:extLst>
                </p:cNvPr>
                <p:cNvPicPr/>
                <p:nvPr/>
              </p:nvPicPr>
              <p:blipFill>
                <a:blip r:embed="rId115"/>
                <a:stretch>
                  <a:fillRect/>
                </a:stretch>
              </p:blipFill>
              <p:spPr>
                <a:xfrm>
                  <a:off x="2865237" y="5731365"/>
                  <a:ext cx="102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68A2876D-66FE-407B-9E7F-93361AE17A2C}"/>
                    </a:ext>
                  </a:extLst>
                </p14:cNvPr>
                <p14:cNvContentPartPr/>
                <p14:nvPr/>
              </p14:nvContentPartPr>
              <p14:xfrm>
                <a:off x="2967837" y="5729565"/>
                <a:ext cx="115200" cy="100800"/>
              </p14:xfrm>
            </p:contentPart>
          </mc:Choice>
          <mc:Fallback xmlns="">
            <p:pic>
              <p:nvPicPr>
                <p:cNvPr id="76" name="Freihand 75">
                  <a:extLst>
                    <a:ext uri="{FF2B5EF4-FFF2-40B4-BE49-F238E27FC236}">
                      <a16:creationId xmlns:a16="http://schemas.microsoft.com/office/drawing/2014/main" id="{68A2876D-66FE-407B-9E7F-93361AE17A2C}"/>
                    </a:ext>
                  </a:extLst>
                </p:cNvPr>
                <p:cNvPicPr/>
                <p:nvPr/>
              </p:nvPicPr>
              <p:blipFill>
                <a:blip r:embed="rId117"/>
                <a:stretch>
                  <a:fillRect/>
                </a:stretch>
              </p:blipFill>
              <p:spPr>
                <a:xfrm>
                  <a:off x="2963517" y="5725245"/>
                  <a:ext cx="123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Freihand 76">
                  <a:extLst>
                    <a:ext uri="{FF2B5EF4-FFF2-40B4-BE49-F238E27FC236}">
                      <a16:creationId xmlns:a16="http://schemas.microsoft.com/office/drawing/2014/main" id="{1B0FDB57-B9C6-4E11-84C9-CAE383C89DF5}"/>
                    </a:ext>
                  </a:extLst>
                </p14:cNvPr>
                <p14:cNvContentPartPr/>
                <p14:nvPr/>
              </p14:nvContentPartPr>
              <p14:xfrm>
                <a:off x="3061077" y="5692125"/>
                <a:ext cx="131760" cy="134640"/>
              </p14:xfrm>
            </p:contentPart>
          </mc:Choice>
          <mc:Fallback xmlns="">
            <p:pic>
              <p:nvPicPr>
                <p:cNvPr id="77" name="Freihand 76">
                  <a:extLst>
                    <a:ext uri="{FF2B5EF4-FFF2-40B4-BE49-F238E27FC236}">
                      <a16:creationId xmlns:a16="http://schemas.microsoft.com/office/drawing/2014/main" id="{1B0FDB57-B9C6-4E11-84C9-CAE383C89DF5}"/>
                    </a:ext>
                  </a:extLst>
                </p:cNvPr>
                <p:cNvPicPr/>
                <p:nvPr/>
              </p:nvPicPr>
              <p:blipFill>
                <a:blip r:embed="rId119"/>
                <a:stretch>
                  <a:fillRect/>
                </a:stretch>
              </p:blipFill>
              <p:spPr>
                <a:xfrm>
                  <a:off x="3056757" y="5687805"/>
                  <a:ext cx="140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88E0997E-0A3A-422C-A274-63FCB70746DE}"/>
                    </a:ext>
                  </a:extLst>
                </p14:cNvPr>
                <p14:cNvContentPartPr/>
                <p14:nvPr/>
              </p14:nvContentPartPr>
              <p14:xfrm>
                <a:off x="3237117" y="5737125"/>
                <a:ext cx="92160" cy="76680"/>
              </p14:xfrm>
            </p:contentPart>
          </mc:Choice>
          <mc:Fallback xmlns="">
            <p:pic>
              <p:nvPicPr>
                <p:cNvPr id="78" name="Freihand 77">
                  <a:extLst>
                    <a:ext uri="{FF2B5EF4-FFF2-40B4-BE49-F238E27FC236}">
                      <a16:creationId xmlns:a16="http://schemas.microsoft.com/office/drawing/2014/main" id="{88E0997E-0A3A-422C-A274-63FCB70746DE}"/>
                    </a:ext>
                  </a:extLst>
                </p:cNvPr>
                <p:cNvPicPr/>
                <p:nvPr/>
              </p:nvPicPr>
              <p:blipFill>
                <a:blip r:embed="rId121"/>
                <a:stretch>
                  <a:fillRect/>
                </a:stretch>
              </p:blipFill>
              <p:spPr>
                <a:xfrm>
                  <a:off x="3232797" y="5732805"/>
                  <a:ext cx="100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5E89769D-BD08-4CE9-BBBD-CDA27BF46D5F}"/>
                    </a:ext>
                  </a:extLst>
                </p14:cNvPr>
                <p14:cNvContentPartPr/>
                <p14:nvPr/>
              </p14:nvContentPartPr>
              <p14:xfrm>
                <a:off x="2848677" y="5931525"/>
                <a:ext cx="180000" cy="214560"/>
              </p14:xfrm>
            </p:contentPart>
          </mc:Choice>
          <mc:Fallback xmlns="">
            <p:pic>
              <p:nvPicPr>
                <p:cNvPr id="79" name="Freihand 78">
                  <a:extLst>
                    <a:ext uri="{FF2B5EF4-FFF2-40B4-BE49-F238E27FC236}">
                      <a16:creationId xmlns:a16="http://schemas.microsoft.com/office/drawing/2014/main" id="{5E89769D-BD08-4CE9-BBBD-CDA27BF46D5F}"/>
                    </a:ext>
                  </a:extLst>
                </p:cNvPr>
                <p:cNvPicPr/>
                <p:nvPr/>
              </p:nvPicPr>
              <p:blipFill>
                <a:blip r:embed="rId123"/>
                <a:stretch>
                  <a:fillRect/>
                </a:stretch>
              </p:blipFill>
              <p:spPr>
                <a:xfrm>
                  <a:off x="2844357" y="5927205"/>
                  <a:ext cx="1886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4136E038-3796-479A-8EBA-191F746191DA}"/>
                    </a:ext>
                  </a:extLst>
                </p14:cNvPr>
                <p14:cNvContentPartPr/>
                <p14:nvPr/>
              </p14:nvContentPartPr>
              <p14:xfrm>
                <a:off x="2784597" y="6173805"/>
                <a:ext cx="74160" cy="88920"/>
              </p14:xfrm>
            </p:contentPart>
          </mc:Choice>
          <mc:Fallback xmlns="">
            <p:pic>
              <p:nvPicPr>
                <p:cNvPr id="81" name="Freihand 80">
                  <a:extLst>
                    <a:ext uri="{FF2B5EF4-FFF2-40B4-BE49-F238E27FC236}">
                      <a16:creationId xmlns:a16="http://schemas.microsoft.com/office/drawing/2014/main" id="{4136E038-3796-479A-8EBA-191F746191DA}"/>
                    </a:ext>
                  </a:extLst>
                </p:cNvPr>
                <p:cNvPicPr/>
                <p:nvPr/>
              </p:nvPicPr>
              <p:blipFill>
                <a:blip r:embed="rId125"/>
                <a:stretch>
                  <a:fillRect/>
                </a:stretch>
              </p:blipFill>
              <p:spPr>
                <a:xfrm>
                  <a:off x="2780277" y="6169485"/>
                  <a:ext cx="82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63E37821-BB05-41AF-B05E-0567EC75EC5C}"/>
                    </a:ext>
                  </a:extLst>
                </p14:cNvPr>
                <p14:cNvContentPartPr/>
                <p14:nvPr/>
              </p14:nvContentPartPr>
              <p14:xfrm>
                <a:off x="2886477" y="6188565"/>
                <a:ext cx="140400" cy="61560"/>
              </p14:xfrm>
            </p:contentPart>
          </mc:Choice>
          <mc:Fallback xmlns="">
            <p:pic>
              <p:nvPicPr>
                <p:cNvPr id="82" name="Freihand 81">
                  <a:extLst>
                    <a:ext uri="{FF2B5EF4-FFF2-40B4-BE49-F238E27FC236}">
                      <a16:creationId xmlns:a16="http://schemas.microsoft.com/office/drawing/2014/main" id="{63E37821-BB05-41AF-B05E-0567EC75EC5C}"/>
                    </a:ext>
                  </a:extLst>
                </p:cNvPr>
                <p:cNvPicPr/>
                <p:nvPr/>
              </p:nvPicPr>
              <p:blipFill>
                <a:blip r:embed="rId127"/>
                <a:stretch>
                  <a:fillRect/>
                </a:stretch>
              </p:blipFill>
              <p:spPr>
                <a:xfrm>
                  <a:off x="2882157" y="6184245"/>
                  <a:ext cx="149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186F891C-3504-4DBA-86A4-265D72B8F2DF}"/>
                    </a:ext>
                  </a:extLst>
                </p14:cNvPr>
                <p14:cNvContentPartPr/>
                <p14:nvPr/>
              </p14:nvContentPartPr>
              <p14:xfrm>
                <a:off x="3015717" y="6181005"/>
                <a:ext cx="60480" cy="72000"/>
              </p14:xfrm>
            </p:contentPart>
          </mc:Choice>
          <mc:Fallback xmlns="">
            <p:pic>
              <p:nvPicPr>
                <p:cNvPr id="83" name="Freihand 82">
                  <a:extLst>
                    <a:ext uri="{FF2B5EF4-FFF2-40B4-BE49-F238E27FC236}">
                      <a16:creationId xmlns:a16="http://schemas.microsoft.com/office/drawing/2014/main" id="{186F891C-3504-4DBA-86A4-265D72B8F2DF}"/>
                    </a:ext>
                  </a:extLst>
                </p:cNvPr>
                <p:cNvPicPr/>
                <p:nvPr/>
              </p:nvPicPr>
              <p:blipFill>
                <a:blip r:embed="rId129"/>
                <a:stretch>
                  <a:fillRect/>
                </a:stretch>
              </p:blipFill>
              <p:spPr>
                <a:xfrm>
                  <a:off x="3011397" y="6176685"/>
                  <a:ext cx="69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5EB7FDA6-7753-43D8-A67B-EB2239A01002}"/>
                    </a:ext>
                  </a:extLst>
                </p14:cNvPr>
                <p14:cNvContentPartPr/>
                <p14:nvPr/>
              </p14:nvContentPartPr>
              <p14:xfrm>
                <a:off x="3111837" y="6190365"/>
                <a:ext cx="100080" cy="41400"/>
              </p14:xfrm>
            </p:contentPart>
          </mc:Choice>
          <mc:Fallback xmlns="">
            <p:pic>
              <p:nvPicPr>
                <p:cNvPr id="84" name="Freihand 83">
                  <a:extLst>
                    <a:ext uri="{FF2B5EF4-FFF2-40B4-BE49-F238E27FC236}">
                      <a16:creationId xmlns:a16="http://schemas.microsoft.com/office/drawing/2014/main" id="{5EB7FDA6-7753-43D8-A67B-EB2239A01002}"/>
                    </a:ext>
                  </a:extLst>
                </p:cNvPr>
                <p:cNvPicPr/>
                <p:nvPr/>
              </p:nvPicPr>
              <p:blipFill>
                <a:blip r:embed="rId131"/>
                <a:stretch>
                  <a:fillRect/>
                </a:stretch>
              </p:blipFill>
              <p:spPr>
                <a:xfrm>
                  <a:off x="3107517" y="6186045"/>
                  <a:ext cx="108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8BA89FBC-14A4-42AC-BF0B-B1CAEB37A805}"/>
                    </a:ext>
                  </a:extLst>
                </p14:cNvPr>
                <p14:cNvContentPartPr/>
                <p14:nvPr/>
              </p14:nvContentPartPr>
              <p14:xfrm>
                <a:off x="3226677" y="6150405"/>
                <a:ext cx="95040" cy="175680"/>
              </p14:xfrm>
            </p:contentPart>
          </mc:Choice>
          <mc:Fallback xmlns="">
            <p:pic>
              <p:nvPicPr>
                <p:cNvPr id="85" name="Freihand 84">
                  <a:extLst>
                    <a:ext uri="{FF2B5EF4-FFF2-40B4-BE49-F238E27FC236}">
                      <a16:creationId xmlns:a16="http://schemas.microsoft.com/office/drawing/2014/main" id="{8BA89FBC-14A4-42AC-BF0B-B1CAEB37A805}"/>
                    </a:ext>
                  </a:extLst>
                </p:cNvPr>
                <p:cNvPicPr/>
                <p:nvPr/>
              </p:nvPicPr>
              <p:blipFill>
                <a:blip r:embed="rId133"/>
                <a:stretch>
                  <a:fillRect/>
                </a:stretch>
              </p:blipFill>
              <p:spPr>
                <a:xfrm>
                  <a:off x="3222357" y="6146085"/>
                  <a:ext cx="103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Freihand 85">
                  <a:extLst>
                    <a:ext uri="{FF2B5EF4-FFF2-40B4-BE49-F238E27FC236}">
                      <a16:creationId xmlns:a16="http://schemas.microsoft.com/office/drawing/2014/main" id="{4238FF37-681D-475D-A568-62DAE6F23E8C}"/>
                    </a:ext>
                  </a:extLst>
                </p14:cNvPr>
                <p14:cNvContentPartPr/>
                <p14:nvPr/>
              </p14:nvContentPartPr>
              <p14:xfrm>
                <a:off x="3352317" y="6072645"/>
                <a:ext cx="69480" cy="142560"/>
              </p14:xfrm>
            </p:contentPart>
          </mc:Choice>
          <mc:Fallback xmlns="">
            <p:pic>
              <p:nvPicPr>
                <p:cNvPr id="86" name="Freihand 85">
                  <a:extLst>
                    <a:ext uri="{FF2B5EF4-FFF2-40B4-BE49-F238E27FC236}">
                      <a16:creationId xmlns:a16="http://schemas.microsoft.com/office/drawing/2014/main" id="{4238FF37-681D-475D-A568-62DAE6F23E8C}"/>
                    </a:ext>
                  </a:extLst>
                </p:cNvPr>
                <p:cNvPicPr/>
                <p:nvPr/>
              </p:nvPicPr>
              <p:blipFill>
                <a:blip r:embed="rId135"/>
                <a:stretch>
                  <a:fillRect/>
                </a:stretch>
              </p:blipFill>
              <p:spPr>
                <a:xfrm>
                  <a:off x="3347997" y="6068325"/>
                  <a:ext cx="78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Freihand 86">
                  <a:extLst>
                    <a:ext uri="{FF2B5EF4-FFF2-40B4-BE49-F238E27FC236}">
                      <a16:creationId xmlns:a16="http://schemas.microsoft.com/office/drawing/2014/main" id="{91C137E8-2254-4701-A5E3-508FF7F8B807}"/>
                    </a:ext>
                  </a:extLst>
                </p14:cNvPr>
                <p14:cNvContentPartPr/>
                <p14:nvPr/>
              </p14:nvContentPartPr>
              <p14:xfrm>
                <a:off x="3435117" y="6094605"/>
                <a:ext cx="9360" cy="35640"/>
              </p14:xfrm>
            </p:contentPart>
          </mc:Choice>
          <mc:Fallback xmlns="">
            <p:pic>
              <p:nvPicPr>
                <p:cNvPr id="87" name="Freihand 86">
                  <a:extLst>
                    <a:ext uri="{FF2B5EF4-FFF2-40B4-BE49-F238E27FC236}">
                      <a16:creationId xmlns:a16="http://schemas.microsoft.com/office/drawing/2014/main" id="{91C137E8-2254-4701-A5E3-508FF7F8B807}"/>
                    </a:ext>
                  </a:extLst>
                </p:cNvPr>
                <p:cNvPicPr/>
                <p:nvPr/>
              </p:nvPicPr>
              <p:blipFill>
                <a:blip r:embed="rId137"/>
                <a:stretch>
                  <a:fillRect/>
                </a:stretch>
              </p:blipFill>
              <p:spPr>
                <a:xfrm>
                  <a:off x="3430797" y="6090285"/>
                  <a:ext cx="180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98E39B1D-EA2C-44C3-B23A-2601C433F4AC}"/>
                    </a:ext>
                  </a:extLst>
                </p14:cNvPr>
                <p14:cNvContentPartPr/>
                <p14:nvPr/>
              </p14:nvContentPartPr>
              <p14:xfrm>
                <a:off x="3456717" y="6158685"/>
                <a:ext cx="123480" cy="40320"/>
              </p14:xfrm>
            </p:contentPart>
          </mc:Choice>
          <mc:Fallback xmlns="">
            <p:pic>
              <p:nvPicPr>
                <p:cNvPr id="88" name="Freihand 87">
                  <a:extLst>
                    <a:ext uri="{FF2B5EF4-FFF2-40B4-BE49-F238E27FC236}">
                      <a16:creationId xmlns:a16="http://schemas.microsoft.com/office/drawing/2014/main" id="{98E39B1D-EA2C-44C3-B23A-2601C433F4AC}"/>
                    </a:ext>
                  </a:extLst>
                </p:cNvPr>
                <p:cNvPicPr/>
                <p:nvPr/>
              </p:nvPicPr>
              <p:blipFill>
                <a:blip r:embed="rId139"/>
                <a:stretch>
                  <a:fillRect/>
                </a:stretch>
              </p:blipFill>
              <p:spPr>
                <a:xfrm>
                  <a:off x="3452397" y="6154365"/>
                  <a:ext cx="132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Freihand 100">
                  <a:extLst>
                    <a:ext uri="{FF2B5EF4-FFF2-40B4-BE49-F238E27FC236}">
                      <a16:creationId xmlns:a16="http://schemas.microsoft.com/office/drawing/2014/main" id="{6E6ECF52-5260-49A1-B7E7-BF6C0F0BF5D6}"/>
                    </a:ext>
                  </a:extLst>
                </p14:cNvPr>
                <p14:cNvContentPartPr/>
                <p14:nvPr/>
              </p14:nvContentPartPr>
              <p14:xfrm>
                <a:off x="4256637" y="5829645"/>
                <a:ext cx="34200" cy="122040"/>
              </p14:xfrm>
            </p:contentPart>
          </mc:Choice>
          <mc:Fallback xmlns="">
            <p:pic>
              <p:nvPicPr>
                <p:cNvPr id="101" name="Freihand 100">
                  <a:extLst>
                    <a:ext uri="{FF2B5EF4-FFF2-40B4-BE49-F238E27FC236}">
                      <a16:creationId xmlns:a16="http://schemas.microsoft.com/office/drawing/2014/main" id="{6E6ECF52-5260-49A1-B7E7-BF6C0F0BF5D6}"/>
                    </a:ext>
                  </a:extLst>
                </p:cNvPr>
                <p:cNvPicPr/>
                <p:nvPr/>
              </p:nvPicPr>
              <p:blipFill>
                <a:blip r:embed="rId141"/>
                <a:stretch>
                  <a:fillRect/>
                </a:stretch>
              </p:blipFill>
              <p:spPr>
                <a:xfrm>
                  <a:off x="4252317" y="5825325"/>
                  <a:ext cx="42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Freihand 101">
                  <a:extLst>
                    <a:ext uri="{FF2B5EF4-FFF2-40B4-BE49-F238E27FC236}">
                      <a16:creationId xmlns:a16="http://schemas.microsoft.com/office/drawing/2014/main" id="{E0687AFC-5CB3-47F2-AEEF-1215D362B675}"/>
                    </a:ext>
                  </a:extLst>
                </p14:cNvPr>
                <p14:cNvContentPartPr/>
                <p14:nvPr/>
              </p14:nvContentPartPr>
              <p14:xfrm>
                <a:off x="4220637" y="5894805"/>
                <a:ext cx="129960" cy="40680"/>
              </p14:xfrm>
            </p:contentPart>
          </mc:Choice>
          <mc:Fallback xmlns="">
            <p:pic>
              <p:nvPicPr>
                <p:cNvPr id="102" name="Freihand 101">
                  <a:extLst>
                    <a:ext uri="{FF2B5EF4-FFF2-40B4-BE49-F238E27FC236}">
                      <a16:creationId xmlns:a16="http://schemas.microsoft.com/office/drawing/2014/main" id="{E0687AFC-5CB3-47F2-AEEF-1215D362B675}"/>
                    </a:ext>
                  </a:extLst>
                </p:cNvPr>
                <p:cNvPicPr/>
                <p:nvPr/>
              </p:nvPicPr>
              <p:blipFill>
                <a:blip r:embed="rId143"/>
                <a:stretch>
                  <a:fillRect/>
                </a:stretch>
              </p:blipFill>
              <p:spPr>
                <a:xfrm>
                  <a:off x="4216317" y="5890485"/>
                  <a:ext cx="1386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Freihand 102">
                  <a:extLst>
                    <a:ext uri="{FF2B5EF4-FFF2-40B4-BE49-F238E27FC236}">
                      <a16:creationId xmlns:a16="http://schemas.microsoft.com/office/drawing/2014/main" id="{5614D258-579E-4BBD-A9FD-50647CBC30D5}"/>
                    </a:ext>
                  </a:extLst>
                </p14:cNvPr>
                <p14:cNvContentPartPr/>
                <p14:nvPr/>
              </p14:nvContentPartPr>
              <p14:xfrm>
                <a:off x="4207317" y="5805885"/>
                <a:ext cx="228960" cy="105480"/>
              </p14:xfrm>
            </p:contentPart>
          </mc:Choice>
          <mc:Fallback xmlns="">
            <p:pic>
              <p:nvPicPr>
                <p:cNvPr id="103" name="Freihand 102">
                  <a:extLst>
                    <a:ext uri="{FF2B5EF4-FFF2-40B4-BE49-F238E27FC236}">
                      <a16:creationId xmlns:a16="http://schemas.microsoft.com/office/drawing/2014/main" id="{5614D258-579E-4BBD-A9FD-50647CBC30D5}"/>
                    </a:ext>
                  </a:extLst>
                </p:cNvPr>
                <p:cNvPicPr/>
                <p:nvPr/>
              </p:nvPicPr>
              <p:blipFill>
                <a:blip r:embed="rId145"/>
                <a:stretch>
                  <a:fillRect/>
                </a:stretch>
              </p:blipFill>
              <p:spPr>
                <a:xfrm>
                  <a:off x="4202997" y="5801565"/>
                  <a:ext cx="237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Freihand 103">
                  <a:extLst>
                    <a:ext uri="{FF2B5EF4-FFF2-40B4-BE49-F238E27FC236}">
                      <a16:creationId xmlns:a16="http://schemas.microsoft.com/office/drawing/2014/main" id="{9CA2D4FA-90AB-4AED-869F-E5AD07AE9724}"/>
                    </a:ext>
                  </a:extLst>
                </p14:cNvPr>
                <p14:cNvContentPartPr/>
                <p14:nvPr/>
              </p14:nvContentPartPr>
              <p14:xfrm>
                <a:off x="4457517" y="5823525"/>
                <a:ext cx="119160" cy="68760"/>
              </p14:xfrm>
            </p:contentPart>
          </mc:Choice>
          <mc:Fallback xmlns="">
            <p:pic>
              <p:nvPicPr>
                <p:cNvPr id="104" name="Freihand 103">
                  <a:extLst>
                    <a:ext uri="{FF2B5EF4-FFF2-40B4-BE49-F238E27FC236}">
                      <a16:creationId xmlns:a16="http://schemas.microsoft.com/office/drawing/2014/main" id="{9CA2D4FA-90AB-4AED-869F-E5AD07AE9724}"/>
                    </a:ext>
                  </a:extLst>
                </p:cNvPr>
                <p:cNvPicPr/>
                <p:nvPr/>
              </p:nvPicPr>
              <p:blipFill>
                <a:blip r:embed="rId147"/>
                <a:stretch>
                  <a:fillRect/>
                </a:stretch>
              </p:blipFill>
              <p:spPr>
                <a:xfrm>
                  <a:off x="4453197" y="5819205"/>
                  <a:ext cx="127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Freihand 104">
                  <a:extLst>
                    <a:ext uri="{FF2B5EF4-FFF2-40B4-BE49-F238E27FC236}">
                      <a16:creationId xmlns:a16="http://schemas.microsoft.com/office/drawing/2014/main" id="{D1E9A00B-24E8-4FD8-9609-90AE45C598E6}"/>
                    </a:ext>
                  </a:extLst>
                </p14:cNvPr>
                <p14:cNvContentPartPr/>
                <p14:nvPr/>
              </p14:nvContentPartPr>
              <p14:xfrm>
                <a:off x="4557237" y="5802285"/>
                <a:ext cx="69480" cy="99720"/>
              </p14:xfrm>
            </p:contentPart>
          </mc:Choice>
          <mc:Fallback xmlns="">
            <p:pic>
              <p:nvPicPr>
                <p:cNvPr id="105" name="Freihand 104">
                  <a:extLst>
                    <a:ext uri="{FF2B5EF4-FFF2-40B4-BE49-F238E27FC236}">
                      <a16:creationId xmlns:a16="http://schemas.microsoft.com/office/drawing/2014/main" id="{D1E9A00B-24E8-4FD8-9609-90AE45C598E6}"/>
                    </a:ext>
                  </a:extLst>
                </p:cNvPr>
                <p:cNvPicPr/>
                <p:nvPr/>
              </p:nvPicPr>
              <p:blipFill>
                <a:blip r:embed="rId149"/>
                <a:stretch>
                  <a:fillRect/>
                </a:stretch>
              </p:blipFill>
              <p:spPr>
                <a:xfrm>
                  <a:off x="4552917" y="5797965"/>
                  <a:ext cx="781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Freihand 105">
                  <a:extLst>
                    <a:ext uri="{FF2B5EF4-FFF2-40B4-BE49-F238E27FC236}">
                      <a16:creationId xmlns:a16="http://schemas.microsoft.com/office/drawing/2014/main" id="{57C626FB-61F0-42B3-AD4F-6D7957D1AF56}"/>
                    </a:ext>
                  </a:extLst>
                </p14:cNvPr>
                <p14:cNvContentPartPr/>
                <p14:nvPr/>
              </p14:nvContentPartPr>
              <p14:xfrm>
                <a:off x="4613037" y="5722365"/>
                <a:ext cx="202320" cy="147960"/>
              </p14:xfrm>
            </p:contentPart>
          </mc:Choice>
          <mc:Fallback xmlns="">
            <p:pic>
              <p:nvPicPr>
                <p:cNvPr id="106" name="Freihand 105">
                  <a:extLst>
                    <a:ext uri="{FF2B5EF4-FFF2-40B4-BE49-F238E27FC236}">
                      <a16:creationId xmlns:a16="http://schemas.microsoft.com/office/drawing/2014/main" id="{57C626FB-61F0-42B3-AD4F-6D7957D1AF56}"/>
                    </a:ext>
                  </a:extLst>
                </p:cNvPr>
                <p:cNvPicPr/>
                <p:nvPr/>
              </p:nvPicPr>
              <p:blipFill>
                <a:blip r:embed="rId151"/>
                <a:stretch>
                  <a:fillRect/>
                </a:stretch>
              </p:blipFill>
              <p:spPr>
                <a:xfrm>
                  <a:off x="4608717" y="5718045"/>
                  <a:ext cx="210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Freihand 106">
                  <a:extLst>
                    <a:ext uri="{FF2B5EF4-FFF2-40B4-BE49-F238E27FC236}">
                      <a16:creationId xmlns:a16="http://schemas.microsoft.com/office/drawing/2014/main" id="{9E2E2A65-95F6-4F0D-B21E-0858CA280008}"/>
                    </a:ext>
                  </a:extLst>
                </p14:cNvPr>
                <p14:cNvContentPartPr/>
                <p14:nvPr/>
              </p14:nvContentPartPr>
              <p14:xfrm>
                <a:off x="4816077" y="5709405"/>
                <a:ext cx="148320" cy="154800"/>
              </p14:xfrm>
            </p:contentPart>
          </mc:Choice>
          <mc:Fallback xmlns="">
            <p:pic>
              <p:nvPicPr>
                <p:cNvPr id="107" name="Freihand 106">
                  <a:extLst>
                    <a:ext uri="{FF2B5EF4-FFF2-40B4-BE49-F238E27FC236}">
                      <a16:creationId xmlns:a16="http://schemas.microsoft.com/office/drawing/2014/main" id="{9E2E2A65-95F6-4F0D-B21E-0858CA280008}"/>
                    </a:ext>
                  </a:extLst>
                </p:cNvPr>
                <p:cNvPicPr/>
                <p:nvPr/>
              </p:nvPicPr>
              <p:blipFill>
                <a:blip r:embed="rId153"/>
                <a:stretch>
                  <a:fillRect/>
                </a:stretch>
              </p:blipFill>
              <p:spPr>
                <a:xfrm>
                  <a:off x="4811757" y="5705085"/>
                  <a:ext cx="156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9" name="Freihand 88">
                  <a:extLst>
                    <a:ext uri="{FF2B5EF4-FFF2-40B4-BE49-F238E27FC236}">
                      <a16:creationId xmlns:a16="http://schemas.microsoft.com/office/drawing/2014/main" id="{7F647F59-2D19-4645-B03C-4C6EF41D6E10}"/>
                    </a:ext>
                  </a:extLst>
                </p14:cNvPr>
                <p14:cNvContentPartPr/>
                <p14:nvPr/>
              </p14:nvContentPartPr>
              <p14:xfrm>
                <a:off x="3943797" y="5257605"/>
                <a:ext cx="36000" cy="112680"/>
              </p14:xfrm>
            </p:contentPart>
          </mc:Choice>
          <mc:Fallback xmlns="">
            <p:pic>
              <p:nvPicPr>
                <p:cNvPr id="89" name="Freihand 88">
                  <a:extLst>
                    <a:ext uri="{FF2B5EF4-FFF2-40B4-BE49-F238E27FC236}">
                      <a16:creationId xmlns:a16="http://schemas.microsoft.com/office/drawing/2014/main" id="{7F647F59-2D19-4645-B03C-4C6EF41D6E10}"/>
                    </a:ext>
                  </a:extLst>
                </p:cNvPr>
                <p:cNvPicPr/>
                <p:nvPr/>
              </p:nvPicPr>
              <p:blipFill>
                <a:blip r:embed="rId155"/>
                <a:stretch>
                  <a:fillRect/>
                </a:stretch>
              </p:blipFill>
              <p:spPr>
                <a:xfrm>
                  <a:off x="3939477" y="5253285"/>
                  <a:ext cx="44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0" name="Freihand 89">
                  <a:extLst>
                    <a:ext uri="{FF2B5EF4-FFF2-40B4-BE49-F238E27FC236}">
                      <a16:creationId xmlns:a16="http://schemas.microsoft.com/office/drawing/2014/main" id="{063FBCE3-4D4A-4910-A120-E21E1F99F686}"/>
                    </a:ext>
                  </a:extLst>
                </p14:cNvPr>
                <p14:cNvContentPartPr/>
                <p14:nvPr/>
              </p14:nvContentPartPr>
              <p14:xfrm>
                <a:off x="3908157" y="5298645"/>
                <a:ext cx="117360" cy="26280"/>
              </p14:xfrm>
            </p:contentPart>
          </mc:Choice>
          <mc:Fallback xmlns="">
            <p:pic>
              <p:nvPicPr>
                <p:cNvPr id="90" name="Freihand 89">
                  <a:extLst>
                    <a:ext uri="{FF2B5EF4-FFF2-40B4-BE49-F238E27FC236}">
                      <a16:creationId xmlns:a16="http://schemas.microsoft.com/office/drawing/2014/main" id="{063FBCE3-4D4A-4910-A120-E21E1F99F686}"/>
                    </a:ext>
                  </a:extLst>
                </p:cNvPr>
                <p:cNvPicPr/>
                <p:nvPr/>
              </p:nvPicPr>
              <p:blipFill>
                <a:blip r:embed="rId157"/>
                <a:stretch>
                  <a:fillRect/>
                </a:stretch>
              </p:blipFill>
              <p:spPr>
                <a:xfrm>
                  <a:off x="3903837" y="5294325"/>
                  <a:ext cx="126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1" name="Freihand 90">
                  <a:extLst>
                    <a:ext uri="{FF2B5EF4-FFF2-40B4-BE49-F238E27FC236}">
                      <a16:creationId xmlns:a16="http://schemas.microsoft.com/office/drawing/2014/main" id="{B4903B21-ED2E-49F3-B973-40C2C0D69408}"/>
                    </a:ext>
                  </a:extLst>
                </p14:cNvPr>
                <p14:cNvContentPartPr/>
                <p14:nvPr/>
              </p14:nvContentPartPr>
              <p14:xfrm>
                <a:off x="4252677" y="5231685"/>
                <a:ext cx="82080" cy="187560"/>
              </p14:xfrm>
            </p:contentPart>
          </mc:Choice>
          <mc:Fallback xmlns="">
            <p:pic>
              <p:nvPicPr>
                <p:cNvPr id="91" name="Freihand 90">
                  <a:extLst>
                    <a:ext uri="{FF2B5EF4-FFF2-40B4-BE49-F238E27FC236}">
                      <a16:creationId xmlns:a16="http://schemas.microsoft.com/office/drawing/2014/main" id="{B4903B21-ED2E-49F3-B973-40C2C0D69408}"/>
                    </a:ext>
                  </a:extLst>
                </p:cNvPr>
                <p:cNvPicPr/>
                <p:nvPr/>
              </p:nvPicPr>
              <p:blipFill>
                <a:blip r:embed="rId159"/>
                <a:stretch>
                  <a:fillRect/>
                </a:stretch>
              </p:blipFill>
              <p:spPr>
                <a:xfrm>
                  <a:off x="4248357" y="5227365"/>
                  <a:ext cx="90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2" name="Freihand 91">
                  <a:extLst>
                    <a:ext uri="{FF2B5EF4-FFF2-40B4-BE49-F238E27FC236}">
                      <a16:creationId xmlns:a16="http://schemas.microsoft.com/office/drawing/2014/main" id="{3EAB004B-7282-4903-97EA-AA326DC870D1}"/>
                    </a:ext>
                  </a:extLst>
                </p14:cNvPr>
                <p14:cNvContentPartPr/>
                <p14:nvPr/>
              </p14:nvContentPartPr>
              <p14:xfrm>
                <a:off x="4419357" y="5318805"/>
                <a:ext cx="16200" cy="86400"/>
              </p14:xfrm>
            </p:contentPart>
          </mc:Choice>
          <mc:Fallback xmlns="">
            <p:pic>
              <p:nvPicPr>
                <p:cNvPr id="92" name="Freihand 91">
                  <a:extLst>
                    <a:ext uri="{FF2B5EF4-FFF2-40B4-BE49-F238E27FC236}">
                      <a16:creationId xmlns:a16="http://schemas.microsoft.com/office/drawing/2014/main" id="{3EAB004B-7282-4903-97EA-AA326DC870D1}"/>
                    </a:ext>
                  </a:extLst>
                </p:cNvPr>
                <p:cNvPicPr/>
                <p:nvPr/>
              </p:nvPicPr>
              <p:blipFill>
                <a:blip r:embed="rId161"/>
                <a:stretch>
                  <a:fillRect/>
                </a:stretch>
              </p:blipFill>
              <p:spPr>
                <a:xfrm>
                  <a:off x="4415037" y="5314485"/>
                  <a:ext cx="24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3" name="Freihand 92">
                  <a:extLst>
                    <a:ext uri="{FF2B5EF4-FFF2-40B4-BE49-F238E27FC236}">
                      <a16:creationId xmlns:a16="http://schemas.microsoft.com/office/drawing/2014/main" id="{4B71D5E5-AE5E-4CB8-9510-888BFF1B2E28}"/>
                    </a:ext>
                  </a:extLst>
                </p14:cNvPr>
                <p14:cNvContentPartPr/>
                <p14:nvPr/>
              </p14:nvContentPartPr>
              <p14:xfrm>
                <a:off x="4347717" y="5296125"/>
                <a:ext cx="145440" cy="102240"/>
              </p14:xfrm>
            </p:contentPart>
          </mc:Choice>
          <mc:Fallback xmlns="">
            <p:pic>
              <p:nvPicPr>
                <p:cNvPr id="93" name="Freihand 92">
                  <a:extLst>
                    <a:ext uri="{FF2B5EF4-FFF2-40B4-BE49-F238E27FC236}">
                      <a16:creationId xmlns:a16="http://schemas.microsoft.com/office/drawing/2014/main" id="{4B71D5E5-AE5E-4CB8-9510-888BFF1B2E28}"/>
                    </a:ext>
                  </a:extLst>
                </p:cNvPr>
                <p:cNvPicPr/>
                <p:nvPr/>
              </p:nvPicPr>
              <p:blipFill>
                <a:blip r:embed="rId163"/>
                <a:stretch>
                  <a:fillRect/>
                </a:stretch>
              </p:blipFill>
              <p:spPr>
                <a:xfrm>
                  <a:off x="4343397" y="5291805"/>
                  <a:ext cx="154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Freihand 95">
                  <a:extLst>
                    <a:ext uri="{FF2B5EF4-FFF2-40B4-BE49-F238E27FC236}">
                      <a16:creationId xmlns:a16="http://schemas.microsoft.com/office/drawing/2014/main" id="{D0223B66-48F8-4356-B430-D85DA485C3B7}"/>
                    </a:ext>
                  </a:extLst>
                </p14:cNvPr>
                <p14:cNvContentPartPr/>
                <p14:nvPr/>
              </p14:nvContentPartPr>
              <p14:xfrm>
                <a:off x="4578117" y="5283525"/>
                <a:ext cx="25200" cy="1080"/>
              </p14:xfrm>
            </p:contentPart>
          </mc:Choice>
          <mc:Fallback xmlns="">
            <p:pic>
              <p:nvPicPr>
                <p:cNvPr id="96" name="Freihand 95">
                  <a:extLst>
                    <a:ext uri="{FF2B5EF4-FFF2-40B4-BE49-F238E27FC236}">
                      <a16:creationId xmlns:a16="http://schemas.microsoft.com/office/drawing/2014/main" id="{D0223B66-48F8-4356-B430-D85DA485C3B7}"/>
                    </a:ext>
                  </a:extLst>
                </p:cNvPr>
                <p:cNvPicPr/>
                <p:nvPr/>
              </p:nvPicPr>
              <p:blipFill>
                <a:blip r:embed="rId165"/>
                <a:stretch>
                  <a:fillRect/>
                </a:stretch>
              </p:blipFill>
              <p:spPr>
                <a:xfrm>
                  <a:off x="4573797" y="5279205"/>
                  <a:ext cx="338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7" name="Freihand 96">
                  <a:extLst>
                    <a:ext uri="{FF2B5EF4-FFF2-40B4-BE49-F238E27FC236}">
                      <a16:creationId xmlns:a16="http://schemas.microsoft.com/office/drawing/2014/main" id="{DE9A78FF-82EA-4456-9016-BD8FE28DA072}"/>
                    </a:ext>
                  </a:extLst>
                </p14:cNvPr>
                <p14:cNvContentPartPr/>
                <p14:nvPr/>
              </p14:nvContentPartPr>
              <p14:xfrm>
                <a:off x="4709877" y="5207565"/>
                <a:ext cx="7560" cy="91440"/>
              </p14:xfrm>
            </p:contentPart>
          </mc:Choice>
          <mc:Fallback xmlns="">
            <p:pic>
              <p:nvPicPr>
                <p:cNvPr id="97" name="Freihand 96">
                  <a:extLst>
                    <a:ext uri="{FF2B5EF4-FFF2-40B4-BE49-F238E27FC236}">
                      <a16:creationId xmlns:a16="http://schemas.microsoft.com/office/drawing/2014/main" id="{DE9A78FF-82EA-4456-9016-BD8FE28DA072}"/>
                    </a:ext>
                  </a:extLst>
                </p:cNvPr>
                <p:cNvPicPr/>
                <p:nvPr/>
              </p:nvPicPr>
              <p:blipFill>
                <a:blip r:embed="rId167"/>
                <a:stretch>
                  <a:fillRect/>
                </a:stretch>
              </p:blipFill>
              <p:spPr>
                <a:xfrm>
                  <a:off x="4705557" y="5203245"/>
                  <a:ext cx="16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8" name="Freihand 97">
                  <a:extLst>
                    <a:ext uri="{FF2B5EF4-FFF2-40B4-BE49-F238E27FC236}">
                      <a16:creationId xmlns:a16="http://schemas.microsoft.com/office/drawing/2014/main" id="{C862C44C-7D1D-433F-B3D3-AE174CB2B131}"/>
                    </a:ext>
                  </a:extLst>
                </p14:cNvPr>
                <p14:cNvContentPartPr/>
                <p14:nvPr/>
              </p14:nvContentPartPr>
              <p14:xfrm>
                <a:off x="4601517" y="5158605"/>
                <a:ext cx="187920" cy="161280"/>
              </p14:xfrm>
            </p:contentPart>
          </mc:Choice>
          <mc:Fallback xmlns="">
            <p:pic>
              <p:nvPicPr>
                <p:cNvPr id="98" name="Freihand 97">
                  <a:extLst>
                    <a:ext uri="{FF2B5EF4-FFF2-40B4-BE49-F238E27FC236}">
                      <a16:creationId xmlns:a16="http://schemas.microsoft.com/office/drawing/2014/main" id="{C862C44C-7D1D-433F-B3D3-AE174CB2B131}"/>
                    </a:ext>
                  </a:extLst>
                </p:cNvPr>
                <p:cNvPicPr/>
                <p:nvPr/>
              </p:nvPicPr>
              <p:blipFill>
                <a:blip r:embed="rId169"/>
                <a:stretch>
                  <a:fillRect/>
                </a:stretch>
              </p:blipFill>
              <p:spPr>
                <a:xfrm>
                  <a:off x="4597197" y="5154285"/>
                  <a:ext cx="196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9" name="Freihand 98">
                  <a:extLst>
                    <a:ext uri="{FF2B5EF4-FFF2-40B4-BE49-F238E27FC236}">
                      <a16:creationId xmlns:a16="http://schemas.microsoft.com/office/drawing/2014/main" id="{96DBE477-D125-4DA8-B62A-195B70398C3C}"/>
                    </a:ext>
                  </a:extLst>
                </p14:cNvPr>
                <p14:cNvContentPartPr/>
                <p14:nvPr/>
              </p14:nvContentPartPr>
              <p14:xfrm>
                <a:off x="4190037" y="5476125"/>
                <a:ext cx="559800" cy="84240"/>
              </p14:xfrm>
            </p:contentPart>
          </mc:Choice>
          <mc:Fallback xmlns="">
            <p:pic>
              <p:nvPicPr>
                <p:cNvPr id="99" name="Freihand 98">
                  <a:extLst>
                    <a:ext uri="{FF2B5EF4-FFF2-40B4-BE49-F238E27FC236}">
                      <a16:creationId xmlns:a16="http://schemas.microsoft.com/office/drawing/2014/main" id="{96DBE477-D125-4DA8-B62A-195B70398C3C}"/>
                    </a:ext>
                  </a:extLst>
                </p:cNvPr>
                <p:cNvPicPr/>
                <p:nvPr/>
              </p:nvPicPr>
              <p:blipFill>
                <a:blip r:embed="rId171"/>
                <a:stretch>
                  <a:fillRect/>
                </a:stretch>
              </p:blipFill>
              <p:spPr>
                <a:xfrm>
                  <a:off x="4185717" y="5471805"/>
                  <a:ext cx="568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8" name="Freihand 117">
                  <a:extLst>
                    <a:ext uri="{FF2B5EF4-FFF2-40B4-BE49-F238E27FC236}">
                      <a16:creationId xmlns:a16="http://schemas.microsoft.com/office/drawing/2014/main" id="{096D0171-1B42-4C04-9392-3CE55D49B54C}"/>
                    </a:ext>
                  </a:extLst>
                </p14:cNvPr>
                <p14:cNvContentPartPr/>
                <p14:nvPr/>
              </p14:nvContentPartPr>
              <p14:xfrm>
                <a:off x="5313237" y="5641005"/>
                <a:ext cx="105840" cy="120600"/>
              </p14:xfrm>
            </p:contentPart>
          </mc:Choice>
          <mc:Fallback xmlns="">
            <p:pic>
              <p:nvPicPr>
                <p:cNvPr id="118" name="Freihand 117">
                  <a:extLst>
                    <a:ext uri="{FF2B5EF4-FFF2-40B4-BE49-F238E27FC236}">
                      <a16:creationId xmlns:a16="http://schemas.microsoft.com/office/drawing/2014/main" id="{096D0171-1B42-4C04-9392-3CE55D49B54C}"/>
                    </a:ext>
                  </a:extLst>
                </p:cNvPr>
                <p:cNvPicPr/>
                <p:nvPr/>
              </p:nvPicPr>
              <p:blipFill>
                <a:blip r:embed="rId173"/>
                <a:stretch>
                  <a:fillRect/>
                </a:stretch>
              </p:blipFill>
              <p:spPr>
                <a:xfrm>
                  <a:off x="5308917" y="5636685"/>
                  <a:ext cx="114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9" name="Freihand 118">
                  <a:extLst>
                    <a:ext uri="{FF2B5EF4-FFF2-40B4-BE49-F238E27FC236}">
                      <a16:creationId xmlns:a16="http://schemas.microsoft.com/office/drawing/2014/main" id="{6C7A5553-0761-40DE-BFA5-63FCF5454EEE}"/>
                    </a:ext>
                  </a:extLst>
                </p14:cNvPr>
                <p14:cNvContentPartPr/>
                <p14:nvPr/>
              </p14:nvContentPartPr>
              <p14:xfrm>
                <a:off x="5447877" y="5657565"/>
                <a:ext cx="266040" cy="71640"/>
              </p14:xfrm>
            </p:contentPart>
          </mc:Choice>
          <mc:Fallback xmlns="">
            <p:pic>
              <p:nvPicPr>
                <p:cNvPr id="119" name="Freihand 118">
                  <a:extLst>
                    <a:ext uri="{FF2B5EF4-FFF2-40B4-BE49-F238E27FC236}">
                      <a16:creationId xmlns:a16="http://schemas.microsoft.com/office/drawing/2014/main" id="{6C7A5553-0761-40DE-BFA5-63FCF5454EEE}"/>
                    </a:ext>
                  </a:extLst>
                </p:cNvPr>
                <p:cNvPicPr/>
                <p:nvPr/>
              </p:nvPicPr>
              <p:blipFill>
                <a:blip r:embed="rId175"/>
                <a:stretch>
                  <a:fillRect/>
                </a:stretch>
              </p:blipFill>
              <p:spPr>
                <a:xfrm>
                  <a:off x="5443557" y="5653245"/>
                  <a:ext cx="274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0" name="Freihand 119">
                  <a:extLst>
                    <a:ext uri="{FF2B5EF4-FFF2-40B4-BE49-F238E27FC236}">
                      <a16:creationId xmlns:a16="http://schemas.microsoft.com/office/drawing/2014/main" id="{EE039A79-1F61-4D16-94E4-8D82985EB7E1}"/>
                    </a:ext>
                  </a:extLst>
                </p14:cNvPr>
                <p14:cNvContentPartPr/>
                <p14:nvPr/>
              </p14:nvContentPartPr>
              <p14:xfrm>
                <a:off x="5752437" y="5580525"/>
                <a:ext cx="216000" cy="128520"/>
              </p14:xfrm>
            </p:contentPart>
          </mc:Choice>
          <mc:Fallback xmlns="">
            <p:pic>
              <p:nvPicPr>
                <p:cNvPr id="120" name="Freihand 119">
                  <a:extLst>
                    <a:ext uri="{FF2B5EF4-FFF2-40B4-BE49-F238E27FC236}">
                      <a16:creationId xmlns:a16="http://schemas.microsoft.com/office/drawing/2014/main" id="{EE039A79-1F61-4D16-94E4-8D82985EB7E1}"/>
                    </a:ext>
                  </a:extLst>
                </p:cNvPr>
                <p:cNvPicPr/>
                <p:nvPr/>
              </p:nvPicPr>
              <p:blipFill>
                <a:blip r:embed="rId177"/>
                <a:stretch>
                  <a:fillRect/>
                </a:stretch>
              </p:blipFill>
              <p:spPr>
                <a:xfrm>
                  <a:off x="5748117" y="5576205"/>
                  <a:ext cx="224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1" name="Freihand 120">
                  <a:extLst>
                    <a:ext uri="{FF2B5EF4-FFF2-40B4-BE49-F238E27FC236}">
                      <a16:creationId xmlns:a16="http://schemas.microsoft.com/office/drawing/2014/main" id="{84617377-6FA8-426B-B78F-415C8F6695FB}"/>
                    </a:ext>
                  </a:extLst>
                </p14:cNvPr>
                <p14:cNvContentPartPr/>
                <p14:nvPr/>
              </p14:nvContentPartPr>
              <p14:xfrm>
                <a:off x="5335557" y="5873925"/>
                <a:ext cx="73800" cy="101160"/>
              </p14:xfrm>
            </p:contentPart>
          </mc:Choice>
          <mc:Fallback xmlns="">
            <p:pic>
              <p:nvPicPr>
                <p:cNvPr id="121" name="Freihand 120">
                  <a:extLst>
                    <a:ext uri="{FF2B5EF4-FFF2-40B4-BE49-F238E27FC236}">
                      <a16:creationId xmlns:a16="http://schemas.microsoft.com/office/drawing/2014/main" id="{84617377-6FA8-426B-B78F-415C8F6695FB}"/>
                    </a:ext>
                  </a:extLst>
                </p:cNvPr>
                <p:cNvPicPr/>
                <p:nvPr/>
              </p:nvPicPr>
              <p:blipFill>
                <a:blip r:embed="rId179"/>
                <a:stretch>
                  <a:fillRect/>
                </a:stretch>
              </p:blipFill>
              <p:spPr>
                <a:xfrm>
                  <a:off x="5331237" y="5869605"/>
                  <a:ext cx="82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2" name="Freihand 121">
                  <a:extLst>
                    <a:ext uri="{FF2B5EF4-FFF2-40B4-BE49-F238E27FC236}">
                      <a16:creationId xmlns:a16="http://schemas.microsoft.com/office/drawing/2014/main" id="{3794CC1B-FB6F-4DA2-91D8-0E7C78B76160}"/>
                    </a:ext>
                  </a:extLst>
                </p14:cNvPr>
                <p14:cNvContentPartPr/>
                <p14:nvPr/>
              </p14:nvContentPartPr>
              <p14:xfrm>
                <a:off x="5426277" y="5889405"/>
                <a:ext cx="56880" cy="133920"/>
              </p14:xfrm>
            </p:contentPart>
          </mc:Choice>
          <mc:Fallback xmlns="">
            <p:pic>
              <p:nvPicPr>
                <p:cNvPr id="122" name="Freihand 121">
                  <a:extLst>
                    <a:ext uri="{FF2B5EF4-FFF2-40B4-BE49-F238E27FC236}">
                      <a16:creationId xmlns:a16="http://schemas.microsoft.com/office/drawing/2014/main" id="{3794CC1B-FB6F-4DA2-91D8-0E7C78B76160}"/>
                    </a:ext>
                  </a:extLst>
                </p:cNvPr>
                <p:cNvPicPr/>
                <p:nvPr/>
              </p:nvPicPr>
              <p:blipFill>
                <a:blip r:embed="rId181"/>
                <a:stretch>
                  <a:fillRect/>
                </a:stretch>
              </p:blipFill>
              <p:spPr>
                <a:xfrm>
                  <a:off x="5421957" y="5885085"/>
                  <a:ext cx="65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3" name="Freihand 122">
                  <a:extLst>
                    <a:ext uri="{FF2B5EF4-FFF2-40B4-BE49-F238E27FC236}">
                      <a16:creationId xmlns:a16="http://schemas.microsoft.com/office/drawing/2014/main" id="{6B196146-1DF5-44F4-A1BD-6EB0470ABF03}"/>
                    </a:ext>
                  </a:extLst>
                </p14:cNvPr>
                <p14:cNvContentPartPr/>
                <p14:nvPr/>
              </p14:nvContentPartPr>
              <p14:xfrm>
                <a:off x="5515917" y="5885445"/>
                <a:ext cx="119160" cy="55440"/>
              </p14:xfrm>
            </p:contentPart>
          </mc:Choice>
          <mc:Fallback xmlns="">
            <p:pic>
              <p:nvPicPr>
                <p:cNvPr id="123" name="Freihand 122">
                  <a:extLst>
                    <a:ext uri="{FF2B5EF4-FFF2-40B4-BE49-F238E27FC236}">
                      <a16:creationId xmlns:a16="http://schemas.microsoft.com/office/drawing/2014/main" id="{6B196146-1DF5-44F4-A1BD-6EB0470ABF03}"/>
                    </a:ext>
                  </a:extLst>
                </p:cNvPr>
                <p:cNvPicPr/>
                <p:nvPr/>
              </p:nvPicPr>
              <p:blipFill>
                <a:blip r:embed="rId183"/>
                <a:stretch>
                  <a:fillRect/>
                </a:stretch>
              </p:blipFill>
              <p:spPr>
                <a:xfrm>
                  <a:off x="5511597" y="5881125"/>
                  <a:ext cx="127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7" name="Freihand 126">
                  <a:extLst>
                    <a:ext uri="{FF2B5EF4-FFF2-40B4-BE49-F238E27FC236}">
                      <a16:creationId xmlns:a16="http://schemas.microsoft.com/office/drawing/2014/main" id="{B32A9D16-EBB5-4732-BF93-DDCE5B7046F5}"/>
                    </a:ext>
                  </a:extLst>
                </p14:cNvPr>
                <p14:cNvContentPartPr/>
                <p14:nvPr/>
              </p14:nvContentPartPr>
              <p14:xfrm>
                <a:off x="5654517" y="5826405"/>
                <a:ext cx="169200" cy="94320"/>
              </p14:xfrm>
            </p:contentPart>
          </mc:Choice>
          <mc:Fallback xmlns="">
            <p:pic>
              <p:nvPicPr>
                <p:cNvPr id="127" name="Freihand 126">
                  <a:extLst>
                    <a:ext uri="{FF2B5EF4-FFF2-40B4-BE49-F238E27FC236}">
                      <a16:creationId xmlns:a16="http://schemas.microsoft.com/office/drawing/2014/main" id="{B32A9D16-EBB5-4732-BF93-DDCE5B7046F5}"/>
                    </a:ext>
                  </a:extLst>
                </p:cNvPr>
                <p:cNvPicPr/>
                <p:nvPr/>
              </p:nvPicPr>
              <p:blipFill>
                <a:blip r:embed="rId185"/>
                <a:stretch>
                  <a:fillRect/>
                </a:stretch>
              </p:blipFill>
              <p:spPr>
                <a:xfrm>
                  <a:off x="5650197" y="5822085"/>
                  <a:ext cx="177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8" name="Freihand 127">
                  <a:extLst>
                    <a:ext uri="{FF2B5EF4-FFF2-40B4-BE49-F238E27FC236}">
                      <a16:creationId xmlns:a16="http://schemas.microsoft.com/office/drawing/2014/main" id="{3E521E8B-9B05-42C8-9092-99ADCC6B4B5B}"/>
                    </a:ext>
                  </a:extLst>
                </p14:cNvPr>
                <p14:cNvContentPartPr/>
                <p14:nvPr/>
              </p14:nvContentPartPr>
              <p14:xfrm>
                <a:off x="5837757" y="5829645"/>
                <a:ext cx="33480" cy="24120"/>
              </p14:xfrm>
            </p:contentPart>
          </mc:Choice>
          <mc:Fallback xmlns="">
            <p:pic>
              <p:nvPicPr>
                <p:cNvPr id="128" name="Freihand 127">
                  <a:extLst>
                    <a:ext uri="{FF2B5EF4-FFF2-40B4-BE49-F238E27FC236}">
                      <a16:creationId xmlns:a16="http://schemas.microsoft.com/office/drawing/2014/main" id="{3E521E8B-9B05-42C8-9092-99ADCC6B4B5B}"/>
                    </a:ext>
                  </a:extLst>
                </p:cNvPr>
                <p:cNvPicPr/>
                <p:nvPr/>
              </p:nvPicPr>
              <p:blipFill>
                <a:blip r:embed="rId187"/>
                <a:stretch>
                  <a:fillRect/>
                </a:stretch>
              </p:blipFill>
              <p:spPr>
                <a:xfrm>
                  <a:off x="5833437" y="5825325"/>
                  <a:ext cx="42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9" name="Freihand 128">
                  <a:extLst>
                    <a:ext uri="{FF2B5EF4-FFF2-40B4-BE49-F238E27FC236}">
                      <a16:creationId xmlns:a16="http://schemas.microsoft.com/office/drawing/2014/main" id="{BAC51F35-6CC6-4418-AB79-947C934BDE13}"/>
                    </a:ext>
                  </a:extLst>
                </p14:cNvPr>
                <p14:cNvContentPartPr/>
                <p14:nvPr/>
              </p14:nvContentPartPr>
              <p14:xfrm>
                <a:off x="5833077" y="5849085"/>
                <a:ext cx="65880" cy="171000"/>
              </p14:xfrm>
            </p:contentPart>
          </mc:Choice>
          <mc:Fallback xmlns="">
            <p:pic>
              <p:nvPicPr>
                <p:cNvPr id="129" name="Freihand 128">
                  <a:extLst>
                    <a:ext uri="{FF2B5EF4-FFF2-40B4-BE49-F238E27FC236}">
                      <a16:creationId xmlns:a16="http://schemas.microsoft.com/office/drawing/2014/main" id="{BAC51F35-6CC6-4418-AB79-947C934BDE13}"/>
                    </a:ext>
                  </a:extLst>
                </p:cNvPr>
                <p:cNvPicPr/>
                <p:nvPr/>
              </p:nvPicPr>
              <p:blipFill>
                <a:blip r:embed="rId189"/>
                <a:stretch>
                  <a:fillRect/>
                </a:stretch>
              </p:blipFill>
              <p:spPr>
                <a:xfrm>
                  <a:off x="5828757" y="5844765"/>
                  <a:ext cx="74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5" name="Freihand 154">
                  <a:extLst>
                    <a:ext uri="{FF2B5EF4-FFF2-40B4-BE49-F238E27FC236}">
                      <a16:creationId xmlns:a16="http://schemas.microsoft.com/office/drawing/2014/main" id="{EF6D56A2-5A60-4018-A469-CA184D099C15}"/>
                    </a:ext>
                  </a:extLst>
                </p14:cNvPr>
                <p14:cNvContentPartPr/>
                <p14:nvPr/>
              </p14:nvContentPartPr>
              <p14:xfrm>
                <a:off x="6856197" y="5659005"/>
                <a:ext cx="14400" cy="153360"/>
              </p14:xfrm>
            </p:contentPart>
          </mc:Choice>
          <mc:Fallback xmlns="">
            <p:pic>
              <p:nvPicPr>
                <p:cNvPr id="155" name="Freihand 154">
                  <a:extLst>
                    <a:ext uri="{FF2B5EF4-FFF2-40B4-BE49-F238E27FC236}">
                      <a16:creationId xmlns:a16="http://schemas.microsoft.com/office/drawing/2014/main" id="{EF6D56A2-5A60-4018-A469-CA184D099C15}"/>
                    </a:ext>
                  </a:extLst>
                </p:cNvPr>
                <p:cNvPicPr/>
                <p:nvPr/>
              </p:nvPicPr>
              <p:blipFill>
                <a:blip r:embed="rId191"/>
                <a:stretch>
                  <a:fillRect/>
                </a:stretch>
              </p:blipFill>
              <p:spPr>
                <a:xfrm>
                  <a:off x="6851877" y="5654685"/>
                  <a:ext cx="23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6" name="Freihand 155">
                  <a:extLst>
                    <a:ext uri="{FF2B5EF4-FFF2-40B4-BE49-F238E27FC236}">
                      <a16:creationId xmlns:a16="http://schemas.microsoft.com/office/drawing/2014/main" id="{975EB0B8-6F12-41A0-BAE1-D7D8209E72ED}"/>
                    </a:ext>
                  </a:extLst>
                </p14:cNvPr>
                <p14:cNvContentPartPr/>
                <p14:nvPr/>
              </p14:nvContentPartPr>
              <p14:xfrm>
                <a:off x="6722637" y="5621205"/>
                <a:ext cx="223560" cy="42480"/>
              </p14:xfrm>
            </p:contentPart>
          </mc:Choice>
          <mc:Fallback xmlns="">
            <p:pic>
              <p:nvPicPr>
                <p:cNvPr id="156" name="Freihand 155">
                  <a:extLst>
                    <a:ext uri="{FF2B5EF4-FFF2-40B4-BE49-F238E27FC236}">
                      <a16:creationId xmlns:a16="http://schemas.microsoft.com/office/drawing/2014/main" id="{975EB0B8-6F12-41A0-BAE1-D7D8209E72ED}"/>
                    </a:ext>
                  </a:extLst>
                </p:cNvPr>
                <p:cNvPicPr/>
                <p:nvPr/>
              </p:nvPicPr>
              <p:blipFill>
                <a:blip r:embed="rId193"/>
                <a:stretch>
                  <a:fillRect/>
                </a:stretch>
              </p:blipFill>
              <p:spPr>
                <a:xfrm>
                  <a:off x="6718317" y="5616885"/>
                  <a:ext cx="232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7" name="Freihand 156">
                  <a:extLst>
                    <a:ext uri="{FF2B5EF4-FFF2-40B4-BE49-F238E27FC236}">
                      <a16:creationId xmlns:a16="http://schemas.microsoft.com/office/drawing/2014/main" id="{2D9986A6-CD16-4433-B7FE-7F1B93395DA6}"/>
                    </a:ext>
                  </a:extLst>
                </p14:cNvPr>
                <p14:cNvContentPartPr/>
                <p14:nvPr/>
              </p14:nvContentPartPr>
              <p14:xfrm>
                <a:off x="6956277" y="5689965"/>
                <a:ext cx="104040" cy="104040"/>
              </p14:xfrm>
            </p:contentPart>
          </mc:Choice>
          <mc:Fallback xmlns="">
            <p:pic>
              <p:nvPicPr>
                <p:cNvPr id="157" name="Freihand 156">
                  <a:extLst>
                    <a:ext uri="{FF2B5EF4-FFF2-40B4-BE49-F238E27FC236}">
                      <a16:creationId xmlns:a16="http://schemas.microsoft.com/office/drawing/2014/main" id="{2D9986A6-CD16-4433-B7FE-7F1B93395DA6}"/>
                    </a:ext>
                  </a:extLst>
                </p:cNvPr>
                <p:cNvPicPr/>
                <p:nvPr/>
              </p:nvPicPr>
              <p:blipFill>
                <a:blip r:embed="rId195"/>
                <a:stretch>
                  <a:fillRect/>
                </a:stretch>
              </p:blipFill>
              <p:spPr>
                <a:xfrm>
                  <a:off x="6951957" y="5685645"/>
                  <a:ext cx="112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0" name="Freihand 159">
                  <a:extLst>
                    <a:ext uri="{FF2B5EF4-FFF2-40B4-BE49-F238E27FC236}">
                      <a16:creationId xmlns:a16="http://schemas.microsoft.com/office/drawing/2014/main" id="{B54ED2EB-16C2-481E-AA0A-B88EFB5B87AC}"/>
                    </a:ext>
                  </a:extLst>
                </p14:cNvPr>
                <p14:cNvContentPartPr/>
                <p14:nvPr/>
              </p14:nvContentPartPr>
              <p14:xfrm>
                <a:off x="7116117" y="5697165"/>
                <a:ext cx="104040" cy="87120"/>
              </p14:xfrm>
            </p:contentPart>
          </mc:Choice>
          <mc:Fallback xmlns="">
            <p:pic>
              <p:nvPicPr>
                <p:cNvPr id="160" name="Freihand 159">
                  <a:extLst>
                    <a:ext uri="{FF2B5EF4-FFF2-40B4-BE49-F238E27FC236}">
                      <a16:creationId xmlns:a16="http://schemas.microsoft.com/office/drawing/2014/main" id="{B54ED2EB-16C2-481E-AA0A-B88EFB5B87AC}"/>
                    </a:ext>
                  </a:extLst>
                </p:cNvPr>
                <p:cNvPicPr/>
                <p:nvPr/>
              </p:nvPicPr>
              <p:blipFill>
                <a:blip r:embed="rId197"/>
                <a:stretch>
                  <a:fillRect/>
                </a:stretch>
              </p:blipFill>
              <p:spPr>
                <a:xfrm>
                  <a:off x="7111797" y="5692845"/>
                  <a:ext cx="112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1" name="Freihand 160">
                  <a:extLst>
                    <a:ext uri="{FF2B5EF4-FFF2-40B4-BE49-F238E27FC236}">
                      <a16:creationId xmlns:a16="http://schemas.microsoft.com/office/drawing/2014/main" id="{EA27D670-3FC7-4D39-AC7E-BC5B43DF159A}"/>
                    </a:ext>
                  </a:extLst>
                </p14:cNvPr>
                <p14:cNvContentPartPr/>
                <p14:nvPr/>
              </p14:nvContentPartPr>
              <p14:xfrm>
                <a:off x="7221597" y="5655405"/>
                <a:ext cx="124560" cy="127800"/>
              </p14:xfrm>
            </p:contentPart>
          </mc:Choice>
          <mc:Fallback xmlns="">
            <p:pic>
              <p:nvPicPr>
                <p:cNvPr id="161" name="Freihand 160">
                  <a:extLst>
                    <a:ext uri="{FF2B5EF4-FFF2-40B4-BE49-F238E27FC236}">
                      <a16:creationId xmlns:a16="http://schemas.microsoft.com/office/drawing/2014/main" id="{EA27D670-3FC7-4D39-AC7E-BC5B43DF159A}"/>
                    </a:ext>
                  </a:extLst>
                </p:cNvPr>
                <p:cNvPicPr/>
                <p:nvPr/>
              </p:nvPicPr>
              <p:blipFill>
                <a:blip r:embed="rId199"/>
                <a:stretch>
                  <a:fillRect/>
                </a:stretch>
              </p:blipFill>
              <p:spPr>
                <a:xfrm>
                  <a:off x="7217277" y="5651085"/>
                  <a:ext cx="133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2" name="Freihand 161">
                  <a:extLst>
                    <a:ext uri="{FF2B5EF4-FFF2-40B4-BE49-F238E27FC236}">
                      <a16:creationId xmlns:a16="http://schemas.microsoft.com/office/drawing/2014/main" id="{44BA150D-1847-4DA0-A1BE-1DC3D337A5C0}"/>
                    </a:ext>
                  </a:extLst>
                </p14:cNvPr>
                <p14:cNvContentPartPr/>
                <p14:nvPr/>
              </p14:nvContentPartPr>
              <p14:xfrm>
                <a:off x="7372077" y="5694645"/>
                <a:ext cx="79200" cy="90360"/>
              </p14:xfrm>
            </p:contentPart>
          </mc:Choice>
          <mc:Fallback xmlns="">
            <p:pic>
              <p:nvPicPr>
                <p:cNvPr id="162" name="Freihand 161">
                  <a:extLst>
                    <a:ext uri="{FF2B5EF4-FFF2-40B4-BE49-F238E27FC236}">
                      <a16:creationId xmlns:a16="http://schemas.microsoft.com/office/drawing/2014/main" id="{44BA150D-1847-4DA0-A1BE-1DC3D337A5C0}"/>
                    </a:ext>
                  </a:extLst>
                </p:cNvPr>
                <p:cNvPicPr/>
                <p:nvPr/>
              </p:nvPicPr>
              <p:blipFill>
                <a:blip r:embed="rId201"/>
                <a:stretch>
                  <a:fillRect/>
                </a:stretch>
              </p:blipFill>
              <p:spPr>
                <a:xfrm>
                  <a:off x="7367757" y="5690325"/>
                  <a:ext cx="87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4" name="Freihand 163">
                  <a:extLst>
                    <a:ext uri="{FF2B5EF4-FFF2-40B4-BE49-F238E27FC236}">
                      <a16:creationId xmlns:a16="http://schemas.microsoft.com/office/drawing/2014/main" id="{C63D9AA9-C998-4609-B101-6AB194C83E5A}"/>
                    </a:ext>
                  </a:extLst>
                </p14:cNvPr>
                <p14:cNvContentPartPr/>
                <p14:nvPr/>
              </p14:nvContentPartPr>
              <p14:xfrm>
                <a:off x="6858717" y="5942325"/>
                <a:ext cx="117720" cy="163800"/>
              </p14:xfrm>
            </p:contentPart>
          </mc:Choice>
          <mc:Fallback xmlns="">
            <p:pic>
              <p:nvPicPr>
                <p:cNvPr id="164" name="Freihand 163">
                  <a:extLst>
                    <a:ext uri="{FF2B5EF4-FFF2-40B4-BE49-F238E27FC236}">
                      <a16:creationId xmlns:a16="http://schemas.microsoft.com/office/drawing/2014/main" id="{C63D9AA9-C998-4609-B101-6AB194C83E5A}"/>
                    </a:ext>
                  </a:extLst>
                </p:cNvPr>
                <p:cNvPicPr/>
                <p:nvPr/>
              </p:nvPicPr>
              <p:blipFill>
                <a:blip r:embed="rId203"/>
                <a:stretch>
                  <a:fillRect/>
                </a:stretch>
              </p:blipFill>
              <p:spPr>
                <a:xfrm>
                  <a:off x="6854397" y="5938005"/>
                  <a:ext cx="126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5" name="Freihand 164">
                  <a:extLst>
                    <a:ext uri="{FF2B5EF4-FFF2-40B4-BE49-F238E27FC236}">
                      <a16:creationId xmlns:a16="http://schemas.microsoft.com/office/drawing/2014/main" id="{21E0A0D8-EB52-4B39-BB17-78218B0DA9B9}"/>
                    </a:ext>
                  </a:extLst>
                </p14:cNvPr>
                <p14:cNvContentPartPr/>
                <p14:nvPr/>
              </p14:nvContentPartPr>
              <p14:xfrm>
                <a:off x="7014237" y="6030165"/>
                <a:ext cx="100440" cy="72000"/>
              </p14:xfrm>
            </p:contentPart>
          </mc:Choice>
          <mc:Fallback xmlns="">
            <p:pic>
              <p:nvPicPr>
                <p:cNvPr id="165" name="Freihand 164">
                  <a:extLst>
                    <a:ext uri="{FF2B5EF4-FFF2-40B4-BE49-F238E27FC236}">
                      <a16:creationId xmlns:a16="http://schemas.microsoft.com/office/drawing/2014/main" id="{21E0A0D8-EB52-4B39-BB17-78218B0DA9B9}"/>
                    </a:ext>
                  </a:extLst>
                </p:cNvPr>
                <p:cNvPicPr/>
                <p:nvPr/>
              </p:nvPicPr>
              <p:blipFill>
                <a:blip r:embed="rId205"/>
                <a:stretch>
                  <a:fillRect/>
                </a:stretch>
              </p:blipFill>
              <p:spPr>
                <a:xfrm>
                  <a:off x="7009917" y="6025845"/>
                  <a:ext cx="109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6" name="Freihand 165">
                  <a:extLst>
                    <a:ext uri="{FF2B5EF4-FFF2-40B4-BE49-F238E27FC236}">
                      <a16:creationId xmlns:a16="http://schemas.microsoft.com/office/drawing/2014/main" id="{027291F5-888A-41AD-942F-310F2A34CFB7}"/>
                    </a:ext>
                  </a:extLst>
                </p14:cNvPr>
                <p14:cNvContentPartPr/>
                <p14:nvPr/>
              </p14:nvContentPartPr>
              <p14:xfrm>
                <a:off x="7168317" y="5949525"/>
                <a:ext cx="37080" cy="135000"/>
              </p14:xfrm>
            </p:contentPart>
          </mc:Choice>
          <mc:Fallback xmlns="">
            <p:pic>
              <p:nvPicPr>
                <p:cNvPr id="166" name="Freihand 165">
                  <a:extLst>
                    <a:ext uri="{FF2B5EF4-FFF2-40B4-BE49-F238E27FC236}">
                      <a16:creationId xmlns:a16="http://schemas.microsoft.com/office/drawing/2014/main" id="{027291F5-888A-41AD-942F-310F2A34CFB7}"/>
                    </a:ext>
                  </a:extLst>
                </p:cNvPr>
                <p:cNvPicPr/>
                <p:nvPr/>
              </p:nvPicPr>
              <p:blipFill>
                <a:blip r:embed="rId207"/>
                <a:stretch>
                  <a:fillRect/>
                </a:stretch>
              </p:blipFill>
              <p:spPr>
                <a:xfrm>
                  <a:off x="7163997" y="5945205"/>
                  <a:ext cx="45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7" name="Freihand 166">
                  <a:extLst>
                    <a:ext uri="{FF2B5EF4-FFF2-40B4-BE49-F238E27FC236}">
                      <a16:creationId xmlns:a16="http://schemas.microsoft.com/office/drawing/2014/main" id="{9E2E0DFA-1AFC-49C0-AB78-8053146A8DAB}"/>
                    </a:ext>
                  </a:extLst>
                </p14:cNvPr>
                <p14:cNvContentPartPr/>
                <p14:nvPr/>
              </p14:nvContentPartPr>
              <p14:xfrm>
                <a:off x="7232037" y="5998125"/>
                <a:ext cx="160200" cy="69120"/>
              </p14:xfrm>
            </p:contentPart>
          </mc:Choice>
          <mc:Fallback xmlns="">
            <p:pic>
              <p:nvPicPr>
                <p:cNvPr id="167" name="Freihand 166">
                  <a:extLst>
                    <a:ext uri="{FF2B5EF4-FFF2-40B4-BE49-F238E27FC236}">
                      <a16:creationId xmlns:a16="http://schemas.microsoft.com/office/drawing/2014/main" id="{9E2E0DFA-1AFC-49C0-AB78-8053146A8DAB}"/>
                    </a:ext>
                  </a:extLst>
                </p:cNvPr>
                <p:cNvPicPr/>
                <p:nvPr/>
              </p:nvPicPr>
              <p:blipFill>
                <a:blip r:embed="rId209"/>
                <a:stretch>
                  <a:fillRect/>
                </a:stretch>
              </p:blipFill>
              <p:spPr>
                <a:xfrm>
                  <a:off x="7227717" y="5993805"/>
                  <a:ext cx="168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8" name="Freihand 167">
                  <a:extLst>
                    <a:ext uri="{FF2B5EF4-FFF2-40B4-BE49-F238E27FC236}">
                      <a16:creationId xmlns:a16="http://schemas.microsoft.com/office/drawing/2014/main" id="{C7C12E0C-C78A-4203-9128-716CF1C71D35}"/>
                    </a:ext>
                  </a:extLst>
                </p14:cNvPr>
                <p14:cNvContentPartPr/>
                <p14:nvPr/>
              </p14:nvContentPartPr>
              <p14:xfrm>
                <a:off x="7457037" y="5988765"/>
                <a:ext cx="90360" cy="66600"/>
              </p14:xfrm>
            </p:contentPart>
          </mc:Choice>
          <mc:Fallback xmlns="">
            <p:pic>
              <p:nvPicPr>
                <p:cNvPr id="168" name="Freihand 167">
                  <a:extLst>
                    <a:ext uri="{FF2B5EF4-FFF2-40B4-BE49-F238E27FC236}">
                      <a16:creationId xmlns:a16="http://schemas.microsoft.com/office/drawing/2014/main" id="{C7C12E0C-C78A-4203-9128-716CF1C71D35}"/>
                    </a:ext>
                  </a:extLst>
                </p:cNvPr>
                <p:cNvPicPr/>
                <p:nvPr/>
              </p:nvPicPr>
              <p:blipFill>
                <a:blip r:embed="rId211"/>
                <a:stretch>
                  <a:fillRect/>
                </a:stretch>
              </p:blipFill>
              <p:spPr>
                <a:xfrm>
                  <a:off x="7452717" y="5984445"/>
                  <a:ext cx="99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9" name="Freihand 168">
                  <a:extLst>
                    <a:ext uri="{FF2B5EF4-FFF2-40B4-BE49-F238E27FC236}">
                      <a16:creationId xmlns:a16="http://schemas.microsoft.com/office/drawing/2014/main" id="{FCA3FFEA-43F9-4C28-B36B-AD4A8CEA18F0}"/>
                    </a:ext>
                  </a:extLst>
                </p14:cNvPr>
                <p14:cNvContentPartPr/>
                <p14:nvPr/>
              </p14:nvContentPartPr>
              <p14:xfrm>
                <a:off x="7579797" y="5977245"/>
                <a:ext cx="85320" cy="75240"/>
              </p14:xfrm>
            </p:contentPart>
          </mc:Choice>
          <mc:Fallback xmlns="">
            <p:pic>
              <p:nvPicPr>
                <p:cNvPr id="169" name="Freihand 168">
                  <a:extLst>
                    <a:ext uri="{FF2B5EF4-FFF2-40B4-BE49-F238E27FC236}">
                      <a16:creationId xmlns:a16="http://schemas.microsoft.com/office/drawing/2014/main" id="{FCA3FFEA-43F9-4C28-B36B-AD4A8CEA18F0}"/>
                    </a:ext>
                  </a:extLst>
                </p:cNvPr>
                <p:cNvPicPr/>
                <p:nvPr/>
              </p:nvPicPr>
              <p:blipFill>
                <a:blip r:embed="rId213"/>
                <a:stretch>
                  <a:fillRect/>
                </a:stretch>
              </p:blipFill>
              <p:spPr>
                <a:xfrm>
                  <a:off x="7575477" y="5972925"/>
                  <a:ext cx="93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09" name="Freihand 108">
                  <a:extLst>
                    <a:ext uri="{FF2B5EF4-FFF2-40B4-BE49-F238E27FC236}">
                      <a16:creationId xmlns:a16="http://schemas.microsoft.com/office/drawing/2014/main" id="{85A76AAE-5042-48EF-A3DD-0A8DF46526D8}"/>
                    </a:ext>
                  </a:extLst>
                </p14:cNvPr>
                <p14:cNvContentPartPr/>
                <p14:nvPr/>
              </p14:nvContentPartPr>
              <p14:xfrm>
                <a:off x="5122797" y="5261205"/>
                <a:ext cx="32400" cy="125280"/>
              </p14:xfrm>
            </p:contentPart>
          </mc:Choice>
          <mc:Fallback xmlns="">
            <p:pic>
              <p:nvPicPr>
                <p:cNvPr id="109" name="Freihand 108">
                  <a:extLst>
                    <a:ext uri="{FF2B5EF4-FFF2-40B4-BE49-F238E27FC236}">
                      <a16:creationId xmlns:a16="http://schemas.microsoft.com/office/drawing/2014/main" id="{85A76AAE-5042-48EF-A3DD-0A8DF46526D8}"/>
                    </a:ext>
                  </a:extLst>
                </p:cNvPr>
                <p:cNvPicPr/>
                <p:nvPr/>
              </p:nvPicPr>
              <p:blipFill>
                <a:blip r:embed="rId215"/>
                <a:stretch>
                  <a:fillRect/>
                </a:stretch>
              </p:blipFill>
              <p:spPr>
                <a:xfrm>
                  <a:off x="5118477" y="5256885"/>
                  <a:ext cx="41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0" name="Freihand 109">
                  <a:extLst>
                    <a:ext uri="{FF2B5EF4-FFF2-40B4-BE49-F238E27FC236}">
                      <a16:creationId xmlns:a16="http://schemas.microsoft.com/office/drawing/2014/main" id="{4D2EBE90-CE8C-49A3-B0E8-C30B270B767B}"/>
                    </a:ext>
                  </a:extLst>
                </p14:cNvPr>
                <p14:cNvContentPartPr/>
                <p14:nvPr/>
              </p14:nvContentPartPr>
              <p14:xfrm>
                <a:off x="5075637" y="5314845"/>
                <a:ext cx="111600" cy="6120"/>
              </p14:xfrm>
            </p:contentPart>
          </mc:Choice>
          <mc:Fallback xmlns="">
            <p:pic>
              <p:nvPicPr>
                <p:cNvPr id="110" name="Freihand 109">
                  <a:extLst>
                    <a:ext uri="{FF2B5EF4-FFF2-40B4-BE49-F238E27FC236}">
                      <a16:creationId xmlns:a16="http://schemas.microsoft.com/office/drawing/2014/main" id="{4D2EBE90-CE8C-49A3-B0E8-C30B270B767B}"/>
                    </a:ext>
                  </a:extLst>
                </p:cNvPr>
                <p:cNvPicPr/>
                <p:nvPr/>
              </p:nvPicPr>
              <p:blipFill>
                <a:blip r:embed="rId217"/>
                <a:stretch>
                  <a:fillRect/>
                </a:stretch>
              </p:blipFill>
              <p:spPr>
                <a:xfrm>
                  <a:off x="5071317" y="5310525"/>
                  <a:ext cx="120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2" name="Freihand 111">
                  <a:extLst>
                    <a:ext uri="{FF2B5EF4-FFF2-40B4-BE49-F238E27FC236}">
                      <a16:creationId xmlns:a16="http://schemas.microsoft.com/office/drawing/2014/main" id="{2A1136B8-8E6B-4F3C-A2F6-EF1DFA628CC6}"/>
                    </a:ext>
                  </a:extLst>
                </p14:cNvPr>
                <p14:cNvContentPartPr/>
                <p14:nvPr/>
              </p14:nvContentPartPr>
              <p14:xfrm>
                <a:off x="5358237" y="5314125"/>
                <a:ext cx="11160" cy="4680"/>
              </p14:xfrm>
            </p:contentPart>
          </mc:Choice>
          <mc:Fallback xmlns="">
            <p:pic>
              <p:nvPicPr>
                <p:cNvPr id="112" name="Freihand 111">
                  <a:extLst>
                    <a:ext uri="{FF2B5EF4-FFF2-40B4-BE49-F238E27FC236}">
                      <a16:creationId xmlns:a16="http://schemas.microsoft.com/office/drawing/2014/main" id="{2A1136B8-8E6B-4F3C-A2F6-EF1DFA628CC6}"/>
                    </a:ext>
                  </a:extLst>
                </p:cNvPr>
                <p:cNvPicPr/>
                <p:nvPr/>
              </p:nvPicPr>
              <p:blipFill>
                <a:blip r:embed="rId107"/>
                <a:stretch>
                  <a:fillRect/>
                </a:stretch>
              </p:blipFill>
              <p:spPr>
                <a:xfrm>
                  <a:off x="5353917" y="5309805"/>
                  <a:ext cx="198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3" name="Freihand 112">
                  <a:extLst>
                    <a:ext uri="{FF2B5EF4-FFF2-40B4-BE49-F238E27FC236}">
                      <a16:creationId xmlns:a16="http://schemas.microsoft.com/office/drawing/2014/main" id="{9CF9FF7A-D98D-41E6-9672-68F63BFF81C1}"/>
                    </a:ext>
                  </a:extLst>
                </p14:cNvPr>
                <p14:cNvContentPartPr/>
                <p14:nvPr/>
              </p14:nvContentPartPr>
              <p14:xfrm>
                <a:off x="5370837" y="5292885"/>
                <a:ext cx="360" cy="360"/>
              </p14:xfrm>
            </p:contentPart>
          </mc:Choice>
          <mc:Fallback xmlns="">
            <p:pic>
              <p:nvPicPr>
                <p:cNvPr id="113" name="Freihand 112">
                  <a:extLst>
                    <a:ext uri="{FF2B5EF4-FFF2-40B4-BE49-F238E27FC236}">
                      <a16:creationId xmlns:a16="http://schemas.microsoft.com/office/drawing/2014/main" id="{9CF9FF7A-D98D-41E6-9672-68F63BFF81C1}"/>
                    </a:ext>
                  </a:extLst>
                </p:cNvPr>
                <p:cNvPicPr/>
                <p:nvPr/>
              </p:nvPicPr>
              <p:blipFill>
                <a:blip r:embed="rId62"/>
                <a:stretch>
                  <a:fillRect/>
                </a:stretch>
              </p:blipFill>
              <p:spPr>
                <a:xfrm>
                  <a:off x="5366517" y="52885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4" name="Freihand 113">
                  <a:extLst>
                    <a:ext uri="{FF2B5EF4-FFF2-40B4-BE49-F238E27FC236}">
                      <a16:creationId xmlns:a16="http://schemas.microsoft.com/office/drawing/2014/main" id="{FD7BC17F-0A77-4DBF-B910-4B053E3CF60C}"/>
                    </a:ext>
                  </a:extLst>
                </p14:cNvPr>
                <p14:cNvContentPartPr/>
                <p14:nvPr/>
              </p14:nvContentPartPr>
              <p14:xfrm>
                <a:off x="5366877" y="5222685"/>
                <a:ext cx="94680" cy="189360"/>
              </p14:xfrm>
            </p:contentPart>
          </mc:Choice>
          <mc:Fallback xmlns="">
            <p:pic>
              <p:nvPicPr>
                <p:cNvPr id="114" name="Freihand 113">
                  <a:extLst>
                    <a:ext uri="{FF2B5EF4-FFF2-40B4-BE49-F238E27FC236}">
                      <a16:creationId xmlns:a16="http://schemas.microsoft.com/office/drawing/2014/main" id="{FD7BC17F-0A77-4DBF-B910-4B053E3CF60C}"/>
                    </a:ext>
                  </a:extLst>
                </p:cNvPr>
                <p:cNvPicPr/>
                <p:nvPr/>
              </p:nvPicPr>
              <p:blipFill>
                <a:blip r:embed="rId221"/>
                <a:stretch>
                  <a:fillRect/>
                </a:stretch>
              </p:blipFill>
              <p:spPr>
                <a:xfrm>
                  <a:off x="5362557" y="5218365"/>
                  <a:ext cx="103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5" name="Freihand 114">
                  <a:extLst>
                    <a:ext uri="{FF2B5EF4-FFF2-40B4-BE49-F238E27FC236}">
                      <a16:creationId xmlns:a16="http://schemas.microsoft.com/office/drawing/2014/main" id="{050FDFC7-3661-448F-89CA-1F16E121EE1E}"/>
                    </a:ext>
                  </a:extLst>
                </p14:cNvPr>
                <p14:cNvContentPartPr/>
                <p14:nvPr/>
              </p14:nvContentPartPr>
              <p14:xfrm>
                <a:off x="5486397" y="5269125"/>
                <a:ext cx="83160" cy="109800"/>
              </p14:xfrm>
            </p:contentPart>
          </mc:Choice>
          <mc:Fallback xmlns="">
            <p:pic>
              <p:nvPicPr>
                <p:cNvPr id="115" name="Freihand 114">
                  <a:extLst>
                    <a:ext uri="{FF2B5EF4-FFF2-40B4-BE49-F238E27FC236}">
                      <a16:creationId xmlns:a16="http://schemas.microsoft.com/office/drawing/2014/main" id="{050FDFC7-3661-448F-89CA-1F16E121EE1E}"/>
                    </a:ext>
                  </a:extLst>
                </p:cNvPr>
                <p:cNvPicPr/>
                <p:nvPr/>
              </p:nvPicPr>
              <p:blipFill>
                <a:blip r:embed="rId223"/>
                <a:stretch>
                  <a:fillRect/>
                </a:stretch>
              </p:blipFill>
              <p:spPr>
                <a:xfrm>
                  <a:off x="5482077" y="5264805"/>
                  <a:ext cx="91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6" name="Freihand 115">
                  <a:extLst>
                    <a:ext uri="{FF2B5EF4-FFF2-40B4-BE49-F238E27FC236}">
                      <a16:creationId xmlns:a16="http://schemas.microsoft.com/office/drawing/2014/main" id="{6DC04137-497E-4982-B511-86CDE7A89B4D}"/>
                    </a:ext>
                  </a:extLst>
                </p14:cNvPr>
                <p14:cNvContentPartPr/>
                <p14:nvPr/>
              </p14:nvContentPartPr>
              <p14:xfrm>
                <a:off x="5657757" y="5146005"/>
                <a:ext cx="96840" cy="159480"/>
              </p14:xfrm>
            </p:contentPart>
          </mc:Choice>
          <mc:Fallback xmlns="">
            <p:pic>
              <p:nvPicPr>
                <p:cNvPr id="116" name="Freihand 115">
                  <a:extLst>
                    <a:ext uri="{FF2B5EF4-FFF2-40B4-BE49-F238E27FC236}">
                      <a16:creationId xmlns:a16="http://schemas.microsoft.com/office/drawing/2014/main" id="{6DC04137-497E-4982-B511-86CDE7A89B4D}"/>
                    </a:ext>
                  </a:extLst>
                </p:cNvPr>
                <p:cNvPicPr/>
                <p:nvPr/>
              </p:nvPicPr>
              <p:blipFill>
                <a:blip r:embed="rId225"/>
                <a:stretch>
                  <a:fillRect/>
                </a:stretch>
              </p:blipFill>
              <p:spPr>
                <a:xfrm>
                  <a:off x="5653437" y="5141685"/>
                  <a:ext cx="105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7" name="Freihand 116">
                  <a:extLst>
                    <a:ext uri="{FF2B5EF4-FFF2-40B4-BE49-F238E27FC236}">
                      <a16:creationId xmlns:a16="http://schemas.microsoft.com/office/drawing/2014/main" id="{D19A7BA0-584A-4844-BBB7-5110484C0B46}"/>
                    </a:ext>
                  </a:extLst>
                </p14:cNvPr>
                <p14:cNvContentPartPr/>
                <p14:nvPr/>
              </p14:nvContentPartPr>
              <p14:xfrm>
                <a:off x="5307477" y="5413845"/>
                <a:ext cx="471240" cy="55440"/>
              </p14:xfrm>
            </p:contentPart>
          </mc:Choice>
          <mc:Fallback xmlns="">
            <p:pic>
              <p:nvPicPr>
                <p:cNvPr id="117" name="Freihand 116">
                  <a:extLst>
                    <a:ext uri="{FF2B5EF4-FFF2-40B4-BE49-F238E27FC236}">
                      <a16:creationId xmlns:a16="http://schemas.microsoft.com/office/drawing/2014/main" id="{D19A7BA0-584A-4844-BBB7-5110484C0B46}"/>
                    </a:ext>
                  </a:extLst>
                </p:cNvPr>
                <p:cNvPicPr/>
                <p:nvPr/>
              </p:nvPicPr>
              <p:blipFill>
                <a:blip r:embed="rId227"/>
                <a:stretch>
                  <a:fillRect/>
                </a:stretch>
              </p:blipFill>
              <p:spPr>
                <a:xfrm>
                  <a:off x="5303157" y="5409525"/>
                  <a:ext cx="479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1" name="Freihand 130">
                  <a:extLst>
                    <a:ext uri="{FF2B5EF4-FFF2-40B4-BE49-F238E27FC236}">
                      <a16:creationId xmlns:a16="http://schemas.microsoft.com/office/drawing/2014/main" id="{531F695C-B44E-4C0B-B031-D9DEE1F99CD1}"/>
                    </a:ext>
                  </a:extLst>
                </p14:cNvPr>
                <p14:cNvContentPartPr/>
                <p14:nvPr/>
              </p14:nvContentPartPr>
              <p14:xfrm>
                <a:off x="6171477" y="5218005"/>
                <a:ext cx="14400" cy="146160"/>
              </p14:xfrm>
            </p:contentPart>
          </mc:Choice>
          <mc:Fallback xmlns="">
            <p:pic>
              <p:nvPicPr>
                <p:cNvPr id="131" name="Freihand 130">
                  <a:extLst>
                    <a:ext uri="{FF2B5EF4-FFF2-40B4-BE49-F238E27FC236}">
                      <a16:creationId xmlns:a16="http://schemas.microsoft.com/office/drawing/2014/main" id="{531F695C-B44E-4C0B-B031-D9DEE1F99CD1}"/>
                    </a:ext>
                  </a:extLst>
                </p:cNvPr>
                <p:cNvPicPr/>
                <p:nvPr/>
              </p:nvPicPr>
              <p:blipFill>
                <a:blip r:embed="rId229"/>
                <a:stretch>
                  <a:fillRect/>
                </a:stretch>
              </p:blipFill>
              <p:spPr>
                <a:xfrm>
                  <a:off x="6167157" y="5213685"/>
                  <a:ext cx="23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2" name="Freihand 131">
                  <a:extLst>
                    <a:ext uri="{FF2B5EF4-FFF2-40B4-BE49-F238E27FC236}">
                      <a16:creationId xmlns:a16="http://schemas.microsoft.com/office/drawing/2014/main" id="{CB81BB20-FFC2-4087-927B-DA67B1330073}"/>
                    </a:ext>
                  </a:extLst>
                </p14:cNvPr>
                <p14:cNvContentPartPr/>
                <p14:nvPr/>
              </p14:nvContentPartPr>
              <p14:xfrm>
                <a:off x="6120717" y="5294325"/>
                <a:ext cx="138960" cy="11160"/>
              </p14:xfrm>
            </p:contentPart>
          </mc:Choice>
          <mc:Fallback xmlns="">
            <p:pic>
              <p:nvPicPr>
                <p:cNvPr id="132" name="Freihand 131">
                  <a:extLst>
                    <a:ext uri="{FF2B5EF4-FFF2-40B4-BE49-F238E27FC236}">
                      <a16:creationId xmlns:a16="http://schemas.microsoft.com/office/drawing/2014/main" id="{CB81BB20-FFC2-4087-927B-DA67B1330073}"/>
                    </a:ext>
                  </a:extLst>
                </p:cNvPr>
                <p:cNvPicPr/>
                <p:nvPr/>
              </p:nvPicPr>
              <p:blipFill>
                <a:blip r:embed="rId231"/>
                <a:stretch>
                  <a:fillRect/>
                </a:stretch>
              </p:blipFill>
              <p:spPr>
                <a:xfrm>
                  <a:off x="6116397" y="5290005"/>
                  <a:ext cx="147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4" name="Freihand 133">
                  <a:extLst>
                    <a:ext uri="{FF2B5EF4-FFF2-40B4-BE49-F238E27FC236}">
                      <a16:creationId xmlns:a16="http://schemas.microsoft.com/office/drawing/2014/main" id="{A518A4EE-F84D-423A-B0A2-74D28D898155}"/>
                    </a:ext>
                  </a:extLst>
                </p14:cNvPr>
                <p14:cNvContentPartPr/>
                <p14:nvPr/>
              </p14:nvContentPartPr>
              <p14:xfrm>
                <a:off x="6442197" y="5199285"/>
                <a:ext cx="70560" cy="176040"/>
              </p14:xfrm>
            </p:contentPart>
          </mc:Choice>
          <mc:Fallback xmlns="">
            <p:pic>
              <p:nvPicPr>
                <p:cNvPr id="134" name="Freihand 133">
                  <a:extLst>
                    <a:ext uri="{FF2B5EF4-FFF2-40B4-BE49-F238E27FC236}">
                      <a16:creationId xmlns:a16="http://schemas.microsoft.com/office/drawing/2014/main" id="{A518A4EE-F84D-423A-B0A2-74D28D898155}"/>
                    </a:ext>
                  </a:extLst>
                </p:cNvPr>
                <p:cNvPicPr/>
                <p:nvPr/>
              </p:nvPicPr>
              <p:blipFill>
                <a:blip r:embed="rId233"/>
                <a:stretch>
                  <a:fillRect/>
                </a:stretch>
              </p:blipFill>
              <p:spPr>
                <a:xfrm>
                  <a:off x="6437877" y="5194965"/>
                  <a:ext cx="79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5" name="Freihand 134">
                  <a:extLst>
                    <a:ext uri="{FF2B5EF4-FFF2-40B4-BE49-F238E27FC236}">
                      <a16:creationId xmlns:a16="http://schemas.microsoft.com/office/drawing/2014/main" id="{79E30A04-83BD-4263-9BA0-6FB9227718C0}"/>
                    </a:ext>
                  </a:extLst>
                </p14:cNvPr>
                <p14:cNvContentPartPr/>
                <p14:nvPr/>
              </p14:nvContentPartPr>
              <p14:xfrm>
                <a:off x="6547317" y="5259045"/>
                <a:ext cx="11880" cy="66600"/>
              </p14:xfrm>
            </p:contentPart>
          </mc:Choice>
          <mc:Fallback xmlns="">
            <p:pic>
              <p:nvPicPr>
                <p:cNvPr id="135" name="Freihand 134">
                  <a:extLst>
                    <a:ext uri="{FF2B5EF4-FFF2-40B4-BE49-F238E27FC236}">
                      <a16:creationId xmlns:a16="http://schemas.microsoft.com/office/drawing/2014/main" id="{79E30A04-83BD-4263-9BA0-6FB9227718C0}"/>
                    </a:ext>
                  </a:extLst>
                </p:cNvPr>
                <p:cNvPicPr/>
                <p:nvPr/>
              </p:nvPicPr>
              <p:blipFill>
                <a:blip r:embed="rId235"/>
                <a:stretch>
                  <a:fillRect/>
                </a:stretch>
              </p:blipFill>
              <p:spPr>
                <a:xfrm>
                  <a:off x="6542997" y="5254725"/>
                  <a:ext cx="20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6" name="Freihand 135">
                  <a:extLst>
                    <a:ext uri="{FF2B5EF4-FFF2-40B4-BE49-F238E27FC236}">
                      <a16:creationId xmlns:a16="http://schemas.microsoft.com/office/drawing/2014/main" id="{D737FF1E-A4C5-4B4B-9EFA-C32320A3A161}"/>
                    </a:ext>
                  </a:extLst>
                </p14:cNvPr>
                <p14:cNvContentPartPr/>
                <p14:nvPr/>
              </p14:nvContentPartPr>
              <p14:xfrm>
                <a:off x="6548397" y="5237085"/>
                <a:ext cx="61920" cy="38880"/>
              </p14:xfrm>
            </p:contentPart>
          </mc:Choice>
          <mc:Fallback xmlns="">
            <p:pic>
              <p:nvPicPr>
                <p:cNvPr id="136" name="Freihand 135">
                  <a:extLst>
                    <a:ext uri="{FF2B5EF4-FFF2-40B4-BE49-F238E27FC236}">
                      <a16:creationId xmlns:a16="http://schemas.microsoft.com/office/drawing/2014/main" id="{D737FF1E-A4C5-4B4B-9EFA-C32320A3A161}"/>
                    </a:ext>
                  </a:extLst>
                </p:cNvPr>
                <p:cNvPicPr/>
                <p:nvPr/>
              </p:nvPicPr>
              <p:blipFill>
                <a:blip r:embed="rId237"/>
                <a:stretch>
                  <a:fillRect/>
                </a:stretch>
              </p:blipFill>
              <p:spPr>
                <a:xfrm>
                  <a:off x="6544077" y="5232765"/>
                  <a:ext cx="70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7" name="Freihand 136">
                  <a:extLst>
                    <a:ext uri="{FF2B5EF4-FFF2-40B4-BE49-F238E27FC236}">
                      <a16:creationId xmlns:a16="http://schemas.microsoft.com/office/drawing/2014/main" id="{445D3BE9-603E-45BB-AFDA-5006BC45C8EB}"/>
                    </a:ext>
                  </a:extLst>
                </p14:cNvPr>
                <p14:cNvContentPartPr/>
                <p14:nvPr/>
              </p14:nvContentPartPr>
              <p14:xfrm>
                <a:off x="6531837" y="5308725"/>
                <a:ext cx="79200" cy="7560"/>
              </p14:xfrm>
            </p:contentPart>
          </mc:Choice>
          <mc:Fallback xmlns="">
            <p:pic>
              <p:nvPicPr>
                <p:cNvPr id="137" name="Freihand 136">
                  <a:extLst>
                    <a:ext uri="{FF2B5EF4-FFF2-40B4-BE49-F238E27FC236}">
                      <a16:creationId xmlns:a16="http://schemas.microsoft.com/office/drawing/2014/main" id="{445D3BE9-603E-45BB-AFDA-5006BC45C8EB}"/>
                    </a:ext>
                  </a:extLst>
                </p:cNvPr>
                <p:cNvPicPr/>
                <p:nvPr/>
              </p:nvPicPr>
              <p:blipFill>
                <a:blip r:embed="rId239"/>
                <a:stretch>
                  <a:fillRect/>
                </a:stretch>
              </p:blipFill>
              <p:spPr>
                <a:xfrm>
                  <a:off x="6527517" y="5304405"/>
                  <a:ext cx="87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8" name="Freihand 137">
                  <a:extLst>
                    <a:ext uri="{FF2B5EF4-FFF2-40B4-BE49-F238E27FC236}">
                      <a16:creationId xmlns:a16="http://schemas.microsoft.com/office/drawing/2014/main" id="{7AE9BB11-43D6-4EA2-A46E-F2BA8E94791A}"/>
                    </a:ext>
                  </a:extLst>
                </p14:cNvPr>
                <p14:cNvContentPartPr/>
                <p14:nvPr/>
              </p14:nvContentPartPr>
              <p14:xfrm>
                <a:off x="6610677" y="5278125"/>
                <a:ext cx="59760" cy="57240"/>
              </p14:xfrm>
            </p:contentPart>
          </mc:Choice>
          <mc:Fallback xmlns="">
            <p:pic>
              <p:nvPicPr>
                <p:cNvPr id="138" name="Freihand 137">
                  <a:extLst>
                    <a:ext uri="{FF2B5EF4-FFF2-40B4-BE49-F238E27FC236}">
                      <a16:creationId xmlns:a16="http://schemas.microsoft.com/office/drawing/2014/main" id="{7AE9BB11-43D6-4EA2-A46E-F2BA8E94791A}"/>
                    </a:ext>
                  </a:extLst>
                </p:cNvPr>
                <p:cNvPicPr/>
                <p:nvPr/>
              </p:nvPicPr>
              <p:blipFill>
                <a:blip r:embed="rId241"/>
                <a:stretch>
                  <a:fillRect/>
                </a:stretch>
              </p:blipFill>
              <p:spPr>
                <a:xfrm>
                  <a:off x="6606357" y="5273805"/>
                  <a:ext cx="684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9" name="Freihand 138">
                  <a:extLst>
                    <a:ext uri="{FF2B5EF4-FFF2-40B4-BE49-F238E27FC236}">
                      <a16:creationId xmlns:a16="http://schemas.microsoft.com/office/drawing/2014/main" id="{D7D8FE33-6C47-48A5-B86B-260EBA810B22}"/>
                    </a:ext>
                  </a:extLst>
                </p14:cNvPr>
                <p14:cNvContentPartPr/>
                <p14:nvPr/>
              </p14:nvContentPartPr>
              <p14:xfrm>
                <a:off x="6745317" y="5120805"/>
                <a:ext cx="3960" cy="141120"/>
              </p14:xfrm>
            </p:contentPart>
          </mc:Choice>
          <mc:Fallback xmlns="">
            <p:pic>
              <p:nvPicPr>
                <p:cNvPr id="139" name="Freihand 138">
                  <a:extLst>
                    <a:ext uri="{FF2B5EF4-FFF2-40B4-BE49-F238E27FC236}">
                      <a16:creationId xmlns:a16="http://schemas.microsoft.com/office/drawing/2014/main" id="{D7D8FE33-6C47-48A5-B86B-260EBA810B22}"/>
                    </a:ext>
                  </a:extLst>
                </p:cNvPr>
                <p:cNvPicPr/>
                <p:nvPr/>
              </p:nvPicPr>
              <p:blipFill>
                <a:blip r:embed="rId243"/>
                <a:stretch>
                  <a:fillRect/>
                </a:stretch>
              </p:blipFill>
              <p:spPr>
                <a:xfrm>
                  <a:off x="6740997" y="5116485"/>
                  <a:ext cx="12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0" name="Freihand 139">
                  <a:extLst>
                    <a:ext uri="{FF2B5EF4-FFF2-40B4-BE49-F238E27FC236}">
                      <a16:creationId xmlns:a16="http://schemas.microsoft.com/office/drawing/2014/main" id="{083F110E-7002-4E13-9344-127694554993}"/>
                    </a:ext>
                  </a:extLst>
                </p14:cNvPr>
                <p14:cNvContentPartPr/>
                <p14:nvPr/>
              </p14:nvContentPartPr>
              <p14:xfrm>
                <a:off x="6729117" y="5131965"/>
                <a:ext cx="111960" cy="11160"/>
              </p14:xfrm>
            </p:contentPart>
          </mc:Choice>
          <mc:Fallback xmlns="">
            <p:pic>
              <p:nvPicPr>
                <p:cNvPr id="140" name="Freihand 139">
                  <a:extLst>
                    <a:ext uri="{FF2B5EF4-FFF2-40B4-BE49-F238E27FC236}">
                      <a16:creationId xmlns:a16="http://schemas.microsoft.com/office/drawing/2014/main" id="{083F110E-7002-4E13-9344-127694554993}"/>
                    </a:ext>
                  </a:extLst>
                </p:cNvPr>
                <p:cNvPicPr/>
                <p:nvPr/>
              </p:nvPicPr>
              <p:blipFill>
                <a:blip r:embed="rId245"/>
                <a:stretch>
                  <a:fillRect/>
                </a:stretch>
              </p:blipFill>
              <p:spPr>
                <a:xfrm>
                  <a:off x="6724797" y="5127645"/>
                  <a:ext cx="120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1" name="Freihand 140">
                  <a:extLst>
                    <a:ext uri="{FF2B5EF4-FFF2-40B4-BE49-F238E27FC236}">
                      <a16:creationId xmlns:a16="http://schemas.microsoft.com/office/drawing/2014/main" id="{85852EEB-B770-4159-BBB3-54382BC5BC6C}"/>
                    </a:ext>
                  </a:extLst>
                </p14:cNvPr>
                <p14:cNvContentPartPr/>
                <p14:nvPr/>
              </p14:nvContentPartPr>
              <p14:xfrm>
                <a:off x="6743877" y="5176965"/>
                <a:ext cx="109080" cy="81000"/>
              </p14:xfrm>
            </p:contentPart>
          </mc:Choice>
          <mc:Fallback xmlns="">
            <p:pic>
              <p:nvPicPr>
                <p:cNvPr id="141" name="Freihand 140">
                  <a:extLst>
                    <a:ext uri="{FF2B5EF4-FFF2-40B4-BE49-F238E27FC236}">
                      <a16:creationId xmlns:a16="http://schemas.microsoft.com/office/drawing/2014/main" id="{85852EEB-B770-4159-BBB3-54382BC5BC6C}"/>
                    </a:ext>
                  </a:extLst>
                </p:cNvPr>
                <p:cNvPicPr/>
                <p:nvPr/>
              </p:nvPicPr>
              <p:blipFill>
                <a:blip r:embed="rId247"/>
                <a:stretch>
                  <a:fillRect/>
                </a:stretch>
              </p:blipFill>
              <p:spPr>
                <a:xfrm>
                  <a:off x="6739557" y="5172645"/>
                  <a:ext cx="117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2" name="Freihand 141">
                  <a:extLst>
                    <a:ext uri="{FF2B5EF4-FFF2-40B4-BE49-F238E27FC236}">
                      <a16:creationId xmlns:a16="http://schemas.microsoft.com/office/drawing/2014/main" id="{603FAA23-F758-4023-9DD7-D54C543EE856}"/>
                    </a:ext>
                  </a:extLst>
                </p14:cNvPr>
                <p14:cNvContentPartPr/>
                <p14:nvPr/>
              </p14:nvContentPartPr>
              <p14:xfrm>
                <a:off x="6863757" y="5184885"/>
                <a:ext cx="77760" cy="92520"/>
              </p14:xfrm>
            </p:contentPart>
          </mc:Choice>
          <mc:Fallback xmlns="">
            <p:pic>
              <p:nvPicPr>
                <p:cNvPr id="142" name="Freihand 141">
                  <a:extLst>
                    <a:ext uri="{FF2B5EF4-FFF2-40B4-BE49-F238E27FC236}">
                      <a16:creationId xmlns:a16="http://schemas.microsoft.com/office/drawing/2014/main" id="{603FAA23-F758-4023-9DD7-D54C543EE856}"/>
                    </a:ext>
                  </a:extLst>
                </p:cNvPr>
                <p:cNvPicPr/>
                <p:nvPr/>
              </p:nvPicPr>
              <p:blipFill>
                <a:blip r:embed="rId249"/>
                <a:stretch>
                  <a:fillRect/>
                </a:stretch>
              </p:blipFill>
              <p:spPr>
                <a:xfrm>
                  <a:off x="6859437" y="5180565"/>
                  <a:ext cx="86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4" name="Freihand 143">
                  <a:extLst>
                    <a:ext uri="{FF2B5EF4-FFF2-40B4-BE49-F238E27FC236}">
                      <a16:creationId xmlns:a16="http://schemas.microsoft.com/office/drawing/2014/main" id="{E1149176-A49E-4AEC-973D-45596E53B924}"/>
                    </a:ext>
                  </a:extLst>
                </p14:cNvPr>
                <p14:cNvContentPartPr/>
                <p14:nvPr/>
              </p14:nvContentPartPr>
              <p14:xfrm>
                <a:off x="7073997" y="5188485"/>
                <a:ext cx="150120" cy="11880"/>
              </p14:xfrm>
            </p:contentPart>
          </mc:Choice>
          <mc:Fallback xmlns="">
            <p:pic>
              <p:nvPicPr>
                <p:cNvPr id="144" name="Freihand 143">
                  <a:extLst>
                    <a:ext uri="{FF2B5EF4-FFF2-40B4-BE49-F238E27FC236}">
                      <a16:creationId xmlns:a16="http://schemas.microsoft.com/office/drawing/2014/main" id="{E1149176-A49E-4AEC-973D-45596E53B924}"/>
                    </a:ext>
                  </a:extLst>
                </p:cNvPr>
                <p:cNvPicPr/>
                <p:nvPr/>
              </p:nvPicPr>
              <p:blipFill>
                <a:blip r:embed="rId251"/>
                <a:stretch>
                  <a:fillRect/>
                </a:stretch>
              </p:blipFill>
              <p:spPr>
                <a:xfrm>
                  <a:off x="7069677" y="5184165"/>
                  <a:ext cx="158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5" name="Freihand 144">
                  <a:extLst>
                    <a:ext uri="{FF2B5EF4-FFF2-40B4-BE49-F238E27FC236}">
                      <a16:creationId xmlns:a16="http://schemas.microsoft.com/office/drawing/2014/main" id="{F8086BE5-7FBF-41CF-A62F-3D6CE47C97C2}"/>
                    </a:ext>
                  </a:extLst>
                </p14:cNvPr>
                <p14:cNvContentPartPr/>
                <p14:nvPr/>
              </p14:nvContentPartPr>
              <p14:xfrm>
                <a:off x="7333557" y="5160405"/>
                <a:ext cx="66600" cy="158040"/>
              </p14:xfrm>
            </p:contentPart>
          </mc:Choice>
          <mc:Fallback xmlns="">
            <p:pic>
              <p:nvPicPr>
                <p:cNvPr id="145" name="Freihand 144">
                  <a:extLst>
                    <a:ext uri="{FF2B5EF4-FFF2-40B4-BE49-F238E27FC236}">
                      <a16:creationId xmlns:a16="http://schemas.microsoft.com/office/drawing/2014/main" id="{F8086BE5-7FBF-41CF-A62F-3D6CE47C97C2}"/>
                    </a:ext>
                  </a:extLst>
                </p:cNvPr>
                <p:cNvPicPr/>
                <p:nvPr/>
              </p:nvPicPr>
              <p:blipFill>
                <a:blip r:embed="rId253"/>
                <a:stretch>
                  <a:fillRect/>
                </a:stretch>
              </p:blipFill>
              <p:spPr>
                <a:xfrm>
                  <a:off x="7329237" y="5156085"/>
                  <a:ext cx="75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6" name="Freihand 145">
                  <a:extLst>
                    <a:ext uri="{FF2B5EF4-FFF2-40B4-BE49-F238E27FC236}">
                      <a16:creationId xmlns:a16="http://schemas.microsoft.com/office/drawing/2014/main" id="{B7F93AF4-79F4-4A8B-824D-43888B9CC709}"/>
                    </a:ext>
                  </a:extLst>
                </p14:cNvPr>
                <p14:cNvContentPartPr/>
                <p14:nvPr/>
              </p14:nvContentPartPr>
              <p14:xfrm>
                <a:off x="7460277" y="5220885"/>
                <a:ext cx="12960" cy="70560"/>
              </p14:xfrm>
            </p:contentPart>
          </mc:Choice>
          <mc:Fallback xmlns="">
            <p:pic>
              <p:nvPicPr>
                <p:cNvPr id="146" name="Freihand 145">
                  <a:extLst>
                    <a:ext uri="{FF2B5EF4-FFF2-40B4-BE49-F238E27FC236}">
                      <a16:creationId xmlns:a16="http://schemas.microsoft.com/office/drawing/2014/main" id="{B7F93AF4-79F4-4A8B-824D-43888B9CC709}"/>
                    </a:ext>
                  </a:extLst>
                </p:cNvPr>
                <p:cNvPicPr/>
                <p:nvPr/>
              </p:nvPicPr>
              <p:blipFill>
                <a:blip r:embed="rId255"/>
                <a:stretch>
                  <a:fillRect/>
                </a:stretch>
              </p:blipFill>
              <p:spPr>
                <a:xfrm>
                  <a:off x="7455957" y="5216565"/>
                  <a:ext cx="21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7" name="Freihand 146">
                  <a:extLst>
                    <a:ext uri="{FF2B5EF4-FFF2-40B4-BE49-F238E27FC236}">
                      <a16:creationId xmlns:a16="http://schemas.microsoft.com/office/drawing/2014/main" id="{30B31136-B44C-49AC-A5FC-018287E0A8B4}"/>
                    </a:ext>
                  </a:extLst>
                </p14:cNvPr>
                <p14:cNvContentPartPr/>
                <p14:nvPr/>
              </p14:nvContentPartPr>
              <p14:xfrm>
                <a:off x="7409877" y="5201445"/>
                <a:ext cx="101880" cy="88560"/>
              </p14:xfrm>
            </p:contentPart>
          </mc:Choice>
          <mc:Fallback xmlns="">
            <p:pic>
              <p:nvPicPr>
                <p:cNvPr id="147" name="Freihand 146">
                  <a:extLst>
                    <a:ext uri="{FF2B5EF4-FFF2-40B4-BE49-F238E27FC236}">
                      <a16:creationId xmlns:a16="http://schemas.microsoft.com/office/drawing/2014/main" id="{30B31136-B44C-49AC-A5FC-018287E0A8B4}"/>
                    </a:ext>
                  </a:extLst>
                </p:cNvPr>
                <p:cNvPicPr/>
                <p:nvPr/>
              </p:nvPicPr>
              <p:blipFill>
                <a:blip r:embed="rId257"/>
                <a:stretch>
                  <a:fillRect/>
                </a:stretch>
              </p:blipFill>
              <p:spPr>
                <a:xfrm>
                  <a:off x="7405557" y="5197125"/>
                  <a:ext cx="110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8" name="Freihand 147">
                  <a:extLst>
                    <a:ext uri="{FF2B5EF4-FFF2-40B4-BE49-F238E27FC236}">
                      <a16:creationId xmlns:a16="http://schemas.microsoft.com/office/drawing/2014/main" id="{155A1F49-B9AD-4874-92C2-9BEF0AF40256}"/>
                    </a:ext>
                  </a:extLst>
                </p14:cNvPr>
                <p14:cNvContentPartPr/>
                <p14:nvPr/>
              </p14:nvContentPartPr>
              <p14:xfrm>
                <a:off x="7517877" y="5263725"/>
                <a:ext cx="114840" cy="54000"/>
              </p14:xfrm>
            </p:contentPart>
          </mc:Choice>
          <mc:Fallback xmlns="">
            <p:pic>
              <p:nvPicPr>
                <p:cNvPr id="148" name="Freihand 147">
                  <a:extLst>
                    <a:ext uri="{FF2B5EF4-FFF2-40B4-BE49-F238E27FC236}">
                      <a16:creationId xmlns:a16="http://schemas.microsoft.com/office/drawing/2014/main" id="{155A1F49-B9AD-4874-92C2-9BEF0AF40256}"/>
                    </a:ext>
                  </a:extLst>
                </p:cNvPr>
                <p:cNvPicPr/>
                <p:nvPr/>
              </p:nvPicPr>
              <p:blipFill>
                <a:blip r:embed="rId259"/>
                <a:stretch>
                  <a:fillRect/>
                </a:stretch>
              </p:blipFill>
              <p:spPr>
                <a:xfrm>
                  <a:off x="7513557" y="5259405"/>
                  <a:ext cx="123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9" name="Freihand 148">
                  <a:extLst>
                    <a:ext uri="{FF2B5EF4-FFF2-40B4-BE49-F238E27FC236}">
                      <a16:creationId xmlns:a16="http://schemas.microsoft.com/office/drawing/2014/main" id="{DEE214DF-996B-429D-89D5-43447618D152}"/>
                    </a:ext>
                  </a:extLst>
                </p14:cNvPr>
                <p14:cNvContentPartPr/>
                <p14:nvPr/>
              </p14:nvContentPartPr>
              <p14:xfrm>
                <a:off x="7668717" y="5209005"/>
                <a:ext cx="18000" cy="3600"/>
              </p14:xfrm>
            </p:contentPart>
          </mc:Choice>
          <mc:Fallback xmlns="">
            <p:pic>
              <p:nvPicPr>
                <p:cNvPr id="149" name="Freihand 148">
                  <a:extLst>
                    <a:ext uri="{FF2B5EF4-FFF2-40B4-BE49-F238E27FC236}">
                      <a16:creationId xmlns:a16="http://schemas.microsoft.com/office/drawing/2014/main" id="{DEE214DF-996B-429D-89D5-43447618D152}"/>
                    </a:ext>
                  </a:extLst>
                </p:cNvPr>
                <p:cNvPicPr/>
                <p:nvPr/>
              </p:nvPicPr>
              <p:blipFill>
                <a:blip r:embed="rId261"/>
                <a:stretch>
                  <a:fillRect/>
                </a:stretch>
              </p:blipFill>
              <p:spPr>
                <a:xfrm>
                  <a:off x="7664397" y="5204685"/>
                  <a:ext cx="26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0" name="Freihand 149">
                  <a:extLst>
                    <a:ext uri="{FF2B5EF4-FFF2-40B4-BE49-F238E27FC236}">
                      <a16:creationId xmlns:a16="http://schemas.microsoft.com/office/drawing/2014/main" id="{C351BA2F-450F-4F4E-A444-F9D8E191B675}"/>
                    </a:ext>
                  </a:extLst>
                </p14:cNvPr>
                <p14:cNvContentPartPr/>
                <p14:nvPr/>
              </p14:nvContentPartPr>
              <p14:xfrm>
                <a:off x="7811637" y="5116845"/>
                <a:ext cx="10800" cy="117360"/>
              </p14:xfrm>
            </p:contentPart>
          </mc:Choice>
          <mc:Fallback xmlns="">
            <p:pic>
              <p:nvPicPr>
                <p:cNvPr id="150" name="Freihand 149">
                  <a:extLst>
                    <a:ext uri="{FF2B5EF4-FFF2-40B4-BE49-F238E27FC236}">
                      <a16:creationId xmlns:a16="http://schemas.microsoft.com/office/drawing/2014/main" id="{C351BA2F-450F-4F4E-A444-F9D8E191B675}"/>
                    </a:ext>
                  </a:extLst>
                </p:cNvPr>
                <p:cNvPicPr/>
                <p:nvPr/>
              </p:nvPicPr>
              <p:blipFill>
                <a:blip r:embed="rId263"/>
                <a:stretch>
                  <a:fillRect/>
                </a:stretch>
              </p:blipFill>
              <p:spPr>
                <a:xfrm>
                  <a:off x="7807317" y="5112525"/>
                  <a:ext cx="19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1" name="Freihand 150">
                  <a:extLst>
                    <a:ext uri="{FF2B5EF4-FFF2-40B4-BE49-F238E27FC236}">
                      <a16:creationId xmlns:a16="http://schemas.microsoft.com/office/drawing/2014/main" id="{566E3096-B7C9-498F-A1F8-19453A84E84B}"/>
                    </a:ext>
                  </a:extLst>
                </p14:cNvPr>
                <p14:cNvContentPartPr/>
                <p14:nvPr/>
              </p14:nvContentPartPr>
              <p14:xfrm>
                <a:off x="7750077" y="5081565"/>
                <a:ext cx="165600" cy="158040"/>
              </p14:xfrm>
            </p:contentPart>
          </mc:Choice>
          <mc:Fallback xmlns="">
            <p:pic>
              <p:nvPicPr>
                <p:cNvPr id="151" name="Freihand 150">
                  <a:extLst>
                    <a:ext uri="{FF2B5EF4-FFF2-40B4-BE49-F238E27FC236}">
                      <a16:creationId xmlns:a16="http://schemas.microsoft.com/office/drawing/2014/main" id="{566E3096-B7C9-498F-A1F8-19453A84E84B}"/>
                    </a:ext>
                  </a:extLst>
                </p:cNvPr>
                <p:cNvPicPr/>
                <p:nvPr/>
              </p:nvPicPr>
              <p:blipFill>
                <a:blip r:embed="rId265"/>
                <a:stretch>
                  <a:fillRect/>
                </a:stretch>
              </p:blipFill>
              <p:spPr>
                <a:xfrm>
                  <a:off x="7745757" y="5077245"/>
                  <a:ext cx="174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2" name="Freihand 151">
                  <a:extLst>
                    <a:ext uri="{FF2B5EF4-FFF2-40B4-BE49-F238E27FC236}">
                      <a16:creationId xmlns:a16="http://schemas.microsoft.com/office/drawing/2014/main" id="{B77BB62F-C196-41AF-B62A-9FA7AC8D848E}"/>
                    </a:ext>
                  </a:extLst>
                </p14:cNvPr>
                <p14:cNvContentPartPr/>
                <p14:nvPr/>
              </p14:nvContentPartPr>
              <p14:xfrm>
                <a:off x="7923237" y="5139885"/>
                <a:ext cx="136800" cy="69840"/>
              </p14:xfrm>
            </p:contentPart>
          </mc:Choice>
          <mc:Fallback xmlns="">
            <p:pic>
              <p:nvPicPr>
                <p:cNvPr id="152" name="Freihand 151">
                  <a:extLst>
                    <a:ext uri="{FF2B5EF4-FFF2-40B4-BE49-F238E27FC236}">
                      <a16:creationId xmlns:a16="http://schemas.microsoft.com/office/drawing/2014/main" id="{B77BB62F-C196-41AF-B62A-9FA7AC8D848E}"/>
                    </a:ext>
                  </a:extLst>
                </p:cNvPr>
                <p:cNvPicPr/>
                <p:nvPr/>
              </p:nvPicPr>
              <p:blipFill>
                <a:blip r:embed="rId267"/>
                <a:stretch>
                  <a:fillRect/>
                </a:stretch>
              </p:blipFill>
              <p:spPr>
                <a:xfrm>
                  <a:off x="7918917" y="5135565"/>
                  <a:ext cx="145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3" name="Freihand 152">
                  <a:extLst>
                    <a:ext uri="{FF2B5EF4-FFF2-40B4-BE49-F238E27FC236}">
                      <a16:creationId xmlns:a16="http://schemas.microsoft.com/office/drawing/2014/main" id="{1D578577-DEF1-43FF-AED0-8E1F62FD783D}"/>
                    </a:ext>
                  </a:extLst>
                </p14:cNvPr>
                <p14:cNvContentPartPr/>
                <p14:nvPr/>
              </p14:nvContentPartPr>
              <p14:xfrm>
                <a:off x="6430317" y="5401605"/>
                <a:ext cx="763920" cy="133560"/>
              </p14:xfrm>
            </p:contentPart>
          </mc:Choice>
          <mc:Fallback xmlns="">
            <p:pic>
              <p:nvPicPr>
                <p:cNvPr id="153" name="Freihand 152">
                  <a:extLst>
                    <a:ext uri="{FF2B5EF4-FFF2-40B4-BE49-F238E27FC236}">
                      <a16:creationId xmlns:a16="http://schemas.microsoft.com/office/drawing/2014/main" id="{1D578577-DEF1-43FF-AED0-8E1F62FD783D}"/>
                    </a:ext>
                  </a:extLst>
                </p:cNvPr>
                <p:cNvPicPr/>
                <p:nvPr/>
              </p:nvPicPr>
              <p:blipFill>
                <a:blip r:embed="rId269"/>
                <a:stretch>
                  <a:fillRect/>
                </a:stretch>
              </p:blipFill>
              <p:spPr>
                <a:xfrm>
                  <a:off x="6425997" y="5397285"/>
                  <a:ext cx="772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4" name="Freihand 153">
                  <a:extLst>
                    <a:ext uri="{FF2B5EF4-FFF2-40B4-BE49-F238E27FC236}">
                      <a16:creationId xmlns:a16="http://schemas.microsoft.com/office/drawing/2014/main" id="{CFF7883B-9FB5-49E7-B429-D61F4A74BA2E}"/>
                    </a:ext>
                  </a:extLst>
                </p14:cNvPr>
                <p14:cNvContentPartPr/>
                <p14:nvPr/>
              </p14:nvContentPartPr>
              <p14:xfrm>
                <a:off x="7190277" y="5385045"/>
                <a:ext cx="777600" cy="124200"/>
              </p14:xfrm>
            </p:contentPart>
          </mc:Choice>
          <mc:Fallback xmlns="">
            <p:pic>
              <p:nvPicPr>
                <p:cNvPr id="154" name="Freihand 153">
                  <a:extLst>
                    <a:ext uri="{FF2B5EF4-FFF2-40B4-BE49-F238E27FC236}">
                      <a16:creationId xmlns:a16="http://schemas.microsoft.com/office/drawing/2014/main" id="{CFF7883B-9FB5-49E7-B429-D61F4A74BA2E}"/>
                    </a:ext>
                  </a:extLst>
                </p:cNvPr>
                <p:cNvPicPr/>
                <p:nvPr/>
              </p:nvPicPr>
              <p:blipFill>
                <a:blip r:embed="rId271"/>
                <a:stretch>
                  <a:fillRect/>
                </a:stretch>
              </p:blipFill>
              <p:spPr>
                <a:xfrm>
                  <a:off x="7185957" y="5380725"/>
                  <a:ext cx="786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1" name="Freihand 170">
                  <a:extLst>
                    <a:ext uri="{FF2B5EF4-FFF2-40B4-BE49-F238E27FC236}">
                      <a16:creationId xmlns:a16="http://schemas.microsoft.com/office/drawing/2014/main" id="{0C85A879-35F7-4106-A2C9-88F490939BAD}"/>
                    </a:ext>
                  </a:extLst>
                </p14:cNvPr>
                <p14:cNvContentPartPr/>
                <p14:nvPr/>
              </p14:nvContentPartPr>
              <p14:xfrm>
                <a:off x="6415197" y="4985805"/>
                <a:ext cx="881640" cy="161280"/>
              </p14:xfrm>
            </p:contentPart>
          </mc:Choice>
          <mc:Fallback xmlns="">
            <p:pic>
              <p:nvPicPr>
                <p:cNvPr id="171" name="Freihand 170">
                  <a:extLst>
                    <a:ext uri="{FF2B5EF4-FFF2-40B4-BE49-F238E27FC236}">
                      <a16:creationId xmlns:a16="http://schemas.microsoft.com/office/drawing/2014/main" id="{0C85A879-35F7-4106-A2C9-88F490939BAD}"/>
                    </a:ext>
                  </a:extLst>
                </p:cNvPr>
                <p:cNvPicPr/>
                <p:nvPr/>
              </p:nvPicPr>
              <p:blipFill>
                <a:blip r:embed="rId273"/>
                <a:stretch>
                  <a:fillRect/>
                </a:stretch>
              </p:blipFill>
              <p:spPr>
                <a:xfrm>
                  <a:off x="6410877" y="4981485"/>
                  <a:ext cx="890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2" name="Freihand 171">
                  <a:extLst>
                    <a:ext uri="{FF2B5EF4-FFF2-40B4-BE49-F238E27FC236}">
                      <a16:creationId xmlns:a16="http://schemas.microsoft.com/office/drawing/2014/main" id="{023840EA-4ADF-439E-9359-989FAA66856E}"/>
                    </a:ext>
                  </a:extLst>
                </p14:cNvPr>
                <p14:cNvContentPartPr/>
                <p14:nvPr/>
              </p14:nvContentPartPr>
              <p14:xfrm>
                <a:off x="5408637" y="5074005"/>
                <a:ext cx="882360" cy="124200"/>
              </p14:xfrm>
            </p:contentPart>
          </mc:Choice>
          <mc:Fallback xmlns="">
            <p:pic>
              <p:nvPicPr>
                <p:cNvPr id="172" name="Freihand 171">
                  <a:extLst>
                    <a:ext uri="{FF2B5EF4-FFF2-40B4-BE49-F238E27FC236}">
                      <a16:creationId xmlns:a16="http://schemas.microsoft.com/office/drawing/2014/main" id="{023840EA-4ADF-439E-9359-989FAA66856E}"/>
                    </a:ext>
                  </a:extLst>
                </p:cNvPr>
                <p:cNvPicPr/>
                <p:nvPr/>
              </p:nvPicPr>
              <p:blipFill>
                <a:blip r:embed="rId275"/>
                <a:stretch>
                  <a:fillRect/>
                </a:stretch>
              </p:blipFill>
              <p:spPr>
                <a:xfrm>
                  <a:off x="5404317" y="5069685"/>
                  <a:ext cx="891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 name="Freihand 173">
                  <a:extLst>
                    <a:ext uri="{FF2B5EF4-FFF2-40B4-BE49-F238E27FC236}">
                      <a16:creationId xmlns:a16="http://schemas.microsoft.com/office/drawing/2014/main" id="{E7C6F167-F5EE-4C6A-BC38-20F5D9193907}"/>
                    </a:ext>
                  </a:extLst>
                </p14:cNvPr>
                <p14:cNvContentPartPr/>
                <p14:nvPr/>
              </p14:nvContentPartPr>
              <p14:xfrm>
                <a:off x="4302717" y="5058525"/>
                <a:ext cx="1007280" cy="123480"/>
              </p14:xfrm>
            </p:contentPart>
          </mc:Choice>
          <mc:Fallback xmlns="">
            <p:pic>
              <p:nvPicPr>
                <p:cNvPr id="174" name="Freihand 173">
                  <a:extLst>
                    <a:ext uri="{FF2B5EF4-FFF2-40B4-BE49-F238E27FC236}">
                      <a16:creationId xmlns:a16="http://schemas.microsoft.com/office/drawing/2014/main" id="{E7C6F167-F5EE-4C6A-BC38-20F5D9193907}"/>
                    </a:ext>
                  </a:extLst>
                </p:cNvPr>
                <p:cNvPicPr/>
                <p:nvPr/>
              </p:nvPicPr>
              <p:blipFill>
                <a:blip r:embed="rId277"/>
                <a:stretch>
                  <a:fillRect/>
                </a:stretch>
              </p:blipFill>
              <p:spPr>
                <a:xfrm>
                  <a:off x="4298397" y="5054205"/>
                  <a:ext cx="1015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5" name="Freihand 174">
                  <a:extLst>
                    <a:ext uri="{FF2B5EF4-FFF2-40B4-BE49-F238E27FC236}">
                      <a16:creationId xmlns:a16="http://schemas.microsoft.com/office/drawing/2014/main" id="{805120F3-9587-4B4C-8D46-18F8E7E1F559}"/>
                    </a:ext>
                  </a:extLst>
                </p14:cNvPr>
                <p14:cNvContentPartPr/>
                <p14:nvPr/>
              </p14:nvContentPartPr>
              <p14:xfrm>
                <a:off x="3030837" y="5050245"/>
                <a:ext cx="1131480" cy="172080"/>
              </p14:xfrm>
            </p:contentPart>
          </mc:Choice>
          <mc:Fallback xmlns="">
            <p:pic>
              <p:nvPicPr>
                <p:cNvPr id="175" name="Freihand 174">
                  <a:extLst>
                    <a:ext uri="{FF2B5EF4-FFF2-40B4-BE49-F238E27FC236}">
                      <a16:creationId xmlns:a16="http://schemas.microsoft.com/office/drawing/2014/main" id="{805120F3-9587-4B4C-8D46-18F8E7E1F559}"/>
                    </a:ext>
                  </a:extLst>
                </p:cNvPr>
                <p:cNvPicPr/>
                <p:nvPr/>
              </p:nvPicPr>
              <p:blipFill>
                <a:blip r:embed="rId279"/>
                <a:stretch>
                  <a:fillRect/>
                </a:stretch>
              </p:blipFill>
              <p:spPr>
                <a:xfrm>
                  <a:off x="3026517" y="5045925"/>
                  <a:ext cx="1140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6" name="Freihand 175">
                  <a:extLst>
                    <a:ext uri="{FF2B5EF4-FFF2-40B4-BE49-F238E27FC236}">
                      <a16:creationId xmlns:a16="http://schemas.microsoft.com/office/drawing/2014/main" id="{C3513EC7-500D-4FB2-A84B-D50A68DA328C}"/>
                    </a:ext>
                  </a:extLst>
                </p14:cNvPr>
                <p14:cNvContentPartPr/>
                <p14:nvPr/>
              </p14:nvContentPartPr>
              <p14:xfrm>
                <a:off x="2093037" y="5408805"/>
                <a:ext cx="659880" cy="491760"/>
              </p14:xfrm>
            </p:contentPart>
          </mc:Choice>
          <mc:Fallback xmlns="">
            <p:pic>
              <p:nvPicPr>
                <p:cNvPr id="176" name="Freihand 175">
                  <a:extLst>
                    <a:ext uri="{FF2B5EF4-FFF2-40B4-BE49-F238E27FC236}">
                      <a16:creationId xmlns:a16="http://schemas.microsoft.com/office/drawing/2014/main" id="{C3513EC7-500D-4FB2-A84B-D50A68DA328C}"/>
                    </a:ext>
                  </a:extLst>
                </p:cNvPr>
                <p:cNvPicPr/>
                <p:nvPr/>
              </p:nvPicPr>
              <p:blipFill>
                <a:blip r:embed="rId281"/>
                <a:stretch>
                  <a:fillRect/>
                </a:stretch>
              </p:blipFill>
              <p:spPr>
                <a:xfrm>
                  <a:off x="2088717" y="5404485"/>
                  <a:ext cx="66852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7" name="Freihand 176">
                  <a:extLst>
                    <a:ext uri="{FF2B5EF4-FFF2-40B4-BE49-F238E27FC236}">
                      <a16:creationId xmlns:a16="http://schemas.microsoft.com/office/drawing/2014/main" id="{27DC73DC-6CC8-489D-A70A-D46350FF8CC2}"/>
                    </a:ext>
                  </a:extLst>
                </p14:cNvPr>
                <p14:cNvContentPartPr/>
                <p14:nvPr/>
              </p14:nvContentPartPr>
              <p14:xfrm>
                <a:off x="2499477" y="5329245"/>
                <a:ext cx="315720" cy="214200"/>
              </p14:xfrm>
            </p:contentPart>
          </mc:Choice>
          <mc:Fallback xmlns="">
            <p:pic>
              <p:nvPicPr>
                <p:cNvPr id="177" name="Freihand 176">
                  <a:extLst>
                    <a:ext uri="{FF2B5EF4-FFF2-40B4-BE49-F238E27FC236}">
                      <a16:creationId xmlns:a16="http://schemas.microsoft.com/office/drawing/2014/main" id="{27DC73DC-6CC8-489D-A70A-D46350FF8CC2}"/>
                    </a:ext>
                  </a:extLst>
                </p:cNvPr>
                <p:cNvPicPr/>
                <p:nvPr/>
              </p:nvPicPr>
              <p:blipFill>
                <a:blip r:embed="rId283"/>
                <a:stretch>
                  <a:fillRect/>
                </a:stretch>
              </p:blipFill>
              <p:spPr>
                <a:xfrm>
                  <a:off x="2495157" y="5324925"/>
                  <a:ext cx="324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9" name="Freihand 178">
                  <a:extLst>
                    <a:ext uri="{FF2B5EF4-FFF2-40B4-BE49-F238E27FC236}">
                      <a16:creationId xmlns:a16="http://schemas.microsoft.com/office/drawing/2014/main" id="{AD6EFB99-1C74-4469-A151-FDBDF49ADCD4}"/>
                    </a:ext>
                  </a:extLst>
                </p14:cNvPr>
                <p14:cNvContentPartPr/>
                <p14:nvPr/>
              </p14:nvContentPartPr>
              <p14:xfrm>
                <a:off x="525597" y="5859525"/>
                <a:ext cx="77400" cy="210240"/>
              </p14:xfrm>
            </p:contentPart>
          </mc:Choice>
          <mc:Fallback xmlns="">
            <p:pic>
              <p:nvPicPr>
                <p:cNvPr id="179" name="Freihand 178">
                  <a:extLst>
                    <a:ext uri="{FF2B5EF4-FFF2-40B4-BE49-F238E27FC236}">
                      <a16:creationId xmlns:a16="http://schemas.microsoft.com/office/drawing/2014/main" id="{AD6EFB99-1C74-4469-A151-FDBDF49ADCD4}"/>
                    </a:ext>
                  </a:extLst>
                </p:cNvPr>
                <p:cNvPicPr/>
                <p:nvPr/>
              </p:nvPicPr>
              <p:blipFill>
                <a:blip r:embed="rId285"/>
                <a:stretch>
                  <a:fillRect/>
                </a:stretch>
              </p:blipFill>
              <p:spPr>
                <a:xfrm>
                  <a:off x="521277" y="5855205"/>
                  <a:ext cx="86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0" name="Freihand 179">
                  <a:extLst>
                    <a:ext uri="{FF2B5EF4-FFF2-40B4-BE49-F238E27FC236}">
                      <a16:creationId xmlns:a16="http://schemas.microsoft.com/office/drawing/2014/main" id="{153A3C21-E4CC-47FC-808E-EBB044BBBA11}"/>
                    </a:ext>
                  </a:extLst>
                </p14:cNvPr>
                <p14:cNvContentPartPr/>
                <p14:nvPr/>
              </p14:nvContentPartPr>
              <p14:xfrm>
                <a:off x="639357" y="5872845"/>
                <a:ext cx="154080" cy="101880"/>
              </p14:xfrm>
            </p:contentPart>
          </mc:Choice>
          <mc:Fallback xmlns="">
            <p:pic>
              <p:nvPicPr>
                <p:cNvPr id="180" name="Freihand 179">
                  <a:extLst>
                    <a:ext uri="{FF2B5EF4-FFF2-40B4-BE49-F238E27FC236}">
                      <a16:creationId xmlns:a16="http://schemas.microsoft.com/office/drawing/2014/main" id="{153A3C21-E4CC-47FC-808E-EBB044BBBA11}"/>
                    </a:ext>
                  </a:extLst>
                </p:cNvPr>
                <p:cNvPicPr/>
                <p:nvPr/>
              </p:nvPicPr>
              <p:blipFill>
                <a:blip r:embed="rId287"/>
                <a:stretch>
                  <a:fillRect/>
                </a:stretch>
              </p:blipFill>
              <p:spPr>
                <a:xfrm>
                  <a:off x="635037" y="5868525"/>
                  <a:ext cx="162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1" name="Freihand 180">
                  <a:extLst>
                    <a:ext uri="{FF2B5EF4-FFF2-40B4-BE49-F238E27FC236}">
                      <a16:creationId xmlns:a16="http://schemas.microsoft.com/office/drawing/2014/main" id="{C94C9532-CD15-4312-A4C6-156E96404449}"/>
                    </a:ext>
                  </a:extLst>
                </p14:cNvPr>
                <p14:cNvContentPartPr/>
                <p14:nvPr/>
              </p14:nvContentPartPr>
              <p14:xfrm>
                <a:off x="783357" y="5814885"/>
                <a:ext cx="45360" cy="47880"/>
              </p14:xfrm>
            </p:contentPart>
          </mc:Choice>
          <mc:Fallback xmlns="">
            <p:pic>
              <p:nvPicPr>
                <p:cNvPr id="181" name="Freihand 180">
                  <a:extLst>
                    <a:ext uri="{FF2B5EF4-FFF2-40B4-BE49-F238E27FC236}">
                      <a16:creationId xmlns:a16="http://schemas.microsoft.com/office/drawing/2014/main" id="{C94C9532-CD15-4312-A4C6-156E96404449}"/>
                    </a:ext>
                  </a:extLst>
                </p:cNvPr>
                <p:cNvPicPr/>
                <p:nvPr/>
              </p:nvPicPr>
              <p:blipFill>
                <a:blip r:embed="rId289"/>
                <a:stretch>
                  <a:fillRect/>
                </a:stretch>
              </p:blipFill>
              <p:spPr>
                <a:xfrm>
                  <a:off x="779037" y="5810565"/>
                  <a:ext cx="54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2" name="Freihand 181">
                  <a:extLst>
                    <a:ext uri="{FF2B5EF4-FFF2-40B4-BE49-F238E27FC236}">
                      <a16:creationId xmlns:a16="http://schemas.microsoft.com/office/drawing/2014/main" id="{CA69EFA6-0D62-4A2B-A436-4D58DF06E048}"/>
                    </a:ext>
                  </a:extLst>
                </p14:cNvPr>
                <p14:cNvContentPartPr/>
                <p14:nvPr/>
              </p14:nvContentPartPr>
              <p14:xfrm>
                <a:off x="828357" y="5881485"/>
                <a:ext cx="97200" cy="93960"/>
              </p14:xfrm>
            </p:contentPart>
          </mc:Choice>
          <mc:Fallback xmlns="">
            <p:pic>
              <p:nvPicPr>
                <p:cNvPr id="182" name="Freihand 181">
                  <a:extLst>
                    <a:ext uri="{FF2B5EF4-FFF2-40B4-BE49-F238E27FC236}">
                      <a16:creationId xmlns:a16="http://schemas.microsoft.com/office/drawing/2014/main" id="{CA69EFA6-0D62-4A2B-A436-4D58DF06E048}"/>
                    </a:ext>
                  </a:extLst>
                </p:cNvPr>
                <p:cNvPicPr/>
                <p:nvPr/>
              </p:nvPicPr>
              <p:blipFill>
                <a:blip r:embed="rId291"/>
                <a:stretch>
                  <a:fillRect/>
                </a:stretch>
              </p:blipFill>
              <p:spPr>
                <a:xfrm>
                  <a:off x="824037" y="5877165"/>
                  <a:ext cx="105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3" name="Freihand 182">
                  <a:extLst>
                    <a:ext uri="{FF2B5EF4-FFF2-40B4-BE49-F238E27FC236}">
                      <a16:creationId xmlns:a16="http://schemas.microsoft.com/office/drawing/2014/main" id="{500EF975-756A-4F7C-B616-B8475F3B4AD7}"/>
                    </a:ext>
                  </a:extLst>
                </p14:cNvPr>
                <p14:cNvContentPartPr/>
                <p14:nvPr/>
              </p14:nvContentPartPr>
              <p14:xfrm>
                <a:off x="960117" y="5889405"/>
                <a:ext cx="91080" cy="76680"/>
              </p14:xfrm>
            </p:contentPart>
          </mc:Choice>
          <mc:Fallback xmlns="">
            <p:pic>
              <p:nvPicPr>
                <p:cNvPr id="183" name="Freihand 182">
                  <a:extLst>
                    <a:ext uri="{FF2B5EF4-FFF2-40B4-BE49-F238E27FC236}">
                      <a16:creationId xmlns:a16="http://schemas.microsoft.com/office/drawing/2014/main" id="{500EF975-756A-4F7C-B616-B8475F3B4AD7}"/>
                    </a:ext>
                  </a:extLst>
                </p:cNvPr>
                <p:cNvPicPr/>
                <p:nvPr/>
              </p:nvPicPr>
              <p:blipFill>
                <a:blip r:embed="rId293"/>
                <a:stretch>
                  <a:fillRect/>
                </a:stretch>
              </p:blipFill>
              <p:spPr>
                <a:xfrm>
                  <a:off x="955797" y="5885085"/>
                  <a:ext cx="99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4" name="Freihand 183">
                  <a:extLst>
                    <a:ext uri="{FF2B5EF4-FFF2-40B4-BE49-F238E27FC236}">
                      <a16:creationId xmlns:a16="http://schemas.microsoft.com/office/drawing/2014/main" id="{54E1CC9D-2BC3-44A2-9B6C-8FEC876E9B7B}"/>
                    </a:ext>
                  </a:extLst>
                </p14:cNvPr>
                <p14:cNvContentPartPr/>
                <p14:nvPr/>
              </p14:nvContentPartPr>
              <p14:xfrm>
                <a:off x="1085757" y="5873925"/>
                <a:ext cx="87840" cy="94680"/>
              </p14:xfrm>
            </p:contentPart>
          </mc:Choice>
          <mc:Fallback xmlns="">
            <p:pic>
              <p:nvPicPr>
                <p:cNvPr id="184" name="Freihand 183">
                  <a:extLst>
                    <a:ext uri="{FF2B5EF4-FFF2-40B4-BE49-F238E27FC236}">
                      <a16:creationId xmlns:a16="http://schemas.microsoft.com/office/drawing/2014/main" id="{54E1CC9D-2BC3-44A2-9B6C-8FEC876E9B7B}"/>
                    </a:ext>
                  </a:extLst>
                </p:cNvPr>
                <p:cNvPicPr/>
                <p:nvPr/>
              </p:nvPicPr>
              <p:blipFill>
                <a:blip r:embed="rId295"/>
                <a:stretch>
                  <a:fillRect/>
                </a:stretch>
              </p:blipFill>
              <p:spPr>
                <a:xfrm>
                  <a:off x="1081437" y="5869605"/>
                  <a:ext cx="96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5" name="Freihand 184">
                  <a:extLst>
                    <a:ext uri="{FF2B5EF4-FFF2-40B4-BE49-F238E27FC236}">
                      <a16:creationId xmlns:a16="http://schemas.microsoft.com/office/drawing/2014/main" id="{B1AB1404-2A11-404A-9A33-824DE1726751}"/>
                    </a:ext>
                  </a:extLst>
                </p14:cNvPr>
                <p14:cNvContentPartPr/>
                <p14:nvPr/>
              </p14:nvContentPartPr>
              <p14:xfrm>
                <a:off x="1296357" y="5861325"/>
                <a:ext cx="278640" cy="87480"/>
              </p14:xfrm>
            </p:contentPart>
          </mc:Choice>
          <mc:Fallback xmlns="">
            <p:pic>
              <p:nvPicPr>
                <p:cNvPr id="185" name="Freihand 184">
                  <a:extLst>
                    <a:ext uri="{FF2B5EF4-FFF2-40B4-BE49-F238E27FC236}">
                      <a16:creationId xmlns:a16="http://schemas.microsoft.com/office/drawing/2014/main" id="{B1AB1404-2A11-404A-9A33-824DE1726751}"/>
                    </a:ext>
                  </a:extLst>
                </p:cNvPr>
                <p:cNvPicPr/>
                <p:nvPr/>
              </p:nvPicPr>
              <p:blipFill>
                <a:blip r:embed="rId297"/>
                <a:stretch>
                  <a:fillRect/>
                </a:stretch>
              </p:blipFill>
              <p:spPr>
                <a:xfrm>
                  <a:off x="1292037" y="5857005"/>
                  <a:ext cx="287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6" name="Freihand 185">
                  <a:extLst>
                    <a:ext uri="{FF2B5EF4-FFF2-40B4-BE49-F238E27FC236}">
                      <a16:creationId xmlns:a16="http://schemas.microsoft.com/office/drawing/2014/main" id="{19A54F49-AA89-43E1-9E6A-C6F014DB85AC}"/>
                    </a:ext>
                  </a:extLst>
                </p14:cNvPr>
                <p14:cNvContentPartPr/>
                <p14:nvPr/>
              </p14:nvContentPartPr>
              <p14:xfrm>
                <a:off x="564837" y="6130605"/>
                <a:ext cx="174960" cy="124200"/>
              </p14:xfrm>
            </p:contentPart>
          </mc:Choice>
          <mc:Fallback xmlns="">
            <p:pic>
              <p:nvPicPr>
                <p:cNvPr id="186" name="Freihand 185">
                  <a:extLst>
                    <a:ext uri="{FF2B5EF4-FFF2-40B4-BE49-F238E27FC236}">
                      <a16:creationId xmlns:a16="http://schemas.microsoft.com/office/drawing/2014/main" id="{19A54F49-AA89-43E1-9E6A-C6F014DB85AC}"/>
                    </a:ext>
                  </a:extLst>
                </p:cNvPr>
                <p:cNvPicPr/>
                <p:nvPr/>
              </p:nvPicPr>
              <p:blipFill>
                <a:blip r:embed="rId299"/>
                <a:stretch>
                  <a:fillRect/>
                </a:stretch>
              </p:blipFill>
              <p:spPr>
                <a:xfrm>
                  <a:off x="560517" y="6126285"/>
                  <a:ext cx="183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7" name="Freihand 186">
                  <a:extLst>
                    <a:ext uri="{FF2B5EF4-FFF2-40B4-BE49-F238E27FC236}">
                      <a16:creationId xmlns:a16="http://schemas.microsoft.com/office/drawing/2014/main" id="{8BF93BF4-BC57-41E6-8084-7BA9E1337E1B}"/>
                    </a:ext>
                  </a:extLst>
                </p14:cNvPr>
                <p14:cNvContentPartPr/>
                <p14:nvPr/>
              </p14:nvContentPartPr>
              <p14:xfrm>
                <a:off x="726117" y="6076245"/>
                <a:ext cx="333360" cy="135720"/>
              </p14:xfrm>
            </p:contentPart>
          </mc:Choice>
          <mc:Fallback xmlns="">
            <p:pic>
              <p:nvPicPr>
                <p:cNvPr id="187" name="Freihand 186">
                  <a:extLst>
                    <a:ext uri="{FF2B5EF4-FFF2-40B4-BE49-F238E27FC236}">
                      <a16:creationId xmlns:a16="http://schemas.microsoft.com/office/drawing/2014/main" id="{8BF93BF4-BC57-41E6-8084-7BA9E1337E1B}"/>
                    </a:ext>
                  </a:extLst>
                </p:cNvPr>
                <p:cNvPicPr/>
                <p:nvPr/>
              </p:nvPicPr>
              <p:blipFill>
                <a:blip r:embed="rId301"/>
                <a:stretch>
                  <a:fillRect/>
                </a:stretch>
              </p:blipFill>
              <p:spPr>
                <a:xfrm>
                  <a:off x="721797" y="6071925"/>
                  <a:ext cx="342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8" name="Freihand 187">
                  <a:extLst>
                    <a:ext uri="{FF2B5EF4-FFF2-40B4-BE49-F238E27FC236}">
                      <a16:creationId xmlns:a16="http://schemas.microsoft.com/office/drawing/2014/main" id="{2B15CE47-5271-48D1-B786-880DC4FBB060}"/>
                    </a:ext>
                  </a:extLst>
                </p14:cNvPr>
                <p14:cNvContentPartPr/>
                <p14:nvPr/>
              </p14:nvContentPartPr>
              <p14:xfrm>
                <a:off x="1098717" y="6125205"/>
                <a:ext cx="82440" cy="88200"/>
              </p14:xfrm>
            </p:contentPart>
          </mc:Choice>
          <mc:Fallback xmlns="">
            <p:pic>
              <p:nvPicPr>
                <p:cNvPr id="188" name="Freihand 187">
                  <a:extLst>
                    <a:ext uri="{FF2B5EF4-FFF2-40B4-BE49-F238E27FC236}">
                      <a16:creationId xmlns:a16="http://schemas.microsoft.com/office/drawing/2014/main" id="{2B15CE47-5271-48D1-B786-880DC4FBB060}"/>
                    </a:ext>
                  </a:extLst>
                </p:cNvPr>
                <p:cNvPicPr/>
                <p:nvPr/>
              </p:nvPicPr>
              <p:blipFill>
                <a:blip r:embed="rId303"/>
                <a:stretch>
                  <a:fillRect/>
                </a:stretch>
              </p:blipFill>
              <p:spPr>
                <a:xfrm>
                  <a:off x="1094397" y="6120885"/>
                  <a:ext cx="91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9" name="Freihand 188">
                  <a:extLst>
                    <a:ext uri="{FF2B5EF4-FFF2-40B4-BE49-F238E27FC236}">
                      <a16:creationId xmlns:a16="http://schemas.microsoft.com/office/drawing/2014/main" id="{3D31B992-E78F-4711-88E7-A2E6B57D2223}"/>
                    </a:ext>
                  </a:extLst>
                </p14:cNvPr>
                <p14:cNvContentPartPr/>
                <p14:nvPr/>
              </p14:nvContentPartPr>
              <p14:xfrm>
                <a:off x="1225797" y="6078045"/>
                <a:ext cx="137880" cy="112320"/>
              </p14:xfrm>
            </p:contentPart>
          </mc:Choice>
          <mc:Fallback xmlns="">
            <p:pic>
              <p:nvPicPr>
                <p:cNvPr id="189" name="Freihand 188">
                  <a:extLst>
                    <a:ext uri="{FF2B5EF4-FFF2-40B4-BE49-F238E27FC236}">
                      <a16:creationId xmlns:a16="http://schemas.microsoft.com/office/drawing/2014/main" id="{3D31B992-E78F-4711-88E7-A2E6B57D2223}"/>
                    </a:ext>
                  </a:extLst>
                </p:cNvPr>
                <p:cNvPicPr/>
                <p:nvPr/>
              </p:nvPicPr>
              <p:blipFill>
                <a:blip r:embed="rId305"/>
                <a:stretch>
                  <a:fillRect/>
                </a:stretch>
              </p:blipFill>
              <p:spPr>
                <a:xfrm>
                  <a:off x="1221477" y="6073725"/>
                  <a:ext cx="146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0" name="Freihand 189">
                  <a:extLst>
                    <a:ext uri="{FF2B5EF4-FFF2-40B4-BE49-F238E27FC236}">
                      <a16:creationId xmlns:a16="http://schemas.microsoft.com/office/drawing/2014/main" id="{91371CC5-70C1-430A-A69C-36C94AB53A2E}"/>
                    </a:ext>
                  </a:extLst>
                </p14:cNvPr>
                <p14:cNvContentPartPr/>
                <p14:nvPr/>
              </p14:nvContentPartPr>
              <p14:xfrm>
                <a:off x="789477" y="6370725"/>
                <a:ext cx="296640" cy="103680"/>
              </p14:xfrm>
            </p:contentPart>
          </mc:Choice>
          <mc:Fallback xmlns="">
            <p:pic>
              <p:nvPicPr>
                <p:cNvPr id="190" name="Freihand 189">
                  <a:extLst>
                    <a:ext uri="{FF2B5EF4-FFF2-40B4-BE49-F238E27FC236}">
                      <a16:creationId xmlns:a16="http://schemas.microsoft.com/office/drawing/2014/main" id="{91371CC5-70C1-430A-A69C-36C94AB53A2E}"/>
                    </a:ext>
                  </a:extLst>
                </p:cNvPr>
                <p:cNvPicPr/>
                <p:nvPr/>
              </p:nvPicPr>
              <p:blipFill>
                <a:blip r:embed="rId307"/>
                <a:stretch>
                  <a:fillRect/>
                </a:stretch>
              </p:blipFill>
              <p:spPr>
                <a:xfrm>
                  <a:off x="785157" y="6366405"/>
                  <a:ext cx="305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1" name="Freihand 190">
                  <a:extLst>
                    <a:ext uri="{FF2B5EF4-FFF2-40B4-BE49-F238E27FC236}">
                      <a16:creationId xmlns:a16="http://schemas.microsoft.com/office/drawing/2014/main" id="{C207F8CD-1CAD-4C74-B609-5D774EAD4AAD}"/>
                    </a:ext>
                  </a:extLst>
                </p14:cNvPr>
                <p14:cNvContentPartPr/>
                <p14:nvPr/>
              </p14:nvContentPartPr>
              <p14:xfrm>
                <a:off x="1170357" y="6300885"/>
                <a:ext cx="178560" cy="135360"/>
              </p14:xfrm>
            </p:contentPart>
          </mc:Choice>
          <mc:Fallback xmlns="">
            <p:pic>
              <p:nvPicPr>
                <p:cNvPr id="191" name="Freihand 190">
                  <a:extLst>
                    <a:ext uri="{FF2B5EF4-FFF2-40B4-BE49-F238E27FC236}">
                      <a16:creationId xmlns:a16="http://schemas.microsoft.com/office/drawing/2014/main" id="{C207F8CD-1CAD-4C74-B609-5D774EAD4AAD}"/>
                    </a:ext>
                  </a:extLst>
                </p:cNvPr>
                <p:cNvPicPr/>
                <p:nvPr/>
              </p:nvPicPr>
              <p:blipFill>
                <a:blip r:embed="rId309"/>
                <a:stretch>
                  <a:fillRect/>
                </a:stretch>
              </p:blipFill>
              <p:spPr>
                <a:xfrm>
                  <a:off x="1166037" y="6296565"/>
                  <a:ext cx="187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2" name="Freihand 191">
                  <a:extLst>
                    <a:ext uri="{FF2B5EF4-FFF2-40B4-BE49-F238E27FC236}">
                      <a16:creationId xmlns:a16="http://schemas.microsoft.com/office/drawing/2014/main" id="{C00719B5-BF0D-4034-812C-FE931084902E}"/>
                    </a:ext>
                  </a:extLst>
                </p14:cNvPr>
                <p14:cNvContentPartPr/>
                <p14:nvPr/>
              </p14:nvContentPartPr>
              <p14:xfrm>
                <a:off x="1071357" y="6277845"/>
                <a:ext cx="35640" cy="9360"/>
              </p14:xfrm>
            </p:contentPart>
          </mc:Choice>
          <mc:Fallback xmlns="">
            <p:pic>
              <p:nvPicPr>
                <p:cNvPr id="192" name="Freihand 191">
                  <a:extLst>
                    <a:ext uri="{FF2B5EF4-FFF2-40B4-BE49-F238E27FC236}">
                      <a16:creationId xmlns:a16="http://schemas.microsoft.com/office/drawing/2014/main" id="{C00719B5-BF0D-4034-812C-FE931084902E}"/>
                    </a:ext>
                  </a:extLst>
                </p:cNvPr>
                <p:cNvPicPr/>
                <p:nvPr/>
              </p:nvPicPr>
              <p:blipFill>
                <a:blip r:embed="rId311"/>
                <a:stretch>
                  <a:fillRect/>
                </a:stretch>
              </p:blipFill>
              <p:spPr>
                <a:xfrm>
                  <a:off x="1067037" y="6273525"/>
                  <a:ext cx="44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3" name="Freihand 192">
                  <a:extLst>
                    <a:ext uri="{FF2B5EF4-FFF2-40B4-BE49-F238E27FC236}">
                      <a16:creationId xmlns:a16="http://schemas.microsoft.com/office/drawing/2014/main" id="{A8DAE901-4168-472E-9373-E127E5997054}"/>
                    </a:ext>
                  </a:extLst>
                </p14:cNvPr>
                <p14:cNvContentPartPr/>
                <p14:nvPr/>
              </p14:nvContentPartPr>
              <p14:xfrm>
                <a:off x="1503357" y="6346965"/>
                <a:ext cx="177120" cy="57960"/>
              </p14:xfrm>
            </p:contentPart>
          </mc:Choice>
          <mc:Fallback xmlns="">
            <p:pic>
              <p:nvPicPr>
                <p:cNvPr id="193" name="Freihand 192">
                  <a:extLst>
                    <a:ext uri="{FF2B5EF4-FFF2-40B4-BE49-F238E27FC236}">
                      <a16:creationId xmlns:a16="http://schemas.microsoft.com/office/drawing/2014/main" id="{A8DAE901-4168-472E-9373-E127E5997054}"/>
                    </a:ext>
                  </a:extLst>
                </p:cNvPr>
                <p:cNvPicPr/>
                <p:nvPr/>
              </p:nvPicPr>
              <p:blipFill>
                <a:blip r:embed="rId313"/>
                <a:stretch>
                  <a:fillRect/>
                </a:stretch>
              </p:blipFill>
              <p:spPr>
                <a:xfrm>
                  <a:off x="1499037" y="6342645"/>
                  <a:ext cx="185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4" name="Freihand 193">
                  <a:extLst>
                    <a:ext uri="{FF2B5EF4-FFF2-40B4-BE49-F238E27FC236}">
                      <a16:creationId xmlns:a16="http://schemas.microsoft.com/office/drawing/2014/main" id="{8A7F64F1-7954-4EB1-95A3-BE9ED3EA4434}"/>
                    </a:ext>
                  </a:extLst>
                </p14:cNvPr>
                <p14:cNvContentPartPr/>
                <p14:nvPr/>
              </p14:nvContentPartPr>
              <p14:xfrm>
                <a:off x="1713597" y="6345165"/>
                <a:ext cx="242640" cy="70920"/>
              </p14:xfrm>
            </p:contentPart>
          </mc:Choice>
          <mc:Fallback xmlns="">
            <p:pic>
              <p:nvPicPr>
                <p:cNvPr id="194" name="Freihand 193">
                  <a:extLst>
                    <a:ext uri="{FF2B5EF4-FFF2-40B4-BE49-F238E27FC236}">
                      <a16:creationId xmlns:a16="http://schemas.microsoft.com/office/drawing/2014/main" id="{8A7F64F1-7954-4EB1-95A3-BE9ED3EA4434}"/>
                    </a:ext>
                  </a:extLst>
                </p:cNvPr>
                <p:cNvPicPr/>
                <p:nvPr/>
              </p:nvPicPr>
              <p:blipFill>
                <a:blip r:embed="rId315"/>
                <a:stretch>
                  <a:fillRect/>
                </a:stretch>
              </p:blipFill>
              <p:spPr>
                <a:xfrm>
                  <a:off x="1709277" y="6340845"/>
                  <a:ext cx="251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5" name="Freihand 194">
                  <a:extLst>
                    <a:ext uri="{FF2B5EF4-FFF2-40B4-BE49-F238E27FC236}">
                      <a16:creationId xmlns:a16="http://schemas.microsoft.com/office/drawing/2014/main" id="{1B127A77-72E9-48A9-B450-3C7F692CCE2A}"/>
                    </a:ext>
                  </a:extLst>
                </p14:cNvPr>
                <p14:cNvContentPartPr/>
                <p14:nvPr/>
              </p14:nvContentPartPr>
              <p14:xfrm>
                <a:off x="1975677" y="6333285"/>
                <a:ext cx="226440" cy="208800"/>
              </p14:xfrm>
            </p:contentPart>
          </mc:Choice>
          <mc:Fallback xmlns="">
            <p:pic>
              <p:nvPicPr>
                <p:cNvPr id="195" name="Freihand 194">
                  <a:extLst>
                    <a:ext uri="{FF2B5EF4-FFF2-40B4-BE49-F238E27FC236}">
                      <a16:creationId xmlns:a16="http://schemas.microsoft.com/office/drawing/2014/main" id="{1B127A77-72E9-48A9-B450-3C7F692CCE2A}"/>
                    </a:ext>
                  </a:extLst>
                </p:cNvPr>
                <p:cNvPicPr/>
                <p:nvPr/>
              </p:nvPicPr>
              <p:blipFill>
                <a:blip r:embed="rId317"/>
                <a:stretch>
                  <a:fillRect/>
                </a:stretch>
              </p:blipFill>
              <p:spPr>
                <a:xfrm>
                  <a:off x="1971357" y="6328965"/>
                  <a:ext cx="235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6" name="Freihand 195">
                  <a:extLst>
                    <a:ext uri="{FF2B5EF4-FFF2-40B4-BE49-F238E27FC236}">
                      <a16:creationId xmlns:a16="http://schemas.microsoft.com/office/drawing/2014/main" id="{4AF02E09-DB17-4FC3-867D-E9A82FF753F0}"/>
                    </a:ext>
                  </a:extLst>
                </p14:cNvPr>
                <p14:cNvContentPartPr/>
                <p14:nvPr/>
              </p14:nvContentPartPr>
              <p14:xfrm>
                <a:off x="2284197" y="6098925"/>
                <a:ext cx="21240" cy="277920"/>
              </p14:xfrm>
            </p:contentPart>
          </mc:Choice>
          <mc:Fallback xmlns="">
            <p:pic>
              <p:nvPicPr>
                <p:cNvPr id="196" name="Freihand 195">
                  <a:extLst>
                    <a:ext uri="{FF2B5EF4-FFF2-40B4-BE49-F238E27FC236}">
                      <a16:creationId xmlns:a16="http://schemas.microsoft.com/office/drawing/2014/main" id="{4AF02E09-DB17-4FC3-867D-E9A82FF753F0}"/>
                    </a:ext>
                  </a:extLst>
                </p:cNvPr>
                <p:cNvPicPr/>
                <p:nvPr/>
              </p:nvPicPr>
              <p:blipFill>
                <a:blip r:embed="rId319"/>
                <a:stretch>
                  <a:fillRect/>
                </a:stretch>
              </p:blipFill>
              <p:spPr>
                <a:xfrm>
                  <a:off x="2279877" y="6094605"/>
                  <a:ext cx="29880" cy="28656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759991" cy="564050"/>
          </a:xfrm>
          <a:prstGeom prst="rect">
            <a:avLst/>
          </a:prstGeom>
          <a:noFill/>
          <a:ln>
            <a:noFill/>
          </a:ln>
        </p:spPr>
        <p:txBody>
          <a:bodyPr vert="horz" wrap="none" lIns="81646" tIns="40823" rIns="81646" bIns="40823" anchorCtr="0" compatLnSpc="0">
            <a:spAutoFit/>
          </a:bodyPr>
          <a:lstStyle/>
          <a:p>
            <a:r>
              <a:rPr lang="de-DE" sz="3266"/>
              <a:t>Motives for holding money</a:t>
            </a:r>
            <a:endParaRPr lang="de-DE" sz="3266" dirty="0"/>
          </a:p>
        </p:txBody>
      </p:sp>
      <p:sp>
        <p:nvSpPr>
          <p:cNvPr id="4" name="Textfeld 3"/>
          <p:cNvSpPr txBox="1"/>
          <p:nvPr/>
        </p:nvSpPr>
        <p:spPr>
          <a:xfrm>
            <a:off x="90937" y="554406"/>
            <a:ext cx="12013975" cy="5693994"/>
          </a:xfrm>
          <a:prstGeom prst="rect">
            <a:avLst/>
          </a:prstGeom>
          <a:noFill/>
          <a:ln>
            <a:noFill/>
          </a:ln>
        </p:spPr>
        <p:txBody>
          <a:bodyPr vert="horz" wrap="square" lIns="81646" tIns="40823" rIns="81646" bIns="40823" anchorCtr="0" compatLnSpc="0">
            <a:noAutofit/>
          </a:bodyPr>
          <a:lstStyle/>
          <a:p>
            <a:r>
              <a:rPr lang="de-DE" sz="1996" b="1" u="sng"/>
              <a:t>Transaction motive</a:t>
            </a:r>
            <a:endParaRPr lang="de-DE" sz="1996" dirty="0"/>
          </a:p>
          <a:p>
            <a:r>
              <a:rPr lang="de-DE" sz="1996"/>
              <a:t>Need for liquidity because of both time and local difference between income an expenditure in</a:t>
            </a:r>
          </a:p>
          <a:p>
            <a:endParaRPr lang="de-DE" sz="1996" b="1" u="sng"/>
          </a:p>
          <a:p>
            <a:endParaRPr lang="de-DE" sz="1996" b="1" u="sng" dirty="0"/>
          </a:p>
          <a:p>
            <a:r>
              <a:rPr lang="de-DE" sz="1996" b="1" u="sng"/>
              <a:t>Precautionary demand</a:t>
            </a:r>
            <a:endParaRPr lang="de-DE" sz="1996" dirty="0"/>
          </a:p>
          <a:p>
            <a:r>
              <a:rPr lang="de-DE" sz="1996"/>
              <a:t>Holding money because of the general uncertainty of economic developments and unexpected expenditures in particular</a:t>
            </a:r>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87088" y="3157732"/>
            <a:ext cx="8602518" cy="3416320"/>
          </a:xfrm>
          <a:prstGeom prst="rect">
            <a:avLst/>
          </a:prstGeom>
          <a:noFill/>
        </p:spPr>
        <p:txBody>
          <a:bodyPr wrap="square">
            <a:spAutoFit/>
          </a:bodyPr>
          <a:lstStyle/>
          <a:p>
            <a:r>
              <a:rPr lang="de-DE" sz="1800" b="1" u="sng" dirty="0" err="1"/>
              <a:t>Speculative</a:t>
            </a:r>
            <a:r>
              <a:rPr lang="de-DE" sz="1800" b="1" u="sng" dirty="0"/>
              <a:t> </a:t>
            </a:r>
            <a:r>
              <a:rPr lang="de-DE" sz="1800" b="1" u="sng" dirty="0" err="1"/>
              <a:t>motive</a:t>
            </a:r>
            <a:endParaRPr lang="de-DE" sz="1800" dirty="0"/>
          </a:p>
          <a:p>
            <a:r>
              <a:rPr lang="de-DE" sz="1800" dirty="0"/>
              <a:t>The </a:t>
            </a:r>
            <a:r>
              <a:rPr lang="de-DE" sz="1800" dirty="0" err="1"/>
              <a:t>speculative</a:t>
            </a:r>
            <a:r>
              <a:rPr lang="de-DE" sz="1800" dirty="0"/>
              <a:t> </a:t>
            </a:r>
            <a:r>
              <a:rPr lang="de-DE" sz="1800" dirty="0" err="1"/>
              <a:t>motive</a:t>
            </a:r>
            <a:r>
              <a:rPr lang="de-DE" sz="1800" dirty="0"/>
              <a:t> </a:t>
            </a:r>
            <a:r>
              <a:rPr lang="de-DE" sz="1800" dirty="0" err="1"/>
              <a:t>is</a:t>
            </a:r>
            <a:r>
              <a:rPr lang="de-DE" sz="1800" dirty="0"/>
              <a:t> </a:t>
            </a:r>
            <a:r>
              <a:rPr lang="de-DE" sz="1800" dirty="0" err="1"/>
              <a:t>based</a:t>
            </a:r>
            <a:r>
              <a:rPr lang="de-DE" sz="1800" dirty="0"/>
              <a:t> on </a:t>
            </a:r>
            <a:r>
              <a:rPr lang="de-DE" sz="1800" dirty="0" err="1"/>
              <a:t>the</a:t>
            </a:r>
            <a:r>
              <a:rPr lang="de-DE" sz="1800" dirty="0"/>
              <a:t> </a:t>
            </a:r>
            <a:r>
              <a:rPr lang="de-DE" sz="1800" dirty="0" err="1"/>
              <a:t>general</a:t>
            </a:r>
            <a:r>
              <a:rPr lang="de-DE" sz="1800" dirty="0"/>
              <a:t> </a:t>
            </a:r>
            <a:r>
              <a:rPr lang="de-DE" sz="1800" dirty="0" err="1"/>
              <a:t>choice</a:t>
            </a:r>
            <a:r>
              <a:rPr lang="de-DE" sz="1800" dirty="0"/>
              <a:t> </a:t>
            </a:r>
            <a:r>
              <a:rPr lang="de-DE" sz="1800" dirty="0" err="1"/>
              <a:t>between</a:t>
            </a:r>
            <a:r>
              <a:rPr lang="de-DE" sz="1800" dirty="0"/>
              <a:t> </a:t>
            </a:r>
            <a:r>
              <a:rPr lang="de-DE" sz="1800" dirty="0" err="1"/>
              <a:t>holding</a:t>
            </a:r>
            <a:r>
              <a:rPr lang="de-DE" sz="1800" dirty="0"/>
              <a:t> </a:t>
            </a:r>
            <a:r>
              <a:rPr lang="de-DE" sz="1800" dirty="0" err="1"/>
              <a:t>money</a:t>
            </a:r>
            <a:r>
              <a:rPr lang="de-DE" sz="1800" dirty="0"/>
              <a:t> and </a:t>
            </a:r>
            <a:r>
              <a:rPr lang="de-DE" sz="1800" dirty="0" err="1"/>
              <a:t>bonds</a:t>
            </a:r>
            <a:r>
              <a:rPr lang="de-DE" sz="1800" dirty="0"/>
              <a:t>. </a:t>
            </a:r>
            <a:r>
              <a:rPr lang="de-DE" sz="1800" dirty="0" err="1"/>
              <a:t>If</a:t>
            </a:r>
            <a:r>
              <a:rPr lang="de-DE" sz="1800" dirty="0"/>
              <a:t> </a:t>
            </a:r>
            <a:r>
              <a:rPr lang="de-DE" sz="1800" dirty="0" err="1"/>
              <a:t>interest</a:t>
            </a:r>
            <a:r>
              <a:rPr lang="de-DE" sz="1800" dirty="0"/>
              <a:t> </a:t>
            </a:r>
            <a:r>
              <a:rPr lang="de-DE" sz="1800" dirty="0" err="1"/>
              <a:t>rates</a:t>
            </a:r>
            <a:r>
              <a:rPr lang="de-DE" sz="1800" dirty="0"/>
              <a:t> </a:t>
            </a:r>
            <a:r>
              <a:rPr lang="de-DE" sz="1800" dirty="0" err="1"/>
              <a:t>are</a:t>
            </a:r>
            <a:r>
              <a:rPr lang="de-DE" sz="1800" dirty="0"/>
              <a:t> </a:t>
            </a:r>
            <a:r>
              <a:rPr lang="de-DE" sz="1800" dirty="0" err="1"/>
              <a:t>low</a:t>
            </a:r>
            <a:r>
              <a:rPr lang="de-DE" sz="1800" dirty="0"/>
              <a:t>, in </a:t>
            </a:r>
            <a:r>
              <a:rPr lang="de-DE" sz="1800" dirty="0" err="1"/>
              <a:t>general</a:t>
            </a:r>
            <a:r>
              <a:rPr lang="de-DE" sz="1800" dirty="0"/>
              <a:t> </a:t>
            </a:r>
            <a:r>
              <a:rPr lang="de-DE" sz="1800" dirty="0" err="1"/>
              <a:t>more</a:t>
            </a:r>
            <a:r>
              <a:rPr lang="de-DE" sz="1800" dirty="0"/>
              <a:t> </a:t>
            </a:r>
            <a:r>
              <a:rPr lang="de-DE" sz="1800" dirty="0" err="1"/>
              <a:t>poeple</a:t>
            </a:r>
            <a:r>
              <a:rPr lang="de-DE" sz="1800" dirty="0"/>
              <a:t> will </a:t>
            </a:r>
            <a:r>
              <a:rPr lang="de-DE" sz="1800" dirty="0" err="1"/>
              <a:t>expect</a:t>
            </a:r>
            <a:r>
              <a:rPr lang="de-DE" sz="1800" dirty="0"/>
              <a:t> </a:t>
            </a:r>
            <a:r>
              <a:rPr lang="de-DE" sz="1800" dirty="0" err="1"/>
              <a:t>that</a:t>
            </a:r>
            <a:r>
              <a:rPr lang="de-DE" sz="1800" dirty="0"/>
              <a:t> </a:t>
            </a:r>
            <a:r>
              <a:rPr lang="de-DE" sz="1800" dirty="0" err="1"/>
              <a:t>interest</a:t>
            </a:r>
            <a:r>
              <a:rPr lang="de-DE" sz="1800" dirty="0"/>
              <a:t> </a:t>
            </a:r>
            <a:r>
              <a:rPr lang="de-DE" sz="1800" dirty="0" err="1"/>
              <a:t>rates</a:t>
            </a:r>
            <a:r>
              <a:rPr lang="de-DE" sz="1800" dirty="0"/>
              <a:t> will </a:t>
            </a:r>
            <a:r>
              <a:rPr lang="de-DE" sz="1800" dirty="0" err="1"/>
              <a:t>rise</a:t>
            </a:r>
            <a:r>
              <a:rPr lang="de-DE" sz="1800" dirty="0"/>
              <a:t> in </a:t>
            </a:r>
            <a:r>
              <a:rPr lang="de-DE" sz="1800" dirty="0" err="1"/>
              <a:t>the</a:t>
            </a:r>
            <a:r>
              <a:rPr lang="de-DE" sz="1800" dirty="0"/>
              <a:t> </a:t>
            </a:r>
            <a:r>
              <a:rPr lang="de-DE" sz="1800" dirty="0" err="1"/>
              <a:t>future</a:t>
            </a:r>
            <a:r>
              <a:rPr lang="de-DE" sz="1800" dirty="0"/>
              <a:t> and </a:t>
            </a:r>
            <a:r>
              <a:rPr lang="de-DE" sz="1800" dirty="0" err="1"/>
              <a:t>thus</a:t>
            </a:r>
            <a:r>
              <a:rPr lang="de-DE" sz="1800" dirty="0"/>
              <a:t> </a:t>
            </a:r>
            <a:r>
              <a:rPr lang="de-DE" sz="1800" dirty="0" err="1"/>
              <a:t>bond</a:t>
            </a:r>
            <a:r>
              <a:rPr lang="de-DE" sz="1800" dirty="0"/>
              <a:t> </a:t>
            </a:r>
            <a:r>
              <a:rPr lang="de-DE" sz="1800" dirty="0" err="1"/>
              <a:t>prices</a:t>
            </a:r>
            <a:r>
              <a:rPr lang="de-DE" sz="1800" dirty="0"/>
              <a:t> will </a:t>
            </a:r>
            <a:r>
              <a:rPr lang="de-DE" sz="1800" dirty="0" err="1"/>
              <a:t>decline</a:t>
            </a:r>
            <a:r>
              <a:rPr lang="de-DE" sz="1800" dirty="0"/>
              <a:t>. </a:t>
            </a:r>
            <a:r>
              <a:rPr lang="de-DE" sz="1800" dirty="0" err="1"/>
              <a:t>Therefore</a:t>
            </a:r>
            <a:r>
              <a:rPr lang="de-DE" sz="1800" dirty="0"/>
              <a:t> in </a:t>
            </a:r>
            <a:r>
              <a:rPr lang="de-DE" sz="1800" dirty="0" err="1"/>
              <a:t>general</a:t>
            </a:r>
            <a:r>
              <a:rPr lang="de-DE" sz="1800" dirty="0"/>
              <a:t> </a:t>
            </a:r>
            <a:r>
              <a:rPr lang="de-DE" sz="1800" dirty="0" err="1"/>
              <a:t>agents</a:t>
            </a:r>
            <a:r>
              <a:rPr lang="de-DE" sz="1800" dirty="0"/>
              <a:t> will hold </a:t>
            </a:r>
            <a:r>
              <a:rPr lang="de-DE" sz="1800" dirty="0" err="1"/>
              <a:t>more</a:t>
            </a:r>
            <a:r>
              <a:rPr lang="de-DE" sz="1800" dirty="0"/>
              <a:t> </a:t>
            </a:r>
            <a:r>
              <a:rPr lang="de-DE" sz="1800" dirty="0" err="1"/>
              <a:t>money</a:t>
            </a:r>
            <a:r>
              <a:rPr lang="de-DE" sz="1800" dirty="0"/>
              <a:t> at </a:t>
            </a:r>
            <a:r>
              <a:rPr lang="de-DE" sz="1800" dirty="0" err="1"/>
              <a:t>low</a:t>
            </a:r>
            <a:r>
              <a:rPr lang="de-DE" sz="1800" dirty="0"/>
              <a:t> </a:t>
            </a:r>
            <a:r>
              <a:rPr lang="de-DE" sz="1800" dirty="0" err="1"/>
              <a:t>interest</a:t>
            </a:r>
            <a:r>
              <a:rPr lang="de-DE" sz="1800" dirty="0"/>
              <a:t> </a:t>
            </a:r>
            <a:r>
              <a:rPr lang="de-DE" sz="1800" dirty="0" err="1"/>
              <a:t>rates</a:t>
            </a:r>
            <a:r>
              <a:rPr lang="de-DE" sz="1800" dirty="0"/>
              <a:t> </a:t>
            </a:r>
            <a:r>
              <a:rPr lang="de-DE" sz="1800" dirty="0" err="1"/>
              <a:t>than</a:t>
            </a:r>
            <a:r>
              <a:rPr lang="de-DE" sz="1800" dirty="0"/>
              <a:t> at high </a:t>
            </a:r>
            <a:r>
              <a:rPr lang="de-DE" sz="1800" dirty="0" err="1"/>
              <a:t>interest</a:t>
            </a:r>
            <a:r>
              <a:rPr lang="de-DE" sz="1800" dirty="0"/>
              <a:t> </a:t>
            </a:r>
            <a:r>
              <a:rPr lang="de-DE" sz="1800" dirty="0" err="1"/>
              <a:t>rates</a:t>
            </a:r>
            <a:r>
              <a:rPr lang="de-DE" sz="1800" dirty="0"/>
              <a:t> </a:t>
            </a:r>
            <a:r>
              <a:rPr lang="de-DE" sz="1800" dirty="0" err="1"/>
              <a:t>since</a:t>
            </a:r>
            <a:r>
              <a:rPr lang="de-DE" sz="1800" dirty="0"/>
              <a:t> </a:t>
            </a:r>
            <a:r>
              <a:rPr lang="de-DE" sz="1800" dirty="0" err="1"/>
              <a:t>they</a:t>
            </a:r>
            <a:r>
              <a:rPr lang="de-DE" sz="1800" dirty="0"/>
              <a:t> </a:t>
            </a:r>
            <a:r>
              <a:rPr lang="de-DE" sz="1800" dirty="0" err="1"/>
              <a:t>wait</a:t>
            </a:r>
            <a:r>
              <a:rPr lang="de-DE" sz="1800" dirty="0"/>
              <a:t> </a:t>
            </a:r>
            <a:r>
              <a:rPr lang="de-DE" sz="1800" dirty="0" err="1"/>
              <a:t>for</a:t>
            </a:r>
            <a:r>
              <a:rPr lang="de-DE" sz="1800" dirty="0"/>
              <a:t> a </a:t>
            </a:r>
            <a:r>
              <a:rPr lang="de-DE" sz="1800" dirty="0" err="1"/>
              <a:t>situation</a:t>
            </a:r>
            <a:r>
              <a:rPr lang="de-DE" sz="1800" dirty="0"/>
              <a:t> </a:t>
            </a:r>
            <a:r>
              <a:rPr lang="de-DE" sz="1800" dirty="0" err="1"/>
              <a:t>where</a:t>
            </a:r>
            <a:r>
              <a:rPr lang="de-DE" sz="1800" dirty="0"/>
              <a:t> </a:t>
            </a:r>
            <a:r>
              <a:rPr lang="de-DE" sz="1800" dirty="0" err="1"/>
              <a:t>bond</a:t>
            </a:r>
            <a:r>
              <a:rPr lang="de-DE" sz="1800" dirty="0"/>
              <a:t> </a:t>
            </a:r>
            <a:r>
              <a:rPr lang="de-DE" sz="1800" dirty="0" err="1"/>
              <a:t>prices</a:t>
            </a:r>
            <a:r>
              <a:rPr lang="de-DE" sz="1800" dirty="0"/>
              <a:t> will </a:t>
            </a:r>
            <a:r>
              <a:rPr lang="de-DE" sz="1800" dirty="0" err="1"/>
              <a:t>rise</a:t>
            </a:r>
            <a:r>
              <a:rPr lang="de-DE" sz="1800" dirty="0"/>
              <a:t> </a:t>
            </a:r>
            <a:r>
              <a:rPr lang="de-DE" sz="1800" dirty="0" err="1"/>
              <a:t>again</a:t>
            </a:r>
            <a:r>
              <a:rPr lang="de-DE" sz="1800" dirty="0"/>
              <a:t>. Thus </a:t>
            </a:r>
            <a:r>
              <a:rPr lang="de-DE" sz="1800" dirty="0" err="1"/>
              <a:t>we</a:t>
            </a:r>
            <a:r>
              <a:rPr lang="de-DE" sz="1800" dirty="0"/>
              <a:t> </a:t>
            </a:r>
            <a:r>
              <a:rPr lang="de-DE" sz="1800" dirty="0" err="1"/>
              <a:t>obtain</a:t>
            </a:r>
            <a:r>
              <a:rPr lang="de-DE" sz="1800" dirty="0"/>
              <a:t> a negative </a:t>
            </a:r>
            <a:r>
              <a:rPr lang="de-DE" sz="1800" dirty="0" err="1"/>
              <a:t>dependence</a:t>
            </a:r>
            <a:r>
              <a:rPr lang="de-DE" sz="1800" dirty="0"/>
              <a:t> </a:t>
            </a:r>
            <a:r>
              <a:rPr lang="de-DE" sz="1800" dirty="0" err="1"/>
              <a:t>between</a:t>
            </a:r>
            <a:r>
              <a:rPr lang="de-DE" sz="1800" dirty="0"/>
              <a:t> </a:t>
            </a:r>
            <a:r>
              <a:rPr lang="de-DE" sz="1800" dirty="0" err="1"/>
              <a:t>money</a:t>
            </a:r>
            <a:r>
              <a:rPr lang="de-DE" sz="1800" dirty="0"/>
              <a:t> </a:t>
            </a:r>
            <a:r>
              <a:rPr lang="de-DE" sz="1800" dirty="0" err="1"/>
              <a:t>demand</a:t>
            </a:r>
            <a:r>
              <a:rPr lang="de-DE" sz="1800" dirty="0"/>
              <a:t> an </a:t>
            </a:r>
            <a:r>
              <a:rPr lang="de-DE" sz="1800" dirty="0" err="1"/>
              <a:t>interest</a:t>
            </a:r>
            <a:r>
              <a:rPr lang="de-DE" sz="1800" dirty="0"/>
              <a:t> </a:t>
            </a:r>
            <a:r>
              <a:rPr lang="de-DE" sz="1800" dirty="0" err="1"/>
              <a:t>rates</a:t>
            </a:r>
            <a:r>
              <a:rPr lang="de-DE" sz="1800" dirty="0"/>
              <a:t>.</a:t>
            </a:r>
          </a:p>
          <a:p>
            <a:endParaRPr lang="de-DE" dirty="0"/>
          </a:p>
          <a:p>
            <a:r>
              <a:rPr lang="de-DE" sz="1800" i="1" u="sng" dirty="0" err="1"/>
              <a:t>Another</a:t>
            </a:r>
            <a:r>
              <a:rPr lang="de-DE" sz="1800" i="1" u="sng" dirty="0"/>
              <a:t> </a:t>
            </a:r>
            <a:r>
              <a:rPr lang="de-DE" sz="1800" i="1" u="sng" dirty="0" err="1"/>
              <a:t>explaination</a:t>
            </a:r>
            <a:r>
              <a:rPr lang="de-DE" sz="1800" i="1" u="sng" dirty="0"/>
              <a:t> </a:t>
            </a:r>
            <a:r>
              <a:rPr lang="de-DE" sz="1800" dirty="0" err="1"/>
              <a:t>for</a:t>
            </a:r>
            <a:r>
              <a:rPr lang="de-DE" sz="1800" dirty="0"/>
              <a:t> </a:t>
            </a:r>
            <a:r>
              <a:rPr lang="de-DE" sz="1800" dirty="0" err="1"/>
              <a:t>the</a:t>
            </a:r>
            <a:r>
              <a:rPr lang="de-DE" sz="1800" dirty="0"/>
              <a:t> negative </a:t>
            </a:r>
            <a:r>
              <a:rPr lang="de-DE" sz="1800" dirty="0" err="1"/>
              <a:t>dependence</a:t>
            </a:r>
            <a:r>
              <a:rPr lang="de-DE" sz="1800" dirty="0"/>
              <a:t> </a:t>
            </a:r>
            <a:r>
              <a:rPr lang="de-DE" sz="1800" dirty="0" err="1"/>
              <a:t>between</a:t>
            </a:r>
            <a:r>
              <a:rPr lang="de-DE" sz="1800" dirty="0"/>
              <a:t> </a:t>
            </a:r>
            <a:r>
              <a:rPr lang="de-DE" sz="1800" dirty="0" err="1"/>
              <a:t>money</a:t>
            </a:r>
            <a:r>
              <a:rPr lang="de-DE" sz="1800" dirty="0"/>
              <a:t> </a:t>
            </a:r>
            <a:r>
              <a:rPr lang="de-DE" sz="1800" dirty="0" err="1"/>
              <a:t>demand</a:t>
            </a:r>
            <a:r>
              <a:rPr lang="de-DE" sz="1800" dirty="0"/>
              <a:t> and </a:t>
            </a:r>
            <a:r>
              <a:rPr lang="de-DE" sz="1800" dirty="0" err="1"/>
              <a:t>interest</a:t>
            </a:r>
            <a:r>
              <a:rPr lang="de-DE" sz="1800" dirty="0"/>
              <a:t> </a:t>
            </a:r>
            <a:r>
              <a:rPr lang="de-DE" sz="1800" dirty="0" err="1"/>
              <a:t>rates</a:t>
            </a:r>
            <a:r>
              <a:rPr lang="de-DE" sz="1800" dirty="0"/>
              <a:t> </a:t>
            </a:r>
            <a:r>
              <a:rPr lang="de-DE" sz="1800" dirty="0" err="1"/>
              <a:t>are</a:t>
            </a:r>
            <a:r>
              <a:rPr lang="de-DE" sz="1800" dirty="0"/>
              <a:t> </a:t>
            </a:r>
            <a:r>
              <a:rPr lang="de-DE" sz="1800" dirty="0" err="1"/>
              <a:t>the</a:t>
            </a:r>
            <a:r>
              <a:rPr lang="de-DE" sz="1800" dirty="0"/>
              <a:t> </a:t>
            </a:r>
            <a:r>
              <a:rPr lang="de-DE" sz="1800" dirty="0" err="1"/>
              <a:t>classical</a:t>
            </a:r>
            <a:r>
              <a:rPr lang="de-DE" sz="1800" dirty="0"/>
              <a:t> </a:t>
            </a:r>
            <a:r>
              <a:rPr lang="de-DE" sz="1800" dirty="0" err="1"/>
              <a:t>opportunity</a:t>
            </a:r>
            <a:r>
              <a:rPr lang="de-DE" sz="1800" dirty="0"/>
              <a:t> </a:t>
            </a:r>
            <a:r>
              <a:rPr lang="de-DE" sz="1800" dirty="0" err="1"/>
              <a:t>costs</a:t>
            </a:r>
            <a:r>
              <a:rPr lang="de-DE" sz="1800" dirty="0"/>
              <a:t> </a:t>
            </a:r>
            <a:r>
              <a:rPr lang="de-DE" sz="1800" dirty="0" err="1"/>
              <a:t>of</a:t>
            </a:r>
            <a:r>
              <a:rPr lang="de-DE" sz="1800" dirty="0"/>
              <a:t> </a:t>
            </a:r>
            <a:r>
              <a:rPr lang="de-DE" sz="1800" dirty="0" err="1"/>
              <a:t>holding</a:t>
            </a:r>
            <a:r>
              <a:rPr lang="de-DE" sz="1800" dirty="0"/>
              <a:t> </a:t>
            </a:r>
            <a:r>
              <a:rPr lang="de-DE" sz="1800" dirty="0" err="1"/>
              <a:t>money</a:t>
            </a:r>
            <a:r>
              <a:rPr lang="de-DE" sz="1800" dirty="0"/>
              <a:t>, </a:t>
            </a:r>
            <a:r>
              <a:rPr lang="de-DE" sz="1800" dirty="0" err="1"/>
              <a:t>since</a:t>
            </a:r>
            <a:r>
              <a:rPr lang="de-DE" sz="1800" dirty="0"/>
              <a:t> </a:t>
            </a:r>
            <a:r>
              <a:rPr lang="de-DE" sz="1800" dirty="0" err="1"/>
              <a:t>money</a:t>
            </a:r>
            <a:r>
              <a:rPr lang="de-DE" sz="1800" dirty="0"/>
              <a:t> </a:t>
            </a:r>
            <a:r>
              <a:rPr lang="de-DE" sz="1800" dirty="0" err="1"/>
              <a:t>can</a:t>
            </a:r>
            <a:r>
              <a:rPr lang="de-DE" sz="1800" dirty="0"/>
              <a:t> </a:t>
            </a:r>
            <a:r>
              <a:rPr lang="de-DE" sz="1800" dirty="0" err="1"/>
              <a:t>be</a:t>
            </a:r>
            <a:r>
              <a:rPr lang="de-DE" sz="1800" dirty="0"/>
              <a:t> </a:t>
            </a:r>
            <a:r>
              <a:rPr lang="de-DE" sz="1800" dirty="0" err="1"/>
              <a:t>interpreted</a:t>
            </a:r>
            <a:r>
              <a:rPr lang="de-DE" sz="1800" dirty="0"/>
              <a:t> </a:t>
            </a:r>
            <a:r>
              <a:rPr lang="de-DE" sz="1800" dirty="0" err="1"/>
              <a:t>as</a:t>
            </a:r>
            <a:r>
              <a:rPr lang="de-DE" sz="1800" dirty="0"/>
              <a:t> an </a:t>
            </a:r>
            <a:r>
              <a:rPr lang="de-DE" sz="1800" dirty="0" err="1"/>
              <a:t>asset</a:t>
            </a:r>
            <a:r>
              <a:rPr lang="de-DE" sz="1800" dirty="0"/>
              <a:t> </a:t>
            </a:r>
            <a:r>
              <a:rPr lang="de-DE" sz="1800" dirty="0" err="1"/>
              <a:t>with</a:t>
            </a:r>
            <a:r>
              <a:rPr lang="de-DE" sz="1800" dirty="0"/>
              <a:t> </a:t>
            </a:r>
            <a:r>
              <a:rPr lang="de-DE" sz="1800" dirty="0" err="1"/>
              <a:t>interest</a:t>
            </a:r>
            <a:r>
              <a:rPr lang="de-DE" sz="1800" dirty="0"/>
              <a:t> rate </a:t>
            </a:r>
            <a:r>
              <a:rPr lang="de-DE" sz="1800" dirty="0" err="1"/>
              <a:t>zero</a:t>
            </a:r>
            <a:r>
              <a:rPr lang="de-DE" sz="1800" dirty="0"/>
              <a:t> and </a:t>
            </a:r>
            <a:r>
              <a:rPr lang="de-DE" sz="1800" dirty="0" err="1"/>
              <a:t>thus</a:t>
            </a:r>
            <a:r>
              <a:rPr lang="de-DE" sz="1800" dirty="0"/>
              <a:t> </a:t>
            </a:r>
            <a:r>
              <a:rPr lang="de-DE" sz="1800" dirty="0" err="1"/>
              <a:t>is</a:t>
            </a:r>
            <a:r>
              <a:rPr lang="de-DE" sz="1800" dirty="0"/>
              <a:t> </a:t>
            </a:r>
            <a:r>
              <a:rPr lang="de-DE" sz="1800" dirty="0" err="1"/>
              <a:t>less</a:t>
            </a:r>
            <a:r>
              <a:rPr lang="de-DE" sz="1800" dirty="0"/>
              <a:t> </a:t>
            </a:r>
            <a:r>
              <a:rPr lang="de-DE" sz="1800" dirty="0" err="1"/>
              <a:t>attractive</a:t>
            </a:r>
            <a:r>
              <a:rPr lang="de-DE" sz="1800" dirty="0"/>
              <a:t> </a:t>
            </a:r>
            <a:r>
              <a:rPr lang="de-DE" sz="1800" dirty="0" err="1"/>
              <a:t>compared</a:t>
            </a:r>
            <a:r>
              <a:rPr lang="de-DE" sz="1800" dirty="0"/>
              <a:t> </a:t>
            </a:r>
            <a:r>
              <a:rPr lang="de-DE" sz="1800" dirty="0" err="1"/>
              <a:t>to</a:t>
            </a:r>
            <a:r>
              <a:rPr lang="de-DE" sz="1800" dirty="0"/>
              <a:t> </a:t>
            </a:r>
            <a:r>
              <a:rPr lang="de-DE" sz="1800" dirty="0" err="1"/>
              <a:t>assets</a:t>
            </a:r>
            <a:r>
              <a:rPr lang="de-DE" sz="1800" dirty="0"/>
              <a:t> </a:t>
            </a:r>
            <a:r>
              <a:rPr lang="de-DE" sz="1800" dirty="0" err="1"/>
              <a:t>with</a:t>
            </a:r>
            <a:r>
              <a:rPr lang="de-DE" sz="1800" dirty="0"/>
              <a:t> a positive </a:t>
            </a:r>
            <a:r>
              <a:rPr lang="de-DE" sz="1800" dirty="0" err="1"/>
              <a:t>interest</a:t>
            </a:r>
            <a:r>
              <a:rPr lang="de-DE" sz="1800" dirty="0"/>
              <a:t> rate.</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BC0604C-C7AF-43A0-99DE-065CBEC4A106}"/>
                  </a:ext>
                </a:extLst>
              </p14:cNvPr>
              <p14:cNvContentPartPr/>
              <p14:nvPr/>
            </p14:nvContentPartPr>
            <p14:xfrm>
              <a:off x="14397" y="532648"/>
              <a:ext cx="2291040" cy="498600"/>
            </p14:xfrm>
          </p:contentPart>
        </mc:Choice>
        <mc:Fallback xmlns="">
          <p:pic>
            <p:nvPicPr>
              <p:cNvPr id="2" name="Freihand 1">
                <a:extLst>
                  <a:ext uri="{FF2B5EF4-FFF2-40B4-BE49-F238E27FC236}">
                    <a16:creationId xmlns:a16="http://schemas.microsoft.com/office/drawing/2014/main" id="{DBC0604C-C7AF-43A0-99DE-065CBEC4A106}"/>
                  </a:ext>
                </a:extLst>
              </p:cNvPr>
              <p:cNvPicPr/>
              <p:nvPr/>
            </p:nvPicPr>
            <p:blipFill>
              <a:blip r:embed="rId4"/>
              <a:stretch>
                <a:fillRect/>
              </a:stretch>
            </p:blipFill>
            <p:spPr>
              <a:xfrm>
                <a:off x="10077" y="528328"/>
                <a:ext cx="229968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E8A38FE-9AF4-43E1-9CC0-447273800041}"/>
                  </a:ext>
                </a:extLst>
              </p14:cNvPr>
              <p14:cNvContentPartPr/>
              <p14:nvPr/>
            </p14:nvContentPartPr>
            <p14:xfrm>
              <a:off x="90717" y="543448"/>
              <a:ext cx="2228040" cy="504720"/>
            </p14:xfrm>
          </p:contentPart>
        </mc:Choice>
        <mc:Fallback xmlns="">
          <p:pic>
            <p:nvPicPr>
              <p:cNvPr id="5" name="Freihand 4">
                <a:extLst>
                  <a:ext uri="{FF2B5EF4-FFF2-40B4-BE49-F238E27FC236}">
                    <a16:creationId xmlns:a16="http://schemas.microsoft.com/office/drawing/2014/main" id="{BE8A38FE-9AF4-43E1-9CC0-447273800041}"/>
                  </a:ext>
                </a:extLst>
              </p:cNvPr>
              <p:cNvPicPr/>
              <p:nvPr/>
            </p:nvPicPr>
            <p:blipFill>
              <a:blip r:embed="rId6"/>
              <a:stretch>
                <a:fillRect/>
              </a:stretch>
            </p:blipFill>
            <p:spPr>
              <a:xfrm>
                <a:off x="86397" y="539128"/>
                <a:ext cx="223668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D18C4DD5-6A35-47E3-BCA2-2EC8FDAC5A30}"/>
                  </a:ext>
                </a:extLst>
              </p14:cNvPr>
              <p14:cNvContentPartPr/>
              <p14:nvPr/>
            </p14:nvContentPartPr>
            <p14:xfrm>
              <a:off x="120237" y="2007208"/>
              <a:ext cx="2668320" cy="122760"/>
            </p14:xfrm>
          </p:contentPart>
        </mc:Choice>
        <mc:Fallback xmlns="">
          <p:pic>
            <p:nvPicPr>
              <p:cNvPr id="6" name="Freihand 5">
                <a:extLst>
                  <a:ext uri="{FF2B5EF4-FFF2-40B4-BE49-F238E27FC236}">
                    <a16:creationId xmlns:a16="http://schemas.microsoft.com/office/drawing/2014/main" id="{D18C4DD5-6A35-47E3-BCA2-2EC8FDAC5A30}"/>
                  </a:ext>
                </a:extLst>
              </p:cNvPr>
              <p:cNvPicPr/>
              <p:nvPr/>
            </p:nvPicPr>
            <p:blipFill>
              <a:blip r:embed="rId8"/>
              <a:stretch>
                <a:fillRect/>
              </a:stretch>
            </p:blipFill>
            <p:spPr>
              <a:xfrm>
                <a:off x="115917" y="2002888"/>
                <a:ext cx="2676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1110E2D0-A090-4F7D-B245-1BDEAD319627}"/>
                  </a:ext>
                </a:extLst>
              </p14:cNvPr>
              <p14:cNvContentPartPr/>
              <p14:nvPr/>
            </p14:nvContentPartPr>
            <p14:xfrm>
              <a:off x="8586717" y="2369008"/>
              <a:ext cx="2341800" cy="102600"/>
            </p14:xfrm>
          </p:contentPart>
        </mc:Choice>
        <mc:Fallback xmlns="">
          <p:pic>
            <p:nvPicPr>
              <p:cNvPr id="7" name="Freihand 6">
                <a:extLst>
                  <a:ext uri="{FF2B5EF4-FFF2-40B4-BE49-F238E27FC236}">
                    <a16:creationId xmlns:a16="http://schemas.microsoft.com/office/drawing/2014/main" id="{1110E2D0-A090-4F7D-B245-1BDEAD319627}"/>
                  </a:ext>
                </a:extLst>
              </p:cNvPr>
              <p:cNvPicPr/>
              <p:nvPr/>
            </p:nvPicPr>
            <p:blipFill>
              <a:blip r:embed="rId10"/>
              <a:stretch>
                <a:fillRect/>
              </a:stretch>
            </p:blipFill>
            <p:spPr>
              <a:xfrm>
                <a:off x="8582397" y="2364688"/>
                <a:ext cx="2350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22F7C69F-C1D9-4902-82CD-0A4B0A409C72}"/>
                  </a:ext>
                </a:extLst>
              </p14:cNvPr>
              <p14:cNvContentPartPr/>
              <p14:nvPr/>
            </p14:nvContentPartPr>
            <p14:xfrm>
              <a:off x="8593197" y="2813968"/>
              <a:ext cx="6480" cy="6840"/>
            </p14:xfrm>
          </p:contentPart>
        </mc:Choice>
        <mc:Fallback xmlns="">
          <p:pic>
            <p:nvPicPr>
              <p:cNvPr id="10" name="Freihand 9">
                <a:extLst>
                  <a:ext uri="{FF2B5EF4-FFF2-40B4-BE49-F238E27FC236}">
                    <a16:creationId xmlns:a16="http://schemas.microsoft.com/office/drawing/2014/main" id="{22F7C69F-C1D9-4902-82CD-0A4B0A409C72}"/>
                  </a:ext>
                </a:extLst>
              </p:cNvPr>
              <p:cNvPicPr/>
              <p:nvPr/>
            </p:nvPicPr>
            <p:blipFill>
              <a:blip r:embed="rId12"/>
              <a:stretch>
                <a:fillRect/>
              </a:stretch>
            </p:blipFill>
            <p:spPr>
              <a:xfrm>
                <a:off x="8588877" y="2809648"/>
                <a:ext cx="15120" cy="15480"/>
              </a:xfrm>
              <a:prstGeom prst="rect">
                <a:avLst/>
              </a:prstGeom>
            </p:spPr>
          </p:pic>
        </mc:Fallback>
      </mc:AlternateContent>
      <p:grpSp>
        <p:nvGrpSpPr>
          <p:cNvPr id="64" name="Gruppieren 63">
            <a:extLst>
              <a:ext uri="{FF2B5EF4-FFF2-40B4-BE49-F238E27FC236}">
                <a16:creationId xmlns:a16="http://schemas.microsoft.com/office/drawing/2014/main" id="{EB057C07-0116-4C41-BAAD-0DE13B839CD7}"/>
              </a:ext>
            </a:extLst>
          </p:cNvPr>
          <p:cNvGrpSpPr/>
          <p:nvPr/>
        </p:nvGrpSpPr>
        <p:grpSpPr>
          <a:xfrm>
            <a:off x="6575397" y="2542528"/>
            <a:ext cx="5063040" cy="1018440"/>
            <a:chOff x="6575397" y="2542528"/>
            <a:chExt cx="5063040" cy="101844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D0B231D9-2CDC-4362-8421-93898B294752}"/>
                    </a:ext>
                  </a:extLst>
                </p14:cNvPr>
                <p14:cNvContentPartPr/>
                <p14:nvPr/>
              </p14:nvContentPartPr>
              <p14:xfrm>
                <a:off x="6575397" y="2890288"/>
                <a:ext cx="93960" cy="185760"/>
              </p14:xfrm>
            </p:contentPart>
          </mc:Choice>
          <mc:Fallback xmlns="">
            <p:pic>
              <p:nvPicPr>
                <p:cNvPr id="11" name="Freihand 10">
                  <a:extLst>
                    <a:ext uri="{FF2B5EF4-FFF2-40B4-BE49-F238E27FC236}">
                      <a16:creationId xmlns:a16="http://schemas.microsoft.com/office/drawing/2014/main" id="{D0B231D9-2CDC-4362-8421-93898B294752}"/>
                    </a:ext>
                  </a:extLst>
                </p:cNvPr>
                <p:cNvPicPr/>
                <p:nvPr/>
              </p:nvPicPr>
              <p:blipFill>
                <a:blip r:embed="rId14"/>
                <a:stretch>
                  <a:fillRect/>
                </a:stretch>
              </p:blipFill>
              <p:spPr>
                <a:xfrm>
                  <a:off x="6571077" y="2885968"/>
                  <a:ext cx="102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A77BB2AC-E72F-4F92-AAFA-CE6405A63FE3}"/>
                    </a:ext>
                  </a:extLst>
                </p14:cNvPr>
                <p14:cNvContentPartPr/>
                <p14:nvPr/>
              </p14:nvContentPartPr>
              <p14:xfrm>
                <a:off x="6711477" y="2864728"/>
                <a:ext cx="183600" cy="78840"/>
              </p14:xfrm>
            </p:contentPart>
          </mc:Choice>
          <mc:Fallback xmlns="">
            <p:pic>
              <p:nvPicPr>
                <p:cNvPr id="12" name="Freihand 11">
                  <a:extLst>
                    <a:ext uri="{FF2B5EF4-FFF2-40B4-BE49-F238E27FC236}">
                      <a16:creationId xmlns:a16="http://schemas.microsoft.com/office/drawing/2014/main" id="{A77BB2AC-E72F-4F92-AAFA-CE6405A63FE3}"/>
                    </a:ext>
                  </a:extLst>
                </p:cNvPr>
                <p:cNvPicPr/>
                <p:nvPr/>
              </p:nvPicPr>
              <p:blipFill>
                <a:blip r:embed="rId16"/>
                <a:stretch>
                  <a:fillRect/>
                </a:stretch>
              </p:blipFill>
              <p:spPr>
                <a:xfrm>
                  <a:off x="6707157" y="2860408"/>
                  <a:ext cx="192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C6FA7AD4-A56E-4177-9ACE-FE1B24A54AC8}"/>
                    </a:ext>
                  </a:extLst>
                </p14:cNvPr>
                <p14:cNvContentPartPr/>
                <p14:nvPr/>
              </p14:nvContentPartPr>
              <p14:xfrm>
                <a:off x="6902637" y="2857528"/>
                <a:ext cx="82800" cy="82440"/>
              </p14:xfrm>
            </p:contentPart>
          </mc:Choice>
          <mc:Fallback xmlns="">
            <p:pic>
              <p:nvPicPr>
                <p:cNvPr id="13" name="Freihand 12">
                  <a:extLst>
                    <a:ext uri="{FF2B5EF4-FFF2-40B4-BE49-F238E27FC236}">
                      <a16:creationId xmlns:a16="http://schemas.microsoft.com/office/drawing/2014/main" id="{C6FA7AD4-A56E-4177-9ACE-FE1B24A54AC8}"/>
                    </a:ext>
                  </a:extLst>
                </p:cNvPr>
                <p:cNvPicPr/>
                <p:nvPr/>
              </p:nvPicPr>
              <p:blipFill>
                <a:blip r:embed="rId18"/>
                <a:stretch>
                  <a:fillRect/>
                </a:stretch>
              </p:blipFill>
              <p:spPr>
                <a:xfrm>
                  <a:off x="6898317" y="2853208"/>
                  <a:ext cx="91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F1A42C5-4BE0-4CAD-B32F-0FB4B5E2685B}"/>
                    </a:ext>
                  </a:extLst>
                </p14:cNvPr>
                <p14:cNvContentPartPr/>
                <p14:nvPr/>
              </p14:nvContentPartPr>
              <p14:xfrm>
                <a:off x="7006677" y="2767888"/>
                <a:ext cx="122400" cy="126720"/>
              </p14:xfrm>
            </p:contentPart>
          </mc:Choice>
          <mc:Fallback xmlns="">
            <p:pic>
              <p:nvPicPr>
                <p:cNvPr id="14" name="Freihand 13">
                  <a:extLst>
                    <a:ext uri="{FF2B5EF4-FFF2-40B4-BE49-F238E27FC236}">
                      <a16:creationId xmlns:a16="http://schemas.microsoft.com/office/drawing/2014/main" id="{4F1A42C5-4BE0-4CAD-B32F-0FB4B5E2685B}"/>
                    </a:ext>
                  </a:extLst>
                </p:cNvPr>
                <p:cNvPicPr/>
                <p:nvPr/>
              </p:nvPicPr>
              <p:blipFill>
                <a:blip r:embed="rId20"/>
                <a:stretch>
                  <a:fillRect/>
                </a:stretch>
              </p:blipFill>
              <p:spPr>
                <a:xfrm>
                  <a:off x="7002357" y="2763568"/>
                  <a:ext cx="131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44509F1-EA92-44C7-A87E-824373E75CC7}"/>
                    </a:ext>
                  </a:extLst>
                </p14:cNvPr>
                <p14:cNvContentPartPr/>
                <p14:nvPr/>
              </p14:nvContentPartPr>
              <p14:xfrm>
                <a:off x="7112877" y="2765368"/>
                <a:ext cx="8280" cy="27720"/>
              </p14:xfrm>
            </p:contentPart>
          </mc:Choice>
          <mc:Fallback xmlns="">
            <p:pic>
              <p:nvPicPr>
                <p:cNvPr id="15" name="Freihand 14">
                  <a:extLst>
                    <a:ext uri="{FF2B5EF4-FFF2-40B4-BE49-F238E27FC236}">
                      <a16:creationId xmlns:a16="http://schemas.microsoft.com/office/drawing/2014/main" id="{544509F1-EA92-44C7-A87E-824373E75CC7}"/>
                    </a:ext>
                  </a:extLst>
                </p:cNvPr>
                <p:cNvPicPr/>
                <p:nvPr/>
              </p:nvPicPr>
              <p:blipFill>
                <a:blip r:embed="rId22"/>
                <a:stretch>
                  <a:fillRect/>
                </a:stretch>
              </p:blipFill>
              <p:spPr>
                <a:xfrm>
                  <a:off x="7108557" y="2761048"/>
                  <a:ext cx="16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94276490-1EF3-4523-8761-807139CA3538}"/>
                    </a:ext>
                  </a:extLst>
                </p14:cNvPr>
                <p14:cNvContentPartPr/>
                <p14:nvPr/>
              </p14:nvContentPartPr>
              <p14:xfrm>
                <a:off x="7157517" y="2835928"/>
                <a:ext cx="179280" cy="45720"/>
              </p14:xfrm>
            </p:contentPart>
          </mc:Choice>
          <mc:Fallback xmlns="">
            <p:pic>
              <p:nvPicPr>
                <p:cNvPr id="16" name="Freihand 15">
                  <a:extLst>
                    <a:ext uri="{FF2B5EF4-FFF2-40B4-BE49-F238E27FC236}">
                      <a16:creationId xmlns:a16="http://schemas.microsoft.com/office/drawing/2014/main" id="{94276490-1EF3-4523-8761-807139CA3538}"/>
                    </a:ext>
                  </a:extLst>
                </p:cNvPr>
                <p:cNvPicPr/>
                <p:nvPr/>
              </p:nvPicPr>
              <p:blipFill>
                <a:blip r:embed="rId24"/>
                <a:stretch>
                  <a:fillRect/>
                </a:stretch>
              </p:blipFill>
              <p:spPr>
                <a:xfrm>
                  <a:off x="7153197" y="2831608"/>
                  <a:ext cx="187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B8386D45-F4EB-4839-8978-D1A0A48B43AC}"/>
                    </a:ext>
                  </a:extLst>
                </p14:cNvPr>
                <p14:cNvContentPartPr/>
                <p14:nvPr/>
              </p14:nvContentPartPr>
              <p14:xfrm>
                <a:off x="7528677" y="2792728"/>
                <a:ext cx="5760" cy="45360"/>
              </p14:xfrm>
            </p:contentPart>
          </mc:Choice>
          <mc:Fallback xmlns="">
            <p:pic>
              <p:nvPicPr>
                <p:cNvPr id="17" name="Freihand 16">
                  <a:extLst>
                    <a:ext uri="{FF2B5EF4-FFF2-40B4-BE49-F238E27FC236}">
                      <a16:creationId xmlns:a16="http://schemas.microsoft.com/office/drawing/2014/main" id="{B8386D45-F4EB-4839-8978-D1A0A48B43AC}"/>
                    </a:ext>
                  </a:extLst>
                </p:cNvPr>
                <p:cNvPicPr/>
                <p:nvPr/>
              </p:nvPicPr>
              <p:blipFill>
                <a:blip r:embed="rId26"/>
                <a:stretch>
                  <a:fillRect/>
                </a:stretch>
              </p:blipFill>
              <p:spPr>
                <a:xfrm>
                  <a:off x="7524357" y="2788408"/>
                  <a:ext cx="144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8BB71C17-27DA-43E1-A636-A47DE0767017}"/>
                    </a:ext>
                  </a:extLst>
                </p14:cNvPr>
                <p14:cNvContentPartPr/>
                <p14:nvPr/>
              </p14:nvContentPartPr>
              <p14:xfrm>
                <a:off x="7521477" y="2748448"/>
                <a:ext cx="31680" cy="28800"/>
              </p14:xfrm>
            </p:contentPart>
          </mc:Choice>
          <mc:Fallback xmlns="">
            <p:pic>
              <p:nvPicPr>
                <p:cNvPr id="18" name="Freihand 17">
                  <a:extLst>
                    <a:ext uri="{FF2B5EF4-FFF2-40B4-BE49-F238E27FC236}">
                      <a16:creationId xmlns:a16="http://schemas.microsoft.com/office/drawing/2014/main" id="{8BB71C17-27DA-43E1-A636-A47DE0767017}"/>
                    </a:ext>
                  </a:extLst>
                </p:cNvPr>
                <p:cNvPicPr/>
                <p:nvPr/>
              </p:nvPicPr>
              <p:blipFill>
                <a:blip r:embed="rId28"/>
                <a:stretch>
                  <a:fillRect/>
                </a:stretch>
              </p:blipFill>
              <p:spPr>
                <a:xfrm>
                  <a:off x="7517157" y="2744128"/>
                  <a:ext cx="40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800E0D4-B285-4109-8E7A-5AF21AD06B54}"/>
                    </a:ext>
                  </a:extLst>
                </p14:cNvPr>
                <p14:cNvContentPartPr/>
                <p14:nvPr/>
              </p14:nvContentPartPr>
              <p14:xfrm>
                <a:off x="7577997" y="2777968"/>
                <a:ext cx="81000" cy="68400"/>
              </p14:xfrm>
            </p:contentPart>
          </mc:Choice>
          <mc:Fallback xmlns="">
            <p:pic>
              <p:nvPicPr>
                <p:cNvPr id="19" name="Freihand 18">
                  <a:extLst>
                    <a:ext uri="{FF2B5EF4-FFF2-40B4-BE49-F238E27FC236}">
                      <a16:creationId xmlns:a16="http://schemas.microsoft.com/office/drawing/2014/main" id="{8800E0D4-B285-4109-8E7A-5AF21AD06B54}"/>
                    </a:ext>
                  </a:extLst>
                </p:cNvPr>
                <p:cNvPicPr/>
                <p:nvPr/>
              </p:nvPicPr>
              <p:blipFill>
                <a:blip r:embed="rId30"/>
                <a:stretch>
                  <a:fillRect/>
                </a:stretch>
              </p:blipFill>
              <p:spPr>
                <a:xfrm>
                  <a:off x="7573677" y="2773648"/>
                  <a:ext cx="89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895D4950-618E-457F-B403-B8EE2C803A3A}"/>
                    </a:ext>
                  </a:extLst>
                </p14:cNvPr>
                <p14:cNvContentPartPr/>
                <p14:nvPr/>
              </p14:nvContentPartPr>
              <p14:xfrm>
                <a:off x="7857717" y="2768968"/>
                <a:ext cx="80280" cy="91440"/>
              </p14:xfrm>
            </p:contentPart>
          </mc:Choice>
          <mc:Fallback xmlns="">
            <p:pic>
              <p:nvPicPr>
                <p:cNvPr id="21" name="Freihand 20">
                  <a:extLst>
                    <a:ext uri="{FF2B5EF4-FFF2-40B4-BE49-F238E27FC236}">
                      <a16:creationId xmlns:a16="http://schemas.microsoft.com/office/drawing/2014/main" id="{895D4950-618E-457F-B403-B8EE2C803A3A}"/>
                    </a:ext>
                  </a:extLst>
                </p:cNvPr>
                <p:cNvPicPr/>
                <p:nvPr/>
              </p:nvPicPr>
              <p:blipFill>
                <a:blip r:embed="rId32"/>
                <a:stretch>
                  <a:fillRect/>
                </a:stretch>
              </p:blipFill>
              <p:spPr>
                <a:xfrm>
                  <a:off x="7853397" y="2764648"/>
                  <a:ext cx="88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043DAED0-ED60-4C70-8DA5-D307E0F0EBEC}"/>
                    </a:ext>
                  </a:extLst>
                </p14:cNvPr>
                <p14:cNvContentPartPr/>
                <p14:nvPr/>
              </p14:nvContentPartPr>
              <p14:xfrm>
                <a:off x="7990917" y="2677168"/>
                <a:ext cx="113400" cy="148320"/>
              </p14:xfrm>
            </p:contentPart>
          </mc:Choice>
          <mc:Fallback xmlns="">
            <p:pic>
              <p:nvPicPr>
                <p:cNvPr id="22" name="Freihand 21">
                  <a:extLst>
                    <a:ext uri="{FF2B5EF4-FFF2-40B4-BE49-F238E27FC236}">
                      <a16:creationId xmlns:a16="http://schemas.microsoft.com/office/drawing/2014/main" id="{043DAED0-ED60-4C70-8DA5-D307E0F0EBEC}"/>
                    </a:ext>
                  </a:extLst>
                </p:cNvPr>
                <p:cNvPicPr/>
                <p:nvPr/>
              </p:nvPicPr>
              <p:blipFill>
                <a:blip r:embed="rId34"/>
                <a:stretch>
                  <a:fillRect/>
                </a:stretch>
              </p:blipFill>
              <p:spPr>
                <a:xfrm>
                  <a:off x="7986597" y="2672848"/>
                  <a:ext cx="122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6199EA71-0121-4547-9573-F0C04194FFBC}"/>
                    </a:ext>
                  </a:extLst>
                </p14:cNvPr>
                <p14:cNvContentPartPr/>
                <p14:nvPr/>
              </p14:nvContentPartPr>
              <p14:xfrm>
                <a:off x="8090277" y="2732608"/>
                <a:ext cx="109440" cy="82080"/>
              </p14:xfrm>
            </p:contentPart>
          </mc:Choice>
          <mc:Fallback xmlns="">
            <p:pic>
              <p:nvPicPr>
                <p:cNvPr id="23" name="Freihand 22">
                  <a:extLst>
                    <a:ext uri="{FF2B5EF4-FFF2-40B4-BE49-F238E27FC236}">
                      <a16:creationId xmlns:a16="http://schemas.microsoft.com/office/drawing/2014/main" id="{6199EA71-0121-4547-9573-F0C04194FFBC}"/>
                    </a:ext>
                  </a:extLst>
                </p:cNvPr>
                <p:cNvPicPr/>
                <p:nvPr/>
              </p:nvPicPr>
              <p:blipFill>
                <a:blip r:embed="rId36"/>
                <a:stretch>
                  <a:fillRect/>
                </a:stretch>
              </p:blipFill>
              <p:spPr>
                <a:xfrm>
                  <a:off x="8085957" y="2728288"/>
                  <a:ext cx="118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2EDD8D47-85AF-42A5-8731-3892CE3B7F50}"/>
                    </a:ext>
                  </a:extLst>
                </p14:cNvPr>
                <p14:cNvContentPartPr/>
                <p14:nvPr/>
              </p14:nvContentPartPr>
              <p14:xfrm>
                <a:off x="8209077" y="2682928"/>
                <a:ext cx="81720" cy="106920"/>
              </p14:xfrm>
            </p:contentPart>
          </mc:Choice>
          <mc:Fallback xmlns="">
            <p:pic>
              <p:nvPicPr>
                <p:cNvPr id="24" name="Freihand 23">
                  <a:extLst>
                    <a:ext uri="{FF2B5EF4-FFF2-40B4-BE49-F238E27FC236}">
                      <a16:creationId xmlns:a16="http://schemas.microsoft.com/office/drawing/2014/main" id="{2EDD8D47-85AF-42A5-8731-3892CE3B7F50}"/>
                    </a:ext>
                  </a:extLst>
                </p:cNvPr>
                <p:cNvPicPr/>
                <p:nvPr/>
              </p:nvPicPr>
              <p:blipFill>
                <a:blip r:embed="rId38"/>
                <a:stretch>
                  <a:fillRect/>
                </a:stretch>
              </p:blipFill>
              <p:spPr>
                <a:xfrm>
                  <a:off x="8204757" y="2678608"/>
                  <a:ext cx="90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BBCA12DA-6197-4007-8266-07FD71C72BD5}"/>
                    </a:ext>
                  </a:extLst>
                </p14:cNvPr>
                <p14:cNvContentPartPr/>
                <p14:nvPr/>
              </p14:nvContentPartPr>
              <p14:xfrm>
                <a:off x="8450637" y="2695888"/>
                <a:ext cx="128520" cy="142200"/>
              </p14:xfrm>
            </p:contentPart>
          </mc:Choice>
          <mc:Fallback xmlns="">
            <p:pic>
              <p:nvPicPr>
                <p:cNvPr id="25" name="Freihand 24">
                  <a:extLst>
                    <a:ext uri="{FF2B5EF4-FFF2-40B4-BE49-F238E27FC236}">
                      <a16:creationId xmlns:a16="http://schemas.microsoft.com/office/drawing/2014/main" id="{BBCA12DA-6197-4007-8266-07FD71C72BD5}"/>
                    </a:ext>
                  </a:extLst>
                </p:cNvPr>
                <p:cNvPicPr/>
                <p:nvPr/>
              </p:nvPicPr>
              <p:blipFill>
                <a:blip r:embed="rId40"/>
                <a:stretch>
                  <a:fillRect/>
                </a:stretch>
              </p:blipFill>
              <p:spPr>
                <a:xfrm>
                  <a:off x="8446317" y="2691568"/>
                  <a:ext cx="137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F1617C3B-2B11-41BE-8E46-54F3866D0814}"/>
                    </a:ext>
                  </a:extLst>
                </p14:cNvPr>
                <p14:cNvContentPartPr/>
                <p14:nvPr/>
              </p14:nvContentPartPr>
              <p14:xfrm>
                <a:off x="8809917" y="2674288"/>
                <a:ext cx="106200" cy="132840"/>
              </p14:xfrm>
            </p:contentPart>
          </mc:Choice>
          <mc:Fallback xmlns="">
            <p:pic>
              <p:nvPicPr>
                <p:cNvPr id="27" name="Freihand 26">
                  <a:extLst>
                    <a:ext uri="{FF2B5EF4-FFF2-40B4-BE49-F238E27FC236}">
                      <a16:creationId xmlns:a16="http://schemas.microsoft.com/office/drawing/2014/main" id="{F1617C3B-2B11-41BE-8E46-54F3866D0814}"/>
                    </a:ext>
                  </a:extLst>
                </p:cNvPr>
                <p:cNvPicPr/>
                <p:nvPr/>
              </p:nvPicPr>
              <p:blipFill>
                <a:blip r:embed="rId42"/>
                <a:stretch>
                  <a:fillRect/>
                </a:stretch>
              </p:blipFill>
              <p:spPr>
                <a:xfrm>
                  <a:off x="8805597" y="2669968"/>
                  <a:ext cx="114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5CE8A00F-D0AE-4476-87D7-321B87334241}"/>
                    </a:ext>
                  </a:extLst>
                </p14:cNvPr>
                <p14:cNvContentPartPr/>
                <p14:nvPr/>
              </p14:nvContentPartPr>
              <p14:xfrm>
                <a:off x="8911077" y="2727928"/>
                <a:ext cx="68400" cy="77760"/>
              </p14:xfrm>
            </p:contentPart>
          </mc:Choice>
          <mc:Fallback xmlns="">
            <p:pic>
              <p:nvPicPr>
                <p:cNvPr id="28" name="Freihand 27">
                  <a:extLst>
                    <a:ext uri="{FF2B5EF4-FFF2-40B4-BE49-F238E27FC236}">
                      <a16:creationId xmlns:a16="http://schemas.microsoft.com/office/drawing/2014/main" id="{5CE8A00F-D0AE-4476-87D7-321B87334241}"/>
                    </a:ext>
                  </a:extLst>
                </p:cNvPr>
                <p:cNvPicPr/>
                <p:nvPr/>
              </p:nvPicPr>
              <p:blipFill>
                <a:blip r:embed="rId44"/>
                <a:stretch>
                  <a:fillRect/>
                </a:stretch>
              </p:blipFill>
              <p:spPr>
                <a:xfrm>
                  <a:off x="8906757" y="2723608"/>
                  <a:ext cx="77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59E8E5F6-C06E-4D0B-A7AE-9AA291CA456C}"/>
                    </a:ext>
                  </a:extLst>
                </p14:cNvPr>
                <p14:cNvContentPartPr/>
                <p14:nvPr/>
              </p14:nvContentPartPr>
              <p14:xfrm>
                <a:off x="9028797" y="2641168"/>
                <a:ext cx="28440" cy="150840"/>
              </p14:xfrm>
            </p:contentPart>
          </mc:Choice>
          <mc:Fallback xmlns="">
            <p:pic>
              <p:nvPicPr>
                <p:cNvPr id="29" name="Freihand 28">
                  <a:extLst>
                    <a:ext uri="{FF2B5EF4-FFF2-40B4-BE49-F238E27FC236}">
                      <a16:creationId xmlns:a16="http://schemas.microsoft.com/office/drawing/2014/main" id="{59E8E5F6-C06E-4D0B-A7AE-9AA291CA456C}"/>
                    </a:ext>
                  </a:extLst>
                </p:cNvPr>
                <p:cNvPicPr/>
                <p:nvPr/>
              </p:nvPicPr>
              <p:blipFill>
                <a:blip r:embed="rId46"/>
                <a:stretch>
                  <a:fillRect/>
                </a:stretch>
              </p:blipFill>
              <p:spPr>
                <a:xfrm>
                  <a:off x="9024477" y="2636848"/>
                  <a:ext cx="37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2524EF3D-AE08-4AF4-B34E-1D034B14DA87}"/>
                    </a:ext>
                  </a:extLst>
                </p14:cNvPr>
                <p14:cNvContentPartPr/>
                <p14:nvPr/>
              </p14:nvContentPartPr>
              <p14:xfrm>
                <a:off x="9088917" y="2632168"/>
                <a:ext cx="109440" cy="139320"/>
              </p14:xfrm>
            </p:contentPart>
          </mc:Choice>
          <mc:Fallback xmlns="">
            <p:pic>
              <p:nvPicPr>
                <p:cNvPr id="30" name="Freihand 29">
                  <a:extLst>
                    <a:ext uri="{FF2B5EF4-FFF2-40B4-BE49-F238E27FC236}">
                      <a16:creationId xmlns:a16="http://schemas.microsoft.com/office/drawing/2014/main" id="{2524EF3D-AE08-4AF4-B34E-1D034B14DA87}"/>
                    </a:ext>
                  </a:extLst>
                </p:cNvPr>
                <p:cNvPicPr/>
                <p:nvPr/>
              </p:nvPicPr>
              <p:blipFill>
                <a:blip r:embed="rId48"/>
                <a:stretch>
                  <a:fillRect/>
                </a:stretch>
              </p:blipFill>
              <p:spPr>
                <a:xfrm>
                  <a:off x="9084597" y="2627848"/>
                  <a:ext cx="118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9B67B72C-35BF-48B6-A887-84BCD6A15D04}"/>
                    </a:ext>
                  </a:extLst>
                </p14:cNvPr>
                <p14:cNvContentPartPr/>
                <p14:nvPr/>
              </p14:nvContentPartPr>
              <p14:xfrm>
                <a:off x="9401037" y="2671408"/>
                <a:ext cx="88200" cy="93240"/>
              </p14:xfrm>
            </p:contentPart>
          </mc:Choice>
          <mc:Fallback xmlns="">
            <p:pic>
              <p:nvPicPr>
                <p:cNvPr id="32" name="Freihand 31">
                  <a:extLst>
                    <a:ext uri="{FF2B5EF4-FFF2-40B4-BE49-F238E27FC236}">
                      <a16:creationId xmlns:a16="http://schemas.microsoft.com/office/drawing/2014/main" id="{9B67B72C-35BF-48B6-A887-84BCD6A15D04}"/>
                    </a:ext>
                  </a:extLst>
                </p:cNvPr>
                <p:cNvPicPr/>
                <p:nvPr/>
              </p:nvPicPr>
              <p:blipFill>
                <a:blip r:embed="rId50"/>
                <a:stretch>
                  <a:fillRect/>
                </a:stretch>
              </p:blipFill>
              <p:spPr>
                <a:xfrm>
                  <a:off x="9396717" y="2667088"/>
                  <a:ext cx="96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1CE10765-E64F-43BA-8418-F2442ABD600A}"/>
                    </a:ext>
                  </a:extLst>
                </p14:cNvPr>
                <p14:cNvContentPartPr/>
                <p14:nvPr/>
              </p14:nvContentPartPr>
              <p14:xfrm>
                <a:off x="9511917" y="2684728"/>
                <a:ext cx="100080" cy="71280"/>
              </p14:xfrm>
            </p:contentPart>
          </mc:Choice>
          <mc:Fallback xmlns="">
            <p:pic>
              <p:nvPicPr>
                <p:cNvPr id="33" name="Freihand 32">
                  <a:extLst>
                    <a:ext uri="{FF2B5EF4-FFF2-40B4-BE49-F238E27FC236}">
                      <a16:creationId xmlns:a16="http://schemas.microsoft.com/office/drawing/2014/main" id="{1CE10765-E64F-43BA-8418-F2442ABD600A}"/>
                    </a:ext>
                  </a:extLst>
                </p:cNvPr>
                <p:cNvPicPr/>
                <p:nvPr/>
              </p:nvPicPr>
              <p:blipFill>
                <a:blip r:embed="rId52"/>
                <a:stretch>
                  <a:fillRect/>
                </a:stretch>
              </p:blipFill>
              <p:spPr>
                <a:xfrm>
                  <a:off x="9507597" y="2680408"/>
                  <a:ext cx="108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E4FE0523-8C8E-424F-88A1-C09A2365A76D}"/>
                    </a:ext>
                  </a:extLst>
                </p14:cNvPr>
                <p14:cNvContentPartPr/>
                <p14:nvPr/>
              </p14:nvContentPartPr>
              <p14:xfrm>
                <a:off x="9632517" y="2657728"/>
                <a:ext cx="77040" cy="105120"/>
              </p14:xfrm>
            </p:contentPart>
          </mc:Choice>
          <mc:Fallback xmlns="">
            <p:pic>
              <p:nvPicPr>
                <p:cNvPr id="34" name="Freihand 33">
                  <a:extLst>
                    <a:ext uri="{FF2B5EF4-FFF2-40B4-BE49-F238E27FC236}">
                      <a16:creationId xmlns:a16="http://schemas.microsoft.com/office/drawing/2014/main" id="{E4FE0523-8C8E-424F-88A1-C09A2365A76D}"/>
                    </a:ext>
                  </a:extLst>
                </p:cNvPr>
                <p:cNvPicPr/>
                <p:nvPr/>
              </p:nvPicPr>
              <p:blipFill>
                <a:blip r:embed="rId54"/>
                <a:stretch>
                  <a:fillRect/>
                </a:stretch>
              </p:blipFill>
              <p:spPr>
                <a:xfrm>
                  <a:off x="9628197" y="2653408"/>
                  <a:ext cx="85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C968A1B6-6267-4905-AE8F-5226C3A06717}"/>
                    </a:ext>
                  </a:extLst>
                </p14:cNvPr>
                <p14:cNvContentPartPr/>
                <p14:nvPr/>
              </p14:nvContentPartPr>
              <p14:xfrm>
                <a:off x="9726837" y="2599768"/>
                <a:ext cx="67680" cy="132120"/>
              </p14:xfrm>
            </p:contentPart>
          </mc:Choice>
          <mc:Fallback xmlns="">
            <p:pic>
              <p:nvPicPr>
                <p:cNvPr id="35" name="Freihand 34">
                  <a:extLst>
                    <a:ext uri="{FF2B5EF4-FFF2-40B4-BE49-F238E27FC236}">
                      <a16:creationId xmlns:a16="http://schemas.microsoft.com/office/drawing/2014/main" id="{C968A1B6-6267-4905-AE8F-5226C3A06717}"/>
                    </a:ext>
                  </a:extLst>
                </p:cNvPr>
                <p:cNvPicPr/>
                <p:nvPr/>
              </p:nvPicPr>
              <p:blipFill>
                <a:blip r:embed="rId56"/>
                <a:stretch>
                  <a:fillRect/>
                </a:stretch>
              </p:blipFill>
              <p:spPr>
                <a:xfrm>
                  <a:off x="9722517" y="2595448"/>
                  <a:ext cx="76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0DB61E6E-3230-45E7-8F9C-922970EDDE7D}"/>
                    </a:ext>
                  </a:extLst>
                </p14:cNvPr>
                <p14:cNvContentPartPr/>
                <p14:nvPr/>
              </p14:nvContentPartPr>
              <p14:xfrm>
                <a:off x="10006917" y="2665648"/>
                <a:ext cx="83520" cy="82800"/>
              </p14:xfrm>
            </p:contentPart>
          </mc:Choice>
          <mc:Fallback xmlns="">
            <p:pic>
              <p:nvPicPr>
                <p:cNvPr id="36" name="Freihand 35">
                  <a:extLst>
                    <a:ext uri="{FF2B5EF4-FFF2-40B4-BE49-F238E27FC236}">
                      <a16:creationId xmlns:a16="http://schemas.microsoft.com/office/drawing/2014/main" id="{0DB61E6E-3230-45E7-8F9C-922970EDDE7D}"/>
                    </a:ext>
                  </a:extLst>
                </p:cNvPr>
                <p:cNvPicPr/>
                <p:nvPr/>
              </p:nvPicPr>
              <p:blipFill>
                <a:blip r:embed="rId58"/>
                <a:stretch>
                  <a:fillRect/>
                </a:stretch>
              </p:blipFill>
              <p:spPr>
                <a:xfrm>
                  <a:off x="10002597" y="2661328"/>
                  <a:ext cx="92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0B473242-5650-4D5F-99F1-73DEB618A112}"/>
                    </a:ext>
                  </a:extLst>
                </p14:cNvPr>
                <p14:cNvContentPartPr/>
                <p14:nvPr/>
              </p14:nvContentPartPr>
              <p14:xfrm>
                <a:off x="10148757" y="2665648"/>
                <a:ext cx="108000" cy="81000"/>
              </p14:xfrm>
            </p:contentPart>
          </mc:Choice>
          <mc:Fallback xmlns="">
            <p:pic>
              <p:nvPicPr>
                <p:cNvPr id="37" name="Freihand 36">
                  <a:extLst>
                    <a:ext uri="{FF2B5EF4-FFF2-40B4-BE49-F238E27FC236}">
                      <a16:creationId xmlns:a16="http://schemas.microsoft.com/office/drawing/2014/main" id="{0B473242-5650-4D5F-99F1-73DEB618A112}"/>
                    </a:ext>
                  </a:extLst>
                </p:cNvPr>
                <p:cNvPicPr/>
                <p:nvPr/>
              </p:nvPicPr>
              <p:blipFill>
                <a:blip r:embed="rId60"/>
                <a:stretch>
                  <a:fillRect/>
                </a:stretch>
              </p:blipFill>
              <p:spPr>
                <a:xfrm>
                  <a:off x="10144437" y="2661328"/>
                  <a:ext cx="116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D8FC9F6F-7FEB-4432-B546-CB1F5DED6907}"/>
                    </a:ext>
                  </a:extLst>
                </p14:cNvPr>
                <p14:cNvContentPartPr/>
                <p14:nvPr/>
              </p14:nvContentPartPr>
              <p14:xfrm>
                <a:off x="10390317" y="2664208"/>
                <a:ext cx="189720" cy="67680"/>
              </p14:xfrm>
            </p:contentPart>
          </mc:Choice>
          <mc:Fallback xmlns="">
            <p:pic>
              <p:nvPicPr>
                <p:cNvPr id="39" name="Freihand 38">
                  <a:extLst>
                    <a:ext uri="{FF2B5EF4-FFF2-40B4-BE49-F238E27FC236}">
                      <a16:creationId xmlns:a16="http://schemas.microsoft.com/office/drawing/2014/main" id="{D8FC9F6F-7FEB-4432-B546-CB1F5DED6907}"/>
                    </a:ext>
                  </a:extLst>
                </p:cNvPr>
                <p:cNvPicPr/>
                <p:nvPr/>
              </p:nvPicPr>
              <p:blipFill>
                <a:blip r:embed="rId62"/>
                <a:stretch>
                  <a:fillRect/>
                </a:stretch>
              </p:blipFill>
              <p:spPr>
                <a:xfrm>
                  <a:off x="10385997" y="2659888"/>
                  <a:ext cx="198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79FDD830-AEDD-4073-87F0-DE41475B9186}"/>
                    </a:ext>
                  </a:extLst>
                </p14:cNvPr>
                <p14:cNvContentPartPr/>
                <p14:nvPr/>
              </p14:nvContentPartPr>
              <p14:xfrm>
                <a:off x="10540797" y="2580328"/>
                <a:ext cx="360" cy="360"/>
              </p14:xfrm>
            </p:contentPart>
          </mc:Choice>
          <mc:Fallback xmlns="">
            <p:pic>
              <p:nvPicPr>
                <p:cNvPr id="40" name="Freihand 39">
                  <a:extLst>
                    <a:ext uri="{FF2B5EF4-FFF2-40B4-BE49-F238E27FC236}">
                      <a16:creationId xmlns:a16="http://schemas.microsoft.com/office/drawing/2014/main" id="{79FDD830-AEDD-4073-87F0-DE41475B9186}"/>
                    </a:ext>
                  </a:extLst>
                </p:cNvPr>
                <p:cNvPicPr/>
                <p:nvPr/>
              </p:nvPicPr>
              <p:blipFill>
                <a:blip r:embed="rId64"/>
                <a:stretch>
                  <a:fillRect/>
                </a:stretch>
              </p:blipFill>
              <p:spPr>
                <a:xfrm>
                  <a:off x="10536477" y="25760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B91AE3B3-396E-4C42-BE84-7E5AB63FAED4}"/>
                    </a:ext>
                  </a:extLst>
                </p14:cNvPr>
                <p14:cNvContentPartPr/>
                <p14:nvPr/>
              </p14:nvContentPartPr>
              <p14:xfrm>
                <a:off x="10635117" y="2636128"/>
                <a:ext cx="113760" cy="90360"/>
              </p14:xfrm>
            </p:contentPart>
          </mc:Choice>
          <mc:Fallback xmlns="">
            <p:pic>
              <p:nvPicPr>
                <p:cNvPr id="41" name="Freihand 40">
                  <a:extLst>
                    <a:ext uri="{FF2B5EF4-FFF2-40B4-BE49-F238E27FC236}">
                      <a16:creationId xmlns:a16="http://schemas.microsoft.com/office/drawing/2014/main" id="{B91AE3B3-396E-4C42-BE84-7E5AB63FAED4}"/>
                    </a:ext>
                  </a:extLst>
                </p:cNvPr>
                <p:cNvPicPr/>
                <p:nvPr/>
              </p:nvPicPr>
              <p:blipFill>
                <a:blip r:embed="rId66"/>
                <a:stretch>
                  <a:fillRect/>
                </a:stretch>
              </p:blipFill>
              <p:spPr>
                <a:xfrm>
                  <a:off x="10630797" y="2631808"/>
                  <a:ext cx="122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F7C35FCA-41B7-4FF4-90ED-18C6DEB7D4AF}"/>
                    </a:ext>
                  </a:extLst>
                </p14:cNvPr>
                <p14:cNvContentPartPr/>
                <p14:nvPr/>
              </p14:nvContentPartPr>
              <p14:xfrm>
                <a:off x="10717917" y="2626048"/>
                <a:ext cx="97920" cy="77040"/>
              </p14:xfrm>
            </p:contentPart>
          </mc:Choice>
          <mc:Fallback xmlns="">
            <p:pic>
              <p:nvPicPr>
                <p:cNvPr id="42" name="Freihand 41">
                  <a:extLst>
                    <a:ext uri="{FF2B5EF4-FFF2-40B4-BE49-F238E27FC236}">
                      <a16:creationId xmlns:a16="http://schemas.microsoft.com/office/drawing/2014/main" id="{F7C35FCA-41B7-4FF4-90ED-18C6DEB7D4AF}"/>
                    </a:ext>
                  </a:extLst>
                </p:cNvPr>
                <p:cNvPicPr/>
                <p:nvPr/>
              </p:nvPicPr>
              <p:blipFill>
                <a:blip r:embed="rId68"/>
                <a:stretch>
                  <a:fillRect/>
                </a:stretch>
              </p:blipFill>
              <p:spPr>
                <a:xfrm>
                  <a:off x="10713597" y="2621728"/>
                  <a:ext cx="106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52BDA65B-8798-4BC1-9C7E-B4590BAF31DB}"/>
                    </a:ext>
                  </a:extLst>
                </p14:cNvPr>
                <p14:cNvContentPartPr/>
                <p14:nvPr/>
              </p14:nvContentPartPr>
              <p14:xfrm>
                <a:off x="10805037" y="2629648"/>
                <a:ext cx="79920" cy="91800"/>
              </p14:xfrm>
            </p:contentPart>
          </mc:Choice>
          <mc:Fallback xmlns="">
            <p:pic>
              <p:nvPicPr>
                <p:cNvPr id="43" name="Freihand 42">
                  <a:extLst>
                    <a:ext uri="{FF2B5EF4-FFF2-40B4-BE49-F238E27FC236}">
                      <a16:creationId xmlns:a16="http://schemas.microsoft.com/office/drawing/2014/main" id="{52BDA65B-8798-4BC1-9C7E-B4590BAF31DB}"/>
                    </a:ext>
                  </a:extLst>
                </p:cNvPr>
                <p:cNvPicPr/>
                <p:nvPr/>
              </p:nvPicPr>
              <p:blipFill>
                <a:blip r:embed="rId70"/>
                <a:stretch>
                  <a:fillRect/>
                </a:stretch>
              </p:blipFill>
              <p:spPr>
                <a:xfrm>
                  <a:off x="10800717" y="2625328"/>
                  <a:ext cx="88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DF9AF60A-E59B-4C20-877D-3BEB39A93E1A}"/>
                    </a:ext>
                  </a:extLst>
                </p14:cNvPr>
                <p14:cNvContentPartPr/>
                <p14:nvPr/>
              </p14:nvContentPartPr>
              <p14:xfrm>
                <a:off x="10859037" y="2559088"/>
                <a:ext cx="122400" cy="141480"/>
              </p14:xfrm>
            </p:contentPart>
          </mc:Choice>
          <mc:Fallback xmlns="">
            <p:pic>
              <p:nvPicPr>
                <p:cNvPr id="44" name="Freihand 43">
                  <a:extLst>
                    <a:ext uri="{FF2B5EF4-FFF2-40B4-BE49-F238E27FC236}">
                      <a16:creationId xmlns:a16="http://schemas.microsoft.com/office/drawing/2014/main" id="{DF9AF60A-E59B-4C20-877D-3BEB39A93E1A}"/>
                    </a:ext>
                  </a:extLst>
                </p:cNvPr>
                <p:cNvPicPr/>
                <p:nvPr/>
              </p:nvPicPr>
              <p:blipFill>
                <a:blip r:embed="rId72"/>
                <a:stretch>
                  <a:fillRect/>
                </a:stretch>
              </p:blipFill>
              <p:spPr>
                <a:xfrm>
                  <a:off x="10854717" y="2554768"/>
                  <a:ext cx="131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4CD8D407-D3FD-4A5C-BE70-0FE327A1D2BA}"/>
                    </a:ext>
                  </a:extLst>
                </p14:cNvPr>
                <p14:cNvContentPartPr/>
                <p14:nvPr/>
              </p14:nvContentPartPr>
              <p14:xfrm>
                <a:off x="11056677" y="2570968"/>
                <a:ext cx="187920" cy="125640"/>
              </p14:xfrm>
            </p:contentPart>
          </mc:Choice>
          <mc:Fallback xmlns="">
            <p:pic>
              <p:nvPicPr>
                <p:cNvPr id="45" name="Freihand 44">
                  <a:extLst>
                    <a:ext uri="{FF2B5EF4-FFF2-40B4-BE49-F238E27FC236}">
                      <a16:creationId xmlns:a16="http://schemas.microsoft.com/office/drawing/2014/main" id="{4CD8D407-D3FD-4A5C-BE70-0FE327A1D2BA}"/>
                    </a:ext>
                  </a:extLst>
                </p:cNvPr>
                <p:cNvPicPr/>
                <p:nvPr/>
              </p:nvPicPr>
              <p:blipFill>
                <a:blip r:embed="rId74"/>
                <a:stretch>
                  <a:fillRect/>
                </a:stretch>
              </p:blipFill>
              <p:spPr>
                <a:xfrm>
                  <a:off x="11052357" y="2566648"/>
                  <a:ext cx="196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3CB344FB-E5BD-4C90-ADD1-EB04AC06D31C}"/>
                    </a:ext>
                  </a:extLst>
                </p14:cNvPr>
                <p14:cNvContentPartPr/>
                <p14:nvPr/>
              </p14:nvContentPartPr>
              <p14:xfrm>
                <a:off x="11210757" y="2542528"/>
                <a:ext cx="75600" cy="150480"/>
              </p14:xfrm>
            </p:contentPart>
          </mc:Choice>
          <mc:Fallback xmlns="">
            <p:pic>
              <p:nvPicPr>
                <p:cNvPr id="46" name="Freihand 45">
                  <a:extLst>
                    <a:ext uri="{FF2B5EF4-FFF2-40B4-BE49-F238E27FC236}">
                      <a16:creationId xmlns:a16="http://schemas.microsoft.com/office/drawing/2014/main" id="{3CB344FB-E5BD-4C90-ADD1-EB04AC06D31C}"/>
                    </a:ext>
                  </a:extLst>
                </p:cNvPr>
                <p:cNvPicPr/>
                <p:nvPr/>
              </p:nvPicPr>
              <p:blipFill>
                <a:blip r:embed="rId76"/>
                <a:stretch>
                  <a:fillRect/>
                </a:stretch>
              </p:blipFill>
              <p:spPr>
                <a:xfrm>
                  <a:off x="11206437" y="2538208"/>
                  <a:ext cx="84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6AB8161D-15DF-485B-948B-41865AE19CCF}"/>
                    </a:ext>
                  </a:extLst>
                </p14:cNvPr>
                <p14:cNvContentPartPr/>
                <p14:nvPr/>
              </p14:nvContentPartPr>
              <p14:xfrm>
                <a:off x="11293197" y="2591488"/>
                <a:ext cx="59760" cy="61200"/>
              </p14:xfrm>
            </p:contentPart>
          </mc:Choice>
          <mc:Fallback xmlns="">
            <p:pic>
              <p:nvPicPr>
                <p:cNvPr id="47" name="Freihand 46">
                  <a:extLst>
                    <a:ext uri="{FF2B5EF4-FFF2-40B4-BE49-F238E27FC236}">
                      <a16:creationId xmlns:a16="http://schemas.microsoft.com/office/drawing/2014/main" id="{6AB8161D-15DF-485B-948B-41865AE19CCF}"/>
                    </a:ext>
                  </a:extLst>
                </p:cNvPr>
                <p:cNvPicPr/>
                <p:nvPr/>
              </p:nvPicPr>
              <p:blipFill>
                <a:blip r:embed="rId78"/>
                <a:stretch>
                  <a:fillRect/>
                </a:stretch>
              </p:blipFill>
              <p:spPr>
                <a:xfrm>
                  <a:off x="11288517" y="2587168"/>
                  <a:ext cx="68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5D9389A4-6F70-4E35-8A97-49F8CE4A491A}"/>
                    </a:ext>
                  </a:extLst>
                </p14:cNvPr>
                <p14:cNvContentPartPr/>
                <p14:nvPr/>
              </p14:nvContentPartPr>
              <p14:xfrm>
                <a:off x="10612077" y="2853928"/>
                <a:ext cx="92160" cy="129960"/>
              </p14:xfrm>
            </p:contentPart>
          </mc:Choice>
          <mc:Fallback xmlns="">
            <p:pic>
              <p:nvPicPr>
                <p:cNvPr id="48" name="Freihand 47">
                  <a:extLst>
                    <a:ext uri="{FF2B5EF4-FFF2-40B4-BE49-F238E27FC236}">
                      <a16:creationId xmlns:a16="http://schemas.microsoft.com/office/drawing/2014/main" id="{5D9389A4-6F70-4E35-8A97-49F8CE4A491A}"/>
                    </a:ext>
                  </a:extLst>
                </p:cNvPr>
                <p:cNvPicPr/>
                <p:nvPr/>
              </p:nvPicPr>
              <p:blipFill>
                <a:blip r:embed="rId80"/>
                <a:stretch>
                  <a:fillRect/>
                </a:stretch>
              </p:blipFill>
              <p:spPr>
                <a:xfrm>
                  <a:off x="10607757" y="2849608"/>
                  <a:ext cx="100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0160E50B-56B3-4DAF-9E12-3DE6CBE00FEB}"/>
                    </a:ext>
                  </a:extLst>
                </p14:cNvPr>
                <p14:cNvContentPartPr/>
                <p14:nvPr/>
              </p14:nvContentPartPr>
              <p14:xfrm>
                <a:off x="10719717" y="2908288"/>
                <a:ext cx="191520" cy="68400"/>
              </p14:xfrm>
            </p:contentPart>
          </mc:Choice>
          <mc:Fallback xmlns="">
            <p:pic>
              <p:nvPicPr>
                <p:cNvPr id="49" name="Freihand 48">
                  <a:extLst>
                    <a:ext uri="{FF2B5EF4-FFF2-40B4-BE49-F238E27FC236}">
                      <a16:creationId xmlns:a16="http://schemas.microsoft.com/office/drawing/2014/main" id="{0160E50B-56B3-4DAF-9E12-3DE6CBE00FEB}"/>
                    </a:ext>
                  </a:extLst>
                </p:cNvPr>
                <p:cNvPicPr/>
                <p:nvPr/>
              </p:nvPicPr>
              <p:blipFill>
                <a:blip r:embed="rId82"/>
                <a:stretch>
                  <a:fillRect/>
                </a:stretch>
              </p:blipFill>
              <p:spPr>
                <a:xfrm>
                  <a:off x="10715397" y="2903968"/>
                  <a:ext cx="200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59617419-3DF3-4AED-9C22-1339C8ECB2D2}"/>
                    </a:ext>
                  </a:extLst>
                </p14:cNvPr>
                <p14:cNvContentPartPr/>
                <p14:nvPr/>
              </p14:nvContentPartPr>
              <p14:xfrm>
                <a:off x="10943637" y="2820088"/>
                <a:ext cx="86040" cy="107280"/>
              </p14:xfrm>
            </p:contentPart>
          </mc:Choice>
          <mc:Fallback xmlns="">
            <p:pic>
              <p:nvPicPr>
                <p:cNvPr id="50" name="Freihand 49">
                  <a:extLst>
                    <a:ext uri="{FF2B5EF4-FFF2-40B4-BE49-F238E27FC236}">
                      <a16:creationId xmlns:a16="http://schemas.microsoft.com/office/drawing/2014/main" id="{59617419-3DF3-4AED-9C22-1339C8ECB2D2}"/>
                    </a:ext>
                  </a:extLst>
                </p:cNvPr>
                <p:cNvPicPr/>
                <p:nvPr/>
              </p:nvPicPr>
              <p:blipFill>
                <a:blip r:embed="rId84"/>
                <a:stretch>
                  <a:fillRect/>
                </a:stretch>
              </p:blipFill>
              <p:spPr>
                <a:xfrm>
                  <a:off x="10939317" y="2815768"/>
                  <a:ext cx="94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BCE46C9D-C240-4631-A8BA-2B2E727D26AE}"/>
                    </a:ext>
                  </a:extLst>
                </p14:cNvPr>
                <p14:cNvContentPartPr/>
                <p14:nvPr/>
              </p14:nvContentPartPr>
              <p14:xfrm>
                <a:off x="11040117" y="2869768"/>
                <a:ext cx="81360" cy="60120"/>
              </p14:xfrm>
            </p:contentPart>
          </mc:Choice>
          <mc:Fallback xmlns="">
            <p:pic>
              <p:nvPicPr>
                <p:cNvPr id="51" name="Freihand 50">
                  <a:extLst>
                    <a:ext uri="{FF2B5EF4-FFF2-40B4-BE49-F238E27FC236}">
                      <a16:creationId xmlns:a16="http://schemas.microsoft.com/office/drawing/2014/main" id="{BCE46C9D-C240-4631-A8BA-2B2E727D26AE}"/>
                    </a:ext>
                  </a:extLst>
                </p:cNvPr>
                <p:cNvPicPr/>
                <p:nvPr/>
              </p:nvPicPr>
              <p:blipFill>
                <a:blip r:embed="rId86"/>
                <a:stretch>
                  <a:fillRect/>
                </a:stretch>
              </p:blipFill>
              <p:spPr>
                <a:xfrm>
                  <a:off x="11035797" y="2865448"/>
                  <a:ext cx="90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CCFF2C6C-C28E-4092-86E8-71EF270DBABD}"/>
                    </a:ext>
                  </a:extLst>
                </p14:cNvPr>
                <p14:cNvContentPartPr/>
                <p14:nvPr/>
              </p14:nvContentPartPr>
              <p14:xfrm>
                <a:off x="8659077" y="3224368"/>
                <a:ext cx="1472040" cy="336600"/>
              </p14:xfrm>
            </p:contentPart>
          </mc:Choice>
          <mc:Fallback xmlns="">
            <p:pic>
              <p:nvPicPr>
                <p:cNvPr id="54" name="Freihand 53">
                  <a:extLst>
                    <a:ext uri="{FF2B5EF4-FFF2-40B4-BE49-F238E27FC236}">
                      <a16:creationId xmlns:a16="http://schemas.microsoft.com/office/drawing/2014/main" id="{CCFF2C6C-C28E-4092-86E8-71EF270DBABD}"/>
                    </a:ext>
                  </a:extLst>
                </p:cNvPr>
                <p:cNvPicPr/>
                <p:nvPr/>
              </p:nvPicPr>
              <p:blipFill>
                <a:blip r:embed="rId88"/>
                <a:stretch>
                  <a:fillRect/>
                </a:stretch>
              </p:blipFill>
              <p:spPr>
                <a:xfrm>
                  <a:off x="8654757" y="3220048"/>
                  <a:ext cx="148068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7C2D6C43-E006-4AAB-9CBE-FE011B6156F0}"/>
                    </a:ext>
                  </a:extLst>
                </p14:cNvPr>
                <p14:cNvContentPartPr/>
                <p14:nvPr/>
              </p14:nvContentPartPr>
              <p14:xfrm>
                <a:off x="10112397" y="3155608"/>
                <a:ext cx="125280" cy="112680"/>
              </p14:xfrm>
            </p:contentPart>
          </mc:Choice>
          <mc:Fallback xmlns="">
            <p:pic>
              <p:nvPicPr>
                <p:cNvPr id="55" name="Freihand 54">
                  <a:extLst>
                    <a:ext uri="{FF2B5EF4-FFF2-40B4-BE49-F238E27FC236}">
                      <a16:creationId xmlns:a16="http://schemas.microsoft.com/office/drawing/2014/main" id="{7C2D6C43-E006-4AAB-9CBE-FE011B6156F0}"/>
                    </a:ext>
                  </a:extLst>
                </p:cNvPr>
                <p:cNvPicPr/>
                <p:nvPr/>
              </p:nvPicPr>
              <p:blipFill>
                <a:blip r:embed="rId90"/>
                <a:stretch>
                  <a:fillRect/>
                </a:stretch>
              </p:blipFill>
              <p:spPr>
                <a:xfrm>
                  <a:off x="10108077" y="3151288"/>
                  <a:ext cx="133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B74591A4-2161-49E0-A2AB-DB0E918B1859}"/>
                    </a:ext>
                  </a:extLst>
                </p14:cNvPr>
                <p14:cNvContentPartPr/>
                <p14:nvPr/>
              </p14:nvContentPartPr>
              <p14:xfrm>
                <a:off x="10250637" y="3220408"/>
                <a:ext cx="98280" cy="227880"/>
              </p14:xfrm>
            </p:contentPart>
          </mc:Choice>
          <mc:Fallback xmlns="">
            <p:pic>
              <p:nvPicPr>
                <p:cNvPr id="56" name="Freihand 55">
                  <a:extLst>
                    <a:ext uri="{FF2B5EF4-FFF2-40B4-BE49-F238E27FC236}">
                      <a16:creationId xmlns:a16="http://schemas.microsoft.com/office/drawing/2014/main" id="{B74591A4-2161-49E0-A2AB-DB0E918B1859}"/>
                    </a:ext>
                  </a:extLst>
                </p:cNvPr>
                <p:cNvPicPr/>
                <p:nvPr/>
              </p:nvPicPr>
              <p:blipFill>
                <a:blip r:embed="rId92"/>
                <a:stretch>
                  <a:fillRect/>
                </a:stretch>
              </p:blipFill>
              <p:spPr>
                <a:xfrm>
                  <a:off x="10246317" y="3216088"/>
                  <a:ext cx="1069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563B9AAE-668A-42C0-8260-A9AB3111D134}"/>
                    </a:ext>
                  </a:extLst>
                </p14:cNvPr>
                <p14:cNvContentPartPr/>
                <p14:nvPr/>
              </p14:nvContentPartPr>
              <p14:xfrm>
                <a:off x="10381677" y="3210328"/>
                <a:ext cx="400680" cy="221760"/>
              </p14:xfrm>
            </p:contentPart>
          </mc:Choice>
          <mc:Fallback xmlns="">
            <p:pic>
              <p:nvPicPr>
                <p:cNvPr id="57" name="Freihand 56">
                  <a:extLst>
                    <a:ext uri="{FF2B5EF4-FFF2-40B4-BE49-F238E27FC236}">
                      <a16:creationId xmlns:a16="http://schemas.microsoft.com/office/drawing/2014/main" id="{563B9AAE-668A-42C0-8260-A9AB3111D134}"/>
                    </a:ext>
                  </a:extLst>
                </p:cNvPr>
                <p:cNvPicPr/>
                <p:nvPr/>
              </p:nvPicPr>
              <p:blipFill>
                <a:blip r:embed="rId94"/>
                <a:stretch>
                  <a:fillRect/>
                </a:stretch>
              </p:blipFill>
              <p:spPr>
                <a:xfrm>
                  <a:off x="10377357" y="3206008"/>
                  <a:ext cx="4093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E8755925-1DE5-4529-BF5B-CF84CF157EB3}"/>
                    </a:ext>
                  </a:extLst>
                </p14:cNvPr>
                <p14:cNvContentPartPr/>
                <p14:nvPr/>
              </p14:nvContentPartPr>
              <p14:xfrm>
                <a:off x="10765437" y="3172168"/>
                <a:ext cx="41040" cy="21240"/>
              </p14:xfrm>
            </p:contentPart>
          </mc:Choice>
          <mc:Fallback xmlns="">
            <p:pic>
              <p:nvPicPr>
                <p:cNvPr id="58" name="Freihand 57">
                  <a:extLst>
                    <a:ext uri="{FF2B5EF4-FFF2-40B4-BE49-F238E27FC236}">
                      <a16:creationId xmlns:a16="http://schemas.microsoft.com/office/drawing/2014/main" id="{E8755925-1DE5-4529-BF5B-CF84CF157EB3}"/>
                    </a:ext>
                  </a:extLst>
                </p:cNvPr>
                <p:cNvPicPr/>
                <p:nvPr/>
              </p:nvPicPr>
              <p:blipFill>
                <a:blip r:embed="rId96"/>
                <a:stretch>
                  <a:fillRect/>
                </a:stretch>
              </p:blipFill>
              <p:spPr>
                <a:xfrm>
                  <a:off x="10761117" y="3167848"/>
                  <a:ext cx="49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B49295FB-CAA1-4BFA-B71E-45429EDB7757}"/>
                    </a:ext>
                  </a:extLst>
                </p14:cNvPr>
                <p14:cNvContentPartPr/>
                <p14:nvPr/>
              </p14:nvContentPartPr>
              <p14:xfrm>
                <a:off x="10784157" y="3200968"/>
                <a:ext cx="109080" cy="204120"/>
              </p14:xfrm>
            </p:contentPart>
          </mc:Choice>
          <mc:Fallback xmlns="">
            <p:pic>
              <p:nvPicPr>
                <p:cNvPr id="59" name="Freihand 58">
                  <a:extLst>
                    <a:ext uri="{FF2B5EF4-FFF2-40B4-BE49-F238E27FC236}">
                      <a16:creationId xmlns:a16="http://schemas.microsoft.com/office/drawing/2014/main" id="{B49295FB-CAA1-4BFA-B71E-45429EDB7757}"/>
                    </a:ext>
                  </a:extLst>
                </p:cNvPr>
                <p:cNvPicPr/>
                <p:nvPr/>
              </p:nvPicPr>
              <p:blipFill>
                <a:blip r:embed="rId98"/>
                <a:stretch>
                  <a:fillRect/>
                </a:stretch>
              </p:blipFill>
              <p:spPr>
                <a:xfrm>
                  <a:off x="10779837" y="3196648"/>
                  <a:ext cx="117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3FD8568F-3E81-45EA-A9B3-C49781D8770C}"/>
                    </a:ext>
                  </a:extLst>
                </p14:cNvPr>
                <p14:cNvContentPartPr/>
                <p14:nvPr/>
              </p14:nvContentPartPr>
              <p14:xfrm>
                <a:off x="11008437" y="3155608"/>
                <a:ext cx="159120" cy="87480"/>
              </p14:xfrm>
            </p:contentPart>
          </mc:Choice>
          <mc:Fallback xmlns="">
            <p:pic>
              <p:nvPicPr>
                <p:cNvPr id="60" name="Freihand 59">
                  <a:extLst>
                    <a:ext uri="{FF2B5EF4-FFF2-40B4-BE49-F238E27FC236}">
                      <a16:creationId xmlns:a16="http://schemas.microsoft.com/office/drawing/2014/main" id="{3FD8568F-3E81-45EA-A9B3-C49781D8770C}"/>
                    </a:ext>
                  </a:extLst>
                </p:cNvPr>
                <p:cNvPicPr/>
                <p:nvPr/>
              </p:nvPicPr>
              <p:blipFill>
                <a:blip r:embed="rId100"/>
                <a:stretch>
                  <a:fillRect/>
                </a:stretch>
              </p:blipFill>
              <p:spPr>
                <a:xfrm>
                  <a:off x="11004117" y="3151288"/>
                  <a:ext cx="167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A5E93D99-BA95-4067-8A28-C34D2EB6B832}"/>
                    </a:ext>
                  </a:extLst>
                </p14:cNvPr>
                <p14:cNvContentPartPr/>
                <p14:nvPr/>
              </p14:nvContentPartPr>
              <p14:xfrm>
                <a:off x="11188077" y="3051568"/>
                <a:ext cx="253080" cy="172800"/>
              </p14:xfrm>
            </p:contentPart>
          </mc:Choice>
          <mc:Fallback xmlns="">
            <p:pic>
              <p:nvPicPr>
                <p:cNvPr id="61" name="Freihand 60">
                  <a:extLst>
                    <a:ext uri="{FF2B5EF4-FFF2-40B4-BE49-F238E27FC236}">
                      <a16:creationId xmlns:a16="http://schemas.microsoft.com/office/drawing/2014/main" id="{A5E93D99-BA95-4067-8A28-C34D2EB6B832}"/>
                    </a:ext>
                  </a:extLst>
                </p:cNvPr>
                <p:cNvPicPr/>
                <p:nvPr/>
              </p:nvPicPr>
              <p:blipFill>
                <a:blip r:embed="rId102"/>
                <a:stretch>
                  <a:fillRect/>
                </a:stretch>
              </p:blipFill>
              <p:spPr>
                <a:xfrm>
                  <a:off x="11183757" y="3047248"/>
                  <a:ext cx="261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8CAED939-3027-4E2C-8D92-EC4798019209}"/>
                    </a:ext>
                  </a:extLst>
                </p14:cNvPr>
                <p14:cNvContentPartPr/>
                <p14:nvPr/>
              </p14:nvContentPartPr>
              <p14:xfrm>
                <a:off x="11436477" y="3109168"/>
                <a:ext cx="84960" cy="78120"/>
              </p14:xfrm>
            </p:contentPart>
          </mc:Choice>
          <mc:Fallback xmlns="">
            <p:pic>
              <p:nvPicPr>
                <p:cNvPr id="62" name="Freihand 61">
                  <a:extLst>
                    <a:ext uri="{FF2B5EF4-FFF2-40B4-BE49-F238E27FC236}">
                      <a16:creationId xmlns:a16="http://schemas.microsoft.com/office/drawing/2014/main" id="{8CAED939-3027-4E2C-8D92-EC4798019209}"/>
                    </a:ext>
                  </a:extLst>
                </p:cNvPr>
                <p:cNvPicPr/>
                <p:nvPr/>
              </p:nvPicPr>
              <p:blipFill>
                <a:blip r:embed="rId104"/>
                <a:stretch>
                  <a:fillRect/>
                </a:stretch>
              </p:blipFill>
              <p:spPr>
                <a:xfrm>
                  <a:off x="11432157" y="3104848"/>
                  <a:ext cx="93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347490E4-231E-4872-A227-FFE01A514E88}"/>
                    </a:ext>
                  </a:extLst>
                </p14:cNvPr>
                <p14:cNvContentPartPr/>
                <p14:nvPr/>
              </p14:nvContentPartPr>
              <p14:xfrm>
                <a:off x="11503077" y="3002968"/>
                <a:ext cx="135360" cy="160560"/>
              </p14:xfrm>
            </p:contentPart>
          </mc:Choice>
          <mc:Fallback xmlns="">
            <p:pic>
              <p:nvPicPr>
                <p:cNvPr id="63" name="Freihand 62">
                  <a:extLst>
                    <a:ext uri="{FF2B5EF4-FFF2-40B4-BE49-F238E27FC236}">
                      <a16:creationId xmlns:a16="http://schemas.microsoft.com/office/drawing/2014/main" id="{347490E4-231E-4872-A227-FFE01A514E88}"/>
                    </a:ext>
                  </a:extLst>
                </p:cNvPr>
                <p:cNvPicPr/>
                <p:nvPr/>
              </p:nvPicPr>
              <p:blipFill>
                <a:blip r:embed="rId106"/>
                <a:stretch>
                  <a:fillRect/>
                </a:stretch>
              </p:blipFill>
              <p:spPr>
                <a:xfrm>
                  <a:off x="11498757" y="2998648"/>
                  <a:ext cx="144000" cy="16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CA9F6411-E18D-4EC1-8141-CD191E690CED}"/>
                  </a:ext>
                </a:extLst>
              </p14:cNvPr>
              <p14:cNvContentPartPr/>
              <p14:nvPr/>
            </p14:nvContentPartPr>
            <p14:xfrm>
              <a:off x="470517" y="3988288"/>
              <a:ext cx="1130040" cy="41760"/>
            </p14:xfrm>
          </p:contentPart>
        </mc:Choice>
        <mc:Fallback xmlns="">
          <p:pic>
            <p:nvPicPr>
              <p:cNvPr id="65" name="Freihand 64">
                <a:extLst>
                  <a:ext uri="{FF2B5EF4-FFF2-40B4-BE49-F238E27FC236}">
                    <a16:creationId xmlns:a16="http://schemas.microsoft.com/office/drawing/2014/main" id="{CA9F6411-E18D-4EC1-8141-CD191E690CED}"/>
                  </a:ext>
                </a:extLst>
              </p:cNvPr>
              <p:cNvPicPr/>
              <p:nvPr/>
            </p:nvPicPr>
            <p:blipFill>
              <a:blip r:embed="rId108"/>
              <a:stretch>
                <a:fillRect/>
              </a:stretch>
            </p:blipFill>
            <p:spPr>
              <a:xfrm>
                <a:off x="466197" y="3983968"/>
                <a:ext cx="1138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DD7E8ADA-56E0-498E-B90C-ECB07F88A160}"/>
                  </a:ext>
                </a:extLst>
              </p14:cNvPr>
              <p14:cNvContentPartPr/>
              <p14:nvPr/>
            </p14:nvContentPartPr>
            <p14:xfrm>
              <a:off x="4960437" y="4028608"/>
              <a:ext cx="501840" cy="10440"/>
            </p14:xfrm>
          </p:contentPart>
        </mc:Choice>
        <mc:Fallback xmlns="">
          <p:pic>
            <p:nvPicPr>
              <p:cNvPr id="66" name="Freihand 65">
                <a:extLst>
                  <a:ext uri="{FF2B5EF4-FFF2-40B4-BE49-F238E27FC236}">
                    <a16:creationId xmlns:a16="http://schemas.microsoft.com/office/drawing/2014/main" id="{DD7E8ADA-56E0-498E-B90C-ECB07F88A160}"/>
                  </a:ext>
                </a:extLst>
              </p:cNvPr>
              <p:cNvPicPr/>
              <p:nvPr/>
            </p:nvPicPr>
            <p:blipFill>
              <a:blip r:embed="rId110"/>
              <a:stretch>
                <a:fillRect/>
              </a:stretch>
            </p:blipFill>
            <p:spPr>
              <a:xfrm>
                <a:off x="4956117" y="4024288"/>
                <a:ext cx="510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7" name="Freihand 66">
                <a:extLst>
                  <a:ext uri="{FF2B5EF4-FFF2-40B4-BE49-F238E27FC236}">
                    <a16:creationId xmlns:a16="http://schemas.microsoft.com/office/drawing/2014/main" id="{AAFCEEC8-6260-4EBB-9DB7-60D011AC7C6E}"/>
                  </a:ext>
                </a:extLst>
              </p14:cNvPr>
              <p14:cNvContentPartPr/>
              <p14:nvPr/>
            </p14:nvContentPartPr>
            <p14:xfrm>
              <a:off x="6230877" y="4028608"/>
              <a:ext cx="932760" cy="26280"/>
            </p14:xfrm>
          </p:contentPart>
        </mc:Choice>
        <mc:Fallback xmlns="">
          <p:pic>
            <p:nvPicPr>
              <p:cNvPr id="67" name="Freihand 66">
                <a:extLst>
                  <a:ext uri="{FF2B5EF4-FFF2-40B4-BE49-F238E27FC236}">
                    <a16:creationId xmlns:a16="http://schemas.microsoft.com/office/drawing/2014/main" id="{AAFCEEC8-6260-4EBB-9DB7-60D011AC7C6E}"/>
                  </a:ext>
                </a:extLst>
              </p:cNvPr>
              <p:cNvPicPr/>
              <p:nvPr/>
            </p:nvPicPr>
            <p:blipFill>
              <a:blip r:embed="rId112"/>
              <a:stretch>
                <a:fillRect/>
              </a:stretch>
            </p:blipFill>
            <p:spPr>
              <a:xfrm>
                <a:off x="6226557" y="4024288"/>
                <a:ext cx="941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55978753-6302-41AB-8E7C-3B049FA7D10A}"/>
                  </a:ext>
                </a:extLst>
              </p14:cNvPr>
              <p14:cNvContentPartPr/>
              <p14:nvPr/>
            </p14:nvContentPartPr>
            <p14:xfrm>
              <a:off x="7633437" y="3999448"/>
              <a:ext cx="398160" cy="30240"/>
            </p14:xfrm>
          </p:contentPart>
        </mc:Choice>
        <mc:Fallback xmlns="">
          <p:pic>
            <p:nvPicPr>
              <p:cNvPr id="68" name="Freihand 67">
                <a:extLst>
                  <a:ext uri="{FF2B5EF4-FFF2-40B4-BE49-F238E27FC236}">
                    <a16:creationId xmlns:a16="http://schemas.microsoft.com/office/drawing/2014/main" id="{55978753-6302-41AB-8E7C-3B049FA7D10A}"/>
                  </a:ext>
                </a:extLst>
              </p:cNvPr>
              <p:cNvPicPr/>
              <p:nvPr/>
            </p:nvPicPr>
            <p:blipFill>
              <a:blip r:embed="rId114"/>
              <a:stretch>
                <a:fillRect/>
              </a:stretch>
            </p:blipFill>
            <p:spPr>
              <a:xfrm>
                <a:off x="7629117" y="3995128"/>
                <a:ext cx="406800" cy="38880"/>
              </a:xfrm>
              <a:prstGeom prst="rect">
                <a:avLst/>
              </a:prstGeom>
            </p:spPr>
          </p:pic>
        </mc:Fallback>
      </mc:AlternateContent>
      <p:grpSp>
        <p:nvGrpSpPr>
          <p:cNvPr id="71" name="Gruppieren 70">
            <a:extLst>
              <a:ext uri="{FF2B5EF4-FFF2-40B4-BE49-F238E27FC236}">
                <a16:creationId xmlns:a16="http://schemas.microsoft.com/office/drawing/2014/main" id="{7615E505-5EA4-470F-88A7-018BB5E496B3}"/>
              </a:ext>
            </a:extLst>
          </p:cNvPr>
          <p:cNvGrpSpPr/>
          <p:nvPr/>
        </p:nvGrpSpPr>
        <p:grpSpPr>
          <a:xfrm>
            <a:off x="1690557" y="4288888"/>
            <a:ext cx="2071080" cy="40680"/>
            <a:chOff x="1690557" y="4288888"/>
            <a:chExt cx="2071080" cy="40680"/>
          </a:xfrm>
        </p:grpSpPr>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0748EF6B-DB88-4DAF-A8EE-847A6B7F93E1}"/>
                    </a:ext>
                  </a:extLst>
                </p14:cNvPr>
                <p14:cNvContentPartPr/>
                <p14:nvPr/>
              </p14:nvContentPartPr>
              <p14:xfrm>
                <a:off x="1760397" y="4292848"/>
                <a:ext cx="41040" cy="26280"/>
              </p14:xfrm>
            </p:contentPart>
          </mc:Choice>
          <mc:Fallback xmlns="">
            <p:pic>
              <p:nvPicPr>
                <p:cNvPr id="69" name="Freihand 68">
                  <a:extLst>
                    <a:ext uri="{FF2B5EF4-FFF2-40B4-BE49-F238E27FC236}">
                      <a16:creationId xmlns:a16="http://schemas.microsoft.com/office/drawing/2014/main" id="{0748EF6B-DB88-4DAF-A8EE-847A6B7F93E1}"/>
                    </a:ext>
                  </a:extLst>
                </p:cNvPr>
                <p:cNvPicPr/>
                <p:nvPr/>
              </p:nvPicPr>
              <p:blipFill>
                <a:blip r:embed="rId116"/>
                <a:stretch>
                  <a:fillRect/>
                </a:stretch>
              </p:blipFill>
              <p:spPr>
                <a:xfrm>
                  <a:off x="1756077" y="4288528"/>
                  <a:ext cx="49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C1661D20-9914-46E6-940B-67DCF70F6ED3}"/>
                    </a:ext>
                  </a:extLst>
                </p14:cNvPr>
                <p14:cNvContentPartPr/>
                <p14:nvPr/>
              </p14:nvContentPartPr>
              <p14:xfrm>
                <a:off x="1690557" y="4288888"/>
                <a:ext cx="2071080" cy="40680"/>
              </p14:xfrm>
            </p:contentPart>
          </mc:Choice>
          <mc:Fallback xmlns="">
            <p:pic>
              <p:nvPicPr>
                <p:cNvPr id="70" name="Freihand 69">
                  <a:extLst>
                    <a:ext uri="{FF2B5EF4-FFF2-40B4-BE49-F238E27FC236}">
                      <a16:creationId xmlns:a16="http://schemas.microsoft.com/office/drawing/2014/main" id="{C1661D20-9914-46E6-940B-67DCF70F6ED3}"/>
                    </a:ext>
                  </a:extLst>
                </p:cNvPr>
                <p:cNvPicPr/>
                <p:nvPr/>
              </p:nvPicPr>
              <p:blipFill>
                <a:blip r:embed="rId118"/>
                <a:stretch>
                  <a:fillRect/>
                </a:stretch>
              </p:blipFill>
              <p:spPr>
                <a:xfrm>
                  <a:off x="1686237" y="4284568"/>
                  <a:ext cx="2079720" cy="4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A13A31DA-51A3-42EB-AA25-79A08C15A51D}"/>
                  </a:ext>
                </a:extLst>
              </p14:cNvPr>
              <p14:cNvContentPartPr/>
              <p14:nvPr/>
            </p14:nvContentPartPr>
            <p14:xfrm>
              <a:off x="161277" y="3501208"/>
              <a:ext cx="2120760" cy="53280"/>
            </p14:xfrm>
          </p:contentPart>
        </mc:Choice>
        <mc:Fallback xmlns="">
          <p:pic>
            <p:nvPicPr>
              <p:cNvPr id="72" name="Freihand 71">
                <a:extLst>
                  <a:ext uri="{FF2B5EF4-FFF2-40B4-BE49-F238E27FC236}">
                    <a16:creationId xmlns:a16="http://schemas.microsoft.com/office/drawing/2014/main" id="{A13A31DA-51A3-42EB-AA25-79A08C15A51D}"/>
                  </a:ext>
                </a:extLst>
              </p:cNvPr>
              <p:cNvPicPr/>
              <p:nvPr/>
            </p:nvPicPr>
            <p:blipFill>
              <a:blip r:embed="rId120"/>
              <a:stretch>
                <a:fillRect/>
              </a:stretch>
            </p:blipFill>
            <p:spPr>
              <a:xfrm>
                <a:off x="156957" y="3496888"/>
                <a:ext cx="2129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20F4AE2C-BE70-4B9A-99ED-D1A6CC6EAEB6}"/>
                  </a:ext>
                </a:extLst>
              </p14:cNvPr>
              <p14:cNvContentPartPr/>
              <p14:nvPr/>
            </p14:nvContentPartPr>
            <p14:xfrm>
              <a:off x="1241997" y="5938768"/>
              <a:ext cx="2273040" cy="60840"/>
            </p14:xfrm>
          </p:contentPart>
        </mc:Choice>
        <mc:Fallback xmlns="">
          <p:pic>
            <p:nvPicPr>
              <p:cNvPr id="73" name="Freihand 72">
                <a:extLst>
                  <a:ext uri="{FF2B5EF4-FFF2-40B4-BE49-F238E27FC236}">
                    <a16:creationId xmlns:a16="http://schemas.microsoft.com/office/drawing/2014/main" id="{20F4AE2C-BE70-4B9A-99ED-D1A6CC6EAEB6}"/>
                  </a:ext>
                </a:extLst>
              </p:cNvPr>
              <p:cNvPicPr/>
              <p:nvPr/>
            </p:nvPicPr>
            <p:blipFill>
              <a:blip r:embed="rId122"/>
              <a:stretch>
                <a:fillRect/>
              </a:stretch>
            </p:blipFill>
            <p:spPr>
              <a:xfrm>
                <a:off x="1237677" y="5934448"/>
                <a:ext cx="2281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D9C9FEAF-09EC-4A9D-A55B-DC234183745C}"/>
                  </a:ext>
                </a:extLst>
              </p14:cNvPr>
              <p14:cNvContentPartPr/>
              <p14:nvPr/>
            </p14:nvContentPartPr>
            <p14:xfrm>
              <a:off x="2396877" y="6240808"/>
              <a:ext cx="923040" cy="19800"/>
            </p14:xfrm>
          </p:contentPart>
        </mc:Choice>
        <mc:Fallback xmlns="">
          <p:pic>
            <p:nvPicPr>
              <p:cNvPr id="74" name="Freihand 73">
                <a:extLst>
                  <a:ext uri="{FF2B5EF4-FFF2-40B4-BE49-F238E27FC236}">
                    <a16:creationId xmlns:a16="http://schemas.microsoft.com/office/drawing/2014/main" id="{D9C9FEAF-09EC-4A9D-A55B-DC234183745C}"/>
                  </a:ext>
                </a:extLst>
              </p:cNvPr>
              <p:cNvPicPr/>
              <p:nvPr/>
            </p:nvPicPr>
            <p:blipFill>
              <a:blip r:embed="rId124"/>
              <a:stretch>
                <a:fillRect/>
              </a:stretch>
            </p:blipFill>
            <p:spPr>
              <a:xfrm>
                <a:off x="2392557" y="6236488"/>
                <a:ext cx="931680" cy="28440"/>
              </a:xfrm>
              <a:prstGeom prst="rect">
                <a:avLst/>
              </a:prstGeom>
            </p:spPr>
          </p:pic>
        </mc:Fallback>
      </mc:AlternateContent>
      <p:grpSp>
        <p:nvGrpSpPr>
          <p:cNvPr id="102" name="Gruppieren 101">
            <a:extLst>
              <a:ext uri="{FF2B5EF4-FFF2-40B4-BE49-F238E27FC236}">
                <a16:creationId xmlns:a16="http://schemas.microsoft.com/office/drawing/2014/main" id="{0F862177-EAED-44C5-B0AD-95BE7BB46514}"/>
              </a:ext>
            </a:extLst>
          </p:cNvPr>
          <p:cNvGrpSpPr/>
          <p:nvPr/>
        </p:nvGrpSpPr>
        <p:grpSpPr>
          <a:xfrm>
            <a:off x="9838077" y="175888"/>
            <a:ext cx="2098800" cy="1870920"/>
            <a:chOff x="9838077" y="175888"/>
            <a:chExt cx="2098800" cy="1870920"/>
          </a:xfrm>
        </p:grpSpPr>
        <mc:AlternateContent xmlns:mc="http://schemas.openxmlformats.org/markup-compatibility/2006">
          <mc:Choice xmlns:p14="http://schemas.microsoft.com/office/powerpoint/2010/main" Requires="p14">
            <p:contentPart p14:bwMode="auto" r:id="rId125">
              <p14:nvContentPartPr>
                <p14:cNvPr id="20" name="Freihand 19">
                  <a:extLst>
                    <a:ext uri="{FF2B5EF4-FFF2-40B4-BE49-F238E27FC236}">
                      <a16:creationId xmlns:a16="http://schemas.microsoft.com/office/drawing/2014/main" id="{3090DC50-B979-4A45-9FE8-9157D9DCF13D}"/>
                    </a:ext>
                  </a:extLst>
                </p14:cNvPr>
                <p14:cNvContentPartPr/>
                <p14:nvPr/>
              </p14:nvContentPartPr>
              <p14:xfrm>
                <a:off x="9838077" y="873928"/>
                <a:ext cx="1535400" cy="1172880"/>
              </p14:xfrm>
            </p:contentPart>
          </mc:Choice>
          <mc:Fallback>
            <p:pic>
              <p:nvPicPr>
                <p:cNvPr id="20" name="Freihand 19">
                  <a:extLst>
                    <a:ext uri="{FF2B5EF4-FFF2-40B4-BE49-F238E27FC236}">
                      <a16:creationId xmlns:a16="http://schemas.microsoft.com/office/drawing/2014/main" id="{3090DC50-B979-4A45-9FE8-9157D9DCF13D}"/>
                    </a:ext>
                  </a:extLst>
                </p:cNvPr>
                <p:cNvPicPr/>
                <p:nvPr/>
              </p:nvPicPr>
              <p:blipFill>
                <a:blip r:embed="rId126"/>
                <a:stretch>
                  <a:fillRect/>
                </a:stretch>
              </p:blipFill>
              <p:spPr>
                <a:xfrm>
                  <a:off x="9833757" y="869608"/>
                  <a:ext cx="1544040" cy="1181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6" name="Freihand 25">
                  <a:extLst>
                    <a:ext uri="{FF2B5EF4-FFF2-40B4-BE49-F238E27FC236}">
                      <a16:creationId xmlns:a16="http://schemas.microsoft.com/office/drawing/2014/main" id="{E9C24AD9-0AC0-4443-9C45-C049622D7B9C}"/>
                    </a:ext>
                  </a:extLst>
                </p14:cNvPr>
                <p14:cNvContentPartPr/>
                <p14:nvPr/>
              </p14:nvContentPartPr>
              <p14:xfrm>
                <a:off x="10510917" y="586288"/>
                <a:ext cx="171000" cy="213120"/>
              </p14:xfrm>
            </p:contentPart>
          </mc:Choice>
          <mc:Fallback>
            <p:pic>
              <p:nvPicPr>
                <p:cNvPr id="26" name="Freihand 25">
                  <a:extLst>
                    <a:ext uri="{FF2B5EF4-FFF2-40B4-BE49-F238E27FC236}">
                      <a16:creationId xmlns:a16="http://schemas.microsoft.com/office/drawing/2014/main" id="{E9C24AD9-0AC0-4443-9C45-C049622D7B9C}"/>
                    </a:ext>
                  </a:extLst>
                </p:cNvPr>
                <p:cNvPicPr/>
                <p:nvPr/>
              </p:nvPicPr>
              <p:blipFill>
                <a:blip r:embed="rId128"/>
                <a:stretch>
                  <a:fillRect/>
                </a:stretch>
              </p:blipFill>
              <p:spPr>
                <a:xfrm>
                  <a:off x="10506597" y="581968"/>
                  <a:ext cx="1796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1" name="Freihand 30">
                  <a:extLst>
                    <a:ext uri="{FF2B5EF4-FFF2-40B4-BE49-F238E27FC236}">
                      <a16:creationId xmlns:a16="http://schemas.microsoft.com/office/drawing/2014/main" id="{A96E537A-AD67-4B1E-B40B-26740B275A9B}"/>
                    </a:ext>
                  </a:extLst>
                </p14:cNvPr>
                <p14:cNvContentPartPr/>
                <p14:nvPr/>
              </p14:nvContentPartPr>
              <p14:xfrm>
                <a:off x="10661757" y="609688"/>
                <a:ext cx="34200" cy="67680"/>
              </p14:xfrm>
            </p:contentPart>
          </mc:Choice>
          <mc:Fallback>
            <p:pic>
              <p:nvPicPr>
                <p:cNvPr id="31" name="Freihand 30">
                  <a:extLst>
                    <a:ext uri="{FF2B5EF4-FFF2-40B4-BE49-F238E27FC236}">
                      <a16:creationId xmlns:a16="http://schemas.microsoft.com/office/drawing/2014/main" id="{A96E537A-AD67-4B1E-B40B-26740B275A9B}"/>
                    </a:ext>
                  </a:extLst>
                </p:cNvPr>
                <p:cNvPicPr/>
                <p:nvPr/>
              </p:nvPicPr>
              <p:blipFill>
                <a:blip r:embed="rId130"/>
                <a:stretch>
                  <a:fillRect/>
                </a:stretch>
              </p:blipFill>
              <p:spPr>
                <a:xfrm>
                  <a:off x="10657437" y="605368"/>
                  <a:ext cx="428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8" name="Freihand 37">
                  <a:extLst>
                    <a:ext uri="{FF2B5EF4-FFF2-40B4-BE49-F238E27FC236}">
                      <a16:creationId xmlns:a16="http://schemas.microsoft.com/office/drawing/2014/main" id="{41CB58D0-60BD-4D12-A95C-DC144CA46040}"/>
                    </a:ext>
                  </a:extLst>
                </p14:cNvPr>
                <p14:cNvContentPartPr/>
                <p14:nvPr/>
              </p14:nvContentPartPr>
              <p14:xfrm>
                <a:off x="10677597" y="457408"/>
                <a:ext cx="313560" cy="231120"/>
              </p14:xfrm>
            </p:contentPart>
          </mc:Choice>
          <mc:Fallback>
            <p:pic>
              <p:nvPicPr>
                <p:cNvPr id="38" name="Freihand 37">
                  <a:extLst>
                    <a:ext uri="{FF2B5EF4-FFF2-40B4-BE49-F238E27FC236}">
                      <a16:creationId xmlns:a16="http://schemas.microsoft.com/office/drawing/2014/main" id="{41CB58D0-60BD-4D12-A95C-DC144CA46040}"/>
                    </a:ext>
                  </a:extLst>
                </p:cNvPr>
                <p:cNvPicPr/>
                <p:nvPr/>
              </p:nvPicPr>
              <p:blipFill>
                <a:blip r:embed="rId132"/>
                <a:stretch>
                  <a:fillRect/>
                </a:stretch>
              </p:blipFill>
              <p:spPr>
                <a:xfrm>
                  <a:off x="10673277" y="453088"/>
                  <a:ext cx="3222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2" name="Freihand 51">
                  <a:extLst>
                    <a:ext uri="{FF2B5EF4-FFF2-40B4-BE49-F238E27FC236}">
                      <a16:creationId xmlns:a16="http://schemas.microsoft.com/office/drawing/2014/main" id="{84DDC003-5A78-4463-971A-3C0D573A1058}"/>
                    </a:ext>
                  </a:extLst>
                </p14:cNvPr>
                <p14:cNvContentPartPr/>
                <p14:nvPr/>
              </p14:nvContentPartPr>
              <p14:xfrm>
                <a:off x="11051277" y="328168"/>
                <a:ext cx="87840" cy="130320"/>
              </p14:xfrm>
            </p:contentPart>
          </mc:Choice>
          <mc:Fallback>
            <p:pic>
              <p:nvPicPr>
                <p:cNvPr id="52" name="Freihand 51">
                  <a:extLst>
                    <a:ext uri="{FF2B5EF4-FFF2-40B4-BE49-F238E27FC236}">
                      <a16:creationId xmlns:a16="http://schemas.microsoft.com/office/drawing/2014/main" id="{84DDC003-5A78-4463-971A-3C0D573A1058}"/>
                    </a:ext>
                  </a:extLst>
                </p:cNvPr>
                <p:cNvPicPr/>
                <p:nvPr/>
              </p:nvPicPr>
              <p:blipFill>
                <a:blip r:embed="rId134"/>
                <a:stretch>
                  <a:fillRect/>
                </a:stretch>
              </p:blipFill>
              <p:spPr>
                <a:xfrm>
                  <a:off x="11046957" y="323848"/>
                  <a:ext cx="96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3" name="Freihand 52">
                  <a:extLst>
                    <a:ext uri="{FF2B5EF4-FFF2-40B4-BE49-F238E27FC236}">
                      <a16:creationId xmlns:a16="http://schemas.microsoft.com/office/drawing/2014/main" id="{F329D5FA-4470-47EB-B09B-CC32E649E28B}"/>
                    </a:ext>
                  </a:extLst>
                </p14:cNvPr>
                <p14:cNvContentPartPr/>
                <p14:nvPr/>
              </p14:nvContentPartPr>
              <p14:xfrm>
                <a:off x="11139837" y="309088"/>
                <a:ext cx="202320" cy="88560"/>
              </p14:xfrm>
            </p:contentPart>
          </mc:Choice>
          <mc:Fallback>
            <p:pic>
              <p:nvPicPr>
                <p:cNvPr id="53" name="Freihand 52">
                  <a:extLst>
                    <a:ext uri="{FF2B5EF4-FFF2-40B4-BE49-F238E27FC236}">
                      <a16:creationId xmlns:a16="http://schemas.microsoft.com/office/drawing/2014/main" id="{F329D5FA-4470-47EB-B09B-CC32E649E28B}"/>
                    </a:ext>
                  </a:extLst>
                </p:cNvPr>
                <p:cNvPicPr/>
                <p:nvPr/>
              </p:nvPicPr>
              <p:blipFill>
                <a:blip r:embed="rId136"/>
                <a:stretch>
                  <a:fillRect/>
                </a:stretch>
              </p:blipFill>
              <p:spPr>
                <a:xfrm>
                  <a:off x="11135517" y="304768"/>
                  <a:ext cx="210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5" name="Freihand 74">
                  <a:extLst>
                    <a:ext uri="{FF2B5EF4-FFF2-40B4-BE49-F238E27FC236}">
                      <a16:creationId xmlns:a16="http://schemas.microsoft.com/office/drawing/2014/main" id="{92C96169-6EB2-40EB-AFEA-B035D384A037}"/>
                    </a:ext>
                  </a:extLst>
                </p14:cNvPr>
                <p14:cNvContentPartPr/>
                <p14:nvPr/>
              </p14:nvContentPartPr>
              <p14:xfrm>
                <a:off x="11347197" y="273448"/>
                <a:ext cx="94680" cy="34920"/>
              </p14:xfrm>
            </p:contentPart>
          </mc:Choice>
          <mc:Fallback>
            <p:pic>
              <p:nvPicPr>
                <p:cNvPr id="75" name="Freihand 74">
                  <a:extLst>
                    <a:ext uri="{FF2B5EF4-FFF2-40B4-BE49-F238E27FC236}">
                      <a16:creationId xmlns:a16="http://schemas.microsoft.com/office/drawing/2014/main" id="{92C96169-6EB2-40EB-AFEA-B035D384A037}"/>
                    </a:ext>
                  </a:extLst>
                </p:cNvPr>
                <p:cNvPicPr/>
                <p:nvPr/>
              </p:nvPicPr>
              <p:blipFill>
                <a:blip r:embed="rId138"/>
                <a:stretch>
                  <a:fillRect/>
                </a:stretch>
              </p:blipFill>
              <p:spPr>
                <a:xfrm>
                  <a:off x="11342877" y="269128"/>
                  <a:ext cx="1033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6" name="Freihand 75">
                  <a:extLst>
                    <a:ext uri="{FF2B5EF4-FFF2-40B4-BE49-F238E27FC236}">
                      <a16:creationId xmlns:a16="http://schemas.microsoft.com/office/drawing/2014/main" id="{696A7309-01A5-4238-B71D-67C2D2E66AD1}"/>
                    </a:ext>
                  </a:extLst>
                </p14:cNvPr>
                <p14:cNvContentPartPr/>
                <p14:nvPr/>
              </p14:nvContentPartPr>
              <p14:xfrm>
                <a:off x="11460237" y="175888"/>
                <a:ext cx="84240" cy="100800"/>
              </p14:xfrm>
            </p:contentPart>
          </mc:Choice>
          <mc:Fallback>
            <p:pic>
              <p:nvPicPr>
                <p:cNvPr id="76" name="Freihand 75">
                  <a:extLst>
                    <a:ext uri="{FF2B5EF4-FFF2-40B4-BE49-F238E27FC236}">
                      <a16:creationId xmlns:a16="http://schemas.microsoft.com/office/drawing/2014/main" id="{696A7309-01A5-4238-B71D-67C2D2E66AD1}"/>
                    </a:ext>
                  </a:extLst>
                </p:cNvPr>
                <p:cNvPicPr/>
                <p:nvPr/>
              </p:nvPicPr>
              <p:blipFill>
                <a:blip r:embed="rId140"/>
                <a:stretch>
                  <a:fillRect/>
                </a:stretch>
              </p:blipFill>
              <p:spPr>
                <a:xfrm>
                  <a:off x="11455917" y="171568"/>
                  <a:ext cx="928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7" name="Freihand 76">
                  <a:extLst>
                    <a:ext uri="{FF2B5EF4-FFF2-40B4-BE49-F238E27FC236}">
                      <a16:creationId xmlns:a16="http://schemas.microsoft.com/office/drawing/2014/main" id="{B9318262-EDBF-4BFF-8E70-14E286DF02C0}"/>
                    </a:ext>
                  </a:extLst>
                </p14:cNvPr>
                <p14:cNvContentPartPr/>
                <p14:nvPr/>
              </p14:nvContentPartPr>
              <p14:xfrm>
                <a:off x="10724757" y="800128"/>
                <a:ext cx="141480" cy="159120"/>
              </p14:xfrm>
            </p:contentPart>
          </mc:Choice>
          <mc:Fallback>
            <p:pic>
              <p:nvPicPr>
                <p:cNvPr id="77" name="Freihand 76">
                  <a:extLst>
                    <a:ext uri="{FF2B5EF4-FFF2-40B4-BE49-F238E27FC236}">
                      <a16:creationId xmlns:a16="http://schemas.microsoft.com/office/drawing/2014/main" id="{B9318262-EDBF-4BFF-8E70-14E286DF02C0}"/>
                    </a:ext>
                  </a:extLst>
                </p:cNvPr>
                <p:cNvPicPr/>
                <p:nvPr/>
              </p:nvPicPr>
              <p:blipFill>
                <a:blip r:embed="rId142"/>
                <a:stretch>
                  <a:fillRect/>
                </a:stretch>
              </p:blipFill>
              <p:spPr>
                <a:xfrm>
                  <a:off x="10720437" y="795808"/>
                  <a:ext cx="1501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8" name="Freihand 77">
                  <a:extLst>
                    <a:ext uri="{FF2B5EF4-FFF2-40B4-BE49-F238E27FC236}">
                      <a16:creationId xmlns:a16="http://schemas.microsoft.com/office/drawing/2014/main" id="{498CB300-657D-4BA3-916A-A4C001E90781}"/>
                    </a:ext>
                  </a:extLst>
                </p14:cNvPr>
                <p14:cNvContentPartPr/>
                <p14:nvPr/>
              </p14:nvContentPartPr>
              <p14:xfrm>
                <a:off x="10884957" y="782848"/>
                <a:ext cx="31680" cy="73800"/>
              </p14:xfrm>
            </p:contentPart>
          </mc:Choice>
          <mc:Fallback>
            <p:pic>
              <p:nvPicPr>
                <p:cNvPr id="78" name="Freihand 77">
                  <a:extLst>
                    <a:ext uri="{FF2B5EF4-FFF2-40B4-BE49-F238E27FC236}">
                      <a16:creationId xmlns:a16="http://schemas.microsoft.com/office/drawing/2014/main" id="{498CB300-657D-4BA3-916A-A4C001E90781}"/>
                    </a:ext>
                  </a:extLst>
                </p:cNvPr>
                <p:cNvPicPr/>
                <p:nvPr/>
              </p:nvPicPr>
              <p:blipFill>
                <a:blip r:embed="rId144"/>
                <a:stretch>
                  <a:fillRect/>
                </a:stretch>
              </p:blipFill>
              <p:spPr>
                <a:xfrm>
                  <a:off x="10880637" y="778528"/>
                  <a:ext cx="40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9" name="Freihand 78">
                  <a:extLst>
                    <a:ext uri="{FF2B5EF4-FFF2-40B4-BE49-F238E27FC236}">
                      <a16:creationId xmlns:a16="http://schemas.microsoft.com/office/drawing/2014/main" id="{050D19AA-9131-4D11-A3A9-A6195A785562}"/>
                    </a:ext>
                  </a:extLst>
                </p14:cNvPr>
                <p14:cNvContentPartPr/>
                <p14:nvPr/>
              </p14:nvContentPartPr>
              <p14:xfrm>
                <a:off x="10927077" y="652528"/>
                <a:ext cx="97560" cy="162720"/>
              </p14:xfrm>
            </p:contentPart>
          </mc:Choice>
          <mc:Fallback>
            <p:pic>
              <p:nvPicPr>
                <p:cNvPr id="79" name="Freihand 78">
                  <a:extLst>
                    <a:ext uri="{FF2B5EF4-FFF2-40B4-BE49-F238E27FC236}">
                      <a16:creationId xmlns:a16="http://schemas.microsoft.com/office/drawing/2014/main" id="{050D19AA-9131-4D11-A3A9-A6195A785562}"/>
                    </a:ext>
                  </a:extLst>
                </p:cNvPr>
                <p:cNvPicPr/>
                <p:nvPr/>
              </p:nvPicPr>
              <p:blipFill>
                <a:blip r:embed="rId146"/>
                <a:stretch>
                  <a:fillRect/>
                </a:stretch>
              </p:blipFill>
              <p:spPr>
                <a:xfrm>
                  <a:off x="10922757" y="648208"/>
                  <a:ext cx="1062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0" name="Freihand 79">
                  <a:extLst>
                    <a:ext uri="{FF2B5EF4-FFF2-40B4-BE49-F238E27FC236}">
                      <a16:creationId xmlns:a16="http://schemas.microsoft.com/office/drawing/2014/main" id="{B5B38A03-558F-4969-AC11-8EC62BB29729}"/>
                    </a:ext>
                  </a:extLst>
                </p14:cNvPr>
                <p14:cNvContentPartPr/>
                <p14:nvPr/>
              </p14:nvContentPartPr>
              <p14:xfrm>
                <a:off x="11082597" y="637768"/>
                <a:ext cx="89280" cy="241200"/>
              </p14:xfrm>
            </p:contentPart>
          </mc:Choice>
          <mc:Fallback>
            <p:pic>
              <p:nvPicPr>
                <p:cNvPr id="80" name="Freihand 79">
                  <a:extLst>
                    <a:ext uri="{FF2B5EF4-FFF2-40B4-BE49-F238E27FC236}">
                      <a16:creationId xmlns:a16="http://schemas.microsoft.com/office/drawing/2014/main" id="{B5B38A03-558F-4969-AC11-8EC62BB29729}"/>
                    </a:ext>
                  </a:extLst>
                </p:cNvPr>
                <p:cNvPicPr/>
                <p:nvPr/>
              </p:nvPicPr>
              <p:blipFill>
                <a:blip r:embed="rId148"/>
                <a:stretch>
                  <a:fillRect/>
                </a:stretch>
              </p:blipFill>
              <p:spPr>
                <a:xfrm>
                  <a:off x="11078277" y="633448"/>
                  <a:ext cx="979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1" name="Freihand 80">
                  <a:extLst>
                    <a:ext uri="{FF2B5EF4-FFF2-40B4-BE49-F238E27FC236}">
                      <a16:creationId xmlns:a16="http://schemas.microsoft.com/office/drawing/2014/main" id="{B89C4D56-55F8-4730-93A6-B3F51287FE5A}"/>
                    </a:ext>
                  </a:extLst>
                </p14:cNvPr>
                <p14:cNvContentPartPr/>
                <p14:nvPr/>
              </p14:nvContentPartPr>
              <p14:xfrm>
                <a:off x="11181957" y="601768"/>
                <a:ext cx="42840" cy="99000"/>
              </p14:xfrm>
            </p:contentPart>
          </mc:Choice>
          <mc:Fallback>
            <p:pic>
              <p:nvPicPr>
                <p:cNvPr id="81" name="Freihand 80">
                  <a:extLst>
                    <a:ext uri="{FF2B5EF4-FFF2-40B4-BE49-F238E27FC236}">
                      <a16:creationId xmlns:a16="http://schemas.microsoft.com/office/drawing/2014/main" id="{B89C4D56-55F8-4730-93A6-B3F51287FE5A}"/>
                    </a:ext>
                  </a:extLst>
                </p:cNvPr>
                <p:cNvPicPr/>
                <p:nvPr/>
              </p:nvPicPr>
              <p:blipFill>
                <a:blip r:embed="rId150"/>
                <a:stretch>
                  <a:fillRect/>
                </a:stretch>
              </p:blipFill>
              <p:spPr>
                <a:xfrm>
                  <a:off x="11177637" y="597448"/>
                  <a:ext cx="51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2" name="Freihand 81">
                  <a:extLst>
                    <a:ext uri="{FF2B5EF4-FFF2-40B4-BE49-F238E27FC236}">
                      <a16:creationId xmlns:a16="http://schemas.microsoft.com/office/drawing/2014/main" id="{C767BE11-CCBA-4CB9-BF1F-B9A2DD7BB77A}"/>
                    </a:ext>
                  </a:extLst>
                </p14:cNvPr>
                <p14:cNvContentPartPr/>
                <p14:nvPr/>
              </p14:nvContentPartPr>
              <p14:xfrm>
                <a:off x="11238477" y="582328"/>
                <a:ext cx="77400" cy="78120"/>
              </p14:xfrm>
            </p:contentPart>
          </mc:Choice>
          <mc:Fallback>
            <p:pic>
              <p:nvPicPr>
                <p:cNvPr id="82" name="Freihand 81">
                  <a:extLst>
                    <a:ext uri="{FF2B5EF4-FFF2-40B4-BE49-F238E27FC236}">
                      <a16:creationId xmlns:a16="http://schemas.microsoft.com/office/drawing/2014/main" id="{C767BE11-CCBA-4CB9-BF1F-B9A2DD7BB77A}"/>
                    </a:ext>
                  </a:extLst>
                </p:cNvPr>
                <p:cNvPicPr/>
                <p:nvPr/>
              </p:nvPicPr>
              <p:blipFill>
                <a:blip r:embed="rId152"/>
                <a:stretch>
                  <a:fillRect/>
                </a:stretch>
              </p:blipFill>
              <p:spPr>
                <a:xfrm>
                  <a:off x="11234157" y="578008"/>
                  <a:ext cx="86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3" name="Freihand 82">
                  <a:extLst>
                    <a:ext uri="{FF2B5EF4-FFF2-40B4-BE49-F238E27FC236}">
                      <a16:creationId xmlns:a16="http://schemas.microsoft.com/office/drawing/2014/main" id="{A0A3D8D1-2C0E-4B3D-A5BB-DE4CC4BDC9CC}"/>
                    </a:ext>
                  </a:extLst>
                </p14:cNvPr>
                <p14:cNvContentPartPr/>
                <p14:nvPr/>
              </p14:nvContentPartPr>
              <p14:xfrm>
                <a:off x="11321997" y="545968"/>
                <a:ext cx="10440" cy="91800"/>
              </p14:xfrm>
            </p:contentPart>
          </mc:Choice>
          <mc:Fallback>
            <p:pic>
              <p:nvPicPr>
                <p:cNvPr id="83" name="Freihand 82">
                  <a:extLst>
                    <a:ext uri="{FF2B5EF4-FFF2-40B4-BE49-F238E27FC236}">
                      <a16:creationId xmlns:a16="http://schemas.microsoft.com/office/drawing/2014/main" id="{A0A3D8D1-2C0E-4B3D-A5BB-DE4CC4BDC9CC}"/>
                    </a:ext>
                  </a:extLst>
                </p:cNvPr>
                <p:cNvPicPr/>
                <p:nvPr/>
              </p:nvPicPr>
              <p:blipFill>
                <a:blip r:embed="rId154"/>
                <a:stretch>
                  <a:fillRect/>
                </a:stretch>
              </p:blipFill>
              <p:spPr>
                <a:xfrm>
                  <a:off x="11317677" y="541648"/>
                  <a:ext cx="19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4" name="Freihand 83">
                  <a:extLst>
                    <a:ext uri="{FF2B5EF4-FFF2-40B4-BE49-F238E27FC236}">
                      <a16:creationId xmlns:a16="http://schemas.microsoft.com/office/drawing/2014/main" id="{824FA2D9-5CE4-49CB-B19A-DA04FB9327B0}"/>
                    </a:ext>
                  </a:extLst>
                </p14:cNvPr>
                <p14:cNvContentPartPr/>
                <p14:nvPr/>
              </p14:nvContentPartPr>
              <p14:xfrm>
                <a:off x="11349717" y="481168"/>
                <a:ext cx="149400" cy="136440"/>
              </p14:xfrm>
            </p:contentPart>
          </mc:Choice>
          <mc:Fallback>
            <p:pic>
              <p:nvPicPr>
                <p:cNvPr id="84" name="Freihand 83">
                  <a:extLst>
                    <a:ext uri="{FF2B5EF4-FFF2-40B4-BE49-F238E27FC236}">
                      <a16:creationId xmlns:a16="http://schemas.microsoft.com/office/drawing/2014/main" id="{824FA2D9-5CE4-49CB-B19A-DA04FB9327B0}"/>
                    </a:ext>
                  </a:extLst>
                </p:cNvPr>
                <p:cNvPicPr/>
                <p:nvPr/>
              </p:nvPicPr>
              <p:blipFill>
                <a:blip r:embed="rId156"/>
                <a:stretch>
                  <a:fillRect/>
                </a:stretch>
              </p:blipFill>
              <p:spPr>
                <a:xfrm>
                  <a:off x="11345397" y="476848"/>
                  <a:ext cx="1580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5" name="Freihand 84">
                  <a:extLst>
                    <a:ext uri="{FF2B5EF4-FFF2-40B4-BE49-F238E27FC236}">
                      <a16:creationId xmlns:a16="http://schemas.microsoft.com/office/drawing/2014/main" id="{E5E5C19F-7A6A-409A-95DA-4E53B4EEE364}"/>
                    </a:ext>
                  </a:extLst>
                </p14:cNvPr>
                <p14:cNvContentPartPr/>
                <p14:nvPr/>
              </p14:nvContentPartPr>
              <p14:xfrm>
                <a:off x="11443677" y="447328"/>
                <a:ext cx="22320" cy="5760"/>
              </p14:xfrm>
            </p:contentPart>
          </mc:Choice>
          <mc:Fallback>
            <p:pic>
              <p:nvPicPr>
                <p:cNvPr id="85" name="Freihand 84">
                  <a:extLst>
                    <a:ext uri="{FF2B5EF4-FFF2-40B4-BE49-F238E27FC236}">
                      <a16:creationId xmlns:a16="http://schemas.microsoft.com/office/drawing/2014/main" id="{E5E5C19F-7A6A-409A-95DA-4E53B4EEE364}"/>
                    </a:ext>
                  </a:extLst>
                </p:cNvPr>
                <p:cNvPicPr/>
                <p:nvPr/>
              </p:nvPicPr>
              <p:blipFill>
                <a:blip r:embed="rId158"/>
                <a:stretch>
                  <a:fillRect/>
                </a:stretch>
              </p:blipFill>
              <p:spPr>
                <a:xfrm>
                  <a:off x="11439357" y="443008"/>
                  <a:ext cx="309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6" name="Freihand 85">
                  <a:extLst>
                    <a:ext uri="{FF2B5EF4-FFF2-40B4-BE49-F238E27FC236}">
                      <a16:creationId xmlns:a16="http://schemas.microsoft.com/office/drawing/2014/main" id="{1F40783B-7F62-4B7B-8530-7FE3B793526F}"/>
                    </a:ext>
                  </a:extLst>
                </p14:cNvPr>
                <p14:cNvContentPartPr/>
                <p14:nvPr/>
              </p14:nvContentPartPr>
              <p14:xfrm>
                <a:off x="11511357" y="467488"/>
                <a:ext cx="68400" cy="58320"/>
              </p14:xfrm>
            </p:contentPart>
          </mc:Choice>
          <mc:Fallback>
            <p:pic>
              <p:nvPicPr>
                <p:cNvPr id="86" name="Freihand 85">
                  <a:extLst>
                    <a:ext uri="{FF2B5EF4-FFF2-40B4-BE49-F238E27FC236}">
                      <a16:creationId xmlns:a16="http://schemas.microsoft.com/office/drawing/2014/main" id="{1F40783B-7F62-4B7B-8530-7FE3B793526F}"/>
                    </a:ext>
                  </a:extLst>
                </p:cNvPr>
                <p:cNvPicPr/>
                <p:nvPr/>
              </p:nvPicPr>
              <p:blipFill>
                <a:blip r:embed="rId160"/>
                <a:stretch>
                  <a:fillRect/>
                </a:stretch>
              </p:blipFill>
              <p:spPr>
                <a:xfrm>
                  <a:off x="11507037" y="463168"/>
                  <a:ext cx="77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7" name="Freihand 86">
                  <a:extLst>
                    <a:ext uri="{FF2B5EF4-FFF2-40B4-BE49-F238E27FC236}">
                      <a16:creationId xmlns:a16="http://schemas.microsoft.com/office/drawing/2014/main" id="{9E132735-9878-46E1-B088-4BEBA9E907DE}"/>
                    </a:ext>
                  </a:extLst>
                </p14:cNvPr>
                <p14:cNvContentPartPr/>
                <p14:nvPr/>
              </p14:nvContentPartPr>
              <p14:xfrm>
                <a:off x="11571477" y="367048"/>
                <a:ext cx="138960" cy="226440"/>
              </p14:xfrm>
            </p:contentPart>
          </mc:Choice>
          <mc:Fallback>
            <p:pic>
              <p:nvPicPr>
                <p:cNvPr id="87" name="Freihand 86">
                  <a:extLst>
                    <a:ext uri="{FF2B5EF4-FFF2-40B4-BE49-F238E27FC236}">
                      <a16:creationId xmlns:a16="http://schemas.microsoft.com/office/drawing/2014/main" id="{9E132735-9878-46E1-B088-4BEBA9E907DE}"/>
                    </a:ext>
                  </a:extLst>
                </p:cNvPr>
                <p:cNvPicPr/>
                <p:nvPr/>
              </p:nvPicPr>
              <p:blipFill>
                <a:blip r:embed="rId162"/>
                <a:stretch>
                  <a:fillRect/>
                </a:stretch>
              </p:blipFill>
              <p:spPr>
                <a:xfrm>
                  <a:off x="11567157" y="362728"/>
                  <a:ext cx="1476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8" name="Freihand 87">
                  <a:extLst>
                    <a:ext uri="{FF2B5EF4-FFF2-40B4-BE49-F238E27FC236}">
                      <a16:creationId xmlns:a16="http://schemas.microsoft.com/office/drawing/2014/main" id="{9294FD38-F3A2-4C62-A032-5EFD8C64BCFF}"/>
                    </a:ext>
                  </a:extLst>
                </p14:cNvPr>
                <p14:cNvContentPartPr/>
                <p14:nvPr/>
              </p14:nvContentPartPr>
              <p14:xfrm>
                <a:off x="10855077" y="1052128"/>
                <a:ext cx="86760" cy="199080"/>
              </p14:xfrm>
            </p:contentPart>
          </mc:Choice>
          <mc:Fallback>
            <p:pic>
              <p:nvPicPr>
                <p:cNvPr id="88" name="Freihand 87">
                  <a:extLst>
                    <a:ext uri="{FF2B5EF4-FFF2-40B4-BE49-F238E27FC236}">
                      <a16:creationId xmlns:a16="http://schemas.microsoft.com/office/drawing/2014/main" id="{9294FD38-F3A2-4C62-A032-5EFD8C64BCFF}"/>
                    </a:ext>
                  </a:extLst>
                </p:cNvPr>
                <p:cNvPicPr/>
                <p:nvPr/>
              </p:nvPicPr>
              <p:blipFill>
                <a:blip r:embed="rId164"/>
                <a:stretch>
                  <a:fillRect/>
                </a:stretch>
              </p:blipFill>
              <p:spPr>
                <a:xfrm>
                  <a:off x="10850757" y="1047808"/>
                  <a:ext cx="954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9" name="Freihand 88">
                  <a:extLst>
                    <a:ext uri="{FF2B5EF4-FFF2-40B4-BE49-F238E27FC236}">
                      <a16:creationId xmlns:a16="http://schemas.microsoft.com/office/drawing/2014/main" id="{2ABF8BC9-8772-4C5D-BC4F-E3B78F6C4045}"/>
                    </a:ext>
                  </a:extLst>
                </p14:cNvPr>
                <p14:cNvContentPartPr/>
                <p14:nvPr/>
              </p14:nvContentPartPr>
              <p14:xfrm>
                <a:off x="10958037" y="1102528"/>
                <a:ext cx="80640" cy="68400"/>
              </p14:xfrm>
            </p:contentPart>
          </mc:Choice>
          <mc:Fallback>
            <p:pic>
              <p:nvPicPr>
                <p:cNvPr id="89" name="Freihand 88">
                  <a:extLst>
                    <a:ext uri="{FF2B5EF4-FFF2-40B4-BE49-F238E27FC236}">
                      <a16:creationId xmlns:a16="http://schemas.microsoft.com/office/drawing/2014/main" id="{2ABF8BC9-8772-4C5D-BC4F-E3B78F6C4045}"/>
                    </a:ext>
                  </a:extLst>
                </p:cNvPr>
                <p:cNvPicPr/>
                <p:nvPr/>
              </p:nvPicPr>
              <p:blipFill>
                <a:blip r:embed="rId166"/>
                <a:stretch>
                  <a:fillRect/>
                </a:stretch>
              </p:blipFill>
              <p:spPr>
                <a:xfrm>
                  <a:off x="10953717" y="1098208"/>
                  <a:ext cx="89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0" name="Freihand 89">
                  <a:extLst>
                    <a:ext uri="{FF2B5EF4-FFF2-40B4-BE49-F238E27FC236}">
                      <a16:creationId xmlns:a16="http://schemas.microsoft.com/office/drawing/2014/main" id="{DDDBD874-75E1-4BE5-B472-2E763D421AD8}"/>
                    </a:ext>
                  </a:extLst>
                </p14:cNvPr>
                <p14:cNvContentPartPr/>
                <p14:nvPr/>
              </p14:nvContentPartPr>
              <p14:xfrm>
                <a:off x="11055957" y="1039888"/>
                <a:ext cx="90000" cy="211680"/>
              </p14:xfrm>
            </p:contentPart>
          </mc:Choice>
          <mc:Fallback>
            <p:pic>
              <p:nvPicPr>
                <p:cNvPr id="90" name="Freihand 89">
                  <a:extLst>
                    <a:ext uri="{FF2B5EF4-FFF2-40B4-BE49-F238E27FC236}">
                      <a16:creationId xmlns:a16="http://schemas.microsoft.com/office/drawing/2014/main" id="{DDDBD874-75E1-4BE5-B472-2E763D421AD8}"/>
                    </a:ext>
                  </a:extLst>
                </p:cNvPr>
                <p:cNvPicPr/>
                <p:nvPr/>
              </p:nvPicPr>
              <p:blipFill>
                <a:blip r:embed="rId168"/>
                <a:stretch>
                  <a:fillRect/>
                </a:stretch>
              </p:blipFill>
              <p:spPr>
                <a:xfrm>
                  <a:off x="11051637" y="1035568"/>
                  <a:ext cx="986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1" name="Freihand 90">
                  <a:extLst>
                    <a:ext uri="{FF2B5EF4-FFF2-40B4-BE49-F238E27FC236}">
                      <a16:creationId xmlns:a16="http://schemas.microsoft.com/office/drawing/2014/main" id="{CBF1EA2F-2BA6-412E-B9D3-89048A6127DD}"/>
                    </a:ext>
                  </a:extLst>
                </p14:cNvPr>
                <p14:cNvContentPartPr/>
                <p14:nvPr/>
              </p14:nvContentPartPr>
              <p14:xfrm>
                <a:off x="11177277" y="948808"/>
                <a:ext cx="180000" cy="107640"/>
              </p14:xfrm>
            </p:contentPart>
          </mc:Choice>
          <mc:Fallback>
            <p:pic>
              <p:nvPicPr>
                <p:cNvPr id="91" name="Freihand 90">
                  <a:extLst>
                    <a:ext uri="{FF2B5EF4-FFF2-40B4-BE49-F238E27FC236}">
                      <a16:creationId xmlns:a16="http://schemas.microsoft.com/office/drawing/2014/main" id="{CBF1EA2F-2BA6-412E-B9D3-89048A6127DD}"/>
                    </a:ext>
                  </a:extLst>
                </p:cNvPr>
                <p:cNvPicPr/>
                <p:nvPr/>
              </p:nvPicPr>
              <p:blipFill>
                <a:blip r:embed="rId170"/>
                <a:stretch>
                  <a:fillRect/>
                </a:stretch>
              </p:blipFill>
              <p:spPr>
                <a:xfrm>
                  <a:off x="11172957" y="944488"/>
                  <a:ext cx="188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2" name="Freihand 91">
                  <a:extLst>
                    <a:ext uri="{FF2B5EF4-FFF2-40B4-BE49-F238E27FC236}">
                      <a16:creationId xmlns:a16="http://schemas.microsoft.com/office/drawing/2014/main" id="{2236C84E-50FF-43D9-9558-61DE9178E260}"/>
                    </a:ext>
                  </a:extLst>
                </p14:cNvPr>
                <p14:cNvContentPartPr/>
                <p14:nvPr/>
              </p14:nvContentPartPr>
              <p14:xfrm>
                <a:off x="11392917" y="801928"/>
                <a:ext cx="101880" cy="141840"/>
              </p14:xfrm>
            </p:contentPart>
          </mc:Choice>
          <mc:Fallback>
            <p:pic>
              <p:nvPicPr>
                <p:cNvPr id="92" name="Freihand 91">
                  <a:extLst>
                    <a:ext uri="{FF2B5EF4-FFF2-40B4-BE49-F238E27FC236}">
                      <a16:creationId xmlns:a16="http://schemas.microsoft.com/office/drawing/2014/main" id="{2236C84E-50FF-43D9-9558-61DE9178E260}"/>
                    </a:ext>
                  </a:extLst>
                </p:cNvPr>
                <p:cNvPicPr/>
                <p:nvPr/>
              </p:nvPicPr>
              <p:blipFill>
                <a:blip r:embed="rId172"/>
                <a:stretch>
                  <a:fillRect/>
                </a:stretch>
              </p:blipFill>
              <p:spPr>
                <a:xfrm>
                  <a:off x="11388597" y="797608"/>
                  <a:ext cx="110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3" name="Freihand 92">
                  <a:extLst>
                    <a:ext uri="{FF2B5EF4-FFF2-40B4-BE49-F238E27FC236}">
                      <a16:creationId xmlns:a16="http://schemas.microsoft.com/office/drawing/2014/main" id="{A0C869FA-7201-4570-9009-0E053D5AD9FC}"/>
                    </a:ext>
                  </a:extLst>
                </p14:cNvPr>
                <p14:cNvContentPartPr/>
                <p14:nvPr/>
              </p14:nvContentPartPr>
              <p14:xfrm>
                <a:off x="11047317" y="1365328"/>
                <a:ext cx="73440" cy="113760"/>
              </p14:xfrm>
            </p:contentPart>
          </mc:Choice>
          <mc:Fallback>
            <p:pic>
              <p:nvPicPr>
                <p:cNvPr id="93" name="Freihand 92">
                  <a:extLst>
                    <a:ext uri="{FF2B5EF4-FFF2-40B4-BE49-F238E27FC236}">
                      <a16:creationId xmlns:a16="http://schemas.microsoft.com/office/drawing/2014/main" id="{A0C869FA-7201-4570-9009-0E053D5AD9FC}"/>
                    </a:ext>
                  </a:extLst>
                </p:cNvPr>
                <p:cNvPicPr/>
                <p:nvPr/>
              </p:nvPicPr>
              <p:blipFill>
                <a:blip r:embed="rId174"/>
                <a:stretch>
                  <a:fillRect/>
                </a:stretch>
              </p:blipFill>
              <p:spPr>
                <a:xfrm>
                  <a:off x="11042997" y="1361008"/>
                  <a:ext cx="82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5" name="Freihand 94">
                  <a:extLst>
                    <a:ext uri="{FF2B5EF4-FFF2-40B4-BE49-F238E27FC236}">
                      <a16:creationId xmlns:a16="http://schemas.microsoft.com/office/drawing/2014/main" id="{22127EF4-A7BA-40E1-91F6-120C92F0893D}"/>
                    </a:ext>
                  </a:extLst>
                </p14:cNvPr>
                <p14:cNvContentPartPr/>
                <p14:nvPr/>
              </p14:nvContentPartPr>
              <p14:xfrm>
                <a:off x="11154957" y="1350568"/>
                <a:ext cx="78480" cy="65880"/>
              </p14:xfrm>
            </p:contentPart>
          </mc:Choice>
          <mc:Fallback>
            <p:pic>
              <p:nvPicPr>
                <p:cNvPr id="95" name="Freihand 94">
                  <a:extLst>
                    <a:ext uri="{FF2B5EF4-FFF2-40B4-BE49-F238E27FC236}">
                      <a16:creationId xmlns:a16="http://schemas.microsoft.com/office/drawing/2014/main" id="{22127EF4-A7BA-40E1-91F6-120C92F0893D}"/>
                    </a:ext>
                  </a:extLst>
                </p:cNvPr>
                <p:cNvPicPr/>
                <p:nvPr/>
              </p:nvPicPr>
              <p:blipFill>
                <a:blip r:embed="rId176"/>
                <a:stretch>
                  <a:fillRect/>
                </a:stretch>
              </p:blipFill>
              <p:spPr>
                <a:xfrm>
                  <a:off x="11150637" y="1346248"/>
                  <a:ext cx="87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6" name="Freihand 95">
                  <a:extLst>
                    <a:ext uri="{FF2B5EF4-FFF2-40B4-BE49-F238E27FC236}">
                      <a16:creationId xmlns:a16="http://schemas.microsoft.com/office/drawing/2014/main" id="{87FA29B1-B069-4BE3-80C0-0921BEF368C8}"/>
                    </a:ext>
                  </a:extLst>
                </p14:cNvPr>
                <p14:cNvContentPartPr/>
                <p14:nvPr/>
              </p14:nvContentPartPr>
              <p14:xfrm>
                <a:off x="11347557" y="1231408"/>
                <a:ext cx="129240" cy="120600"/>
              </p14:xfrm>
            </p:contentPart>
          </mc:Choice>
          <mc:Fallback>
            <p:pic>
              <p:nvPicPr>
                <p:cNvPr id="96" name="Freihand 95">
                  <a:extLst>
                    <a:ext uri="{FF2B5EF4-FFF2-40B4-BE49-F238E27FC236}">
                      <a16:creationId xmlns:a16="http://schemas.microsoft.com/office/drawing/2014/main" id="{87FA29B1-B069-4BE3-80C0-0921BEF368C8}"/>
                    </a:ext>
                  </a:extLst>
                </p:cNvPr>
                <p:cNvPicPr/>
                <p:nvPr/>
              </p:nvPicPr>
              <p:blipFill>
                <a:blip r:embed="rId178"/>
                <a:stretch>
                  <a:fillRect/>
                </a:stretch>
              </p:blipFill>
              <p:spPr>
                <a:xfrm>
                  <a:off x="11343237" y="1227088"/>
                  <a:ext cx="1378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7" name="Freihand 96">
                  <a:extLst>
                    <a:ext uri="{FF2B5EF4-FFF2-40B4-BE49-F238E27FC236}">
                      <a16:creationId xmlns:a16="http://schemas.microsoft.com/office/drawing/2014/main" id="{082C0D80-1709-4A3E-A6EC-2744960938DB}"/>
                    </a:ext>
                  </a:extLst>
                </p14:cNvPr>
                <p14:cNvContentPartPr/>
                <p14:nvPr/>
              </p14:nvContentPartPr>
              <p14:xfrm>
                <a:off x="11434677" y="1155808"/>
                <a:ext cx="16200" cy="4320"/>
              </p14:xfrm>
            </p:contentPart>
          </mc:Choice>
          <mc:Fallback>
            <p:pic>
              <p:nvPicPr>
                <p:cNvPr id="97" name="Freihand 96">
                  <a:extLst>
                    <a:ext uri="{FF2B5EF4-FFF2-40B4-BE49-F238E27FC236}">
                      <a16:creationId xmlns:a16="http://schemas.microsoft.com/office/drawing/2014/main" id="{082C0D80-1709-4A3E-A6EC-2744960938DB}"/>
                    </a:ext>
                  </a:extLst>
                </p:cNvPr>
                <p:cNvPicPr/>
                <p:nvPr/>
              </p:nvPicPr>
              <p:blipFill>
                <a:blip r:embed="rId180"/>
                <a:stretch>
                  <a:fillRect/>
                </a:stretch>
              </p:blipFill>
              <p:spPr>
                <a:xfrm>
                  <a:off x="11430357" y="1151488"/>
                  <a:ext cx="248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8" name="Freihand 97">
                  <a:extLst>
                    <a:ext uri="{FF2B5EF4-FFF2-40B4-BE49-F238E27FC236}">
                      <a16:creationId xmlns:a16="http://schemas.microsoft.com/office/drawing/2014/main" id="{A0CE582A-A45C-472F-8BD9-67CE9FCA6185}"/>
                    </a:ext>
                  </a:extLst>
                </p14:cNvPr>
                <p14:cNvContentPartPr/>
                <p14:nvPr/>
              </p14:nvContentPartPr>
              <p14:xfrm>
                <a:off x="11534037" y="1139968"/>
                <a:ext cx="91080" cy="105120"/>
              </p14:xfrm>
            </p:contentPart>
          </mc:Choice>
          <mc:Fallback>
            <p:pic>
              <p:nvPicPr>
                <p:cNvPr id="98" name="Freihand 97">
                  <a:extLst>
                    <a:ext uri="{FF2B5EF4-FFF2-40B4-BE49-F238E27FC236}">
                      <a16:creationId xmlns:a16="http://schemas.microsoft.com/office/drawing/2014/main" id="{A0CE582A-A45C-472F-8BD9-67CE9FCA6185}"/>
                    </a:ext>
                  </a:extLst>
                </p:cNvPr>
                <p:cNvPicPr/>
                <p:nvPr/>
              </p:nvPicPr>
              <p:blipFill>
                <a:blip r:embed="rId182"/>
                <a:stretch>
                  <a:fillRect/>
                </a:stretch>
              </p:blipFill>
              <p:spPr>
                <a:xfrm>
                  <a:off x="11529717" y="1135648"/>
                  <a:ext cx="99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9" name="Freihand 98">
                  <a:extLst>
                    <a:ext uri="{FF2B5EF4-FFF2-40B4-BE49-F238E27FC236}">
                      <a16:creationId xmlns:a16="http://schemas.microsoft.com/office/drawing/2014/main" id="{6AC262FC-D3A6-4E76-89D0-4AC41A122325}"/>
                    </a:ext>
                  </a:extLst>
                </p14:cNvPr>
                <p14:cNvContentPartPr/>
                <p14:nvPr/>
              </p14:nvContentPartPr>
              <p14:xfrm>
                <a:off x="11610357" y="1040608"/>
                <a:ext cx="222840" cy="141120"/>
              </p14:xfrm>
            </p:contentPart>
          </mc:Choice>
          <mc:Fallback>
            <p:pic>
              <p:nvPicPr>
                <p:cNvPr id="99" name="Freihand 98">
                  <a:extLst>
                    <a:ext uri="{FF2B5EF4-FFF2-40B4-BE49-F238E27FC236}">
                      <a16:creationId xmlns:a16="http://schemas.microsoft.com/office/drawing/2014/main" id="{6AC262FC-D3A6-4E76-89D0-4AC41A122325}"/>
                    </a:ext>
                  </a:extLst>
                </p:cNvPr>
                <p:cNvPicPr/>
                <p:nvPr/>
              </p:nvPicPr>
              <p:blipFill>
                <a:blip r:embed="rId184"/>
                <a:stretch>
                  <a:fillRect/>
                </a:stretch>
              </p:blipFill>
              <p:spPr>
                <a:xfrm>
                  <a:off x="11606037" y="1036288"/>
                  <a:ext cx="231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0" name="Freihand 99">
                  <a:extLst>
                    <a:ext uri="{FF2B5EF4-FFF2-40B4-BE49-F238E27FC236}">
                      <a16:creationId xmlns:a16="http://schemas.microsoft.com/office/drawing/2014/main" id="{4AC6B5D2-EBC2-482A-8647-E049EF40082C}"/>
                    </a:ext>
                  </a:extLst>
                </p14:cNvPr>
                <p14:cNvContentPartPr/>
                <p14:nvPr/>
              </p14:nvContentPartPr>
              <p14:xfrm>
                <a:off x="11819877" y="1005328"/>
                <a:ext cx="47160" cy="74520"/>
              </p14:xfrm>
            </p:contentPart>
          </mc:Choice>
          <mc:Fallback>
            <p:pic>
              <p:nvPicPr>
                <p:cNvPr id="100" name="Freihand 99">
                  <a:extLst>
                    <a:ext uri="{FF2B5EF4-FFF2-40B4-BE49-F238E27FC236}">
                      <a16:creationId xmlns:a16="http://schemas.microsoft.com/office/drawing/2014/main" id="{4AC6B5D2-EBC2-482A-8647-E049EF40082C}"/>
                    </a:ext>
                  </a:extLst>
                </p:cNvPr>
                <p:cNvPicPr/>
                <p:nvPr/>
              </p:nvPicPr>
              <p:blipFill>
                <a:blip r:embed="rId186"/>
                <a:stretch>
                  <a:fillRect/>
                </a:stretch>
              </p:blipFill>
              <p:spPr>
                <a:xfrm>
                  <a:off x="11815557" y="1001008"/>
                  <a:ext cx="55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1" name="Freihand 100">
                  <a:extLst>
                    <a:ext uri="{FF2B5EF4-FFF2-40B4-BE49-F238E27FC236}">
                      <a16:creationId xmlns:a16="http://schemas.microsoft.com/office/drawing/2014/main" id="{D210CBE7-D3E4-450D-8AA1-F5710A7A01E2}"/>
                    </a:ext>
                  </a:extLst>
                </p14:cNvPr>
                <p14:cNvContentPartPr/>
                <p14:nvPr/>
              </p14:nvContentPartPr>
              <p14:xfrm>
                <a:off x="11850837" y="958168"/>
                <a:ext cx="86040" cy="101520"/>
              </p14:xfrm>
            </p:contentPart>
          </mc:Choice>
          <mc:Fallback>
            <p:pic>
              <p:nvPicPr>
                <p:cNvPr id="101" name="Freihand 100">
                  <a:extLst>
                    <a:ext uri="{FF2B5EF4-FFF2-40B4-BE49-F238E27FC236}">
                      <a16:creationId xmlns:a16="http://schemas.microsoft.com/office/drawing/2014/main" id="{D210CBE7-D3E4-450D-8AA1-F5710A7A01E2}"/>
                    </a:ext>
                  </a:extLst>
                </p:cNvPr>
                <p:cNvPicPr/>
                <p:nvPr/>
              </p:nvPicPr>
              <p:blipFill>
                <a:blip r:embed="rId188"/>
                <a:stretch>
                  <a:fillRect/>
                </a:stretch>
              </p:blipFill>
              <p:spPr>
                <a:xfrm>
                  <a:off x="11846517" y="953848"/>
                  <a:ext cx="94680" cy="11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9">
            <p14:nvContentPartPr>
              <p14:cNvPr id="103" name="Freihand 102">
                <a:extLst>
                  <a:ext uri="{FF2B5EF4-FFF2-40B4-BE49-F238E27FC236}">
                    <a16:creationId xmlns:a16="http://schemas.microsoft.com/office/drawing/2014/main" id="{D8FC63F6-A4F7-43AA-BFF3-C7A1F63D57A7}"/>
                  </a:ext>
                </a:extLst>
              </p14:cNvPr>
              <p14:cNvContentPartPr/>
              <p14:nvPr/>
            </p14:nvContentPartPr>
            <p14:xfrm>
              <a:off x="52197" y="3088288"/>
              <a:ext cx="2181600" cy="530640"/>
            </p14:xfrm>
          </p:contentPart>
        </mc:Choice>
        <mc:Fallback>
          <p:pic>
            <p:nvPicPr>
              <p:cNvPr id="103" name="Freihand 102">
                <a:extLst>
                  <a:ext uri="{FF2B5EF4-FFF2-40B4-BE49-F238E27FC236}">
                    <a16:creationId xmlns:a16="http://schemas.microsoft.com/office/drawing/2014/main" id="{D8FC63F6-A4F7-43AA-BFF3-C7A1F63D57A7}"/>
                  </a:ext>
                </a:extLst>
              </p:cNvPr>
              <p:cNvPicPr/>
              <p:nvPr/>
            </p:nvPicPr>
            <p:blipFill>
              <a:blip r:embed="rId190"/>
              <a:stretch>
                <a:fillRect/>
              </a:stretch>
            </p:blipFill>
            <p:spPr>
              <a:xfrm>
                <a:off x="47877" y="3083968"/>
                <a:ext cx="2190240" cy="539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4" name="Freihand 103">
                <a:extLst>
                  <a:ext uri="{FF2B5EF4-FFF2-40B4-BE49-F238E27FC236}">
                    <a16:creationId xmlns:a16="http://schemas.microsoft.com/office/drawing/2014/main" id="{64A38F27-1F25-43C9-87A1-A992CA8E4185}"/>
                  </a:ext>
                </a:extLst>
              </p14:cNvPr>
              <p14:cNvContentPartPr/>
              <p14:nvPr/>
            </p14:nvContentPartPr>
            <p14:xfrm>
              <a:off x="1242357" y="5690008"/>
              <a:ext cx="2592720" cy="330840"/>
            </p14:xfrm>
          </p:contentPart>
        </mc:Choice>
        <mc:Fallback>
          <p:pic>
            <p:nvPicPr>
              <p:cNvPr id="104" name="Freihand 103">
                <a:extLst>
                  <a:ext uri="{FF2B5EF4-FFF2-40B4-BE49-F238E27FC236}">
                    <a16:creationId xmlns:a16="http://schemas.microsoft.com/office/drawing/2014/main" id="{64A38F27-1F25-43C9-87A1-A992CA8E4185}"/>
                  </a:ext>
                </a:extLst>
              </p:cNvPr>
              <p:cNvPicPr/>
              <p:nvPr/>
            </p:nvPicPr>
            <p:blipFill>
              <a:blip r:embed="rId192"/>
              <a:stretch>
                <a:fillRect/>
              </a:stretch>
            </p:blipFill>
            <p:spPr>
              <a:xfrm>
                <a:off x="1238037" y="5685688"/>
                <a:ext cx="260136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5" name="Freihand 104">
                <a:extLst>
                  <a:ext uri="{FF2B5EF4-FFF2-40B4-BE49-F238E27FC236}">
                    <a16:creationId xmlns:a16="http://schemas.microsoft.com/office/drawing/2014/main" id="{0243D4D8-695F-4774-92FB-007C577E2F5C}"/>
                  </a:ext>
                </a:extLst>
              </p14:cNvPr>
              <p14:cNvContentPartPr/>
              <p14:nvPr/>
            </p14:nvContentPartPr>
            <p14:xfrm>
              <a:off x="2120397" y="3580048"/>
              <a:ext cx="1137240" cy="1859760"/>
            </p14:xfrm>
          </p:contentPart>
        </mc:Choice>
        <mc:Fallback>
          <p:pic>
            <p:nvPicPr>
              <p:cNvPr id="105" name="Freihand 104">
                <a:extLst>
                  <a:ext uri="{FF2B5EF4-FFF2-40B4-BE49-F238E27FC236}">
                    <a16:creationId xmlns:a16="http://schemas.microsoft.com/office/drawing/2014/main" id="{0243D4D8-695F-4774-92FB-007C577E2F5C}"/>
                  </a:ext>
                </a:extLst>
              </p:cNvPr>
              <p:cNvPicPr/>
              <p:nvPr/>
            </p:nvPicPr>
            <p:blipFill>
              <a:blip r:embed="rId194"/>
              <a:stretch>
                <a:fillRect/>
              </a:stretch>
            </p:blipFill>
            <p:spPr>
              <a:xfrm>
                <a:off x="2116077" y="3575728"/>
                <a:ext cx="1145880" cy="18684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6" name="Freihand 105">
                <a:extLst>
                  <a:ext uri="{FF2B5EF4-FFF2-40B4-BE49-F238E27FC236}">
                    <a16:creationId xmlns:a16="http://schemas.microsoft.com/office/drawing/2014/main" id="{9B9E003D-2801-483B-9681-F57FF0419F15}"/>
                  </a:ext>
                </a:extLst>
              </p14:cNvPr>
              <p14:cNvContentPartPr/>
              <p14:nvPr/>
            </p14:nvContentPartPr>
            <p14:xfrm>
              <a:off x="3332157" y="5116888"/>
              <a:ext cx="269280" cy="10080"/>
            </p14:xfrm>
          </p:contentPart>
        </mc:Choice>
        <mc:Fallback>
          <p:pic>
            <p:nvPicPr>
              <p:cNvPr id="106" name="Freihand 105">
                <a:extLst>
                  <a:ext uri="{FF2B5EF4-FFF2-40B4-BE49-F238E27FC236}">
                    <a16:creationId xmlns:a16="http://schemas.microsoft.com/office/drawing/2014/main" id="{9B9E003D-2801-483B-9681-F57FF0419F15}"/>
                  </a:ext>
                </a:extLst>
              </p:cNvPr>
              <p:cNvPicPr/>
              <p:nvPr/>
            </p:nvPicPr>
            <p:blipFill>
              <a:blip r:embed="rId196"/>
              <a:stretch>
                <a:fillRect/>
              </a:stretch>
            </p:blipFill>
            <p:spPr>
              <a:xfrm>
                <a:off x="3327837" y="5112568"/>
                <a:ext cx="277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7" name="Freihand 106">
                <a:extLst>
                  <a:ext uri="{FF2B5EF4-FFF2-40B4-BE49-F238E27FC236}">
                    <a16:creationId xmlns:a16="http://schemas.microsoft.com/office/drawing/2014/main" id="{81A8B5AE-6B4F-45C2-A389-7049E9DD732C}"/>
                  </a:ext>
                </a:extLst>
              </p14:cNvPr>
              <p14:cNvContentPartPr/>
              <p14:nvPr/>
            </p14:nvContentPartPr>
            <p14:xfrm>
              <a:off x="3560757" y="5016088"/>
              <a:ext cx="191880" cy="265320"/>
            </p14:xfrm>
          </p:contentPart>
        </mc:Choice>
        <mc:Fallback>
          <p:pic>
            <p:nvPicPr>
              <p:cNvPr id="107" name="Freihand 106">
                <a:extLst>
                  <a:ext uri="{FF2B5EF4-FFF2-40B4-BE49-F238E27FC236}">
                    <a16:creationId xmlns:a16="http://schemas.microsoft.com/office/drawing/2014/main" id="{81A8B5AE-6B4F-45C2-A389-7049E9DD732C}"/>
                  </a:ext>
                </a:extLst>
              </p:cNvPr>
              <p:cNvPicPr/>
              <p:nvPr/>
            </p:nvPicPr>
            <p:blipFill>
              <a:blip r:embed="rId198"/>
              <a:stretch>
                <a:fillRect/>
              </a:stretch>
            </p:blipFill>
            <p:spPr>
              <a:xfrm>
                <a:off x="3556437" y="5011768"/>
                <a:ext cx="200520" cy="273960"/>
              </a:xfrm>
              <a:prstGeom prst="rect">
                <a:avLst/>
              </a:prstGeom>
            </p:spPr>
          </p:pic>
        </mc:Fallback>
      </mc:AlternateContent>
      <p:grpSp>
        <p:nvGrpSpPr>
          <p:cNvPr id="142" name="Gruppieren 141">
            <a:extLst>
              <a:ext uri="{FF2B5EF4-FFF2-40B4-BE49-F238E27FC236}">
                <a16:creationId xmlns:a16="http://schemas.microsoft.com/office/drawing/2014/main" id="{6B6C7F6A-FFD8-4D02-A2B8-01B0D3341CD8}"/>
              </a:ext>
            </a:extLst>
          </p:cNvPr>
          <p:cNvGrpSpPr/>
          <p:nvPr/>
        </p:nvGrpSpPr>
        <p:grpSpPr>
          <a:xfrm>
            <a:off x="3942357" y="4890088"/>
            <a:ext cx="4069800" cy="459360"/>
            <a:chOff x="3942357" y="4890088"/>
            <a:chExt cx="4069800" cy="459360"/>
          </a:xfrm>
        </p:grpSpPr>
        <mc:AlternateContent xmlns:mc="http://schemas.openxmlformats.org/markup-compatibility/2006">
          <mc:Choice xmlns:p14="http://schemas.microsoft.com/office/powerpoint/2010/main" Requires="p14">
            <p:contentPart p14:bwMode="auto" r:id="rId199">
              <p14:nvContentPartPr>
                <p14:cNvPr id="109" name="Freihand 108">
                  <a:extLst>
                    <a:ext uri="{FF2B5EF4-FFF2-40B4-BE49-F238E27FC236}">
                      <a16:creationId xmlns:a16="http://schemas.microsoft.com/office/drawing/2014/main" id="{0A9ED5F6-44F0-4F0D-A84F-48C860E0C42D}"/>
                    </a:ext>
                  </a:extLst>
                </p14:cNvPr>
                <p14:cNvContentPartPr/>
                <p14:nvPr/>
              </p14:nvContentPartPr>
              <p14:xfrm>
                <a:off x="3942357" y="4979368"/>
                <a:ext cx="153360" cy="140760"/>
              </p14:xfrm>
            </p:contentPart>
          </mc:Choice>
          <mc:Fallback>
            <p:pic>
              <p:nvPicPr>
                <p:cNvPr id="109" name="Freihand 108">
                  <a:extLst>
                    <a:ext uri="{FF2B5EF4-FFF2-40B4-BE49-F238E27FC236}">
                      <a16:creationId xmlns:a16="http://schemas.microsoft.com/office/drawing/2014/main" id="{0A9ED5F6-44F0-4F0D-A84F-48C860E0C42D}"/>
                    </a:ext>
                  </a:extLst>
                </p:cNvPr>
                <p:cNvPicPr/>
                <p:nvPr/>
              </p:nvPicPr>
              <p:blipFill>
                <a:blip r:embed="rId200"/>
                <a:stretch>
                  <a:fillRect/>
                </a:stretch>
              </p:blipFill>
              <p:spPr>
                <a:xfrm>
                  <a:off x="3938037" y="4975048"/>
                  <a:ext cx="162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0" name="Freihand 109">
                  <a:extLst>
                    <a:ext uri="{FF2B5EF4-FFF2-40B4-BE49-F238E27FC236}">
                      <a16:creationId xmlns:a16="http://schemas.microsoft.com/office/drawing/2014/main" id="{5BF0CB85-DCEC-4BBA-B012-E0144558B0BA}"/>
                    </a:ext>
                  </a:extLst>
                </p14:cNvPr>
                <p14:cNvContentPartPr/>
                <p14:nvPr/>
              </p14:nvContentPartPr>
              <p14:xfrm>
                <a:off x="4077717" y="5031208"/>
                <a:ext cx="237600" cy="91080"/>
              </p14:xfrm>
            </p:contentPart>
          </mc:Choice>
          <mc:Fallback>
            <p:pic>
              <p:nvPicPr>
                <p:cNvPr id="110" name="Freihand 109">
                  <a:extLst>
                    <a:ext uri="{FF2B5EF4-FFF2-40B4-BE49-F238E27FC236}">
                      <a16:creationId xmlns:a16="http://schemas.microsoft.com/office/drawing/2014/main" id="{5BF0CB85-DCEC-4BBA-B012-E0144558B0BA}"/>
                    </a:ext>
                  </a:extLst>
                </p:cNvPr>
                <p:cNvPicPr/>
                <p:nvPr/>
              </p:nvPicPr>
              <p:blipFill>
                <a:blip r:embed="rId202"/>
                <a:stretch>
                  <a:fillRect/>
                </a:stretch>
              </p:blipFill>
              <p:spPr>
                <a:xfrm>
                  <a:off x="4073397" y="5026888"/>
                  <a:ext cx="2462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2" name="Freihand 111">
                  <a:extLst>
                    <a:ext uri="{FF2B5EF4-FFF2-40B4-BE49-F238E27FC236}">
                      <a16:creationId xmlns:a16="http://schemas.microsoft.com/office/drawing/2014/main" id="{D7079670-8933-4169-BA19-3EF4E703C0E1}"/>
                    </a:ext>
                  </a:extLst>
                </p14:cNvPr>
                <p14:cNvContentPartPr/>
                <p14:nvPr/>
              </p14:nvContentPartPr>
              <p14:xfrm>
                <a:off x="4349877" y="5016448"/>
                <a:ext cx="162720" cy="207360"/>
              </p14:xfrm>
            </p:contentPart>
          </mc:Choice>
          <mc:Fallback>
            <p:pic>
              <p:nvPicPr>
                <p:cNvPr id="112" name="Freihand 111">
                  <a:extLst>
                    <a:ext uri="{FF2B5EF4-FFF2-40B4-BE49-F238E27FC236}">
                      <a16:creationId xmlns:a16="http://schemas.microsoft.com/office/drawing/2014/main" id="{D7079670-8933-4169-BA19-3EF4E703C0E1}"/>
                    </a:ext>
                  </a:extLst>
                </p:cNvPr>
                <p:cNvPicPr/>
                <p:nvPr/>
              </p:nvPicPr>
              <p:blipFill>
                <a:blip r:embed="rId204"/>
                <a:stretch>
                  <a:fillRect/>
                </a:stretch>
              </p:blipFill>
              <p:spPr>
                <a:xfrm>
                  <a:off x="4345557" y="5012128"/>
                  <a:ext cx="1713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3" name="Freihand 112">
                  <a:extLst>
                    <a:ext uri="{FF2B5EF4-FFF2-40B4-BE49-F238E27FC236}">
                      <a16:creationId xmlns:a16="http://schemas.microsoft.com/office/drawing/2014/main" id="{6575E51D-1857-4ACF-A329-D9C5A1DBB2F5}"/>
                    </a:ext>
                  </a:extLst>
                </p14:cNvPr>
                <p14:cNvContentPartPr/>
                <p14:nvPr/>
              </p14:nvContentPartPr>
              <p14:xfrm>
                <a:off x="4632117" y="4976128"/>
                <a:ext cx="119880" cy="113400"/>
              </p14:xfrm>
            </p:contentPart>
          </mc:Choice>
          <mc:Fallback>
            <p:pic>
              <p:nvPicPr>
                <p:cNvPr id="113" name="Freihand 112">
                  <a:extLst>
                    <a:ext uri="{FF2B5EF4-FFF2-40B4-BE49-F238E27FC236}">
                      <a16:creationId xmlns:a16="http://schemas.microsoft.com/office/drawing/2014/main" id="{6575E51D-1857-4ACF-A329-D9C5A1DBB2F5}"/>
                    </a:ext>
                  </a:extLst>
                </p:cNvPr>
                <p:cNvPicPr/>
                <p:nvPr/>
              </p:nvPicPr>
              <p:blipFill>
                <a:blip r:embed="rId206"/>
                <a:stretch>
                  <a:fillRect/>
                </a:stretch>
              </p:blipFill>
              <p:spPr>
                <a:xfrm>
                  <a:off x="4627797" y="4971808"/>
                  <a:ext cx="128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4" name="Freihand 113">
                  <a:extLst>
                    <a:ext uri="{FF2B5EF4-FFF2-40B4-BE49-F238E27FC236}">
                      <a16:creationId xmlns:a16="http://schemas.microsoft.com/office/drawing/2014/main" id="{E33A846D-21AE-4AF5-B9CF-04D4FA1216C5}"/>
                    </a:ext>
                  </a:extLst>
                </p14:cNvPr>
                <p14:cNvContentPartPr/>
                <p14:nvPr/>
              </p14:nvContentPartPr>
              <p14:xfrm>
                <a:off x="4775757" y="5013208"/>
                <a:ext cx="260280" cy="61200"/>
              </p14:xfrm>
            </p:contentPart>
          </mc:Choice>
          <mc:Fallback>
            <p:pic>
              <p:nvPicPr>
                <p:cNvPr id="114" name="Freihand 113">
                  <a:extLst>
                    <a:ext uri="{FF2B5EF4-FFF2-40B4-BE49-F238E27FC236}">
                      <a16:creationId xmlns:a16="http://schemas.microsoft.com/office/drawing/2014/main" id="{E33A846D-21AE-4AF5-B9CF-04D4FA1216C5}"/>
                    </a:ext>
                  </a:extLst>
                </p:cNvPr>
                <p:cNvPicPr/>
                <p:nvPr/>
              </p:nvPicPr>
              <p:blipFill>
                <a:blip r:embed="rId208"/>
                <a:stretch>
                  <a:fillRect/>
                </a:stretch>
              </p:blipFill>
              <p:spPr>
                <a:xfrm>
                  <a:off x="4771437" y="5008888"/>
                  <a:ext cx="2689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5" name="Freihand 114">
                  <a:extLst>
                    <a:ext uri="{FF2B5EF4-FFF2-40B4-BE49-F238E27FC236}">
                      <a16:creationId xmlns:a16="http://schemas.microsoft.com/office/drawing/2014/main" id="{80863F8D-A4DC-4AED-B7FE-179CFB636DAB}"/>
                    </a:ext>
                  </a:extLst>
                </p14:cNvPr>
                <p14:cNvContentPartPr/>
                <p14:nvPr/>
              </p14:nvContentPartPr>
              <p14:xfrm>
                <a:off x="5100477" y="5011408"/>
                <a:ext cx="195120" cy="69120"/>
              </p14:xfrm>
            </p:contentPart>
          </mc:Choice>
          <mc:Fallback>
            <p:pic>
              <p:nvPicPr>
                <p:cNvPr id="115" name="Freihand 114">
                  <a:extLst>
                    <a:ext uri="{FF2B5EF4-FFF2-40B4-BE49-F238E27FC236}">
                      <a16:creationId xmlns:a16="http://schemas.microsoft.com/office/drawing/2014/main" id="{80863F8D-A4DC-4AED-B7FE-179CFB636DAB}"/>
                    </a:ext>
                  </a:extLst>
                </p:cNvPr>
                <p:cNvPicPr/>
                <p:nvPr/>
              </p:nvPicPr>
              <p:blipFill>
                <a:blip r:embed="rId210"/>
                <a:stretch>
                  <a:fillRect/>
                </a:stretch>
              </p:blipFill>
              <p:spPr>
                <a:xfrm>
                  <a:off x="5096157" y="5007088"/>
                  <a:ext cx="203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6" name="Freihand 115">
                  <a:extLst>
                    <a:ext uri="{FF2B5EF4-FFF2-40B4-BE49-F238E27FC236}">
                      <a16:creationId xmlns:a16="http://schemas.microsoft.com/office/drawing/2014/main" id="{0B4B40B1-1794-4272-853C-2FB8750A0834}"/>
                    </a:ext>
                  </a:extLst>
                </p14:cNvPr>
                <p14:cNvContentPartPr/>
                <p14:nvPr/>
              </p14:nvContentPartPr>
              <p14:xfrm>
                <a:off x="5303517" y="4967488"/>
                <a:ext cx="105840" cy="84600"/>
              </p14:xfrm>
            </p:contentPart>
          </mc:Choice>
          <mc:Fallback>
            <p:pic>
              <p:nvPicPr>
                <p:cNvPr id="116" name="Freihand 115">
                  <a:extLst>
                    <a:ext uri="{FF2B5EF4-FFF2-40B4-BE49-F238E27FC236}">
                      <a16:creationId xmlns:a16="http://schemas.microsoft.com/office/drawing/2014/main" id="{0B4B40B1-1794-4272-853C-2FB8750A0834}"/>
                    </a:ext>
                  </a:extLst>
                </p:cNvPr>
                <p:cNvPicPr/>
                <p:nvPr/>
              </p:nvPicPr>
              <p:blipFill>
                <a:blip r:embed="rId212"/>
                <a:stretch>
                  <a:fillRect/>
                </a:stretch>
              </p:blipFill>
              <p:spPr>
                <a:xfrm>
                  <a:off x="5299197" y="4963168"/>
                  <a:ext cx="114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7" name="Freihand 116">
                  <a:extLst>
                    <a:ext uri="{FF2B5EF4-FFF2-40B4-BE49-F238E27FC236}">
                      <a16:creationId xmlns:a16="http://schemas.microsoft.com/office/drawing/2014/main" id="{18BBE70D-35CC-4116-8903-6A23D4EAFE72}"/>
                    </a:ext>
                  </a:extLst>
                </p14:cNvPr>
                <p14:cNvContentPartPr/>
                <p14:nvPr/>
              </p14:nvContentPartPr>
              <p14:xfrm>
                <a:off x="5655597" y="4981528"/>
                <a:ext cx="26280" cy="75240"/>
              </p14:xfrm>
            </p:contentPart>
          </mc:Choice>
          <mc:Fallback>
            <p:pic>
              <p:nvPicPr>
                <p:cNvPr id="117" name="Freihand 116">
                  <a:extLst>
                    <a:ext uri="{FF2B5EF4-FFF2-40B4-BE49-F238E27FC236}">
                      <a16:creationId xmlns:a16="http://schemas.microsoft.com/office/drawing/2014/main" id="{18BBE70D-35CC-4116-8903-6A23D4EAFE72}"/>
                    </a:ext>
                  </a:extLst>
                </p:cNvPr>
                <p:cNvPicPr/>
                <p:nvPr/>
              </p:nvPicPr>
              <p:blipFill>
                <a:blip r:embed="rId214"/>
                <a:stretch>
                  <a:fillRect/>
                </a:stretch>
              </p:blipFill>
              <p:spPr>
                <a:xfrm>
                  <a:off x="5651277" y="4977208"/>
                  <a:ext cx="34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8" name="Freihand 117">
                  <a:extLst>
                    <a:ext uri="{FF2B5EF4-FFF2-40B4-BE49-F238E27FC236}">
                      <a16:creationId xmlns:a16="http://schemas.microsoft.com/office/drawing/2014/main" id="{DFB8EB53-9FE4-4699-BF36-CC49EEAD44D2}"/>
                    </a:ext>
                  </a:extLst>
                </p14:cNvPr>
                <p14:cNvContentPartPr/>
                <p14:nvPr/>
              </p14:nvContentPartPr>
              <p14:xfrm>
                <a:off x="5636517" y="4940488"/>
                <a:ext cx="24840" cy="7920"/>
              </p14:xfrm>
            </p:contentPart>
          </mc:Choice>
          <mc:Fallback>
            <p:pic>
              <p:nvPicPr>
                <p:cNvPr id="118" name="Freihand 117">
                  <a:extLst>
                    <a:ext uri="{FF2B5EF4-FFF2-40B4-BE49-F238E27FC236}">
                      <a16:creationId xmlns:a16="http://schemas.microsoft.com/office/drawing/2014/main" id="{DFB8EB53-9FE4-4699-BF36-CC49EEAD44D2}"/>
                    </a:ext>
                  </a:extLst>
                </p:cNvPr>
                <p:cNvPicPr/>
                <p:nvPr/>
              </p:nvPicPr>
              <p:blipFill>
                <a:blip r:embed="rId216"/>
                <a:stretch>
                  <a:fillRect/>
                </a:stretch>
              </p:blipFill>
              <p:spPr>
                <a:xfrm>
                  <a:off x="5632197" y="4936168"/>
                  <a:ext cx="33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9" name="Freihand 118">
                  <a:extLst>
                    <a:ext uri="{FF2B5EF4-FFF2-40B4-BE49-F238E27FC236}">
                      <a16:creationId xmlns:a16="http://schemas.microsoft.com/office/drawing/2014/main" id="{3963C7E4-8B03-44A9-9EB7-C1786113555F}"/>
                    </a:ext>
                  </a:extLst>
                </p14:cNvPr>
                <p14:cNvContentPartPr/>
                <p14:nvPr/>
              </p14:nvContentPartPr>
              <p14:xfrm>
                <a:off x="5707077" y="4981168"/>
                <a:ext cx="77400" cy="83160"/>
              </p14:xfrm>
            </p:contentPart>
          </mc:Choice>
          <mc:Fallback>
            <p:pic>
              <p:nvPicPr>
                <p:cNvPr id="119" name="Freihand 118">
                  <a:extLst>
                    <a:ext uri="{FF2B5EF4-FFF2-40B4-BE49-F238E27FC236}">
                      <a16:creationId xmlns:a16="http://schemas.microsoft.com/office/drawing/2014/main" id="{3963C7E4-8B03-44A9-9EB7-C1786113555F}"/>
                    </a:ext>
                  </a:extLst>
                </p:cNvPr>
                <p:cNvPicPr/>
                <p:nvPr/>
              </p:nvPicPr>
              <p:blipFill>
                <a:blip r:embed="rId218"/>
                <a:stretch>
                  <a:fillRect/>
                </a:stretch>
              </p:blipFill>
              <p:spPr>
                <a:xfrm>
                  <a:off x="5702757" y="4976848"/>
                  <a:ext cx="86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0" name="Freihand 119">
                  <a:extLst>
                    <a:ext uri="{FF2B5EF4-FFF2-40B4-BE49-F238E27FC236}">
                      <a16:creationId xmlns:a16="http://schemas.microsoft.com/office/drawing/2014/main" id="{D56BBD6D-8E49-4187-961C-521D580D7913}"/>
                    </a:ext>
                  </a:extLst>
                </p14:cNvPr>
                <p14:cNvContentPartPr/>
                <p14:nvPr/>
              </p14:nvContentPartPr>
              <p14:xfrm>
                <a:off x="5927757" y="4992688"/>
                <a:ext cx="102240" cy="70920"/>
              </p14:xfrm>
            </p:contentPart>
          </mc:Choice>
          <mc:Fallback>
            <p:pic>
              <p:nvPicPr>
                <p:cNvPr id="120" name="Freihand 119">
                  <a:extLst>
                    <a:ext uri="{FF2B5EF4-FFF2-40B4-BE49-F238E27FC236}">
                      <a16:creationId xmlns:a16="http://schemas.microsoft.com/office/drawing/2014/main" id="{D56BBD6D-8E49-4187-961C-521D580D7913}"/>
                    </a:ext>
                  </a:extLst>
                </p:cNvPr>
                <p:cNvPicPr/>
                <p:nvPr/>
              </p:nvPicPr>
              <p:blipFill>
                <a:blip r:embed="rId220"/>
                <a:stretch>
                  <a:fillRect/>
                </a:stretch>
              </p:blipFill>
              <p:spPr>
                <a:xfrm>
                  <a:off x="5923437" y="4988368"/>
                  <a:ext cx="110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1" name="Freihand 120">
                  <a:extLst>
                    <a:ext uri="{FF2B5EF4-FFF2-40B4-BE49-F238E27FC236}">
                      <a16:creationId xmlns:a16="http://schemas.microsoft.com/office/drawing/2014/main" id="{EDCACF3A-C2BF-4AF3-B9BD-D588CB478513}"/>
                    </a:ext>
                  </a:extLst>
                </p14:cNvPr>
                <p14:cNvContentPartPr/>
                <p14:nvPr/>
              </p14:nvContentPartPr>
              <p14:xfrm>
                <a:off x="6047637" y="4971808"/>
                <a:ext cx="86040" cy="90360"/>
              </p14:xfrm>
            </p:contentPart>
          </mc:Choice>
          <mc:Fallback>
            <p:pic>
              <p:nvPicPr>
                <p:cNvPr id="121" name="Freihand 120">
                  <a:extLst>
                    <a:ext uri="{FF2B5EF4-FFF2-40B4-BE49-F238E27FC236}">
                      <a16:creationId xmlns:a16="http://schemas.microsoft.com/office/drawing/2014/main" id="{EDCACF3A-C2BF-4AF3-B9BD-D588CB478513}"/>
                    </a:ext>
                  </a:extLst>
                </p:cNvPr>
                <p:cNvPicPr/>
                <p:nvPr/>
              </p:nvPicPr>
              <p:blipFill>
                <a:blip r:embed="rId222"/>
                <a:stretch>
                  <a:fillRect/>
                </a:stretch>
              </p:blipFill>
              <p:spPr>
                <a:xfrm>
                  <a:off x="6043317" y="4967488"/>
                  <a:ext cx="94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2" name="Freihand 121">
                  <a:extLst>
                    <a:ext uri="{FF2B5EF4-FFF2-40B4-BE49-F238E27FC236}">
                      <a16:creationId xmlns:a16="http://schemas.microsoft.com/office/drawing/2014/main" id="{A9016B87-7A73-4B9A-B89E-84A863D89DD1}"/>
                    </a:ext>
                  </a:extLst>
                </p14:cNvPr>
                <p14:cNvContentPartPr/>
                <p14:nvPr/>
              </p14:nvContentPartPr>
              <p14:xfrm>
                <a:off x="6115677" y="4992328"/>
                <a:ext cx="95040" cy="187200"/>
              </p14:xfrm>
            </p:contentPart>
          </mc:Choice>
          <mc:Fallback>
            <p:pic>
              <p:nvPicPr>
                <p:cNvPr id="122" name="Freihand 121">
                  <a:extLst>
                    <a:ext uri="{FF2B5EF4-FFF2-40B4-BE49-F238E27FC236}">
                      <a16:creationId xmlns:a16="http://schemas.microsoft.com/office/drawing/2014/main" id="{A9016B87-7A73-4B9A-B89E-84A863D89DD1}"/>
                    </a:ext>
                  </a:extLst>
                </p:cNvPr>
                <p:cNvPicPr/>
                <p:nvPr/>
              </p:nvPicPr>
              <p:blipFill>
                <a:blip r:embed="rId224"/>
                <a:stretch>
                  <a:fillRect/>
                </a:stretch>
              </p:blipFill>
              <p:spPr>
                <a:xfrm>
                  <a:off x="6111357" y="4988008"/>
                  <a:ext cx="1036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3" name="Freihand 122">
                  <a:extLst>
                    <a:ext uri="{FF2B5EF4-FFF2-40B4-BE49-F238E27FC236}">
                      <a16:creationId xmlns:a16="http://schemas.microsoft.com/office/drawing/2014/main" id="{A643849F-3D7F-4D6A-992B-641AA2D29A82}"/>
                    </a:ext>
                  </a:extLst>
                </p14:cNvPr>
                <p14:cNvContentPartPr/>
                <p14:nvPr/>
              </p14:nvContentPartPr>
              <p14:xfrm>
                <a:off x="6255717" y="4923928"/>
                <a:ext cx="348120" cy="142920"/>
              </p14:xfrm>
            </p:contentPart>
          </mc:Choice>
          <mc:Fallback>
            <p:pic>
              <p:nvPicPr>
                <p:cNvPr id="123" name="Freihand 122">
                  <a:extLst>
                    <a:ext uri="{FF2B5EF4-FFF2-40B4-BE49-F238E27FC236}">
                      <a16:creationId xmlns:a16="http://schemas.microsoft.com/office/drawing/2014/main" id="{A643849F-3D7F-4D6A-992B-641AA2D29A82}"/>
                    </a:ext>
                  </a:extLst>
                </p:cNvPr>
                <p:cNvPicPr/>
                <p:nvPr/>
              </p:nvPicPr>
              <p:blipFill>
                <a:blip r:embed="rId226"/>
                <a:stretch>
                  <a:fillRect/>
                </a:stretch>
              </p:blipFill>
              <p:spPr>
                <a:xfrm>
                  <a:off x="6251397" y="4919608"/>
                  <a:ext cx="356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4" name="Freihand 123">
                  <a:extLst>
                    <a:ext uri="{FF2B5EF4-FFF2-40B4-BE49-F238E27FC236}">
                      <a16:creationId xmlns:a16="http://schemas.microsoft.com/office/drawing/2014/main" id="{27AC4973-4DAF-4EA2-892C-3DDEDDB2ED3F}"/>
                    </a:ext>
                  </a:extLst>
                </p14:cNvPr>
                <p14:cNvContentPartPr/>
                <p14:nvPr/>
              </p14:nvContentPartPr>
              <p14:xfrm>
                <a:off x="6533997" y="4918168"/>
                <a:ext cx="35640" cy="3960"/>
              </p14:xfrm>
            </p:contentPart>
          </mc:Choice>
          <mc:Fallback>
            <p:pic>
              <p:nvPicPr>
                <p:cNvPr id="124" name="Freihand 123">
                  <a:extLst>
                    <a:ext uri="{FF2B5EF4-FFF2-40B4-BE49-F238E27FC236}">
                      <a16:creationId xmlns:a16="http://schemas.microsoft.com/office/drawing/2014/main" id="{27AC4973-4DAF-4EA2-892C-3DDEDDB2ED3F}"/>
                    </a:ext>
                  </a:extLst>
                </p:cNvPr>
                <p:cNvPicPr/>
                <p:nvPr/>
              </p:nvPicPr>
              <p:blipFill>
                <a:blip r:embed="rId228"/>
                <a:stretch>
                  <a:fillRect/>
                </a:stretch>
              </p:blipFill>
              <p:spPr>
                <a:xfrm>
                  <a:off x="6529677" y="4913848"/>
                  <a:ext cx="442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5" name="Freihand 124">
                  <a:extLst>
                    <a:ext uri="{FF2B5EF4-FFF2-40B4-BE49-F238E27FC236}">
                      <a16:creationId xmlns:a16="http://schemas.microsoft.com/office/drawing/2014/main" id="{AB0559C5-A42D-49E7-99CE-E56E105DB1CC}"/>
                    </a:ext>
                  </a:extLst>
                </p14:cNvPr>
                <p14:cNvContentPartPr/>
                <p14:nvPr/>
              </p14:nvContentPartPr>
              <p14:xfrm>
                <a:off x="6584757" y="4890088"/>
                <a:ext cx="146160" cy="291240"/>
              </p14:xfrm>
            </p:contentPart>
          </mc:Choice>
          <mc:Fallback>
            <p:pic>
              <p:nvPicPr>
                <p:cNvPr id="125" name="Freihand 124">
                  <a:extLst>
                    <a:ext uri="{FF2B5EF4-FFF2-40B4-BE49-F238E27FC236}">
                      <a16:creationId xmlns:a16="http://schemas.microsoft.com/office/drawing/2014/main" id="{AB0559C5-A42D-49E7-99CE-E56E105DB1CC}"/>
                    </a:ext>
                  </a:extLst>
                </p:cNvPr>
                <p:cNvPicPr/>
                <p:nvPr/>
              </p:nvPicPr>
              <p:blipFill>
                <a:blip r:embed="rId230"/>
                <a:stretch>
                  <a:fillRect/>
                </a:stretch>
              </p:blipFill>
              <p:spPr>
                <a:xfrm>
                  <a:off x="6580437" y="4885768"/>
                  <a:ext cx="15480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6" name="Freihand 125">
                  <a:extLst>
                    <a:ext uri="{FF2B5EF4-FFF2-40B4-BE49-F238E27FC236}">
                      <a16:creationId xmlns:a16="http://schemas.microsoft.com/office/drawing/2014/main" id="{29372565-5DA7-44FF-8752-68F1327B08D5}"/>
                    </a:ext>
                  </a:extLst>
                </p14:cNvPr>
                <p14:cNvContentPartPr/>
                <p14:nvPr/>
              </p14:nvContentPartPr>
              <p14:xfrm>
                <a:off x="6869517" y="4981168"/>
                <a:ext cx="114120" cy="99360"/>
              </p14:xfrm>
            </p:contentPart>
          </mc:Choice>
          <mc:Fallback>
            <p:pic>
              <p:nvPicPr>
                <p:cNvPr id="126" name="Freihand 125">
                  <a:extLst>
                    <a:ext uri="{FF2B5EF4-FFF2-40B4-BE49-F238E27FC236}">
                      <a16:creationId xmlns:a16="http://schemas.microsoft.com/office/drawing/2014/main" id="{29372565-5DA7-44FF-8752-68F1327B08D5}"/>
                    </a:ext>
                  </a:extLst>
                </p:cNvPr>
                <p:cNvPicPr/>
                <p:nvPr/>
              </p:nvPicPr>
              <p:blipFill>
                <a:blip r:embed="rId232"/>
                <a:stretch>
                  <a:fillRect/>
                </a:stretch>
              </p:blipFill>
              <p:spPr>
                <a:xfrm>
                  <a:off x="6865197" y="4976848"/>
                  <a:ext cx="122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7" name="Freihand 126">
                  <a:extLst>
                    <a:ext uri="{FF2B5EF4-FFF2-40B4-BE49-F238E27FC236}">
                      <a16:creationId xmlns:a16="http://schemas.microsoft.com/office/drawing/2014/main" id="{C7CE90F2-4E82-402F-A540-4537D9F33F2D}"/>
                    </a:ext>
                  </a:extLst>
                </p14:cNvPr>
                <p14:cNvContentPartPr/>
                <p14:nvPr/>
              </p14:nvContentPartPr>
              <p14:xfrm>
                <a:off x="7004157" y="5006368"/>
                <a:ext cx="62280" cy="75960"/>
              </p14:xfrm>
            </p:contentPart>
          </mc:Choice>
          <mc:Fallback>
            <p:pic>
              <p:nvPicPr>
                <p:cNvPr id="127" name="Freihand 126">
                  <a:extLst>
                    <a:ext uri="{FF2B5EF4-FFF2-40B4-BE49-F238E27FC236}">
                      <a16:creationId xmlns:a16="http://schemas.microsoft.com/office/drawing/2014/main" id="{C7CE90F2-4E82-402F-A540-4537D9F33F2D}"/>
                    </a:ext>
                  </a:extLst>
                </p:cNvPr>
                <p:cNvPicPr/>
                <p:nvPr/>
              </p:nvPicPr>
              <p:blipFill>
                <a:blip r:embed="rId234"/>
                <a:stretch>
                  <a:fillRect/>
                </a:stretch>
              </p:blipFill>
              <p:spPr>
                <a:xfrm>
                  <a:off x="6999837" y="5002048"/>
                  <a:ext cx="70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8" name="Freihand 127">
                  <a:extLst>
                    <a:ext uri="{FF2B5EF4-FFF2-40B4-BE49-F238E27FC236}">
                      <a16:creationId xmlns:a16="http://schemas.microsoft.com/office/drawing/2014/main" id="{ABA18F04-9BB4-4924-B979-4730A493B535}"/>
                    </a:ext>
                  </a:extLst>
                </p14:cNvPr>
                <p14:cNvContentPartPr/>
                <p14:nvPr/>
              </p14:nvContentPartPr>
              <p14:xfrm>
                <a:off x="7091277" y="4999888"/>
                <a:ext cx="114480" cy="196200"/>
              </p14:xfrm>
            </p:contentPart>
          </mc:Choice>
          <mc:Fallback>
            <p:pic>
              <p:nvPicPr>
                <p:cNvPr id="128" name="Freihand 127">
                  <a:extLst>
                    <a:ext uri="{FF2B5EF4-FFF2-40B4-BE49-F238E27FC236}">
                      <a16:creationId xmlns:a16="http://schemas.microsoft.com/office/drawing/2014/main" id="{ABA18F04-9BB4-4924-B979-4730A493B535}"/>
                    </a:ext>
                  </a:extLst>
                </p:cNvPr>
                <p:cNvPicPr/>
                <p:nvPr/>
              </p:nvPicPr>
              <p:blipFill>
                <a:blip r:embed="rId236"/>
                <a:stretch>
                  <a:fillRect/>
                </a:stretch>
              </p:blipFill>
              <p:spPr>
                <a:xfrm>
                  <a:off x="7086957" y="4995568"/>
                  <a:ext cx="1231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29" name="Freihand 128">
                  <a:extLst>
                    <a:ext uri="{FF2B5EF4-FFF2-40B4-BE49-F238E27FC236}">
                      <a16:creationId xmlns:a16="http://schemas.microsoft.com/office/drawing/2014/main" id="{EB25447F-63C0-460A-9A3F-A10C06194324}"/>
                    </a:ext>
                  </a:extLst>
                </p14:cNvPr>
                <p14:cNvContentPartPr/>
                <p14:nvPr/>
              </p14:nvContentPartPr>
              <p14:xfrm>
                <a:off x="7218717" y="4990528"/>
                <a:ext cx="166320" cy="80280"/>
              </p14:xfrm>
            </p:contentPart>
          </mc:Choice>
          <mc:Fallback>
            <p:pic>
              <p:nvPicPr>
                <p:cNvPr id="129" name="Freihand 128">
                  <a:extLst>
                    <a:ext uri="{FF2B5EF4-FFF2-40B4-BE49-F238E27FC236}">
                      <a16:creationId xmlns:a16="http://schemas.microsoft.com/office/drawing/2014/main" id="{EB25447F-63C0-460A-9A3F-A10C06194324}"/>
                    </a:ext>
                  </a:extLst>
                </p:cNvPr>
                <p:cNvPicPr/>
                <p:nvPr/>
              </p:nvPicPr>
              <p:blipFill>
                <a:blip r:embed="rId238"/>
                <a:stretch>
                  <a:fillRect/>
                </a:stretch>
              </p:blipFill>
              <p:spPr>
                <a:xfrm>
                  <a:off x="7214397" y="4986208"/>
                  <a:ext cx="1749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0" name="Freihand 129">
                  <a:extLst>
                    <a:ext uri="{FF2B5EF4-FFF2-40B4-BE49-F238E27FC236}">
                      <a16:creationId xmlns:a16="http://schemas.microsoft.com/office/drawing/2014/main" id="{5F934E21-C96B-4058-8EEA-3BB16E7486D3}"/>
                    </a:ext>
                  </a:extLst>
                </p14:cNvPr>
                <p14:cNvContentPartPr/>
                <p14:nvPr/>
              </p14:nvContentPartPr>
              <p14:xfrm>
                <a:off x="7380357" y="4982968"/>
                <a:ext cx="91800" cy="88920"/>
              </p14:xfrm>
            </p:contentPart>
          </mc:Choice>
          <mc:Fallback>
            <p:pic>
              <p:nvPicPr>
                <p:cNvPr id="130" name="Freihand 129">
                  <a:extLst>
                    <a:ext uri="{FF2B5EF4-FFF2-40B4-BE49-F238E27FC236}">
                      <a16:creationId xmlns:a16="http://schemas.microsoft.com/office/drawing/2014/main" id="{5F934E21-C96B-4058-8EEA-3BB16E7486D3}"/>
                    </a:ext>
                  </a:extLst>
                </p:cNvPr>
                <p:cNvPicPr/>
                <p:nvPr/>
              </p:nvPicPr>
              <p:blipFill>
                <a:blip r:embed="rId240"/>
                <a:stretch>
                  <a:fillRect/>
                </a:stretch>
              </p:blipFill>
              <p:spPr>
                <a:xfrm>
                  <a:off x="7376037" y="4978648"/>
                  <a:ext cx="100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3" name="Freihand 132">
                  <a:extLst>
                    <a:ext uri="{FF2B5EF4-FFF2-40B4-BE49-F238E27FC236}">
                      <a16:creationId xmlns:a16="http://schemas.microsoft.com/office/drawing/2014/main" id="{D403C170-1098-43F3-9641-BBC1EAA6A61B}"/>
                    </a:ext>
                  </a:extLst>
                </p14:cNvPr>
                <p14:cNvContentPartPr/>
                <p14:nvPr/>
              </p14:nvContentPartPr>
              <p14:xfrm>
                <a:off x="7482597" y="4948768"/>
                <a:ext cx="257760" cy="92160"/>
              </p14:xfrm>
            </p:contentPart>
          </mc:Choice>
          <mc:Fallback>
            <p:pic>
              <p:nvPicPr>
                <p:cNvPr id="133" name="Freihand 132">
                  <a:extLst>
                    <a:ext uri="{FF2B5EF4-FFF2-40B4-BE49-F238E27FC236}">
                      <a16:creationId xmlns:a16="http://schemas.microsoft.com/office/drawing/2014/main" id="{D403C170-1098-43F3-9641-BBC1EAA6A61B}"/>
                    </a:ext>
                  </a:extLst>
                </p:cNvPr>
                <p:cNvPicPr/>
                <p:nvPr/>
              </p:nvPicPr>
              <p:blipFill>
                <a:blip r:embed="rId242"/>
                <a:stretch>
                  <a:fillRect/>
                </a:stretch>
              </p:blipFill>
              <p:spPr>
                <a:xfrm>
                  <a:off x="7478277" y="4944448"/>
                  <a:ext cx="266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4" name="Freihand 133">
                  <a:extLst>
                    <a:ext uri="{FF2B5EF4-FFF2-40B4-BE49-F238E27FC236}">
                      <a16:creationId xmlns:a16="http://schemas.microsoft.com/office/drawing/2014/main" id="{79E01453-B5A0-49B2-A46E-ADC6E1F63221}"/>
                    </a:ext>
                  </a:extLst>
                </p14:cNvPr>
                <p14:cNvContentPartPr/>
                <p14:nvPr/>
              </p14:nvContentPartPr>
              <p14:xfrm>
                <a:off x="7817397" y="4993048"/>
                <a:ext cx="194760" cy="45360"/>
              </p14:xfrm>
            </p:contentPart>
          </mc:Choice>
          <mc:Fallback>
            <p:pic>
              <p:nvPicPr>
                <p:cNvPr id="134" name="Freihand 133">
                  <a:extLst>
                    <a:ext uri="{FF2B5EF4-FFF2-40B4-BE49-F238E27FC236}">
                      <a16:creationId xmlns:a16="http://schemas.microsoft.com/office/drawing/2014/main" id="{79E01453-B5A0-49B2-A46E-ADC6E1F63221}"/>
                    </a:ext>
                  </a:extLst>
                </p:cNvPr>
                <p:cNvPicPr/>
                <p:nvPr/>
              </p:nvPicPr>
              <p:blipFill>
                <a:blip r:embed="rId244"/>
                <a:stretch>
                  <a:fillRect/>
                </a:stretch>
              </p:blipFill>
              <p:spPr>
                <a:xfrm>
                  <a:off x="7813077" y="4988728"/>
                  <a:ext cx="2034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5" name="Freihand 134">
                  <a:extLst>
                    <a:ext uri="{FF2B5EF4-FFF2-40B4-BE49-F238E27FC236}">
                      <a16:creationId xmlns:a16="http://schemas.microsoft.com/office/drawing/2014/main" id="{485E0FF2-7158-40EA-8964-B39BA60004A8}"/>
                    </a:ext>
                  </a:extLst>
                </p14:cNvPr>
                <p14:cNvContentPartPr/>
                <p14:nvPr/>
              </p14:nvContentPartPr>
              <p14:xfrm>
                <a:off x="5333037" y="5268808"/>
                <a:ext cx="163800" cy="80640"/>
              </p14:xfrm>
            </p:contentPart>
          </mc:Choice>
          <mc:Fallback>
            <p:pic>
              <p:nvPicPr>
                <p:cNvPr id="135" name="Freihand 134">
                  <a:extLst>
                    <a:ext uri="{FF2B5EF4-FFF2-40B4-BE49-F238E27FC236}">
                      <a16:creationId xmlns:a16="http://schemas.microsoft.com/office/drawing/2014/main" id="{485E0FF2-7158-40EA-8964-B39BA60004A8}"/>
                    </a:ext>
                  </a:extLst>
                </p:cNvPr>
                <p:cNvPicPr/>
                <p:nvPr/>
              </p:nvPicPr>
              <p:blipFill>
                <a:blip r:embed="rId246"/>
                <a:stretch>
                  <a:fillRect/>
                </a:stretch>
              </p:blipFill>
              <p:spPr>
                <a:xfrm>
                  <a:off x="5328717" y="5264488"/>
                  <a:ext cx="172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7" name="Freihand 136">
                  <a:extLst>
                    <a:ext uri="{FF2B5EF4-FFF2-40B4-BE49-F238E27FC236}">
                      <a16:creationId xmlns:a16="http://schemas.microsoft.com/office/drawing/2014/main" id="{EB6C6FB5-08DA-45C7-ACEE-149F5D445BED}"/>
                    </a:ext>
                  </a:extLst>
                </p14:cNvPr>
                <p14:cNvContentPartPr/>
                <p14:nvPr/>
              </p14:nvContentPartPr>
              <p14:xfrm>
                <a:off x="5507277" y="5202568"/>
                <a:ext cx="252720" cy="139320"/>
              </p14:xfrm>
            </p:contentPart>
          </mc:Choice>
          <mc:Fallback>
            <p:pic>
              <p:nvPicPr>
                <p:cNvPr id="137" name="Freihand 136">
                  <a:extLst>
                    <a:ext uri="{FF2B5EF4-FFF2-40B4-BE49-F238E27FC236}">
                      <a16:creationId xmlns:a16="http://schemas.microsoft.com/office/drawing/2014/main" id="{EB6C6FB5-08DA-45C7-ACEE-149F5D445BED}"/>
                    </a:ext>
                  </a:extLst>
                </p:cNvPr>
                <p:cNvPicPr/>
                <p:nvPr/>
              </p:nvPicPr>
              <p:blipFill>
                <a:blip r:embed="rId248"/>
                <a:stretch>
                  <a:fillRect/>
                </a:stretch>
              </p:blipFill>
              <p:spPr>
                <a:xfrm>
                  <a:off x="5502957" y="5198248"/>
                  <a:ext cx="261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8" name="Freihand 137">
                  <a:extLst>
                    <a:ext uri="{FF2B5EF4-FFF2-40B4-BE49-F238E27FC236}">
                      <a16:creationId xmlns:a16="http://schemas.microsoft.com/office/drawing/2014/main" id="{E9496030-4409-4834-92FF-58FB2616F1E8}"/>
                    </a:ext>
                  </a:extLst>
                </p14:cNvPr>
                <p14:cNvContentPartPr/>
                <p14:nvPr/>
              </p14:nvContentPartPr>
              <p14:xfrm>
                <a:off x="5764317" y="5172688"/>
                <a:ext cx="147240" cy="160560"/>
              </p14:xfrm>
            </p:contentPart>
          </mc:Choice>
          <mc:Fallback>
            <p:pic>
              <p:nvPicPr>
                <p:cNvPr id="138" name="Freihand 137">
                  <a:extLst>
                    <a:ext uri="{FF2B5EF4-FFF2-40B4-BE49-F238E27FC236}">
                      <a16:creationId xmlns:a16="http://schemas.microsoft.com/office/drawing/2014/main" id="{E9496030-4409-4834-92FF-58FB2616F1E8}"/>
                    </a:ext>
                  </a:extLst>
                </p:cNvPr>
                <p:cNvPicPr/>
                <p:nvPr/>
              </p:nvPicPr>
              <p:blipFill>
                <a:blip r:embed="rId250"/>
                <a:stretch>
                  <a:fillRect/>
                </a:stretch>
              </p:blipFill>
              <p:spPr>
                <a:xfrm>
                  <a:off x="5759997" y="5168368"/>
                  <a:ext cx="1558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9" name="Freihand 138">
                  <a:extLst>
                    <a:ext uri="{FF2B5EF4-FFF2-40B4-BE49-F238E27FC236}">
                      <a16:creationId xmlns:a16="http://schemas.microsoft.com/office/drawing/2014/main" id="{8C80EDF7-48BD-4E56-BAF0-CFC430B29466}"/>
                    </a:ext>
                  </a:extLst>
                </p14:cNvPr>
                <p14:cNvContentPartPr/>
                <p14:nvPr/>
              </p14:nvContentPartPr>
              <p14:xfrm>
                <a:off x="6014157" y="5254768"/>
                <a:ext cx="194040" cy="76680"/>
              </p14:xfrm>
            </p:contentPart>
          </mc:Choice>
          <mc:Fallback>
            <p:pic>
              <p:nvPicPr>
                <p:cNvPr id="139" name="Freihand 138">
                  <a:extLst>
                    <a:ext uri="{FF2B5EF4-FFF2-40B4-BE49-F238E27FC236}">
                      <a16:creationId xmlns:a16="http://schemas.microsoft.com/office/drawing/2014/main" id="{8C80EDF7-48BD-4E56-BAF0-CFC430B29466}"/>
                    </a:ext>
                  </a:extLst>
                </p:cNvPr>
                <p:cNvPicPr/>
                <p:nvPr/>
              </p:nvPicPr>
              <p:blipFill>
                <a:blip r:embed="rId252"/>
                <a:stretch>
                  <a:fillRect/>
                </a:stretch>
              </p:blipFill>
              <p:spPr>
                <a:xfrm>
                  <a:off x="6009837" y="5250448"/>
                  <a:ext cx="202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0" name="Freihand 139">
                  <a:extLst>
                    <a:ext uri="{FF2B5EF4-FFF2-40B4-BE49-F238E27FC236}">
                      <a16:creationId xmlns:a16="http://schemas.microsoft.com/office/drawing/2014/main" id="{0B8F0139-C4F5-4DC9-8AAD-CC3D943F732A}"/>
                    </a:ext>
                  </a:extLst>
                </p14:cNvPr>
                <p14:cNvContentPartPr/>
                <p14:nvPr/>
              </p14:nvContentPartPr>
              <p14:xfrm>
                <a:off x="6241317" y="5170168"/>
                <a:ext cx="117360" cy="159480"/>
              </p14:xfrm>
            </p:contentPart>
          </mc:Choice>
          <mc:Fallback>
            <p:pic>
              <p:nvPicPr>
                <p:cNvPr id="140" name="Freihand 139">
                  <a:extLst>
                    <a:ext uri="{FF2B5EF4-FFF2-40B4-BE49-F238E27FC236}">
                      <a16:creationId xmlns:a16="http://schemas.microsoft.com/office/drawing/2014/main" id="{0B8F0139-C4F5-4DC9-8AAD-CC3D943F732A}"/>
                    </a:ext>
                  </a:extLst>
                </p:cNvPr>
                <p:cNvPicPr/>
                <p:nvPr/>
              </p:nvPicPr>
              <p:blipFill>
                <a:blip r:embed="rId254"/>
                <a:stretch>
                  <a:fillRect/>
                </a:stretch>
              </p:blipFill>
              <p:spPr>
                <a:xfrm>
                  <a:off x="6236997" y="5165848"/>
                  <a:ext cx="126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1" name="Freihand 140">
                  <a:extLst>
                    <a:ext uri="{FF2B5EF4-FFF2-40B4-BE49-F238E27FC236}">
                      <a16:creationId xmlns:a16="http://schemas.microsoft.com/office/drawing/2014/main" id="{0E7E6953-2034-4D75-A493-489E34CFBBFD}"/>
                    </a:ext>
                  </a:extLst>
                </p14:cNvPr>
                <p14:cNvContentPartPr/>
                <p14:nvPr/>
              </p14:nvContentPartPr>
              <p14:xfrm>
                <a:off x="6370197" y="5213728"/>
                <a:ext cx="93960" cy="100080"/>
              </p14:xfrm>
            </p:contentPart>
          </mc:Choice>
          <mc:Fallback>
            <p:pic>
              <p:nvPicPr>
                <p:cNvPr id="141" name="Freihand 140">
                  <a:extLst>
                    <a:ext uri="{FF2B5EF4-FFF2-40B4-BE49-F238E27FC236}">
                      <a16:creationId xmlns:a16="http://schemas.microsoft.com/office/drawing/2014/main" id="{0E7E6953-2034-4D75-A493-489E34CFBBFD}"/>
                    </a:ext>
                  </a:extLst>
                </p:cNvPr>
                <p:cNvPicPr/>
                <p:nvPr/>
              </p:nvPicPr>
              <p:blipFill>
                <a:blip r:embed="rId256"/>
                <a:stretch>
                  <a:fillRect/>
                </a:stretch>
              </p:blipFill>
              <p:spPr>
                <a:xfrm>
                  <a:off x="6365877" y="5209408"/>
                  <a:ext cx="102600" cy="108720"/>
                </a:xfrm>
                <a:prstGeom prst="rect">
                  <a:avLst/>
                </a:prstGeom>
              </p:spPr>
            </p:pic>
          </mc:Fallback>
        </mc:AlternateContent>
      </p:grpSp>
    </p:spTree>
    <p:extLst>
      <p:ext uri="{BB962C8B-B14F-4D97-AF65-F5344CB8AC3E}">
        <p14:creationId xmlns:p14="http://schemas.microsoft.com/office/powerpoint/2010/main" val="96281116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3183</Words>
  <Application>Microsoft Office PowerPoint</Application>
  <PresentationFormat>Breitbild</PresentationFormat>
  <Paragraphs>386</Paragraphs>
  <Slides>39</Slides>
  <Notes>37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39</vt:i4>
      </vt:variant>
    </vt:vector>
  </HeadingPairs>
  <TitlesOfParts>
    <vt:vector size="46" baseType="lpstr">
      <vt:lpstr>Arial</vt:lpstr>
      <vt:lpstr>Calibri</vt:lpstr>
      <vt:lpstr>Cambria Math</vt:lpstr>
      <vt:lpstr>Sparkasse Rg</vt:lpstr>
      <vt:lpstr>Times New Roman</vt:lpstr>
      <vt:lpstr>Wingdings</vt:lpstr>
      <vt:lpstr>Office</vt:lpstr>
      <vt:lpstr>PowerPoint-Präsentation</vt:lpstr>
      <vt:lpstr>PowerPoint-Präsentation</vt:lpstr>
      <vt:lpstr>Macroeconomics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345</cp:revision>
  <cp:lastPrinted>2022-03-02T20:18:27Z</cp:lastPrinted>
  <dcterms:created xsi:type="dcterms:W3CDTF">2022-03-01T20:52:11Z</dcterms:created>
  <dcterms:modified xsi:type="dcterms:W3CDTF">2024-11-07T08:45:23Z</dcterms:modified>
</cp:coreProperties>
</file>