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372" r:id="rId2"/>
    <p:sldId id="257" r:id="rId3"/>
    <p:sldId id="1384" r:id="rId4"/>
    <p:sldId id="1437" r:id="rId5"/>
    <p:sldId id="1525" r:id="rId6"/>
    <p:sldId id="884" r:id="rId7"/>
    <p:sldId id="1526" r:id="rId8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93227" autoAdjust="0"/>
  </p:normalViewPr>
  <p:slideViewPr>
    <p:cSldViewPr snapToGrid="0">
      <p:cViewPr varScale="1">
        <p:scale>
          <a:sx n="63" d="100"/>
          <a:sy n="63" d="100"/>
        </p:scale>
        <p:origin x="6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2A043B-9C45-4FA2-98B7-822C5F74EC5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51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51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000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4430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397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5784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928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300" y="355765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4688378" y="8273"/>
            <a:ext cx="7507499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 err="1">
                <a:solidFill>
                  <a:srgbClr val="000000"/>
                </a:solidFill>
                <a:latin typeface="Sparkasse Rg" pitchFamily="34" charset="0"/>
              </a:rPr>
              <a:t>Economic</a:t>
            </a: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 Forecast Sept HRI 2024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65B434D-CEFA-4A3A-B074-B4CE2B869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273"/>
            <a:ext cx="3628613" cy="599021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67AA80-A730-41E2-A282-698433D357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7997" y="879406"/>
            <a:ext cx="3763134" cy="493525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F6F347A-B7EB-4D7F-A99D-5D2458283D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0516" y="472119"/>
            <a:ext cx="4502150" cy="20383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0E14B70F-0DA6-4B77-A6B8-776E1FF4E1B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99321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3571" y="-872"/>
            <a:ext cx="11622656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540" b="1" dirty="0">
                <a:solidFill>
                  <a:srgbClr val="000000"/>
                </a:solidFill>
                <a:latin typeface="Arial"/>
              </a:rPr>
              <a:t>Exkurs: </a:t>
            </a:r>
            <a:r>
              <a:rPr lang="de-DE" sz="2540" b="1" dirty="0" err="1">
                <a:solidFill>
                  <a:srgbClr val="000000"/>
                </a:solidFill>
                <a:latin typeface="Arial"/>
              </a:rPr>
              <a:t>Demographics</a:t>
            </a:r>
            <a:r>
              <a:rPr lang="de-DE" sz="2540" b="1" dirty="0">
                <a:solidFill>
                  <a:srgbClr val="000000"/>
                </a:solidFill>
                <a:latin typeface="Arial"/>
              </a:rPr>
              <a:t> in Germany</a:t>
            </a:r>
            <a:endParaRPr sz="254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C236F25-475F-9EFB-E680-3224B0476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6" y="581704"/>
            <a:ext cx="4584589" cy="275563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9DFA9BF-1C6E-9D41-EC83-846C4AD86A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6483" y="581703"/>
            <a:ext cx="4054882" cy="275563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3DDDE41-14F5-9844-1C8C-09B830CEB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6" y="3730770"/>
            <a:ext cx="4584589" cy="275563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9AF6644A-5491-D5FB-6792-FCA5D3B5D4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3896" y="3705370"/>
            <a:ext cx="4054882" cy="275563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79A244F-9B50-0000-AFE6-8B1E46C15DC2}"/>
              </a:ext>
            </a:extLst>
          </p:cNvPr>
          <p:cNvSpPr txBox="1"/>
          <p:nvPr/>
        </p:nvSpPr>
        <p:spPr>
          <a:xfrm>
            <a:off x="335773" y="283877"/>
            <a:ext cx="152432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Quelle: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0A15B0-6258-4DED-9331-78285797C67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88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de-DE" sz="2903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Voter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15991" y="6073377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</a:t>
            </a:r>
            <a:r>
              <a:rPr lang="de-DE" sz="1400">
                <a:latin typeface="Times New Roman" panose="02020603050405020304" pitchFamily="18" charset="0"/>
                <a:cs typeface="Times New Roman" panose="02020603050405020304" pitchFamily="18" charset="0"/>
              </a:rPr>
              <a:t>Statistisches Bundesamt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CC75393-22BD-40B6-B271-D167A2E12C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92" y="681427"/>
            <a:ext cx="8332786" cy="5391950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E6097A0F-7536-4F63-B33E-B8F4CE6BC43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139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Exkurs </a:t>
            </a:r>
            <a:r>
              <a:rPr lang="de-DE" sz="2903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Pensions</a:t>
            </a: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Labor Market Germany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66115" y="6256040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Statistisches Bundesamt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3462A39-9E8F-4146-99B3-918EAFF3B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7" y="590420"/>
            <a:ext cx="6114818" cy="275563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BC213A5-EDF4-4F08-8544-83D0B726E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6048" y="590420"/>
            <a:ext cx="4584589" cy="275563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0E6D76F-7FA0-48A5-9F19-40898A95A1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47" y="3346051"/>
            <a:ext cx="7626757" cy="2755631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08E67590-A9BE-4C1A-8CDE-C3A39CB8289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88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Exkurs Care Germany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66115" y="6256040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Statistisches Bundesamt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6CE1AAC-FAF4-4C1B-AE23-0848BC97E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115" y="618726"/>
            <a:ext cx="4584589" cy="275563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824522F-BE2B-494F-99E4-CD6F468834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9003" y="618726"/>
            <a:ext cx="4584589" cy="275563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A8A0869-1A33-4F9F-BDD6-96C27A29F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115" y="3500409"/>
            <a:ext cx="4584589" cy="2755631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BE1BF06-F35F-43AF-AB1A-A6B5DA740B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037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22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Sparkasse Rg</vt:lpstr>
      <vt:lpstr>Times New Roman</vt:lpstr>
      <vt:lpstr>Office</vt:lpstr>
      <vt:lpstr>PowerPoint-Präsentation</vt:lpstr>
      <vt:lpstr>Macroeconomics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be1046</cp:lastModifiedBy>
  <cp:revision>216</cp:revision>
  <cp:lastPrinted>2022-03-02T20:18:27Z</cp:lastPrinted>
  <dcterms:created xsi:type="dcterms:W3CDTF">2022-03-01T20:52:11Z</dcterms:created>
  <dcterms:modified xsi:type="dcterms:W3CDTF">2024-10-14T16:40:49Z</dcterms:modified>
</cp:coreProperties>
</file>